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9" name="object 3679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0" name="object 3680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1" name="object 3681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2" name="object 3682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3" name="object 3683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4" name="object 3684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5" name="object 3685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6" name="object 3686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7" name="object 3687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8" name="object 3688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9" name="object 3689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0" name="object 3690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1" name="object 3691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2" name="object 3692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3" name="object 3693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4" name="object 3694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5" name="object 3695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6" name="object 3696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7" name="object 3697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8" name="object 3698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9" name="object 3699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0" name="object 3700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1" name="object 3701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2" name="object 3702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3" name="object 3703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4" name="object 3704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5" name="object 3705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6" name="object 3706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7" name="object 3707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8" name="object 3708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9" name="object 3709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0" name="object 3710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1" name="object 3711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2" name="object 3712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3" name="object 3713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4" name="object 3714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5" name="object 3715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6" name="object 3716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7" name="object 3717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8" name="object 3718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9" name="object 3719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0" name="object 3720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1" name="object 3721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2" name="object 3722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3" name="object 3723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4" name="object 3724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5" name="object 3725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6" name="object 3726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7" name="object 3727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8" name="object 3728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9" name="object 3729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0" name="object 3730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1" name="object 3731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2" name="object 3732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3" name="object 3733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4" name="object 3734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5" name="object 3735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2" name="object 3672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3" name="object 3673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4" name="object 3674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5" name="object 3675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6" name="object 3676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7" name="object 3677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8" name="object 3678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4" name="object 3424"/>
          <p:cNvSpPr/>
          <p:nvPr/>
        </p:nvSpPr>
        <p:spPr>
          <a:xfrm>
            <a:off x="1058621" y="6851256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5" name="object 3425"/>
          <p:cNvSpPr/>
          <p:nvPr/>
        </p:nvSpPr>
        <p:spPr>
          <a:xfrm>
            <a:off x="506247" y="6851256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6" name="object 3426"/>
          <p:cNvSpPr/>
          <p:nvPr/>
        </p:nvSpPr>
        <p:spPr>
          <a:xfrm>
            <a:off x="506615" y="6851650"/>
            <a:ext cx="552005" cy="434111"/>
          </a:xfrm>
          <a:custGeom>
            <a:avLst/>
            <a:gdLst/>
            <a:ahLst/>
            <a:cxnLst/>
            <a:rect l="l" t="t" r="r" b="b"/>
            <a:pathLst>
              <a:path w="552005" h="434111">
                <a:moveTo>
                  <a:pt x="552005" y="434111"/>
                </a:moveTo>
                <a:lnTo>
                  <a:pt x="552005" y="0"/>
                </a:lnTo>
                <a:lnTo>
                  <a:pt x="0" y="0"/>
                </a:lnTo>
                <a:lnTo>
                  <a:pt x="0" y="434111"/>
                </a:lnTo>
                <a:lnTo>
                  <a:pt x="552005" y="43411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7" name="object 3427"/>
          <p:cNvSpPr/>
          <p:nvPr/>
        </p:nvSpPr>
        <p:spPr>
          <a:xfrm>
            <a:off x="860013" y="6902709"/>
            <a:ext cx="129514" cy="129146"/>
          </a:xfrm>
          <a:custGeom>
            <a:avLst/>
            <a:gdLst/>
            <a:ahLst/>
            <a:cxnLst/>
            <a:rect l="l" t="t" r="r" b="b"/>
            <a:pathLst>
              <a:path w="129514" h="129146">
                <a:moveTo>
                  <a:pt x="80352" y="1485"/>
                </a:moveTo>
                <a:lnTo>
                  <a:pt x="71323" y="0"/>
                </a:lnTo>
                <a:lnTo>
                  <a:pt x="58064" y="0"/>
                </a:lnTo>
                <a:lnTo>
                  <a:pt x="49060" y="1485"/>
                </a:lnTo>
                <a:lnTo>
                  <a:pt x="38925" y="4876"/>
                </a:lnTo>
                <a:lnTo>
                  <a:pt x="29921" y="9753"/>
                </a:lnTo>
                <a:lnTo>
                  <a:pt x="20904" y="16522"/>
                </a:lnTo>
                <a:lnTo>
                  <a:pt x="13741" y="24358"/>
                </a:lnTo>
                <a:lnTo>
                  <a:pt x="7861" y="33134"/>
                </a:lnTo>
                <a:lnTo>
                  <a:pt x="3733" y="42164"/>
                </a:lnTo>
                <a:lnTo>
                  <a:pt x="736" y="53416"/>
                </a:lnTo>
                <a:lnTo>
                  <a:pt x="0" y="61683"/>
                </a:lnTo>
                <a:lnTo>
                  <a:pt x="0" y="67195"/>
                </a:lnTo>
                <a:lnTo>
                  <a:pt x="736" y="75831"/>
                </a:lnTo>
                <a:lnTo>
                  <a:pt x="3365" y="85979"/>
                </a:lnTo>
                <a:lnTo>
                  <a:pt x="7124" y="94602"/>
                </a:lnTo>
                <a:lnTo>
                  <a:pt x="13131" y="104000"/>
                </a:lnTo>
                <a:lnTo>
                  <a:pt x="20307" y="111836"/>
                </a:lnTo>
                <a:lnTo>
                  <a:pt x="28193" y="118211"/>
                </a:lnTo>
                <a:lnTo>
                  <a:pt x="37541" y="123507"/>
                </a:lnTo>
                <a:lnTo>
                  <a:pt x="48018" y="127279"/>
                </a:lnTo>
                <a:lnTo>
                  <a:pt x="58953" y="129146"/>
                </a:lnTo>
                <a:lnTo>
                  <a:pt x="70459" y="129146"/>
                </a:lnTo>
                <a:lnTo>
                  <a:pt x="81368" y="127279"/>
                </a:lnTo>
                <a:lnTo>
                  <a:pt x="91287" y="123672"/>
                </a:lnTo>
                <a:lnTo>
                  <a:pt x="100266" y="118770"/>
                </a:lnTo>
                <a:lnTo>
                  <a:pt x="109270" y="111645"/>
                </a:lnTo>
                <a:lnTo>
                  <a:pt x="114719" y="105829"/>
                </a:lnTo>
                <a:lnTo>
                  <a:pt x="119748" y="98463"/>
                </a:lnTo>
                <a:lnTo>
                  <a:pt x="122758" y="93218"/>
                </a:lnTo>
                <a:lnTo>
                  <a:pt x="126123" y="85331"/>
                </a:lnTo>
                <a:lnTo>
                  <a:pt x="128752" y="75209"/>
                </a:lnTo>
                <a:lnTo>
                  <a:pt x="129514" y="66179"/>
                </a:lnTo>
                <a:lnTo>
                  <a:pt x="129146" y="58547"/>
                </a:lnTo>
                <a:lnTo>
                  <a:pt x="128752" y="54063"/>
                </a:lnTo>
                <a:lnTo>
                  <a:pt x="126149" y="43535"/>
                </a:lnTo>
                <a:lnTo>
                  <a:pt x="121627" y="33413"/>
                </a:lnTo>
                <a:lnTo>
                  <a:pt x="115277" y="23990"/>
                </a:lnTo>
                <a:lnTo>
                  <a:pt x="108826" y="16929"/>
                </a:lnTo>
                <a:lnTo>
                  <a:pt x="99491" y="9753"/>
                </a:lnTo>
                <a:lnTo>
                  <a:pt x="91224" y="5270"/>
                </a:lnTo>
                <a:lnTo>
                  <a:pt x="80352" y="148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8" name="object 3428"/>
          <p:cNvSpPr/>
          <p:nvPr/>
        </p:nvSpPr>
        <p:spPr>
          <a:xfrm>
            <a:off x="860021" y="7105423"/>
            <a:ext cx="129501" cy="129146"/>
          </a:xfrm>
          <a:custGeom>
            <a:avLst/>
            <a:gdLst/>
            <a:ahLst/>
            <a:cxnLst/>
            <a:rect l="l" t="t" r="r" b="b"/>
            <a:pathLst>
              <a:path w="129501" h="129146">
                <a:moveTo>
                  <a:pt x="81102" y="1854"/>
                </a:moveTo>
                <a:lnTo>
                  <a:pt x="70192" y="0"/>
                </a:lnTo>
                <a:lnTo>
                  <a:pt x="59181" y="0"/>
                </a:lnTo>
                <a:lnTo>
                  <a:pt x="48285" y="1879"/>
                </a:lnTo>
                <a:lnTo>
                  <a:pt x="38544" y="5245"/>
                </a:lnTo>
                <a:lnTo>
                  <a:pt x="30276" y="9753"/>
                </a:lnTo>
                <a:lnTo>
                  <a:pt x="25031" y="13512"/>
                </a:lnTo>
                <a:lnTo>
                  <a:pt x="20294" y="17424"/>
                </a:lnTo>
                <a:lnTo>
                  <a:pt x="14096" y="23990"/>
                </a:lnTo>
                <a:lnTo>
                  <a:pt x="7924" y="33197"/>
                </a:lnTo>
                <a:lnTo>
                  <a:pt x="3619" y="42786"/>
                </a:lnTo>
                <a:lnTo>
                  <a:pt x="723" y="53416"/>
                </a:lnTo>
                <a:lnTo>
                  <a:pt x="0" y="62052"/>
                </a:lnTo>
                <a:lnTo>
                  <a:pt x="0" y="67564"/>
                </a:lnTo>
                <a:lnTo>
                  <a:pt x="723" y="75831"/>
                </a:lnTo>
                <a:lnTo>
                  <a:pt x="2971" y="84861"/>
                </a:lnTo>
                <a:lnTo>
                  <a:pt x="7531" y="95681"/>
                </a:lnTo>
                <a:lnTo>
                  <a:pt x="12433" y="103174"/>
                </a:lnTo>
                <a:lnTo>
                  <a:pt x="15011" y="106248"/>
                </a:lnTo>
                <a:lnTo>
                  <a:pt x="17665" y="109207"/>
                </a:lnTo>
                <a:lnTo>
                  <a:pt x="19545" y="111455"/>
                </a:lnTo>
                <a:lnTo>
                  <a:pt x="28943" y="118973"/>
                </a:lnTo>
                <a:lnTo>
                  <a:pt x="37922" y="123875"/>
                </a:lnTo>
                <a:lnTo>
                  <a:pt x="48767" y="127647"/>
                </a:lnTo>
                <a:lnTo>
                  <a:pt x="57823" y="129146"/>
                </a:lnTo>
                <a:lnTo>
                  <a:pt x="71577" y="129146"/>
                </a:lnTo>
                <a:lnTo>
                  <a:pt x="80606" y="127647"/>
                </a:lnTo>
                <a:lnTo>
                  <a:pt x="91973" y="123634"/>
                </a:lnTo>
                <a:lnTo>
                  <a:pt x="100825" y="118605"/>
                </a:lnTo>
                <a:lnTo>
                  <a:pt x="108813" y="112344"/>
                </a:lnTo>
                <a:lnTo>
                  <a:pt x="113614" y="106984"/>
                </a:lnTo>
                <a:lnTo>
                  <a:pt x="116573" y="103568"/>
                </a:lnTo>
                <a:lnTo>
                  <a:pt x="122275" y="94602"/>
                </a:lnTo>
                <a:lnTo>
                  <a:pt x="126136" y="85725"/>
                </a:lnTo>
                <a:lnTo>
                  <a:pt x="128752" y="75209"/>
                </a:lnTo>
                <a:lnTo>
                  <a:pt x="129501" y="66179"/>
                </a:lnTo>
                <a:lnTo>
                  <a:pt x="129146" y="58559"/>
                </a:lnTo>
                <a:lnTo>
                  <a:pt x="128752" y="54063"/>
                </a:lnTo>
                <a:lnTo>
                  <a:pt x="125755" y="42811"/>
                </a:lnTo>
                <a:lnTo>
                  <a:pt x="121259" y="33045"/>
                </a:lnTo>
                <a:lnTo>
                  <a:pt x="114909" y="23609"/>
                </a:lnTo>
                <a:lnTo>
                  <a:pt x="111150" y="19862"/>
                </a:lnTo>
                <a:lnTo>
                  <a:pt x="109270" y="17602"/>
                </a:lnTo>
                <a:lnTo>
                  <a:pt x="104736" y="13881"/>
                </a:lnTo>
                <a:lnTo>
                  <a:pt x="99098" y="9753"/>
                </a:lnTo>
                <a:lnTo>
                  <a:pt x="90843" y="5270"/>
                </a:lnTo>
                <a:lnTo>
                  <a:pt x="81102" y="185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9" name="object 3429"/>
          <p:cNvSpPr/>
          <p:nvPr/>
        </p:nvSpPr>
        <p:spPr>
          <a:xfrm>
            <a:off x="694321" y="6900435"/>
            <a:ext cx="96253" cy="336511"/>
          </a:xfrm>
          <a:custGeom>
            <a:avLst/>
            <a:gdLst/>
            <a:ahLst/>
            <a:cxnLst/>
            <a:rect l="l" t="t" r="r" b="b"/>
            <a:pathLst>
              <a:path w="96253" h="336511">
                <a:moveTo>
                  <a:pt x="0" y="0"/>
                </a:moveTo>
                <a:lnTo>
                  <a:pt x="457" y="431"/>
                </a:lnTo>
                <a:lnTo>
                  <a:pt x="95885" y="368"/>
                </a:lnTo>
                <a:lnTo>
                  <a:pt x="95885" y="336143"/>
                </a:lnTo>
                <a:lnTo>
                  <a:pt x="1625" y="335991"/>
                </a:lnTo>
                <a:lnTo>
                  <a:pt x="0" y="336397"/>
                </a:lnTo>
                <a:lnTo>
                  <a:pt x="96253" y="336511"/>
                </a:lnTo>
                <a:lnTo>
                  <a:pt x="9625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0" name="object 3430"/>
          <p:cNvSpPr/>
          <p:nvPr/>
        </p:nvSpPr>
        <p:spPr>
          <a:xfrm>
            <a:off x="560664" y="6900429"/>
            <a:ext cx="98907" cy="431"/>
          </a:xfrm>
          <a:custGeom>
            <a:avLst/>
            <a:gdLst/>
            <a:ahLst/>
            <a:cxnLst/>
            <a:rect l="l" t="t" r="r" b="b"/>
            <a:pathLst>
              <a:path w="98907" h="431">
                <a:moveTo>
                  <a:pt x="0" y="25"/>
                </a:moveTo>
                <a:lnTo>
                  <a:pt x="98450" y="431"/>
                </a:lnTo>
                <a:lnTo>
                  <a:pt x="98907" y="0"/>
                </a:lnTo>
                <a:lnTo>
                  <a:pt x="0" y="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1" name="object 3431"/>
          <p:cNvSpPr/>
          <p:nvPr/>
        </p:nvSpPr>
        <p:spPr>
          <a:xfrm>
            <a:off x="723713" y="6916957"/>
            <a:ext cx="3048" cy="3035"/>
          </a:xfrm>
          <a:custGeom>
            <a:avLst/>
            <a:gdLst/>
            <a:ahLst/>
            <a:cxnLst/>
            <a:rect l="l" t="t" r="r" b="b"/>
            <a:pathLst>
              <a:path w="3048" h="3035">
                <a:moveTo>
                  <a:pt x="0" y="711"/>
                </a:moveTo>
                <a:lnTo>
                  <a:pt x="3048" y="3035"/>
                </a:lnTo>
                <a:lnTo>
                  <a:pt x="0" y="0"/>
                </a:lnTo>
                <a:lnTo>
                  <a:pt x="0" y="7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2" name="object 3432"/>
          <p:cNvSpPr/>
          <p:nvPr/>
        </p:nvSpPr>
        <p:spPr>
          <a:xfrm>
            <a:off x="732743" y="6926675"/>
            <a:ext cx="3048" cy="5041"/>
          </a:xfrm>
          <a:custGeom>
            <a:avLst/>
            <a:gdLst/>
            <a:ahLst/>
            <a:cxnLst/>
            <a:rect l="l" t="t" r="r" b="b"/>
            <a:pathLst>
              <a:path w="3048" h="5041">
                <a:moveTo>
                  <a:pt x="800" y="0"/>
                </a:moveTo>
                <a:lnTo>
                  <a:pt x="0" y="0"/>
                </a:lnTo>
                <a:lnTo>
                  <a:pt x="406" y="393"/>
                </a:lnTo>
                <a:lnTo>
                  <a:pt x="3048" y="5041"/>
                </a:lnTo>
                <a:lnTo>
                  <a:pt x="3048" y="4190"/>
                </a:lnTo>
                <a:lnTo>
                  <a:pt x="80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3" name="object 3433"/>
          <p:cNvSpPr/>
          <p:nvPr/>
        </p:nvSpPr>
        <p:spPr>
          <a:xfrm>
            <a:off x="649392" y="6939488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4582" y="368"/>
                </a:moveTo>
                <a:lnTo>
                  <a:pt x="31165" y="0"/>
                </a:lnTo>
                <a:lnTo>
                  <a:pt x="23545" y="0"/>
                </a:lnTo>
                <a:lnTo>
                  <a:pt x="18300" y="1511"/>
                </a:lnTo>
                <a:lnTo>
                  <a:pt x="14541" y="2997"/>
                </a:lnTo>
                <a:lnTo>
                  <a:pt x="7454" y="8293"/>
                </a:lnTo>
                <a:lnTo>
                  <a:pt x="2527" y="15379"/>
                </a:lnTo>
                <a:lnTo>
                  <a:pt x="0" y="23393"/>
                </a:lnTo>
                <a:lnTo>
                  <a:pt x="0" y="31927"/>
                </a:lnTo>
                <a:lnTo>
                  <a:pt x="2285" y="39789"/>
                </a:lnTo>
                <a:lnTo>
                  <a:pt x="7556" y="47282"/>
                </a:lnTo>
                <a:lnTo>
                  <a:pt x="14668" y="52577"/>
                </a:lnTo>
                <a:lnTo>
                  <a:pt x="23647" y="55575"/>
                </a:lnTo>
                <a:lnTo>
                  <a:pt x="34086" y="55206"/>
                </a:lnTo>
                <a:lnTo>
                  <a:pt x="42875" y="51600"/>
                </a:lnTo>
                <a:lnTo>
                  <a:pt x="46024" y="48767"/>
                </a:lnTo>
                <a:lnTo>
                  <a:pt x="50177" y="45021"/>
                </a:lnTo>
                <a:lnTo>
                  <a:pt x="54457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57" y="18376"/>
                </a:lnTo>
                <a:lnTo>
                  <a:pt x="49618" y="9715"/>
                </a:lnTo>
                <a:lnTo>
                  <a:pt x="42811" y="3759"/>
                </a:lnTo>
                <a:lnTo>
                  <a:pt x="34582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4" name="object 3434"/>
          <p:cNvSpPr/>
          <p:nvPr/>
        </p:nvSpPr>
        <p:spPr>
          <a:xfrm>
            <a:off x="743097" y="6946637"/>
            <a:ext cx="1422" cy="8877"/>
          </a:xfrm>
          <a:custGeom>
            <a:avLst/>
            <a:gdLst/>
            <a:ahLst/>
            <a:cxnLst/>
            <a:rect l="l" t="t" r="r" b="b"/>
            <a:pathLst>
              <a:path w="1422" h="8877">
                <a:moveTo>
                  <a:pt x="927" y="6007"/>
                </a:moveTo>
                <a:lnTo>
                  <a:pt x="1422" y="8877"/>
                </a:lnTo>
                <a:lnTo>
                  <a:pt x="901" y="2616"/>
                </a:lnTo>
                <a:lnTo>
                  <a:pt x="0" y="0"/>
                </a:lnTo>
                <a:lnTo>
                  <a:pt x="927" y="60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5" name="object 3435"/>
          <p:cNvSpPr/>
          <p:nvPr/>
        </p:nvSpPr>
        <p:spPr>
          <a:xfrm>
            <a:off x="744514" y="6955508"/>
            <a:ext cx="241" cy="2908"/>
          </a:xfrm>
          <a:custGeom>
            <a:avLst/>
            <a:gdLst/>
            <a:ahLst/>
            <a:cxnLst/>
            <a:rect l="l" t="t" r="r" b="b"/>
            <a:pathLst>
              <a:path w="241" h="2908">
                <a:moveTo>
                  <a:pt x="241" y="2908"/>
                </a:moveTo>
                <a:lnTo>
                  <a:pt x="215" y="165"/>
                </a:lnTo>
                <a:lnTo>
                  <a:pt x="0" y="0"/>
                </a:lnTo>
                <a:lnTo>
                  <a:pt x="241" y="29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6" name="object 3436"/>
          <p:cNvSpPr/>
          <p:nvPr/>
        </p:nvSpPr>
        <p:spPr>
          <a:xfrm>
            <a:off x="745796" y="6965365"/>
            <a:ext cx="215" cy="2921"/>
          </a:xfrm>
          <a:custGeom>
            <a:avLst/>
            <a:gdLst/>
            <a:ahLst/>
            <a:cxnLst/>
            <a:rect l="l" t="t" r="r" b="b"/>
            <a:pathLst>
              <a:path w="215" h="2921">
                <a:moveTo>
                  <a:pt x="0" y="2743"/>
                </a:moveTo>
                <a:lnTo>
                  <a:pt x="215" y="2921"/>
                </a:lnTo>
                <a:lnTo>
                  <a:pt x="76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7" name="object 3437"/>
          <p:cNvSpPr/>
          <p:nvPr/>
        </p:nvSpPr>
        <p:spPr>
          <a:xfrm>
            <a:off x="723243" y="6968282"/>
            <a:ext cx="23025" cy="48945"/>
          </a:xfrm>
          <a:custGeom>
            <a:avLst/>
            <a:gdLst/>
            <a:ahLst/>
            <a:cxnLst/>
            <a:rect l="l" t="t" r="r" b="b"/>
            <a:pathLst>
              <a:path w="23025" h="48945">
                <a:moveTo>
                  <a:pt x="0" y="48945"/>
                </a:moveTo>
                <a:lnTo>
                  <a:pt x="1117" y="48920"/>
                </a:lnTo>
                <a:lnTo>
                  <a:pt x="6350" y="44386"/>
                </a:lnTo>
                <a:lnTo>
                  <a:pt x="18529" y="24282"/>
                </a:lnTo>
                <a:lnTo>
                  <a:pt x="23025" y="3606"/>
                </a:lnTo>
                <a:lnTo>
                  <a:pt x="22987" y="152"/>
                </a:lnTo>
                <a:lnTo>
                  <a:pt x="22771" y="0"/>
                </a:lnTo>
                <a:lnTo>
                  <a:pt x="22631" y="3238"/>
                </a:lnTo>
                <a:lnTo>
                  <a:pt x="18034" y="24168"/>
                </a:lnTo>
                <a:lnTo>
                  <a:pt x="5803" y="44208"/>
                </a:lnTo>
                <a:lnTo>
                  <a:pt x="0" y="489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8" name="object 3438"/>
          <p:cNvSpPr/>
          <p:nvPr/>
        </p:nvSpPr>
        <p:spPr>
          <a:xfrm>
            <a:off x="698818" y="7031348"/>
            <a:ext cx="1028" cy="215"/>
          </a:xfrm>
          <a:custGeom>
            <a:avLst/>
            <a:gdLst/>
            <a:ahLst/>
            <a:cxnLst/>
            <a:rect l="l" t="t" r="r" b="b"/>
            <a:pathLst>
              <a:path w="1028" h="215">
                <a:moveTo>
                  <a:pt x="0" y="139"/>
                </a:moveTo>
                <a:lnTo>
                  <a:pt x="838" y="215"/>
                </a:lnTo>
                <a:lnTo>
                  <a:pt x="1028" y="0"/>
                </a:lnTo>
                <a:lnTo>
                  <a:pt x="0" y="1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9" name="object 3439"/>
          <p:cNvSpPr/>
          <p:nvPr/>
        </p:nvSpPr>
        <p:spPr>
          <a:xfrm>
            <a:off x="693560" y="7033210"/>
            <a:ext cx="1016" cy="241"/>
          </a:xfrm>
          <a:custGeom>
            <a:avLst/>
            <a:gdLst/>
            <a:ahLst/>
            <a:cxnLst/>
            <a:rect l="l" t="t" r="r" b="b"/>
            <a:pathLst>
              <a:path w="1015" h="241">
                <a:moveTo>
                  <a:pt x="0" y="152"/>
                </a:moveTo>
                <a:lnTo>
                  <a:pt x="825" y="241"/>
                </a:lnTo>
                <a:lnTo>
                  <a:pt x="1016" y="0"/>
                </a:lnTo>
                <a:lnTo>
                  <a:pt x="0" y="1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0" name="object 3440"/>
          <p:cNvSpPr/>
          <p:nvPr/>
        </p:nvSpPr>
        <p:spPr>
          <a:xfrm>
            <a:off x="730868" y="7127163"/>
            <a:ext cx="3060" cy="3505"/>
          </a:xfrm>
          <a:custGeom>
            <a:avLst/>
            <a:gdLst/>
            <a:ahLst/>
            <a:cxnLst/>
            <a:rect l="l" t="t" r="r" b="b"/>
            <a:pathLst>
              <a:path w="3060" h="3505">
                <a:moveTo>
                  <a:pt x="0" y="736"/>
                </a:moveTo>
                <a:lnTo>
                  <a:pt x="3060" y="3505"/>
                </a:lnTo>
                <a:lnTo>
                  <a:pt x="2692" y="2603"/>
                </a:lnTo>
                <a:lnTo>
                  <a:pt x="0" y="0"/>
                </a:lnTo>
                <a:lnTo>
                  <a:pt x="0" y="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1" name="object 3441"/>
          <p:cNvSpPr/>
          <p:nvPr/>
        </p:nvSpPr>
        <p:spPr>
          <a:xfrm>
            <a:off x="649399" y="7142204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3820" y="368"/>
                </a:moveTo>
                <a:lnTo>
                  <a:pt x="23901" y="0"/>
                </a:lnTo>
                <a:lnTo>
                  <a:pt x="14897" y="3009"/>
                </a:lnTo>
                <a:lnTo>
                  <a:pt x="7556" y="8407"/>
                </a:lnTo>
                <a:lnTo>
                  <a:pt x="2286" y="15925"/>
                </a:lnTo>
                <a:lnTo>
                  <a:pt x="0" y="23761"/>
                </a:lnTo>
                <a:lnTo>
                  <a:pt x="0" y="32296"/>
                </a:lnTo>
                <a:lnTo>
                  <a:pt x="2628" y="40563"/>
                </a:lnTo>
                <a:lnTo>
                  <a:pt x="7150" y="46939"/>
                </a:lnTo>
                <a:lnTo>
                  <a:pt x="10553" y="49898"/>
                </a:lnTo>
                <a:lnTo>
                  <a:pt x="15786" y="53327"/>
                </a:lnTo>
                <a:lnTo>
                  <a:pt x="23279" y="55575"/>
                </a:lnTo>
                <a:lnTo>
                  <a:pt x="31419" y="55575"/>
                </a:lnTo>
                <a:lnTo>
                  <a:pt x="34810" y="55206"/>
                </a:lnTo>
                <a:lnTo>
                  <a:pt x="43243" y="51600"/>
                </a:lnTo>
                <a:lnTo>
                  <a:pt x="48806" y="46672"/>
                </a:lnTo>
                <a:lnTo>
                  <a:pt x="50685" y="44437"/>
                </a:lnTo>
                <a:lnTo>
                  <a:pt x="54444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44" y="18402"/>
                </a:lnTo>
                <a:lnTo>
                  <a:pt x="49999" y="10477"/>
                </a:lnTo>
                <a:lnTo>
                  <a:pt x="44335" y="5232"/>
                </a:lnTo>
                <a:lnTo>
                  <a:pt x="42443" y="3759"/>
                </a:lnTo>
                <a:lnTo>
                  <a:pt x="33820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2" name="object 3442"/>
          <p:cNvSpPr/>
          <p:nvPr/>
        </p:nvSpPr>
        <p:spPr>
          <a:xfrm>
            <a:off x="741738" y="7146712"/>
            <a:ext cx="2260" cy="7670"/>
          </a:xfrm>
          <a:custGeom>
            <a:avLst/>
            <a:gdLst/>
            <a:ahLst/>
            <a:cxnLst/>
            <a:rect l="l" t="t" r="r" b="b"/>
            <a:pathLst>
              <a:path w="2260" h="7670">
                <a:moveTo>
                  <a:pt x="1168" y="3378"/>
                </a:moveTo>
                <a:lnTo>
                  <a:pt x="2260" y="7670"/>
                </a:lnTo>
                <a:lnTo>
                  <a:pt x="1536" y="3009"/>
                </a:lnTo>
                <a:lnTo>
                  <a:pt x="0" y="0"/>
                </a:lnTo>
                <a:lnTo>
                  <a:pt x="0" y="1155"/>
                </a:lnTo>
                <a:lnTo>
                  <a:pt x="1168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3" name="object 3443"/>
          <p:cNvSpPr/>
          <p:nvPr/>
        </p:nvSpPr>
        <p:spPr>
          <a:xfrm>
            <a:off x="743640" y="7168840"/>
            <a:ext cx="2628" cy="17818"/>
          </a:xfrm>
          <a:custGeom>
            <a:avLst/>
            <a:gdLst/>
            <a:ahLst/>
            <a:cxnLst/>
            <a:rect l="l" t="t" r="r" b="b"/>
            <a:pathLst>
              <a:path w="2628" h="17818">
                <a:moveTo>
                  <a:pt x="2235" y="5397"/>
                </a:moveTo>
                <a:lnTo>
                  <a:pt x="0" y="15913"/>
                </a:lnTo>
                <a:lnTo>
                  <a:pt x="0" y="17818"/>
                </a:lnTo>
                <a:lnTo>
                  <a:pt x="2628" y="5765"/>
                </a:lnTo>
                <a:lnTo>
                  <a:pt x="2628" y="0"/>
                </a:lnTo>
                <a:lnTo>
                  <a:pt x="2235" y="5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4" name="object 3444"/>
          <p:cNvSpPr/>
          <p:nvPr/>
        </p:nvSpPr>
        <p:spPr>
          <a:xfrm>
            <a:off x="734970" y="7195257"/>
            <a:ext cx="6819" cy="11658"/>
          </a:xfrm>
          <a:custGeom>
            <a:avLst/>
            <a:gdLst/>
            <a:ahLst/>
            <a:cxnLst/>
            <a:rect l="l" t="t" r="r" b="b"/>
            <a:pathLst>
              <a:path w="6819" h="11658">
                <a:moveTo>
                  <a:pt x="6413" y="0"/>
                </a:moveTo>
                <a:lnTo>
                  <a:pt x="0" y="10490"/>
                </a:lnTo>
                <a:lnTo>
                  <a:pt x="0" y="11658"/>
                </a:lnTo>
                <a:lnTo>
                  <a:pt x="6819" y="406"/>
                </a:lnTo>
                <a:lnTo>
                  <a:pt x="641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5" name="object 3445"/>
          <p:cNvSpPr/>
          <p:nvPr/>
        </p:nvSpPr>
        <p:spPr>
          <a:xfrm>
            <a:off x="723713" y="7215070"/>
            <a:ext cx="6096" cy="5346"/>
          </a:xfrm>
          <a:custGeom>
            <a:avLst/>
            <a:gdLst/>
            <a:ahLst/>
            <a:cxnLst/>
            <a:rect l="l" t="t" r="r" b="b"/>
            <a:pathLst>
              <a:path w="6095" h="5346">
                <a:moveTo>
                  <a:pt x="0" y="4635"/>
                </a:moveTo>
                <a:lnTo>
                  <a:pt x="0" y="5346"/>
                </a:lnTo>
                <a:lnTo>
                  <a:pt x="5918" y="660"/>
                </a:lnTo>
                <a:lnTo>
                  <a:pt x="6096" y="0"/>
                </a:lnTo>
                <a:lnTo>
                  <a:pt x="0" y="46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6" name="object 3446"/>
          <p:cNvSpPr/>
          <p:nvPr/>
        </p:nvSpPr>
        <p:spPr>
          <a:xfrm>
            <a:off x="560664" y="7236410"/>
            <a:ext cx="99263" cy="431"/>
          </a:xfrm>
          <a:custGeom>
            <a:avLst/>
            <a:gdLst/>
            <a:ahLst/>
            <a:cxnLst/>
            <a:rect l="l" t="t" r="r" b="b"/>
            <a:pathLst>
              <a:path w="99263" h="431">
                <a:moveTo>
                  <a:pt x="0" y="406"/>
                </a:moveTo>
                <a:lnTo>
                  <a:pt x="99263" y="431"/>
                </a:lnTo>
                <a:lnTo>
                  <a:pt x="98539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7" name="object 3447"/>
          <p:cNvSpPr/>
          <p:nvPr/>
        </p:nvSpPr>
        <p:spPr>
          <a:xfrm>
            <a:off x="649778" y="6939880"/>
            <a:ext cx="55194" cy="54813"/>
          </a:xfrm>
          <a:custGeom>
            <a:avLst/>
            <a:gdLst/>
            <a:ahLst/>
            <a:cxnLst/>
            <a:rect l="l" t="t" r="r" b="b"/>
            <a:pathLst>
              <a:path w="55194" h="54813">
                <a:moveTo>
                  <a:pt x="33807" y="342"/>
                </a:moveTo>
                <a:lnTo>
                  <a:pt x="30416" y="0"/>
                </a:lnTo>
                <a:lnTo>
                  <a:pt x="23545" y="0"/>
                </a:lnTo>
                <a:lnTo>
                  <a:pt x="18275" y="1485"/>
                </a:lnTo>
                <a:lnTo>
                  <a:pt x="14541" y="2997"/>
                </a:lnTo>
                <a:lnTo>
                  <a:pt x="7429" y="8293"/>
                </a:lnTo>
                <a:lnTo>
                  <a:pt x="2514" y="15379"/>
                </a:lnTo>
                <a:lnTo>
                  <a:pt x="0" y="23367"/>
                </a:lnTo>
                <a:lnTo>
                  <a:pt x="0" y="31165"/>
                </a:lnTo>
                <a:lnTo>
                  <a:pt x="2298" y="39001"/>
                </a:lnTo>
                <a:lnTo>
                  <a:pt x="7543" y="46507"/>
                </a:lnTo>
                <a:lnTo>
                  <a:pt x="14643" y="51790"/>
                </a:lnTo>
                <a:lnTo>
                  <a:pt x="23634" y="54813"/>
                </a:lnTo>
                <a:lnTo>
                  <a:pt x="33337" y="54444"/>
                </a:lnTo>
                <a:lnTo>
                  <a:pt x="42100" y="50838"/>
                </a:lnTo>
                <a:lnTo>
                  <a:pt x="45275" y="48018"/>
                </a:lnTo>
                <a:lnTo>
                  <a:pt x="49428" y="44259"/>
                </a:lnTo>
                <a:lnTo>
                  <a:pt x="53695" y="36525"/>
                </a:lnTo>
                <a:lnTo>
                  <a:pt x="55194" y="28270"/>
                </a:lnTo>
                <a:lnTo>
                  <a:pt x="54825" y="24383"/>
                </a:lnTo>
                <a:lnTo>
                  <a:pt x="53695" y="18376"/>
                </a:lnTo>
                <a:lnTo>
                  <a:pt x="48856" y="9690"/>
                </a:lnTo>
                <a:lnTo>
                  <a:pt x="42062" y="3733"/>
                </a:lnTo>
                <a:lnTo>
                  <a:pt x="33807" y="3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8" name="object 3448"/>
          <p:cNvSpPr/>
          <p:nvPr/>
        </p:nvSpPr>
        <p:spPr>
          <a:xfrm>
            <a:off x="649785" y="7142567"/>
            <a:ext cx="55181" cy="54851"/>
          </a:xfrm>
          <a:custGeom>
            <a:avLst/>
            <a:gdLst/>
            <a:ahLst/>
            <a:cxnLst/>
            <a:rect l="l" t="t" r="r" b="b"/>
            <a:pathLst>
              <a:path w="55181" h="54851">
                <a:moveTo>
                  <a:pt x="33045" y="393"/>
                </a:moveTo>
                <a:lnTo>
                  <a:pt x="23914" y="0"/>
                </a:lnTo>
                <a:lnTo>
                  <a:pt x="14897" y="3009"/>
                </a:lnTo>
                <a:lnTo>
                  <a:pt x="7531" y="8432"/>
                </a:lnTo>
                <a:lnTo>
                  <a:pt x="2285" y="15925"/>
                </a:lnTo>
                <a:lnTo>
                  <a:pt x="0" y="23787"/>
                </a:lnTo>
                <a:lnTo>
                  <a:pt x="0" y="31559"/>
                </a:lnTo>
                <a:lnTo>
                  <a:pt x="2628" y="39814"/>
                </a:lnTo>
                <a:lnTo>
                  <a:pt x="7124" y="46202"/>
                </a:lnTo>
                <a:lnTo>
                  <a:pt x="10540" y="49161"/>
                </a:lnTo>
                <a:lnTo>
                  <a:pt x="15760" y="52578"/>
                </a:lnTo>
                <a:lnTo>
                  <a:pt x="23266" y="54851"/>
                </a:lnTo>
                <a:lnTo>
                  <a:pt x="30670" y="54825"/>
                </a:lnTo>
                <a:lnTo>
                  <a:pt x="34061" y="54457"/>
                </a:lnTo>
                <a:lnTo>
                  <a:pt x="42481" y="50876"/>
                </a:lnTo>
                <a:lnTo>
                  <a:pt x="48056" y="45923"/>
                </a:lnTo>
                <a:lnTo>
                  <a:pt x="49936" y="43675"/>
                </a:lnTo>
                <a:lnTo>
                  <a:pt x="53695" y="36576"/>
                </a:lnTo>
                <a:lnTo>
                  <a:pt x="55181" y="28295"/>
                </a:lnTo>
                <a:lnTo>
                  <a:pt x="54813" y="24409"/>
                </a:lnTo>
                <a:lnTo>
                  <a:pt x="53695" y="18402"/>
                </a:lnTo>
                <a:lnTo>
                  <a:pt x="49225" y="10477"/>
                </a:lnTo>
                <a:lnTo>
                  <a:pt x="43586" y="5232"/>
                </a:lnTo>
                <a:lnTo>
                  <a:pt x="41668" y="3784"/>
                </a:lnTo>
                <a:lnTo>
                  <a:pt x="33045" y="3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9" name="object 3449"/>
          <p:cNvSpPr/>
          <p:nvPr/>
        </p:nvSpPr>
        <p:spPr>
          <a:xfrm>
            <a:off x="620662" y="7007181"/>
            <a:ext cx="32575" cy="23977"/>
          </a:xfrm>
          <a:custGeom>
            <a:avLst/>
            <a:gdLst/>
            <a:ahLst/>
            <a:cxnLst/>
            <a:rect l="l" t="t" r="r" b="b"/>
            <a:pathLst>
              <a:path w="32575" h="23977">
                <a:moveTo>
                  <a:pt x="32575" y="23977"/>
                </a:moveTo>
                <a:lnTo>
                  <a:pt x="27584" y="22656"/>
                </a:lnTo>
                <a:lnTo>
                  <a:pt x="27343" y="22593"/>
                </a:lnTo>
                <a:lnTo>
                  <a:pt x="22656" y="20459"/>
                </a:lnTo>
                <a:lnTo>
                  <a:pt x="19761" y="19138"/>
                </a:lnTo>
                <a:lnTo>
                  <a:pt x="19329" y="19024"/>
                </a:lnTo>
                <a:lnTo>
                  <a:pt x="17043" y="16941"/>
                </a:lnTo>
                <a:lnTo>
                  <a:pt x="8204" y="8966"/>
                </a:lnTo>
                <a:lnTo>
                  <a:pt x="8039" y="878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0" name="object 3450"/>
          <p:cNvSpPr/>
          <p:nvPr/>
        </p:nvSpPr>
        <p:spPr>
          <a:xfrm>
            <a:off x="607808" y="6964027"/>
            <a:ext cx="2921" cy="22377"/>
          </a:xfrm>
          <a:custGeom>
            <a:avLst/>
            <a:gdLst/>
            <a:ahLst/>
            <a:cxnLst/>
            <a:rect l="l" t="t" r="r" b="b"/>
            <a:pathLst>
              <a:path w="2920" h="22377">
                <a:moveTo>
                  <a:pt x="2920" y="22377"/>
                </a:moveTo>
                <a:lnTo>
                  <a:pt x="2603" y="17906"/>
                </a:lnTo>
                <a:lnTo>
                  <a:pt x="1904" y="13436"/>
                </a:lnTo>
                <a:lnTo>
                  <a:pt x="1295" y="9702"/>
                </a:lnTo>
                <a:lnTo>
                  <a:pt x="761" y="9677"/>
                </a:lnTo>
                <a:lnTo>
                  <a:pt x="330" y="5956"/>
                </a:lnTo>
                <a:lnTo>
                  <a:pt x="0" y="3086"/>
                </a:lnTo>
                <a:lnTo>
                  <a:pt x="0" y="2857"/>
                </a:lnTo>
                <a:lnTo>
                  <a:pt x="3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1" name="object 3451"/>
          <p:cNvSpPr/>
          <p:nvPr/>
        </p:nvSpPr>
        <p:spPr>
          <a:xfrm>
            <a:off x="859716" y="7170435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13690" y="39852"/>
                </a:moveTo>
                <a:lnTo>
                  <a:pt x="10452" y="35686"/>
                </a:lnTo>
                <a:lnTo>
                  <a:pt x="7810" y="30860"/>
                </a:lnTo>
                <a:lnTo>
                  <a:pt x="5308" y="26225"/>
                </a:lnTo>
                <a:lnTo>
                  <a:pt x="3517" y="21043"/>
                </a:lnTo>
                <a:lnTo>
                  <a:pt x="1816" y="16065"/>
                </a:lnTo>
                <a:lnTo>
                  <a:pt x="1739" y="15849"/>
                </a:lnTo>
                <a:lnTo>
                  <a:pt x="876" y="10667"/>
                </a:lnTo>
                <a:lnTo>
                  <a:pt x="12" y="5486"/>
                </a:lnTo>
                <a:lnTo>
                  <a:pt x="0" y="527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2" name="object 3452"/>
          <p:cNvSpPr/>
          <p:nvPr/>
        </p:nvSpPr>
        <p:spPr>
          <a:xfrm>
            <a:off x="873406" y="7210287"/>
            <a:ext cx="35293" cy="23050"/>
          </a:xfrm>
          <a:custGeom>
            <a:avLst/>
            <a:gdLst/>
            <a:ahLst/>
            <a:cxnLst/>
            <a:rect l="l" t="t" r="r" b="b"/>
            <a:pathLst>
              <a:path w="35293" h="23050">
                <a:moveTo>
                  <a:pt x="0" y="0"/>
                </a:moveTo>
                <a:lnTo>
                  <a:pt x="7086" y="7683"/>
                </a:lnTo>
                <a:lnTo>
                  <a:pt x="7454" y="8039"/>
                </a:lnTo>
                <a:lnTo>
                  <a:pt x="15722" y="14465"/>
                </a:lnTo>
                <a:lnTo>
                  <a:pt x="19697" y="17564"/>
                </a:lnTo>
                <a:lnTo>
                  <a:pt x="20320" y="17449"/>
                </a:lnTo>
                <a:lnTo>
                  <a:pt x="25146" y="19570"/>
                </a:lnTo>
                <a:lnTo>
                  <a:pt x="29984" y="21691"/>
                </a:lnTo>
                <a:lnTo>
                  <a:pt x="30175" y="21755"/>
                </a:lnTo>
                <a:lnTo>
                  <a:pt x="35293" y="2305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3" name="object 3453"/>
          <p:cNvSpPr/>
          <p:nvPr/>
        </p:nvSpPr>
        <p:spPr>
          <a:xfrm>
            <a:off x="873624" y="7210526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22809"/>
                </a:moveTo>
                <a:lnTo>
                  <a:pt x="25184" y="19418"/>
                </a:lnTo>
                <a:lnTo>
                  <a:pt x="15506" y="14236"/>
                </a:lnTo>
                <a:lnTo>
                  <a:pt x="11074" y="11836"/>
                </a:lnTo>
                <a:lnTo>
                  <a:pt x="10934" y="11214"/>
                </a:lnTo>
                <a:lnTo>
                  <a:pt x="7061" y="7645"/>
                </a:lnTo>
                <a:lnTo>
                  <a:pt x="3276" y="4190"/>
                </a:lnTo>
                <a:lnTo>
                  <a:pt x="3149" y="403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4" name="object 3454"/>
          <p:cNvSpPr/>
          <p:nvPr/>
        </p:nvSpPr>
        <p:spPr>
          <a:xfrm>
            <a:off x="859712" y="7130520"/>
            <a:ext cx="13690" cy="39916"/>
          </a:xfrm>
          <a:custGeom>
            <a:avLst/>
            <a:gdLst/>
            <a:ahLst/>
            <a:cxnLst/>
            <a:rect l="l" t="t" r="r" b="b"/>
            <a:pathLst>
              <a:path w="13690" h="39916">
                <a:moveTo>
                  <a:pt x="0" y="39916"/>
                </a:moveTo>
                <a:lnTo>
                  <a:pt x="0" y="34620"/>
                </a:lnTo>
                <a:lnTo>
                  <a:pt x="25" y="34404"/>
                </a:lnTo>
                <a:lnTo>
                  <a:pt x="889" y="29184"/>
                </a:lnTo>
                <a:lnTo>
                  <a:pt x="1752" y="23990"/>
                </a:lnTo>
                <a:lnTo>
                  <a:pt x="1485" y="23418"/>
                </a:lnTo>
                <a:lnTo>
                  <a:pt x="3517" y="18795"/>
                </a:lnTo>
                <a:lnTo>
                  <a:pt x="7708" y="9194"/>
                </a:lnTo>
                <a:lnTo>
                  <a:pt x="7975" y="8762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5" name="object 3455"/>
          <p:cNvSpPr/>
          <p:nvPr/>
        </p:nvSpPr>
        <p:spPr>
          <a:xfrm>
            <a:off x="860122" y="7130519"/>
            <a:ext cx="13284" cy="37414"/>
          </a:xfrm>
          <a:custGeom>
            <a:avLst/>
            <a:gdLst/>
            <a:ahLst/>
            <a:cxnLst/>
            <a:rect l="l" t="t" r="r" b="b"/>
            <a:pathLst>
              <a:path w="13284" h="37414">
                <a:moveTo>
                  <a:pt x="13284" y="0"/>
                </a:moveTo>
                <a:lnTo>
                  <a:pt x="10020" y="4165"/>
                </a:lnTo>
                <a:lnTo>
                  <a:pt x="9918" y="4368"/>
                </a:lnTo>
                <a:lnTo>
                  <a:pt x="7391" y="9004"/>
                </a:lnTo>
                <a:lnTo>
                  <a:pt x="4902" y="13627"/>
                </a:lnTo>
                <a:lnTo>
                  <a:pt x="4381" y="13906"/>
                </a:lnTo>
                <a:lnTo>
                  <a:pt x="3111" y="18795"/>
                </a:lnTo>
                <a:lnTo>
                  <a:pt x="774" y="27711"/>
                </a:lnTo>
                <a:lnTo>
                  <a:pt x="685" y="28206"/>
                </a:lnTo>
                <a:lnTo>
                  <a:pt x="0" y="374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6" name="object 3456"/>
          <p:cNvSpPr/>
          <p:nvPr/>
        </p:nvSpPr>
        <p:spPr>
          <a:xfrm>
            <a:off x="859716" y="6967479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39877"/>
                </a:moveTo>
                <a:lnTo>
                  <a:pt x="10452" y="35725"/>
                </a:lnTo>
                <a:lnTo>
                  <a:pt x="7810" y="30911"/>
                </a:lnTo>
                <a:lnTo>
                  <a:pt x="5308" y="26276"/>
                </a:lnTo>
                <a:lnTo>
                  <a:pt x="3517" y="21081"/>
                </a:lnTo>
                <a:lnTo>
                  <a:pt x="1816" y="16116"/>
                </a:lnTo>
                <a:lnTo>
                  <a:pt x="1739" y="15900"/>
                </a:lnTo>
                <a:lnTo>
                  <a:pt x="876" y="10744"/>
                </a:lnTo>
                <a:lnTo>
                  <a:pt x="12" y="5511"/>
                </a:lnTo>
                <a:lnTo>
                  <a:pt x="0" y="529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7" name="object 3457"/>
          <p:cNvSpPr/>
          <p:nvPr/>
        </p:nvSpPr>
        <p:spPr>
          <a:xfrm>
            <a:off x="859712" y="6927604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0" y="39877"/>
                </a:moveTo>
                <a:lnTo>
                  <a:pt x="0" y="34607"/>
                </a:lnTo>
                <a:lnTo>
                  <a:pt x="25" y="34391"/>
                </a:lnTo>
                <a:lnTo>
                  <a:pt x="889" y="29184"/>
                </a:lnTo>
                <a:lnTo>
                  <a:pt x="1752" y="23977"/>
                </a:lnTo>
                <a:lnTo>
                  <a:pt x="1485" y="23418"/>
                </a:lnTo>
                <a:lnTo>
                  <a:pt x="3517" y="18795"/>
                </a:lnTo>
                <a:lnTo>
                  <a:pt x="7708" y="9207"/>
                </a:lnTo>
                <a:lnTo>
                  <a:pt x="7975" y="8750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8" name="object 3458"/>
          <p:cNvSpPr/>
          <p:nvPr/>
        </p:nvSpPr>
        <p:spPr>
          <a:xfrm>
            <a:off x="859716" y="6927609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0"/>
                </a:moveTo>
                <a:lnTo>
                  <a:pt x="10426" y="4165"/>
                </a:lnTo>
                <a:lnTo>
                  <a:pt x="10325" y="4343"/>
                </a:lnTo>
                <a:lnTo>
                  <a:pt x="7797" y="8991"/>
                </a:lnTo>
                <a:lnTo>
                  <a:pt x="5308" y="13601"/>
                </a:lnTo>
                <a:lnTo>
                  <a:pt x="4749" y="13906"/>
                </a:lnTo>
                <a:lnTo>
                  <a:pt x="3517" y="18796"/>
                </a:lnTo>
                <a:lnTo>
                  <a:pt x="939" y="28943"/>
                </a:lnTo>
                <a:lnTo>
                  <a:pt x="863" y="29438"/>
                </a:lnTo>
                <a:lnTo>
                  <a:pt x="0" y="3987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9" name="object 3459"/>
          <p:cNvSpPr/>
          <p:nvPr/>
        </p:nvSpPr>
        <p:spPr>
          <a:xfrm>
            <a:off x="873406" y="6904546"/>
            <a:ext cx="35293" cy="23063"/>
          </a:xfrm>
          <a:custGeom>
            <a:avLst/>
            <a:gdLst/>
            <a:ahLst/>
            <a:cxnLst/>
            <a:rect l="l" t="t" r="r" b="b"/>
            <a:pathLst>
              <a:path w="35293" h="23063">
                <a:moveTo>
                  <a:pt x="0" y="23063"/>
                </a:moveTo>
                <a:lnTo>
                  <a:pt x="7086" y="15354"/>
                </a:lnTo>
                <a:lnTo>
                  <a:pt x="7454" y="15011"/>
                </a:lnTo>
                <a:lnTo>
                  <a:pt x="15722" y="8572"/>
                </a:lnTo>
                <a:lnTo>
                  <a:pt x="19672" y="5486"/>
                </a:lnTo>
                <a:lnTo>
                  <a:pt x="20307" y="5588"/>
                </a:lnTo>
                <a:lnTo>
                  <a:pt x="25120" y="3492"/>
                </a:lnTo>
                <a:lnTo>
                  <a:pt x="29959" y="1358"/>
                </a:lnTo>
                <a:lnTo>
                  <a:pt x="30175" y="1295"/>
                </a:lnTo>
                <a:lnTo>
                  <a:pt x="352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0" name="object 3460"/>
          <p:cNvSpPr/>
          <p:nvPr/>
        </p:nvSpPr>
        <p:spPr>
          <a:xfrm>
            <a:off x="873624" y="6904540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0"/>
                </a:moveTo>
                <a:lnTo>
                  <a:pt x="25158" y="3390"/>
                </a:lnTo>
                <a:lnTo>
                  <a:pt x="15506" y="8572"/>
                </a:lnTo>
                <a:lnTo>
                  <a:pt x="11061" y="10972"/>
                </a:lnTo>
                <a:lnTo>
                  <a:pt x="10934" y="11595"/>
                </a:lnTo>
                <a:lnTo>
                  <a:pt x="7035" y="15163"/>
                </a:lnTo>
                <a:lnTo>
                  <a:pt x="3276" y="18618"/>
                </a:lnTo>
                <a:lnTo>
                  <a:pt x="3124" y="18770"/>
                </a:lnTo>
                <a:lnTo>
                  <a:pt x="0" y="2280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1" name="object 3461"/>
          <p:cNvSpPr/>
          <p:nvPr/>
        </p:nvSpPr>
        <p:spPr>
          <a:xfrm>
            <a:off x="908701" y="7027009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0" y="3416"/>
                </a:moveTo>
                <a:lnTo>
                  <a:pt x="10325" y="5143"/>
                </a:lnTo>
                <a:lnTo>
                  <a:pt x="10820" y="5181"/>
                </a:lnTo>
                <a:lnTo>
                  <a:pt x="21297" y="5181"/>
                </a:lnTo>
                <a:lnTo>
                  <a:pt x="26327" y="5181"/>
                </a:lnTo>
                <a:lnTo>
                  <a:pt x="26758" y="4711"/>
                </a:lnTo>
                <a:lnTo>
                  <a:pt x="31876" y="3416"/>
                </a:lnTo>
                <a:lnTo>
                  <a:pt x="36868" y="2158"/>
                </a:lnTo>
                <a:lnTo>
                  <a:pt x="37084" y="2082"/>
                </a:lnTo>
                <a:lnTo>
                  <a:pt x="417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2" name="object 3462"/>
          <p:cNvSpPr/>
          <p:nvPr/>
        </p:nvSpPr>
        <p:spPr>
          <a:xfrm>
            <a:off x="968706" y="7181085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6">
                <a:moveTo>
                  <a:pt x="0" y="36957"/>
                </a:moveTo>
                <a:lnTo>
                  <a:pt x="3848" y="33451"/>
                </a:lnTo>
                <a:lnTo>
                  <a:pt x="3975" y="33286"/>
                </a:lnTo>
                <a:lnTo>
                  <a:pt x="7175" y="29197"/>
                </a:lnTo>
                <a:lnTo>
                  <a:pt x="10414" y="25031"/>
                </a:lnTo>
                <a:lnTo>
                  <a:pt x="10541" y="24866"/>
                </a:lnTo>
                <a:lnTo>
                  <a:pt x="13042" y="20218"/>
                </a:lnTo>
                <a:lnTo>
                  <a:pt x="15557" y="15570"/>
                </a:lnTo>
                <a:lnTo>
                  <a:pt x="15633" y="15379"/>
                </a:lnTo>
                <a:lnTo>
                  <a:pt x="17348" y="10388"/>
                </a:lnTo>
                <a:lnTo>
                  <a:pt x="19075" y="5397"/>
                </a:lnTo>
                <a:lnTo>
                  <a:pt x="19113" y="5207"/>
                </a:lnTo>
                <a:lnTo>
                  <a:pt x="1997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3" name="object 3463"/>
          <p:cNvSpPr/>
          <p:nvPr/>
        </p:nvSpPr>
        <p:spPr>
          <a:xfrm>
            <a:off x="968771" y="7122808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0"/>
                </a:moveTo>
                <a:lnTo>
                  <a:pt x="3797" y="3479"/>
                </a:lnTo>
                <a:lnTo>
                  <a:pt x="3949" y="3644"/>
                </a:lnTo>
                <a:lnTo>
                  <a:pt x="7112" y="7708"/>
                </a:lnTo>
                <a:lnTo>
                  <a:pt x="10350" y="11861"/>
                </a:lnTo>
                <a:lnTo>
                  <a:pt x="12979" y="16675"/>
                </a:lnTo>
                <a:lnTo>
                  <a:pt x="15481" y="21323"/>
                </a:lnTo>
                <a:lnTo>
                  <a:pt x="17284" y="26504"/>
                </a:lnTo>
                <a:lnTo>
                  <a:pt x="18986" y="31496"/>
                </a:lnTo>
                <a:lnTo>
                  <a:pt x="19050" y="31711"/>
                </a:lnTo>
                <a:lnTo>
                  <a:pt x="19913" y="368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4" name="object 3464"/>
          <p:cNvSpPr/>
          <p:nvPr/>
        </p:nvSpPr>
        <p:spPr>
          <a:xfrm>
            <a:off x="968771" y="6978173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36893"/>
                </a:moveTo>
                <a:lnTo>
                  <a:pt x="3797" y="33413"/>
                </a:lnTo>
                <a:lnTo>
                  <a:pt x="3949" y="33248"/>
                </a:lnTo>
                <a:lnTo>
                  <a:pt x="7112" y="29184"/>
                </a:lnTo>
                <a:lnTo>
                  <a:pt x="10350" y="25031"/>
                </a:lnTo>
                <a:lnTo>
                  <a:pt x="12979" y="20218"/>
                </a:lnTo>
                <a:lnTo>
                  <a:pt x="15481" y="15570"/>
                </a:lnTo>
                <a:lnTo>
                  <a:pt x="17284" y="10388"/>
                </a:lnTo>
                <a:lnTo>
                  <a:pt x="18986" y="5397"/>
                </a:lnTo>
                <a:lnTo>
                  <a:pt x="19050" y="5206"/>
                </a:lnTo>
                <a:lnTo>
                  <a:pt x="199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5" name="object 3465"/>
          <p:cNvSpPr/>
          <p:nvPr/>
        </p:nvSpPr>
        <p:spPr>
          <a:xfrm>
            <a:off x="968706" y="6919833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6">
                <a:moveTo>
                  <a:pt x="0" y="0"/>
                </a:moveTo>
                <a:lnTo>
                  <a:pt x="3822" y="3505"/>
                </a:lnTo>
                <a:lnTo>
                  <a:pt x="7175" y="7772"/>
                </a:lnTo>
                <a:lnTo>
                  <a:pt x="10414" y="11925"/>
                </a:lnTo>
                <a:lnTo>
                  <a:pt x="13042" y="16738"/>
                </a:lnTo>
                <a:lnTo>
                  <a:pt x="15557" y="21386"/>
                </a:lnTo>
                <a:lnTo>
                  <a:pt x="17348" y="26568"/>
                </a:lnTo>
                <a:lnTo>
                  <a:pt x="19050" y="31559"/>
                </a:lnTo>
                <a:lnTo>
                  <a:pt x="19113" y="31750"/>
                </a:lnTo>
                <a:lnTo>
                  <a:pt x="19977" y="369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6" name="object 3466"/>
          <p:cNvSpPr/>
          <p:nvPr/>
        </p:nvSpPr>
        <p:spPr>
          <a:xfrm>
            <a:off x="506638" y="6851818"/>
            <a:ext cx="324675" cy="434238"/>
          </a:xfrm>
          <a:custGeom>
            <a:avLst/>
            <a:gdLst/>
            <a:ahLst/>
            <a:cxnLst/>
            <a:rect l="l" t="t" r="r" b="b"/>
            <a:pathLst>
              <a:path w="324675" h="434238">
                <a:moveTo>
                  <a:pt x="0" y="385533"/>
                </a:moveTo>
                <a:lnTo>
                  <a:pt x="0" y="0"/>
                </a:lnTo>
                <a:lnTo>
                  <a:pt x="324675" y="0"/>
                </a:lnTo>
                <a:lnTo>
                  <a:pt x="324675" y="434238"/>
                </a:lnTo>
                <a:lnTo>
                  <a:pt x="0" y="434238"/>
                </a:lnTo>
                <a:lnTo>
                  <a:pt x="0" y="385533"/>
                </a:lnTo>
                <a:lnTo>
                  <a:pt x="153835" y="385533"/>
                </a:lnTo>
                <a:lnTo>
                  <a:pt x="132410" y="376110"/>
                </a:lnTo>
                <a:lnTo>
                  <a:pt x="131051" y="375208"/>
                </a:lnTo>
                <a:lnTo>
                  <a:pt x="150660" y="38414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7" name="object 3467"/>
          <p:cNvSpPr/>
          <p:nvPr/>
        </p:nvSpPr>
        <p:spPr>
          <a:xfrm>
            <a:off x="506633" y="7284702"/>
            <a:ext cx="88023" cy="1358"/>
          </a:xfrm>
          <a:custGeom>
            <a:avLst/>
            <a:gdLst/>
            <a:ahLst/>
            <a:cxnLst/>
            <a:rect l="l" t="t" r="r" b="b"/>
            <a:pathLst>
              <a:path w="88023" h="1358">
                <a:moveTo>
                  <a:pt x="52946" y="1358"/>
                </a:moveTo>
                <a:lnTo>
                  <a:pt x="88023" y="1358"/>
                </a:lnTo>
                <a:lnTo>
                  <a:pt x="0" y="13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8" name="object 3468"/>
          <p:cNvSpPr/>
          <p:nvPr/>
        </p:nvSpPr>
        <p:spPr>
          <a:xfrm>
            <a:off x="506638" y="7284699"/>
            <a:ext cx="0" cy="1016"/>
          </a:xfrm>
          <a:custGeom>
            <a:avLst/>
            <a:gdLst/>
            <a:ahLst/>
            <a:cxnLst/>
            <a:rect l="l" t="t" r="r" b="b"/>
            <a:pathLst>
              <a:path h="1016">
                <a:moveTo>
                  <a:pt x="0" y="1015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9" name="object 3469"/>
          <p:cNvSpPr/>
          <p:nvPr/>
        </p:nvSpPr>
        <p:spPr>
          <a:xfrm>
            <a:off x="506638" y="6874705"/>
            <a:ext cx="0" cy="411010"/>
          </a:xfrm>
          <a:custGeom>
            <a:avLst/>
            <a:gdLst/>
            <a:ahLst/>
            <a:cxnLst/>
            <a:rect l="l" t="t" r="r" b="b"/>
            <a:pathLst>
              <a:path h="411010">
                <a:moveTo>
                  <a:pt x="0" y="411010"/>
                </a:moveTo>
                <a:lnTo>
                  <a:pt x="0" y="0"/>
                </a:lnTo>
                <a:lnTo>
                  <a:pt x="0" y="1003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0" name="object 3470"/>
          <p:cNvSpPr/>
          <p:nvPr/>
        </p:nvSpPr>
        <p:spPr>
          <a:xfrm>
            <a:off x="506638" y="6900523"/>
            <a:ext cx="110566" cy="0"/>
          </a:xfrm>
          <a:custGeom>
            <a:avLst/>
            <a:gdLst/>
            <a:ahLst/>
            <a:cxnLst/>
            <a:rect l="l" t="t" r="r" b="b"/>
            <a:pathLst>
              <a:path w="110566">
                <a:moveTo>
                  <a:pt x="0" y="0"/>
                </a:moveTo>
                <a:lnTo>
                  <a:pt x="110566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1" name="object 3471"/>
          <p:cNvSpPr/>
          <p:nvPr/>
        </p:nvSpPr>
        <p:spPr>
          <a:xfrm>
            <a:off x="506638" y="6879725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2" name="object 3472"/>
          <p:cNvSpPr/>
          <p:nvPr/>
        </p:nvSpPr>
        <p:spPr>
          <a:xfrm>
            <a:off x="506638" y="6851812"/>
            <a:ext cx="88023" cy="22898"/>
          </a:xfrm>
          <a:custGeom>
            <a:avLst/>
            <a:gdLst/>
            <a:ahLst/>
            <a:cxnLst/>
            <a:rect l="l" t="t" r="r" b="b"/>
            <a:pathLst>
              <a:path w="88023" h="22898">
                <a:moveTo>
                  <a:pt x="0" y="22898"/>
                </a:moveTo>
                <a:lnTo>
                  <a:pt x="0" y="0"/>
                </a:lnTo>
                <a:lnTo>
                  <a:pt x="88023" y="0"/>
                </a:lnTo>
                <a:lnTo>
                  <a:pt x="5294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3" name="object 3473"/>
          <p:cNvSpPr/>
          <p:nvPr/>
        </p:nvSpPr>
        <p:spPr>
          <a:xfrm>
            <a:off x="594658" y="7286061"/>
            <a:ext cx="64427" cy="0"/>
          </a:xfrm>
          <a:custGeom>
            <a:avLst/>
            <a:gdLst/>
            <a:ahLst/>
            <a:cxnLst/>
            <a:rect l="l" t="t" r="r" b="b"/>
            <a:pathLst>
              <a:path w="64427">
                <a:moveTo>
                  <a:pt x="0" y="0"/>
                </a:moveTo>
                <a:lnTo>
                  <a:pt x="644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4" name="object 3474"/>
          <p:cNvSpPr/>
          <p:nvPr/>
        </p:nvSpPr>
        <p:spPr>
          <a:xfrm>
            <a:off x="594658" y="6851815"/>
            <a:ext cx="128409" cy="0"/>
          </a:xfrm>
          <a:custGeom>
            <a:avLst/>
            <a:gdLst/>
            <a:ahLst/>
            <a:cxnLst/>
            <a:rect l="l" t="t" r="r" b="b"/>
            <a:pathLst>
              <a:path w="128409">
                <a:moveTo>
                  <a:pt x="0" y="0"/>
                </a:moveTo>
                <a:lnTo>
                  <a:pt x="12840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5" name="object 3475"/>
          <p:cNvSpPr/>
          <p:nvPr/>
        </p:nvSpPr>
        <p:spPr>
          <a:xfrm>
            <a:off x="608829" y="7172944"/>
            <a:ext cx="28854" cy="54089"/>
          </a:xfrm>
          <a:custGeom>
            <a:avLst/>
            <a:gdLst/>
            <a:ahLst/>
            <a:cxnLst/>
            <a:rect l="l" t="t" r="r" b="b"/>
            <a:pathLst>
              <a:path w="28854" h="54089">
                <a:moveTo>
                  <a:pt x="279" y="2222"/>
                </a:moveTo>
                <a:lnTo>
                  <a:pt x="0" y="0"/>
                </a:lnTo>
                <a:lnTo>
                  <a:pt x="1904" y="16344"/>
                </a:lnTo>
                <a:lnTo>
                  <a:pt x="11836" y="37147"/>
                </a:lnTo>
                <a:lnTo>
                  <a:pt x="28854" y="540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6" name="object 3476"/>
          <p:cNvSpPr/>
          <p:nvPr/>
        </p:nvSpPr>
        <p:spPr>
          <a:xfrm>
            <a:off x="608135" y="7166940"/>
            <a:ext cx="75082" cy="31381"/>
          </a:xfrm>
          <a:custGeom>
            <a:avLst/>
            <a:gdLst/>
            <a:ahLst/>
            <a:cxnLst/>
            <a:rect l="l" t="t" r="r" b="b"/>
            <a:pathLst>
              <a:path w="75082" h="31381">
                <a:moveTo>
                  <a:pt x="152" y="990"/>
                </a:moveTo>
                <a:lnTo>
                  <a:pt x="38" y="0"/>
                </a:lnTo>
                <a:lnTo>
                  <a:pt x="0" y="990"/>
                </a:lnTo>
                <a:lnTo>
                  <a:pt x="698" y="6007"/>
                </a:lnTo>
                <a:lnTo>
                  <a:pt x="152" y="990"/>
                </a:lnTo>
                <a:lnTo>
                  <a:pt x="40538" y="3492"/>
                </a:lnTo>
                <a:lnTo>
                  <a:pt x="42062" y="12611"/>
                </a:lnTo>
                <a:lnTo>
                  <a:pt x="46659" y="21056"/>
                </a:lnTo>
                <a:lnTo>
                  <a:pt x="54038" y="27647"/>
                </a:lnTo>
                <a:lnTo>
                  <a:pt x="63677" y="31381"/>
                </a:lnTo>
                <a:lnTo>
                  <a:pt x="66700" y="31381"/>
                </a:lnTo>
                <a:lnTo>
                  <a:pt x="75082" y="310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7" name="object 3477"/>
          <p:cNvSpPr/>
          <p:nvPr/>
        </p:nvSpPr>
        <p:spPr>
          <a:xfrm>
            <a:off x="608180" y="7147887"/>
            <a:ext cx="4127" cy="19050"/>
          </a:xfrm>
          <a:custGeom>
            <a:avLst/>
            <a:gdLst/>
            <a:ahLst/>
            <a:cxnLst/>
            <a:rect l="l" t="t" r="r" b="b"/>
            <a:pathLst>
              <a:path w="4127" h="19050">
                <a:moveTo>
                  <a:pt x="0" y="19050"/>
                </a:moveTo>
                <a:lnTo>
                  <a:pt x="4127" y="0"/>
                </a:lnTo>
                <a:lnTo>
                  <a:pt x="4102" y="25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8" name="object 3478"/>
          <p:cNvSpPr/>
          <p:nvPr/>
        </p:nvSpPr>
        <p:spPr>
          <a:xfrm>
            <a:off x="610734" y="6986407"/>
            <a:ext cx="9931" cy="20777"/>
          </a:xfrm>
          <a:custGeom>
            <a:avLst/>
            <a:gdLst/>
            <a:ahLst/>
            <a:cxnLst/>
            <a:rect l="l" t="t" r="r" b="b"/>
            <a:pathLst>
              <a:path w="9931" h="20777">
                <a:moveTo>
                  <a:pt x="9931" y="20777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9" name="object 3479"/>
          <p:cNvSpPr/>
          <p:nvPr/>
        </p:nvSpPr>
        <p:spPr>
          <a:xfrm>
            <a:off x="608180" y="6964027"/>
            <a:ext cx="1549" cy="13563"/>
          </a:xfrm>
          <a:custGeom>
            <a:avLst/>
            <a:gdLst/>
            <a:ahLst/>
            <a:cxnLst/>
            <a:rect l="l" t="t" r="r" b="b"/>
            <a:pathLst>
              <a:path w="1549" h="13563">
                <a:moveTo>
                  <a:pt x="0" y="0"/>
                </a:moveTo>
                <a:lnTo>
                  <a:pt x="1549" y="135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0" name="object 3480"/>
          <p:cNvSpPr/>
          <p:nvPr/>
        </p:nvSpPr>
        <p:spPr>
          <a:xfrm>
            <a:off x="608180" y="6942386"/>
            <a:ext cx="4648" cy="21640"/>
          </a:xfrm>
          <a:custGeom>
            <a:avLst/>
            <a:gdLst/>
            <a:ahLst/>
            <a:cxnLst/>
            <a:rect l="l" t="t" r="r" b="b"/>
            <a:pathLst>
              <a:path w="4648" h="21640">
                <a:moveTo>
                  <a:pt x="0" y="21640"/>
                </a:moveTo>
                <a:lnTo>
                  <a:pt x="4648" y="0"/>
                </a:lnTo>
                <a:lnTo>
                  <a:pt x="3086" y="4406"/>
                </a:lnTo>
                <a:lnTo>
                  <a:pt x="279" y="2004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1" name="object 3481"/>
          <p:cNvSpPr/>
          <p:nvPr/>
        </p:nvSpPr>
        <p:spPr>
          <a:xfrm>
            <a:off x="610731" y="7189289"/>
            <a:ext cx="4965" cy="10414"/>
          </a:xfrm>
          <a:custGeom>
            <a:avLst/>
            <a:gdLst/>
            <a:ahLst/>
            <a:cxnLst/>
            <a:rect l="l" t="t" r="r" b="b"/>
            <a:pathLst>
              <a:path w="4965" h="10414">
                <a:moveTo>
                  <a:pt x="4965" y="10413"/>
                </a:moveTo>
                <a:lnTo>
                  <a:pt x="533" y="179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2" name="object 3482"/>
          <p:cNvSpPr/>
          <p:nvPr/>
        </p:nvSpPr>
        <p:spPr>
          <a:xfrm>
            <a:off x="611766" y="7142873"/>
            <a:ext cx="2438" cy="7518"/>
          </a:xfrm>
          <a:custGeom>
            <a:avLst/>
            <a:gdLst/>
            <a:ahLst/>
            <a:cxnLst/>
            <a:rect l="l" t="t" r="r" b="b"/>
            <a:pathLst>
              <a:path w="2438" h="7518">
                <a:moveTo>
                  <a:pt x="0" y="7518"/>
                </a:moveTo>
                <a:lnTo>
                  <a:pt x="1231" y="2031"/>
                </a:lnTo>
                <a:lnTo>
                  <a:pt x="2438" y="0"/>
                </a:lnTo>
                <a:lnTo>
                  <a:pt x="1257" y="19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3" name="object 3483"/>
          <p:cNvSpPr/>
          <p:nvPr/>
        </p:nvSpPr>
        <p:spPr>
          <a:xfrm>
            <a:off x="610729" y="6986404"/>
            <a:ext cx="6350" cy="13284"/>
          </a:xfrm>
          <a:custGeom>
            <a:avLst/>
            <a:gdLst/>
            <a:ahLst/>
            <a:cxnLst/>
            <a:rect l="l" t="t" r="r" b="b"/>
            <a:pathLst>
              <a:path w="6350" h="13284">
                <a:moveTo>
                  <a:pt x="6350" y="13284"/>
                </a:moveTo>
                <a:lnTo>
                  <a:pt x="2222" y="65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4" name="object 3484"/>
          <p:cNvSpPr/>
          <p:nvPr/>
        </p:nvSpPr>
        <p:spPr>
          <a:xfrm>
            <a:off x="614207" y="7130347"/>
            <a:ext cx="7670" cy="12522"/>
          </a:xfrm>
          <a:custGeom>
            <a:avLst/>
            <a:gdLst/>
            <a:ahLst/>
            <a:cxnLst/>
            <a:rect l="l" t="t" r="r" b="b"/>
            <a:pathLst>
              <a:path w="7670" h="12522">
                <a:moveTo>
                  <a:pt x="6997" y="1079"/>
                </a:moveTo>
                <a:lnTo>
                  <a:pt x="7670" y="0"/>
                </a:lnTo>
                <a:lnTo>
                  <a:pt x="0" y="125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5" name="object 3485"/>
          <p:cNvSpPr/>
          <p:nvPr/>
        </p:nvSpPr>
        <p:spPr>
          <a:xfrm>
            <a:off x="612827" y="6900523"/>
            <a:ext cx="47650" cy="41859"/>
          </a:xfrm>
          <a:custGeom>
            <a:avLst/>
            <a:gdLst/>
            <a:ahLst/>
            <a:cxnLst/>
            <a:rect l="l" t="t" r="r" b="b"/>
            <a:pathLst>
              <a:path w="47650" h="41859">
                <a:moveTo>
                  <a:pt x="4381" y="0"/>
                </a:moveTo>
                <a:lnTo>
                  <a:pt x="47650" y="0"/>
                </a:lnTo>
                <a:lnTo>
                  <a:pt x="31356" y="6324"/>
                </a:lnTo>
                <a:lnTo>
                  <a:pt x="12331" y="21513"/>
                </a:lnTo>
                <a:lnTo>
                  <a:pt x="165" y="41402"/>
                </a:lnTo>
                <a:lnTo>
                  <a:pt x="0" y="4185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6" name="object 3486"/>
          <p:cNvSpPr/>
          <p:nvPr/>
        </p:nvSpPr>
        <p:spPr>
          <a:xfrm>
            <a:off x="612997" y="6924213"/>
            <a:ext cx="10845" cy="17716"/>
          </a:xfrm>
          <a:custGeom>
            <a:avLst/>
            <a:gdLst/>
            <a:ahLst/>
            <a:cxnLst/>
            <a:rect l="l" t="t" r="r" b="b"/>
            <a:pathLst>
              <a:path w="10845" h="17716">
                <a:moveTo>
                  <a:pt x="0" y="17716"/>
                </a:moveTo>
                <a:lnTo>
                  <a:pt x="8991" y="1752"/>
                </a:lnTo>
                <a:lnTo>
                  <a:pt x="108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7" name="object 3487"/>
          <p:cNvSpPr/>
          <p:nvPr/>
        </p:nvSpPr>
        <p:spPr>
          <a:xfrm>
            <a:off x="620661" y="7210088"/>
            <a:ext cx="10566" cy="10502"/>
          </a:xfrm>
          <a:custGeom>
            <a:avLst/>
            <a:gdLst/>
            <a:ahLst/>
            <a:cxnLst/>
            <a:rect l="l" t="t" r="r" b="b"/>
            <a:pathLst>
              <a:path w="10566" h="10502">
                <a:moveTo>
                  <a:pt x="10566" y="10502"/>
                </a:moveTo>
                <a:lnTo>
                  <a:pt x="1320" y="1816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8" name="object 3488"/>
          <p:cNvSpPr/>
          <p:nvPr/>
        </p:nvSpPr>
        <p:spPr>
          <a:xfrm>
            <a:off x="621874" y="7123310"/>
            <a:ext cx="5359" cy="7035"/>
          </a:xfrm>
          <a:custGeom>
            <a:avLst/>
            <a:gdLst/>
            <a:ahLst/>
            <a:cxnLst/>
            <a:rect l="l" t="t" r="r" b="b"/>
            <a:pathLst>
              <a:path w="5359" h="7035">
                <a:moveTo>
                  <a:pt x="0" y="7035"/>
                </a:moveTo>
                <a:lnTo>
                  <a:pt x="3289" y="1676"/>
                </a:lnTo>
                <a:lnTo>
                  <a:pt x="5359" y="0"/>
                </a:lnTo>
                <a:lnTo>
                  <a:pt x="4800" y="44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9" name="object 3489"/>
          <p:cNvSpPr/>
          <p:nvPr/>
        </p:nvSpPr>
        <p:spPr>
          <a:xfrm>
            <a:off x="620668" y="7007185"/>
            <a:ext cx="11315" cy="11252"/>
          </a:xfrm>
          <a:custGeom>
            <a:avLst/>
            <a:gdLst/>
            <a:ahLst/>
            <a:cxnLst/>
            <a:rect l="l" t="t" r="r" b="b"/>
            <a:pathLst>
              <a:path w="11315" h="11252">
                <a:moveTo>
                  <a:pt x="11315" y="11252"/>
                </a:moveTo>
                <a:lnTo>
                  <a:pt x="4470" y="57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0" name="object 3490"/>
          <p:cNvSpPr/>
          <p:nvPr/>
        </p:nvSpPr>
        <p:spPr>
          <a:xfrm>
            <a:off x="625157" y="6908689"/>
            <a:ext cx="16713" cy="13347"/>
          </a:xfrm>
          <a:custGeom>
            <a:avLst/>
            <a:gdLst/>
            <a:ahLst/>
            <a:cxnLst/>
            <a:rect l="l" t="t" r="r" b="b"/>
            <a:pathLst>
              <a:path w="16713" h="13347">
                <a:moveTo>
                  <a:pt x="0" y="13347"/>
                </a:moveTo>
                <a:lnTo>
                  <a:pt x="13893" y="1257"/>
                </a:lnTo>
                <a:lnTo>
                  <a:pt x="167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1" name="object 3491"/>
          <p:cNvSpPr/>
          <p:nvPr/>
        </p:nvSpPr>
        <p:spPr>
          <a:xfrm>
            <a:off x="627231" y="7101982"/>
            <a:ext cx="86334" cy="21323"/>
          </a:xfrm>
          <a:custGeom>
            <a:avLst/>
            <a:gdLst/>
            <a:ahLst/>
            <a:cxnLst/>
            <a:rect l="l" t="t" r="r" b="b"/>
            <a:pathLst>
              <a:path w="86334" h="21323">
                <a:moveTo>
                  <a:pt x="0" y="21323"/>
                </a:moveTo>
                <a:lnTo>
                  <a:pt x="16954" y="7759"/>
                </a:lnTo>
                <a:lnTo>
                  <a:pt x="40970" y="0"/>
                </a:lnTo>
                <a:lnTo>
                  <a:pt x="66459" y="1447"/>
                </a:lnTo>
                <a:lnTo>
                  <a:pt x="83705" y="8293"/>
                </a:lnTo>
                <a:lnTo>
                  <a:pt x="86334" y="1046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2" name="object 3492"/>
          <p:cNvSpPr/>
          <p:nvPr/>
        </p:nvSpPr>
        <p:spPr>
          <a:xfrm>
            <a:off x="629737" y="7110065"/>
            <a:ext cx="14058" cy="11252"/>
          </a:xfrm>
          <a:custGeom>
            <a:avLst/>
            <a:gdLst/>
            <a:ahLst/>
            <a:cxnLst/>
            <a:rect l="l" t="t" r="r" b="b"/>
            <a:pathLst>
              <a:path w="14058" h="11252">
                <a:moveTo>
                  <a:pt x="0" y="11252"/>
                </a:moveTo>
                <a:lnTo>
                  <a:pt x="13525" y="215"/>
                </a:lnTo>
                <a:lnTo>
                  <a:pt x="140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3" name="object 3493"/>
          <p:cNvSpPr/>
          <p:nvPr/>
        </p:nvSpPr>
        <p:spPr>
          <a:xfrm>
            <a:off x="637707" y="7024118"/>
            <a:ext cx="39636" cy="11366"/>
          </a:xfrm>
          <a:custGeom>
            <a:avLst/>
            <a:gdLst/>
            <a:ahLst/>
            <a:cxnLst/>
            <a:rect l="l" t="t" r="r" b="b"/>
            <a:pathLst>
              <a:path w="39636" h="11366">
                <a:moveTo>
                  <a:pt x="0" y="0"/>
                </a:moveTo>
                <a:lnTo>
                  <a:pt x="22771" y="10325"/>
                </a:lnTo>
                <a:lnTo>
                  <a:pt x="37134" y="11150"/>
                </a:lnTo>
                <a:lnTo>
                  <a:pt x="39636" y="11366"/>
                </a:lnTo>
                <a:lnTo>
                  <a:pt x="27673" y="11366"/>
                </a:lnTo>
                <a:lnTo>
                  <a:pt x="22771" y="103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4" name="object 3494"/>
          <p:cNvSpPr/>
          <p:nvPr/>
        </p:nvSpPr>
        <p:spPr>
          <a:xfrm>
            <a:off x="644771" y="7102392"/>
            <a:ext cx="22123" cy="7175"/>
          </a:xfrm>
          <a:custGeom>
            <a:avLst/>
            <a:gdLst/>
            <a:ahLst/>
            <a:cxnLst/>
            <a:rect l="l" t="t" r="r" b="b"/>
            <a:pathLst>
              <a:path w="22123" h="7175">
                <a:moveTo>
                  <a:pt x="0" y="7175"/>
                </a:moveTo>
                <a:lnTo>
                  <a:pt x="20612" y="0"/>
                </a:lnTo>
                <a:lnTo>
                  <a:pt x="221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5" name="object 3495"/>
          <p:cNvSpPr/>
          <p:nvPr/>
        </p:nvSpPr>
        <p:spPr>
          <a:xfrm>
            <a:off x="649500" y="7175447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0"/>
                </a:moveTo>
                <a:lnTo>
                  <a:pt x="2032" y="659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6" name="object 3496"/>
          <p:cNvSpPr/>
          <p:nvPr/>
        </p:nvSpPr>
        <p:spPr>
          <a:xfrm>
            <a:off x="649069" y="7168036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7" name="object 3497"/>
          <p:cNvSpPr/>
          <p:nvPr/>
        </p:nvSpPr>
        <p:spPr>
          <a:xfrm>
            <a:off x="648680" y="7145417"/>
            <a:ext cx="15557" cy="25019"/>
          </a:xfrm>
          <a:custGeom>
            <a:avLst/>
            <a:gdLst/>
            <a:ahLst/>
            <a:cxnLst/>
            <a:rect l="l" t="t" r="r" b="b"/>
            <a:pathLst>
              <a:path w="15557" h="25019">
                <a:moveTo>
                  <a:pt x="0" y="25018"/>
                </a:moveTo>
                <a:lnTo>
                  <a:pt x="1511" y="15811"/>
                </a:lnTo>
                <a:lnTo>
                  <a:pt x="6045" y="7480"/>
                </a:lnTo>
                <a:lnTo>
                  <a:pt x="9461" y="4394"/>
                </a:lnTo>
                <a:lnTo>
                  <a:pt x="155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8" name="object 3498"/>
          <p:cNvSpPr/>
          <p:nvPr/>
        </p:nvSpPr>
        <p:spPr>
          <a:xfrm>
            <a:off x="649500" y="7158744"/>
            <a:ext cx="2032" cy="6680"/>
          </a:xfrm>
          <a:custGeom>
            <a:avLst/>
            <a:gdLst/>
            <a:ahLst/>
            <a:cxnLst/>
            <a:rect l="l" t="t" r="r" b="b"/>
            <a:pathLst>
              <a:path w="2031" h="6680">
                <a:moveTo>
                  <a:pt x="0" y="6680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9" name="object 3499"/>
          <p:cNvSpPr/>
          <p:nvPr/>
        </p:nvSpPr>
        <p:spPr>
          <a:xfrm>
            <a:off x="649503" y="6972453"/>
            <a:ext cx="23952" cy="22936"/>
          </a:xfrm>
          <a:custGeom>
            <a:avLst/>
            <a:gdLst/>
            <a:ahLst/>
            <a:cxnLst/>
            <a:rect l="l" t="t" r="r" b="b"/>
            <a:pathLst>
              <a:path w="23952" h="22936">
                <a:moveTo>
                  <a:pt x="23952" y="22936"/>
                </a:moveTo>
                <a:lnTo>
                  <a:pt x="16332" y="20624"/>
                </a:lnTo>
                <a:lnTo>
                  <a:pt x="12674" y="19202"/>
                </a:lnTo>
                <a:lnTo>
                  <a:pt x="5295" y="12636"/>
                </a:lnTo>
                <a:lnTo>
                  <a:pt x="685" y="4191"/>
                </a:lnTo>
                <a:lnTo>
                  <a:pt x="0" y="0"/>
                </a:lnTo>
                <a:lnTo>
                  <a:pt x="2032" y="666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0" name="object 3500"/>
          <p:cNvSpPr/>
          <p:nvPr/>
        </p:nvSpPr>
        <p:spPr>
          <a:xfrm>
            <a:off x="648675" y="6948194"/>
            <a:ext cx="8013" cy="24257"/>
          </a:xfrm>
          <a:custGeom>
            <a:avLst/>
            <a:gdLst/>
            <a:ahLst/>
            <a:cxnLst/>
            <a:rect l="l" t="t" r="r" b="b"/>
            <a:pathLst>
              <a:path w="8013" h="24256">
                <a:moveTo>
                  <a:pt x="825" y="24257"/>
                </a:moveTo>
                <a:lnTo>
                  <a:pt x="0" y="19291"/>
                </a:lnTo>
                <a:lnTo>
                  <a:pt x="1511" y="10109"/>
                </a:lnTo>
                <a:lnTo>
                  <a:pt x="3784" y="5956"/>
                </a:lnTo>
                <a:lnTo>
                  <a:pt x="80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1" name="object 3501"/>
          <p:cNvSpPr/>
          <p:nvPr/>
        </p:nvSpPr>
        <p:spPr>
          <a:xfrm>
            <a:off x="649069" y="6965125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2" name="object 3502"/>
          <p:cNvSpPr/>
          <p:nvPr/>
        </p:nvSpPr>
        <p:spPr>
          <a:xfrm>
            <a:off x="649500" y="6955836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6591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3" name="object 3503"/>
          <p:cNvSpPr/>
          <p:nvPr/>
        </p:nvSpPr>
        <p:spPr>
          <a:xfrm>
            <a:off x="652465" y="7183725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4" name="object 3504"/>
          <p:cNvSpPr/>
          <p:nvPr/>
        </p:nvSpPr>
        <p:spPr>
          <a:xfrm>
            <a:off x="652465" y="7151104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0"/>
                </a:moveTo>
                <a:lnTo>
                  <a:pt x="0" y="595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5" name="object 3505"/>
          <p:cNvSpPr/>
          <p:nvPr/>
        </p:nvSpPr>
        <p:spPr>
          <a:xfrm>
            <a:off x="652465" y="6980815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6" name="object 3506"/>
          <p:cNvSpPr/>
          <p:nvPr/>
        </p:nvSpPr>
        <p:spPr>
          <a:xfrm>
            <a:off x="652459" y="6939550"/>
            <a:ext cx="53022" cy="55841"/>
          </a:xfrm>
          <a:custGeom>
            <a:avLst/>
            <a:gdLst/>
            <a:ahLst/>
            <a:cxnLst/>
            <a:rect l="l" t="t" r="r" b="b"/>
            <a:pathLst>
              <a:path w="53022" h="55841">
                <a:moveTo>
                  <a:pt x="0" y="14605"/>
                </a:moveTo>
                <a:lnTo>
                  <a:pt x="2286" y="10375"/>
                </a:lnTo>
                <a:lnTo>
                  <a:pt x="9715" y="3746"/>
                </a:lnTo>
                <a:lnTo>
                  <a:pt x="19380" y="0"/>
                </a:lnTo>
                <a:lnTo>
                  <a:pt x="29895" y="25"/>
                </a:lnTo>
                <a:lnTo>
                  <a:pt x="34899" y="2006"/>
                </a:lnTo>
                <a:lnTo>
                  <a:pt x="39547" y="3759"/>
                </a:lnTo>
                <a:lnTo>
                  <a:pt x="46964" y="10375"/>
                </a:lnTo>
                <a:lnTo>
                  <a:pt x="51511" y="18770"/>
                </a:lnTo>
                <a:lnTo>
                  <a:pt x="53022" y="27952"/>
                </a:lnTo>
                <a:lnTo>
                  <a:pt x="51498" y="37160"/>
                </a:lnTo>
                <a:lnTo>
                  <a:pt x="46964" y="45491"/>
                </a:lnTo>
                <a:lnTo>
                  <a:pt x="39522" y="52108"/>
                </a:lnTo>
                <a:lnTo>
                  <a:pt x="29870" y="55841"/>
                </a:lnTo>
                <a:lnTo>
                  <a:pt x="19354" y="55841"/>
                </a:lnTo>
                <a:lnTo>
                  <a:pt x="13373" y="535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7" name="object 3507"/>
          <p:cNvSpPr/>
          <p:nvPr/>
        </p:nvSpPr>
        <p:spPr>
          <a:xfrm>
            <a:off x="654792" y="6902509"/>
            <a:ext cx="558" cy="215"/>
          </a:xfrm>
          <a:custGeom>
            <a:avLst/>
            <a:gdLst/>
            <a:ahLst/>
            <a:cxnLst/>
            <a:rect l="l" t="t" r="r" b="b"/>
            <a:pathLst>
              <a:path w="558" h="215">
                <a:moveTo>
                  <a:pt x="0" y="215"/>
                </a:moveTo>
                <a:lnTo>
                  <a:pt x="5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8" name="object 3508"/>
          <p:cNvSpPr/>
          <p:nvPr/>
        </p:nvSpPr>
        <p:spPr>
          <a:xfrm>
            <a:off x="657298" y="7286061"/>
            <a:ext cx="67132" cy="0"/>
          </a:xfrm>
          <a:custGeom>
            <a:avLst/>
            <a:gdLst/>
            <a:ahLst/>
            <a:cxnLst/>
            <a:rect l="l" t="t" r="r" b="b"/>
            <a:pathLst>
              <a:path w="67132">
                <a:moveTo>
                  <a:pt x="0" y="0"/>
                </a:moveTo>
                <a:lnTo>
                  <a:pt x="671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9" name="object 3509"/>
          <p:cNvSpPr/>
          <p:nvPr/>
        </p:nvSpPr>
        <p:spPr>
          <a:xfrm>
            <a:off x="658140" y="7190977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0"/>
                </a:moveTo>
                <a:lnTo>
                  <a:pt x="6096" y="440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0" name="object 3510"/>
          <p:cNvSpPr/>
          <p:nvPr/>
        </p:nvSpPr>
        <p:spPr>
          <a:xfrm>
            <a:off x="658140" y="7142480"/>
            <a:ext cx="25095" cy="7327"/>
          </a:xfrm>
          <a:custGeom>
            <a:avLst/>
            <a:gdLst/>
            <a:ahLst/>
            <a:cxnLst/>
            <a:rect l="l" t="t" r="r" b="b"/>
            <a:pathLst>
              <a:path w="25095" h="7327">
                <a:moveTo>
                  <a:pt x="0" y="7327"/>
                </a:moveTo>
                <a:lnTo>
                  <a:pt x="4038" y="3746"/>
                </a:lnTo>
                <a:lnTo>
                  <a:pt x="13690" y="0"/>
                </a:lnTo>
                <a:lnTo>
                  <a:pt x="16586" y="0"/>
                </a:lnTo>
                <a:lnTo>
                  <a:pt x="25095" y="35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1" name="object 3511"/>
          <p:cNvSpPr/>
          <p:nvPr/>
        </p:nvSpPr>
        <p:spPr>
          <a:xfrm>
            <a:off x="658136" y="6988067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6095" y="440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2" name="object 3512"/>
          <p:cNvSpPr/>
          <p:nvPr/>
        </p:nvSpPr>
        <p:spPr>
          <a:xfrm>
            <a:off x="658140" y="6942491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4406"/>
                </a:moveTo>
                <a:lnTo>
                  <a:pt x="609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3" name="object 3513"/>
          <p:cNvSpPr/>
          <p:nvPr/>
        </p:nvSpPr>
        <p:spPr>
          <a:xfrm>
            <a:off x="665835" y="7195985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7620" y="233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4" name="object 3514"/>
          <p:cNvSpPr/>
          <p:nvPr/>
        </p:nvSpPr>
        <p:spPr>
          <a:xfrm>
            <a:off x="665830" y="7142485"/>
            <a:ext cx="7620" cy="2311"/>
          </a:xfrm>
          <a:custGeom>
            <a:avLst/>
            <a:gdLst/>
            <a:ahLst/>
            <a:cxnLst/>
            <a:rect l="l" t="t" r="r" b="b"/>
            <a:pathLst>
              <a:path w="7620" h="2311">
                <a:moveTo>
                  <a:pt x="0" y="2311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5" name="object 3515"/>
          <p:cNvSpPr/>
          <p:nvPr/>
        </p:nvSpPr>
        <p:spPr>
          <a:xfrm>
            <a:off x="665830" y="6939550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0" y="2336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6" name="object 3516"/>
          <p:cNvSpPr/>
          <p:nvPr/>
        </p:nvSpPr>
        <p:spPr>
          <a:xfrm>
            <a:off x="669827" y="7102072"/>
            <a:ext cx="21488" cy="1231"/>
          </a:xfrm>
          <a:custGeom>
            <a:avLst/>
            <a:gdLst/>
            <a:ahLst/>
            <a:cxnLst/>
            <a:rect l="l" t="t" r="r" b="b"/>
            <a:pathLst>
              <a:path w="21488" h="1231">
                <a:moveTo>
                  <a:pt x="0" y="0"/>
                </a:moveTo>
                <a:lnTo>
                  <a:pt x="18961" y="330"/>
                </a:lnTo>
                <a:lnTo>
                  <a:pt x="21488" y="123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7" name="object 3517"/>
          <p:cNvSpPr/>
          <p:nvPr/>
        </p:nvSpPr>
        <p:spPr>
          <a:xfrm>
            <a:off x="674838" y="7177951"/>
            <a:ext cx="29375" cy="20370"/>
          </a:xfrm>
          <a:custGeom>
            <a:avLst/>
            <a:gdLst/>
            <a:ahLst/>
            <a:cxnLst/>
            <a:rect l="l" t="t" r="r" b="b"/>
            <a:pathLst>
              <a:path w="29375" h="20370">
                <a:moveTo>
                  <a:pt x="0" y="20370"/>
                </a:moveTo>
                <a:lnTo>
                  <a:pt x="7493" y="20370"/>
                </a:lnTo>
                <a:lnTo>
                  <a:pt x="17145" y="16636"/>
                </a:lnTo>
                <a:lnTo>
                  <a:pt x="24536" y="10020"/>
                </a:lnTo>
                <a:lnTo>
                  <a:pt x="29121" y="1663"/>
                </a:lnTo>
                <a:lnTo>
                  <a:pt x="29375" y="0"/>
                </a:lnTo>
                <a:lnTo>
                  <a:pt x="29133" y="151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8" name="object 3518"/>
          <p:cNvSpPr/>
          <p:nvPr/>
        </p:nvSpPr>
        <p:spPr>
          <a:xfrm>
            <a:off x="674838" y="6995046"/>
            <a:ext cx="8382" cy="342"/>
          </a:xfrm>
          <a:custGeom>
            <a:avLst/>
            <a:gdLst/>
            <a:ahLst/>
            <a:cxnLst/>
            <a:rect l="l" t="t" r="r" b="b"/>
            <a:pathLst>
              <a:path w="8381" h="342">
                <a:moveTo>
                  <a:pt x="0" y="342"/>
                </a:moveTo>
                <a:lnTo>
                  <a:pt x="838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9" name="object 3519"/>
          <p:cNvSpPr/>
          <p:nvPr/>
        </p:nvSpPr>
        <p:spPr>
          <a:xfrm>
            <a:off x="674838" y="7142486"/>
            <a:ext cx="24599" cy="10414"/>
          </a:xfrm>
          <a:custGeom>
            <a:avLst/>
            <a:gdLst/>
            <a:ahLst/>
            <a:cxnLst/>
            <a:rect l="l" t="t" r="r" b="b"/>
            <a:pathLst>
              <a:path w="24599" h="10414">
                <a:moveTo>
                  <a:pt x="0" y="0"/>
                </a:moveTo>
                <a:lnTo>
                  <a:pt x="7518" y="0"/>
                </a:lnTo>
                <a:lnTo>
                  <a:pt x="12522" y="2006"/>
                </a:lnTo>
                <a:lnTo>
                  <a:pt x="17170" y="3733"/>
                </a:lnTo>
                <a:lnTo>
                  <a:pt x="24599" y="10414"/>
                </a:lnTo>
                <a:lnTo>
                  <a:pt x="23799" y="96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0" name="object 3520"/>
          <p:cNvSpPr/>
          <p:nvPr/>
        </p:nvSpPr>
        <p:spPr>
          <a:xfrm>
            <a:off x="674838" y="6939575"/>
            <a:ext cx="8407" cy="330"/>
          </a:xfrm>
          <a:custGeom>
            <a:avLst/>
            <a:gdLst/>
            <a:ahLst/>
            <a:cxnLst/>
            <a:rect l="l" t="t" r="r" b="b"/>
            <a:pathLst>
              <a:path w="8407" h="330">
                <a:moveTo>
                  <a:pt x="0" y="0"/>
                </a:moveTo>
                <a:lnTo>
                  <a:pt x="8407" y="3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1" name="object 3521"/>
          <p:cNvSpPr/>
          <p:nvPr/>
        </p:nvSpPr>
        <p:spPr>
          <a:xfrm>
            <a:off x="677339" y="7030645"/>
            <a:ext cx="25057" cy="5245"/>
          </a:xfrm>
          <a:custGeom>
            <a:avLst/>
            <a:gdLst/>
            <a:ahLst/>
            <a:cxnLst/>
            <a:rect l="l" t="t" r="r" b="b"/>
            <a:pathLst>
              <a:path w="25057" h="5245">
                <a:moveTo>
                  <a:pt x="8623" y="5245"/>
                </a:moveTo>
                <a:lnTo>
                  <a:pt x="11455" y="4838"/>
                </a:lnTo>
                <a:lnTo>
                  <a:pt x="25057" y="0"/>
                </a:lnTo>
                <a:lnTo>
                  <a:pt x="22555" y="749"/>
                </a:lnTo>
                <a:lnTo>
                  <a:pt x="8623" y="5245"/>
                </a:lnTo>
                <a:lnTo>
                  <a:pt x="0" y="4838"/>
                </a:lnTo>
                <a:lnTo>
                  <a:pt x="1193" y="48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2" name="object 3522"/>
          <p:cNvSpPr/>
          <p:nvPr/>
        </p:nvSpPr>
        <p:spPr>
          <a:xfrm>
            <a:off x="687365" y="7194323"/>
            <a:ext cx="4927" cy="2032"/>
          </a:xfrm>
          <a:custGeom>
            <a:avLst/>
            <a:gdLst/>
            <a:ahLst/>
            <a:cxnLst/>
            <a:rect l="l" t="t" r="r" b="b"/>
            <a:pathLst>
              <a:path w="4927" h="2031">
                <a:moveTo>
                  <a:pt x="0" y="2032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3" name="object 3523"/>
          <p:cNvSpPr/>
          <p:nvPr/>
        </p:nvSpPr>
        <p:spPr>
          <a:xfrm>
            <a:off x="687365" y="6991389"/>
            <a:ext cx="4927" cy="2057"/>
          </a:xfrm>
          <a:custGeom>
            <a:avLst/>
            <a:gdLst/>
            <a:ahLst/>
            <a:cxnLst/>
            <a:rect l="l" t="t" r="r" b="b"/>
            <a:pathLst>
              <a:path w="4927" h="2057">
                <a:moveTo>
                  <a:pt x="0" y="2057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4" name="object 3524"/>
          <p:cNvSpPr/>
          <p:nvPr/>
        </p:nvSpPr>
        <p:spPr>
          <a:xfrm>
            <a:off x="687365" y="6941562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0" y="0"/>
                </a:moveTo>
                <a:lnTo>
                  <a:pt x="4927" y="198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5" name="object 3525"/>
          <p:cNvSpPr/>
          <p:nvPr/>
        </p:nvSpPr>
        <p:spPr>
          <a:xfrm>
            <a:off x="687363" y="7144500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4927" y="198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6" name="object 3526"/>
          <p:cNvSpPr/>
          <p:nvPr/>
        </p:nvSpPr>
        <p:spPr>
          <a:xfrm>
            <a:off x="693694" y="7221110"/>
            <a:ext cx="56337" cy="16243"/>
          </a:xfrm>
          <a:custGeom>
            <a:avLst/>
            <a:gdLst/>
            <a:ahLst/>
            <a:cxnLst/>
            <a:rect l="l" t="t" r="r" b="b"/>
            <a:pathLst>
              <a:path w="56337" h="16243">
                <a:moveTo>
                  <a:pt x="16243" y="9956"/>
                </a:moveTo>
                <a:lnTo>
                  <a:pt x="21424" y="6819"/>
                </a:lnTo>
                <a:lnTo>
                  <a:pt x="28701" y="0"/>
                </a:lnTo>
                <a:lnTo>
                  <a:pt x="16243" y="9956"/>
                </a:lnTo>
                <a:lnTo>
                  <a:pt x="0" y="16243"/>
                </a:lnTo>
                <a:lnTo>
                  <a:pt x="56337" y="16243"/>
                </a:lnTo>
                <a:lnTo>
                  <a:pt x="54038" y="162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7" name="object 3527"/>
          <p:cNvSpPr/>
          <p:nvPr/>
        </p:nvSpPr>
        <p:spPr>
          <a:xfrm>
            <a:off x="694883" y="7187980"/>
            <a:ext cx="4470" cy="4013"/>
          </a:xfrm>
          <a:custGeom>
            <a:avLst/>
            <a:gdLst/>
            <a:ahLst/>
            <a:cxnLst/>
            <a:rect l="l" t="t" r="r" b="b"/>
            <a:pathLst>
              <a:path w="4470" h="4013">
                <a:moveTo>
                  <a:pt x="0" y="4013"/>
                </a:moveTo>
                <a:lnTo>
                  <a:pt x="4470" y="0"/>
                </a:lnTo>
                <a:lnTo>
                  <a:pt x="3759" y="66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8" name="object 3528"/>
          <p:cNvSpPr/>
          <p:nvPr/>
        </p:nvSpPr>
        <p:spPr>
          <a:xfrm>
            <a:off x="694883" y="7148814"/>
            <a:ext cx="10604" cy="29133"/>
          </a:xfrm>
          <a:custGeom>
            <a:avLst/>
            <a:gdLst/>
            <a:ahLst/>
            <a:cxnLst/>
            <a:rect l="l" t="t" r="r" b="b"/>
            <a:pathLst>
              <a:path w="10604" h="29133">
                <a:moveTo>
                  <a:pt x="0" y="0"/>
                </a:moveTo>
                <a:lnTo>
                  <a:pt x="4559" y="4076"/>
                </a:lnTo>
                <a:lnTo>
                  <a:pt x="9093" y="12420"/>
                </a:lnTo>
                <a:lnTo>
                  <a:pt x="10604" y="21628"/>
                </a:lnTo>
                <a:lnTo>
                  <a:pt x="9334" y="29133"/>
                </a:lnTo>
                <a:lnTo>
                  <a:pt x="10604" y="2162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9" name="object 3529"/>
          <p:cNvSpPr/>
          <p:nvPr/>
        </p:nvSpPr>
        <p:spPr>
          <a:xfrm>
            <a:off x="694883" y="7103973"/>
            <a:ext cx="51104" cy="117132"/>
          </a:xfrm>
          <a:custGeom>
            <a:avLst/>
            <a:gdLst/>
            <a:ahLst/>
            <a:cxnLst/>
            <a:rect l="l" t="t" r="r" b="b"/>
            <a:pathLst>
              <a:path w="51104" h="117132">
                <a:moveTo>
                  <a:pt x="0" y="0"/>
                </a:moveTo>
                <a:lnTo>
                  <a:pt x="21602" y="9779"/>
                </a:lnTo>
                <a:lnTo>
                  <a:pt x="38620" y="26720"/>
                </a:lnTo>
                <a:lnTo>
                  <a:pt x="48552" y="47498"/>
                </a:lnTo>
                <a:lnTo>
                  <a:pt x="51104" y="69875"/>
                </a:lnTo>
                <a:lnTo>
                  <a:pt x="46291" y="91973"/>
                </a:lnTo>
                <a:lnTo>
                  <a:pt x="34112" y="111861"/>
                </a:lnTo>
                <a:lnTo>
                  <a:pt x="27520" y="11713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0" name="object 3530"/>
          <p:cNvSpPr/>
          <p:nvPr/>
        </p:nvSpPr>
        <p:spPr>
          <a:xfrm>
            <a:off x="694883" y="6945904"/>
            <a:ext cx="4559" cy="4076"/>
          </a:xfrm>
          <a:custGeom>
            <a:avLst/>
            <a:gdLst/>
            <a:ahLst/>
            <a:cxnLst/>
            <a:rect l="l" t="t" r="r" b="b"/>
            <a:pathLst>
              <a:path w="4559" h="4076">
                <a:moveTo>
                  <a:pt x="0" y="0"/>
                </a:moveTo>
                <a:lnTo>
                  <a:pt x="4559" y="407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1" name="object 3531"/>
          <p:cNvSpPr/>
          <p:nvPr/>
        </p:nvSpPr>
        <p:spPr>
          <a:xfrm>
            <a:off x="693694" y="6900523"/>
            <a:ext cx="22047" cy="10007"/>
          </a:xfrm>
          <a:custGeom>
            <a:avLst/>
            <a:gdLst/>
            <a:ahLst/>
            <a:cxnLst/>
            <a:rect l="l" t="t" r="r" b="b"/>
            <a:pathLst>
              <a:path w="22047" h="10007">
                <a:moveTo>
                  <a:pt x="0" y="0"/>
                </a:moveTo>
                <a:lnTo>
                  <a:pt x="1193" y="0"/>
                </a:lnTo>
                <a:lnTo>
                  <a:pt x="0" y="0"/>
                </a:lnTo>
                <a:lnTo>
                  <a:pt x="21424" y="9423"/>
                </a:lnTo>
                <a:lnTo>
                  <a:pt x="22047" y="1000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2" name="object 3532"/>
          <p:cNvSpPr/>
          <p:nvPr/>
        </p:nvSpPr>
        <p:spPr>
          <a:xfrm>
            <a:off x="694883" y="6984980"/>
            <a:ext cx="4559" cy="4102"/>
          </a:xfrm>
          <a:custGeom>
            <a:avLst/>
            <a:gdLst/>
            <a:ahLst/>
            <a:cxnLst/>
            <a:rect l="l" t="t" r="r" b="b"/>
            <a:pathLst>
              <a:path w="4559" h="4102">
                <a:moveTo>
                  <a:pt x="0" y="4102"/>
                </a:moveTo>
                <a:lnTo>
                  <a:pt x="4559" y="0"/>
                </a:lnTo>
                <a:lnTo>
                  <a:pt x="3543" y="9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3" name="object 3533"/>
          <p:cNvSpPr/>
          <p:nvPr/>
        </p:nvSpPr>
        <p:spPr>
          <a:xfrm>
            <a:off x="694883" y="6900523"/>
            <a:ext cx="62852" cy="0"/>
          </a:xfrm>
          <a:custGeom>
            <a:avLst/>
            <a:gdLst/>
            <a:ahLst/>
            <a:cxnLst/>
            <a:rect l="l" t="t" r="r" b="b"/>
            <a:pathLst>
              <a:path w="62852">
                <a:moveTo>
                  <a:pt x="0" y="0"/>
                </a:moveTo>
                <a:lnTo>
                  <a:pt x="628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4" name="object 3534"/>
          <p:cNvSpPr/>
          <p:nvPr/>
        </p:nvSpPr>
        <p:spPr>
          <a:xfrm>
            <a:off x="699350" y="7187910"/>
            <a:ext cx="88" cy="63"/>
          </a:xfrm>
          <a:custGeom>
            <a:avLst/>
            <a:gdLst/>
            <a:ahLst/>
            <a:cxnLst/>
            <a:rect l="l" t="t" r="r" b="b"/>
            <a:pathLst>
              <a:path w="88" h="63">
                <a:moveTo>
                  <a:pt x="88" y="0"/>
                </a:moveTo>
                <a:lnTo>
                  <a:pt x="0" y="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5" name="object 3535"/>
          <p:cNvSpPr/>
          <p:nvPr/>
        </p:nvSpPr>
        <p:spPr>
          <a:xfrm>
            <a:off x="698642" y="6949227"/>
            <a:ext cx="711" cy="673"/>
          </a:xfrm>
          <a:custGeom>
            <a:avLst/>
            <a:gdLst/>
            <a:ahLst/>
            <a:cxnLst/>
            <a:rect l="l" t="t" r="r" b="b"/>
            <a:pathLst>
              <a:path w="711" h="673">
                <a:moveTo>
                  <a:pt x="711" y="67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6" name="object 3536"/>
          <p:cNvSpPr/>
          <p:nvPr/>
        </p:nvSpPr>
        <p:spPr>
          <a:xfrm>
            <a:off x="697386" y="6902213"/>
            <a:ext cx="48488" cy="67792"/>
          </a:xfrm>
          <a:custGeom>
            <a:avLst/>
            <a:gdLst/>
            <a:ahLst/>
            <a:cxnLst/>
            <a:rect l="l" t="t" r="r" b="b"/>
            <a:pathLst>
              <a:path w="48488" h="67792">
                <a:moveTo>
                  <a:pt x="8102" y="65290"/>
                </a:moveTo>
                <a:lnTo>
                  <a:pt x="48488" y="67792"/>
                </a:lnTo>
                <a:lnTo>
                  <a:pt x="46050" y="46367"/>
                </a:lnTo>
                <a:lnTo>
                  <a:pt x="36118" y="25565"/>
                </a:lnTo>
                <a:lnTo>
                  <a:pt x="19100" y="8636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7" name="object 3537"/>
          <p:cNvSpPr/>
          <p:nvPr/>
        </p:nvSpPr>
        <p:spPr>
          <a:xfrm>
            <a:off x="697388" y="6851815"/>
            <a:ext cx="25679" cy="0"/>
          </a:xfrm>
          <a:custGeom>
            <a:avLst/>
            <a:gdLst/>
            <a:ahLst/>
            <a:cxnLst/>
            <a:rect l="l" t="t" r="r" b="b"/>
            <a:pathLst>
              <a:path w="25679">
                <a:moveTo>
                  <a:pt x="0" y="0"/>
                </a:moveTo>
                <a:lnTo>
                  <a:pt x="2567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8" name="object 3538"/>
          <p:cNvSpPr/>
          <p:nvPr/>
        </p:nvSpPr>
        <p:spPr>
          <a:xfrm>
            <a:off x="704231" y="7162918"/>
            <a:ext cx="1257" cy="7518"/>
          </a:xfrm>
          <a:custGeom>
            <a:avLst/>
            <a:gdLst/>
            <a:ahLst/>
            <a:cxnLst/>
            <a:rect l="l" t="t" r="r" b="b"/>
            <a:pathLst>
              <a:path w="1257" h="7518">
                <a:moveTo>
                  <a:pt x="1257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9" name="object 3539"/>
          <p:cNvSpPr/>
          <p:nvPr/>
        </p:nvSpPr>
        <p:spPr>
          <a:xfrm>
            <a:off x="702400" y="7029904"/>
            <a:ext cx="2057" cy="736"/>
          </a:xfrm>
          <a:custGeom>
            <a:avLst/>
            <a:gdLst/>
            <a:ahLst/>
            <a:cxnLst/>
            <a:rect l="l" t="t" r="r" b="b"/>
            <a:pathLst>
              <a:path w="2057" h="736">
                <a:moveTo>
                  <a:pt x="0" y="736"/>
                </a:moveTo>
                <a:lnTo>
                  <a:pt x="20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0" name="object 3540"/>
          <p:cNvSpPr/>
          <p:nvPr/>
        </p:nvSpPr>
        <p:spPr>
          <a:xfrm>
            <a:off x="703889" y="7016195"/>
            <a:ext cx="21082" cy="13906"/>
          </a:xfrm>
          <a:custGeom>
            <a:avLst/>
            <a:gdLst/>
            <a:ahLst/>
            <a:cxnLst/>
            <a:rect l="l" t="t" r="r" b="b"/>
            <a:pathLst>
              <a:path w="21082" h="13906">
                <a:moveTo>
                  <a:pt x="0" y="13906"/>
                </a:moveTo>
                <a:lnTo>
                  <a:pt x="6045" y="11938"/>
                </a:lnTo>
                <a:lnTo>
                  <a:pt x="21082" y="0"/>
                </a:lnTo>
                <a:lnTo>
                  <a:pt x="6972" y="11442"/>
                </a:lnTo>
                <a:lnTo>
                  <a:pt x="6045" y="119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1" name="object 3541"/>
          <p:cNvSpPr/>
          <p:nvPr/>
        </p:nvSpPr>
        <p:spPr>
          <a:xfrm>
            <a:off x="704235" y="6962434"/>
            <a:ext cx="1257" cy="12522"/>
          </a:xfrm>
          <a:custGeom>
            <a:avLst/>
            <a:gdLst/>
            <a:ahLst/>
            <a:cxnLst/>
            <a:rect l="l" t="t" r="r" b="b"/>
            <a:pathLst>
              <a:path w="1257" h="12522">
                <a:moveTo>
                  <a:pt x="0" y="12522"/>
                </a:moveTo>
                <a:lnTo>
                  <a:pt x="1257" y="5054"/>
                </a:lnTo>
                <a:lnTo>
                  <a:pt x="406" y="0"/>
                </a:lnTo>
                <a:lnTo>
                  <a:pt x="495" y="46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2" name="object 3542"/>
          <p:cNvSpPr/>
          <p:nvPr/>
        </p:nvSpPr>
        <p:spPr>
          <a:xfrm>
            <a:off x="704213" y="6959926"/>
            <a:ext cx="431" cy="2501"/>
          </a:xfrm>
          <a:custGeom>
            <a:avLst/>
            <a:gdLst/>
            <a:ahLst/>
            <a:cxnLst/>
            <a:rect l="l" t="t" r="r" b="b"/>
            <a:pathLst>
              <a:path w="431" h="2501">
                <a:moveTo>
                  <a:pt x="431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3" name="object 3543"/>
          <p:cNvSpPr/>
          <p:nvPr/>
        </p:nvSpPr>
        <p:spPr>
          <a:xfrm>
            <a:off x="709941" y="7109937"/>
            <a:ext cx="990" cy="342"/>
          </a:xfrm>
          <a:custGeom>
            <a:avLst/>
            <a:gdLst/>
            <a:ahLst/>
            <a:cxnLst/>
            <a:rect l="l" t="t" r="r" b="b"/>
            <a:pathLst>
              <a:path w="990" h="342">
                <a:moveTo>
                  <a:pt x="990" y="34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4" name="object 3544"/>
          <p:cNvSpPr/>
          <p:nvPr/>
        </p:nvSpPr>
        <p:spPr>
          <a:xfrm>
            <a:off x="714842" y="7228065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5" name="object 3545"/>
          <p:cNvSpPr/>
          <p:nvPr/>
        </p:nvSpPr>
        <p:spPr>
          <a:xfrm>
            <a:off x="716481" y="7113757"/>
            <a:ext cx="14490" cy="14427"/>
          </a:xfrm>
          <a:custGeom>
            <a:avLst/>
            <a:gdLst/>
            <a:ahLst/>
            <a:cxnLst/>
            <a:rect l="l" t="t" r="r" b="b"/>
            <a:pathLst>
              <a:path w="14490" h="14427">
                <a:moveTo>
                  <a:pt x="0" y="0"/>
                </a:moveTo>
                <a:lnTo>
                  <a:pt x="12547" y="11226"/>
                </a:lnTo>
                <a:lnTo>
                  <a:pt x="14490" y="144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6" name="object 3546"/>
          <p:cNvSpPr/>
          <p:nvPr/>
        </p:nvSpPr>
        <p:spPr>
          <a:xfrm>
            <a:off x="717951" y="6912316"/>
            <a:ext cx="14770" cy="14693"/>
          </a:xfrm>
          <a:custGeom>
            <a:avLst/>
            <a:gdLst/>
            <a:ahLst/>
            <a:cxnLst/>
            <a:rect l="l" t="t" r="r" b="b"/>
            <a:pathLst>
              <a:path w="14770" h="14693">
                <a:moveTo>
                  <a:pt x="0" y="0"/>
                </a:moveTo>
                <a:lnTo>
                  <a:pt x="14236" y="13652"/>
                </a:lnTo>
                <a:lnTo>
                  <a:pt x="14770" y="146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7" name="object 3547"/>
          <p:cNvSpPr/>
          <p:nvPr/>
        </p:nvSpPr>
        <p:spPr>
          <a:xfrm>
            <a:off x="724971" y="7013294"/>
            <a:ext cx="3568" cy="2895"/>
          </a:xfrm>
          <a:custGeom>
            <a:avLst/>
            <a:gdLst/>
            <a:ahLst/>
            <a:cxnLst/>
            <a:rect l="l" t="t" r="r" b="b"/>
            <a:pathLst>
              <a:path w="3568" h="2895">
                <a:moveTo>
                  <a:pt x="0" y="2895"/>
                </a:moveTo>
                <a:lnTo>
                  <a:pt x="35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8" name="object 3548"/>
          <p:cNvSpPr/>
          <p:nvPr/>
        </p:nvSpPr>
        <p:spPr>
          <a:xfrm>
            <a:off x="727477" y="6990614"/>
            <a:ext cx="14211" cy="23545"/>
          </a:xfrm>
          <a:custGeom>
            <a:avLst/>
            <a:gdLst/>
            <a:ahLst/>
            <a:cxnLst/>
            <a:rect l="l" t="t" r="r" b="b"/>
            <a:pathLst>
              <a:path w="14211" h="23545">
                <a:moveTo>
                  <a:pt x="0" y="23545"/>
                </a:moveTo>
                <a:lnTo>
                  <a:pt x="1511" y="22288"/>
                </a:lnTo>
                <a:lnTo>
                  <a:pt x="13690" y="2425"/>
                </a:lnTo>
                <a:lnTo>
                  <a:pt x="14211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9" name="object 3549"/>
          <p:cNvSpPr/>
          <p:nvPr/>
        </p:nvSpPr>
        <p:spPr>
          <a:xfrm>
            <a:off x="729183" y="7203852"/>
            <a:ext cx="7150" cy="11684"/>
          </a:xfrm>
          <a:custGeom>
            <a:avLst/>
            <a:gdLst/>
            <a:ahLst/>
            <a:cxnLst/>
            <a:rect l="l" t="t" r="r" b="b"/>
            <a:pathLst>
              <a:path w="7150" h="11683">
                <a:moveTo>
                  <a:pt x="0" y="11684"/>
                </a:moveTo>
                <a:lnTo>
                  <a:pt x="2997" y="8051"/>
                </a:lnTo>
                <a:lnTo>
                  <a:pt x="715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0" name="object 3550"/>
          <p:cNvSpPr/>
          <p:nvPr/>
        </p:nvSpPr>
        <p:spPr>
          <a:xfrm>
            <a:off x="729983" y="6923937"/>
            <a:ext cx="990" cy="901"/>
          </a:xfrm>
          <a:custGeom>
            <a:avLst/>
            <a:gdLst/>
            <a:ahLst/>
            <a:cxnLst/>
            <a:rect l="l" t="t" r="r" b="b"/>
            <a:pathLst>
              <a:path w="990" h="901">
                <a:moveTo>
                  <a:pt x="0" y="0"/>
                </a:moveTo>
                <a:lnTo>
                  <a:pt x="990" y="9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1" name="object 3551"/>
          <p:cNvSpPr/>
          <p:nvPr/>
        </p:nvSpPr>
        <p:spPr>
          <a:xfrm>
            <a:off x="733507" y="7130690"/>
            <a:ext cx="8420" cy="17627"/>
          </a:xfrm>
          <a:custGeom>
            <a:avLst/>
            <a:gdLst/>
            <a:ahLst/>
            <a:cxnLst/>
            <a:rect l="l" t="t" r="r" b="b"/>
            <a:pathLst>
              <a:path w="8420" h="17627">
                <a:moveTo>
                  <a:pt x="8420" y="17627"/>
                </a:moveTo>
                <a:lnTo>
                  <a:pt x="7708" y="1427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2" name="object 3552"/>
          <p:cNvSpPr/>
          <p:nvPr/>
        </p:nvSpPr>
        <p:spPr>
          <a:xfrm>
            <a:off x="734496" y="6929855"/>
            <a:ext cx="8013" cy="16205"/>
          </a:xfrm>
          <a:custGeom>
            <a:avLst/>
            <a:gdLst/>
            <a:ahLst/>
            <a:cxnLst/>
            <a:rect l="l" t="t" r="r" b="b"/>
            <a:pathLst>
              <a:path w="8013" h="16205">
                <a:moveTo>
                  <a:pt x="0" y="0"/>
                </a:moveTo>
                <a:lnTo>
                  <a:pt x="8013" y="16205"/>
                </a:lnTo>
                <a:lnTo>
                  <a:pt x="7391" y="1503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3" name="object 3553"/>
          <p:cNvSpPr/>
          <p:nvPr/>
        </p:nvSpPr>
        <p:spPr>
          <a:xfrm>
            <a:off x="741258" y="7183033"/>
            <a:ext cx="2717" cy="12458"/>
          </a:xfrm>
          <a:custGeom>
            <a:avLst/>
            <a:gdLst/>
            <a:ahLst/>
            <a:cxnLst/>
            <a:rect l="l" t="t" r="r" b="b"/>
            <a:pathLst>
              <a:path w="2717" h="12458">
                <a:moveTo>
                  <a:pt x="0" y="12458"/>
                </a:moveTo>
                <a:lnTo>
                  <a:pt x="1638" y="8051"/>
                </a:lnTo>
                <a:lnTo>
                  <a:pt x="271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4" name="object 3554"/>
          <p:cNvSpPr/>
          <p:nvPr/>
        </p:nvSpPr>
        <p:spPr>
          <a:xfrm>
            <a:off x="741279" y="6970003"/>
            <a:ext cx="4711" cy="22491"/>
          </a:xfrm>
          <a:custGeom>
            <a:avLst/>
            <a:gdLst/>
            <a:ahLst/>
            <a:cxnLst/>
            <a:rect l="l" t="t" r="r" b="b"/>
            <a:pathLst>
              <a:path w="4711" h="22491">
                <a:moveTo>
                  <a:pt x="0" y="22491"/>
                </a:moveTo>
                <a:lnTo>
                  <a:pt x="4711" y="939"/>
                </a:lnTo>
                <a:lnTo>
                  <a:pt x="459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5" name="object 3555"/>
          <p:cNvSpPr/>
          <p:nvPr/>
        </p:nvSpPr>
        <p:spPr>
          <a:xfrm>
            <a:off x="742510" y="6946055"/>
            <a:ext cx="520" cy="1638"/>
          </a:xfrm>
          <a:custGeom>
            <a:avLst/>
            <a:gdLst/>
            <a:ahLst/>
            <a:cxnLst/>
            <a:rect l="l" t="t" r="r" b="b"/>
            <a:pathLst>
              <a:path w="520" h="1638">
                <a:moveTo>
                  <a:pt x="0" y="0"/>
                </a:moveTo>
                <a:lnTo>
                  <a:pt x="393" y="736"/>
                </a:lnTo>
                <a:lnTo>
                  <a:pt x="520" y="16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6" name="object 3556"/>
          <p:cNvSpPr/>
          <p:nvPr/>
        </p:nvSpPr>
        <p:spPr>
          <a:xfrm>
            <a:off x="743591" y="7152897"/>
            <a:ext cx="2438" cy="20955"/>
          </a:xfrm>
          <a:custGeom>
            <a:avLst/>
            <a:gdLst/>
            <a:ahLst/>
            <a:cxnLst/>
            <a:rect l="l" t="t" r="r" b="b"/>
            <a:pathLst>
              <a:path w="2438" h="20954">
                <a:moveTo>
                  <a:pt x="0" y="0"/>
                </a:moveTo>
                <a:lnTo>
                  <a:pt x="2438" y="15036"/>
                </a:lnTo>
                <a:lnTo>
                  <a:pt x="2400" y="2095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7" name="object 3557"/>
          <p:cNvSpPr/>
          <p:nvPr/>
        </p:nvSpPr>
        <p:spPr>
          <a:xfrm>
            <a:off x="744454" y="6957416"/>
            <a:ext cx="1574" cy="13525"/>
          </a:xfrm>
          <a:custGeom>
            <a:avLst/>
            <a:gdLst/>
            <a:ahLst/>
            <a:cxnLst/>
            <a:rect l="l" t="t" r="r" b="b"/>
            <a:pathLst>
              <a:path w="1574" h="13525">
                <a:moveTo>
                  <a:pt x="0" y="0"/>
                </a:moveTo>
                <a:lnTo>
                  <a:pt x="1574" y="12573"/>
                </a:lnTo>
                <a:lnTo>
                  <a:pt x="1536" y="135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8" name="object 3558"/>
          <p:cNvSpPr/>
          <p:nvPr/>
        </p:nvSpPr>
        <p:spPr>
          <a:xfrm>
            <a:off x="745599" y="6967435"/>
            <a:ext cx="431" cy="2552"/>
          </a:xfrm>
          <a:custGeom>
            <a:avLst/>
            <a:gdLst/>
            <a:ahLst/>
            <a:cxnLst/>
            <a:rect l="l" t="t" r="r" b="b"/>
            <a:pathLst>
              <a:path w="431" h="2552">
                <a:moveTo>
                  <a:pt x="431" y="255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9" name="object 3559"/>
          <p:cNvSpPr/>
          <p:nvPr/>
        </p:nvSpPr>
        <p:spPr>
          <a:xfrm>
            <a:off x="750027" y="7237352"/>
            <a:ext cx="40690" cy="0"/>
          </a:xfrm>
          <a:custGeom>
            <a:avLst/>
            <a:gdLst/>
            <a:ahLst/>
            <a:cxnLst/>
            <a:rect l="l" t="t" r="r" b="b"/>
            <a:pathLst>
              <a:path w="40690">
                <a:moveTo>
                  <a:pt x="0" y="0"/>
                </a:moveTo>
                <a:lnTo>
                  <a:pt x="40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0" name="object 3560"/>
          <p:cNvSpPr/>
          <p:nvPr/>
        </p:nvSpPr>
        <p:spPr>
          <a:xfrm>
            <a:off x="757544" y="6900523"/>
            <a:ext cx="33172" cy="336829"/>
          </a:xfrm>
          <a:custGeom>
            <a:avLst/>
            <a:gdLst/>
            <a:ahLst/>
            <a:cxnLst/>
            <a:rect l="l" t="t" r="r" b="b"/>
            <a:pathLst>
              <a:path w="33172" h="336829">
                <a:moveTo>
                  <a:pt x="0" y="0"/>
                </a:moveTo>
                <a:lnTo>
                  <a:pt x="33172" y="0"/>
                </a:lnTo>
                <a:lnTo>
                  <a:pt x="33172" y="336829"/>
                </a:lnTo>
                <a:lnTo>
                  <a:pt x="7518" y="33682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1" name="object 3561"/>
          <p:cNvSpPr/>
          <p:nvPr/>
        </p:nvSpPr>
        <p:spPr>
          <a:xfrm>
            <a:off x="780461" y="6851815"/>
            <a:ext cx="72301" cy="0"/>
          </a:xfrm>
          <a:custGeom>
            <a:avLst/>
            <a:gdLst/>
            <a:ahLst/>
            <a:cxnLst/>
            <a:rect l="l" t="t" r="r" b="b"/>
            <a:pathLst>
              <a:path w="72301">
                <a:moveTo>
                  <a:pt x="0" y="0"/>
                </a:moveTo>
                <a:lnTo>
                  <a:pt x="72301" y="0"/>
                </a:lnTo>
                <a:lnTo>
                  <a:pt x="271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2" name="object 3562"/>
          <p:cNvSpPr/>
          <p:nvPr/>
        </p:nvSpPr>
        <p:spPr>
          <a:xfrm>
            <a:off x="790722" y="6900524"/>
            <a:ext cx="0" cy="170789"/>
          </a:xfrm>
          <a:custGeom>
            <a:avLst/>
            <a:gdLst/>
            <a:ahLst/>
            <a:cxnLst/>
            <a:rect l="l" t="t" r="r" b="b"/>
            <a:pathLst>
              <a:path h="170789">
                <a:moveTo>
                  <a:pt x="0" y="170789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3" name="object 3563"/>
          <p:cNvSpPr/>
          <p:nvPr/>
        </p:nvSpPr>
        <p:spPr>
          <a:xfrm>
            <a:off x="790722" y="6922343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4" name="object 3564"/>
          <p:cNvSpPr/>
          <p:nvPr/>
        </p:nvSpPr>
        <p:spPr>
          <a:xfrm>
            <a:off x="831308" y="7286061"/>
            <a:ext cx="161785" cy="0"/>
          </a:xfrm>
          <a:custGeom>
            <a:avLst/>
            <a:gdLst/>
            <a:ahLst/>
            <a:cxnLst/>
            <a:rect l="l" t="t" r="r" b="b"/>
            <a:pathLst>
              <a:path w="161785">
                <a:moveTo>
                  <a:pt x="0" y="0"/>
                </a:moveTo>
                <a:lnTo>
                  <a:pt x="161785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5" name="object 3565"/>
          <p:cNvSpPr/>
          <p:nvPr/>
        </p:nvSpPr>
        <p:spPr>
          <a:xfrm>
            <a:off x="831308" y="6851815"/>
            <a:ext cx="186664" cy="434251"/>
          </a:xfrm>
          <a:custGeom>
            <a:avLst/>
            <a:gdLst/>
            <a:ahLst/>
            <a:cxnLst/>
            <a:rect l="l" t="t" r="r" b="b"/>
            <a:pathLst>
              <a:path w="186664" h="434251">
                <a:moveTo>
                  <a:pt x="0" y="0"/>
                </a:moveTo>
                <a:lnTo>
                  <a:pt x="186664" y="0"/>
                </a:lnTo>
                <a:lnTo>
                  <a:pt x="186664" y="434251"/>
                </a:lnTo>
                <a:lnTo>
                  <a:pt x="161785" y="43425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6" name="object 3566"/>
          <p:cNvSpPr/>
          <p:nvPr/>
        </p:nvSpPr>
        <p:spPr>
          <a:xfrm>
            <a:off x="852759" y="6851815"/>
            <a:ext cx="205803" cy="0"/>
          </a:xfrm>
          <a:custGeom>
            <a:avLst/>
            <a:gdLst/>
            <a:ahLst/>
            <a:cxnLst/>
            <a:rect l="l" t="t" r="r" b="b"/>
            <a:pathLst>
              <a:path w="205803">
                <a:moveTo>
                  <a:pt x="205803" y="0"/>
                </a:moveTo>
                <a:lnTo>
                  <a:pt x="0" y="0"/>
                </a:lnTo>
                <a:lnTo>
                  <a:pt x="170395" y="0"/>
                </a:lnTo>
                <a:lnTo>
                  <a:pt x="16521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7" name="object 3567"/>
          <p:cNvSpPr/>
          <p:nvPr/>
        </p:nvSpPr>
        <p:spPr>
          <a:xfrm>
            <a:off x="855654" y="7101644"/>
            <a:ext cx="137033" cy="137502"/>
          </a:xfrm>
          <a:custGeom>
            <a:avLst/>
            <a:gdLst/>
            <a:ahLst/>
            <a:cxnLst/>
            <a:rect l="l" t="t" r="r" b="b"/>
            <a:pathLst>
              <a:path w="137033" h="137502">
                <a:moveTo>
                  <a:pt x="69786" y="406"/>
                </a:moveTo>
                <a:lnTo>
                  <a:pt x="74688" y="0"/>
                </a:lnTo>
                <a:lnTo>
                  <a:pt x="96697" y="5562"/>
                </a:lnTo>
                <a:lnTo>
                  <a:pt x="115709" y="17983"/>
                </a:lnTo>
                <a:lnTo>
                  <a:pt x="129667" y="35915"/>
                </a:lnTo>
                <a:lnTo>
                  <a:pt x="137033" y="57391"/>
                </a:lnTo>
                <a:lnTo>
                  <a:pt x="137033" y="80111"/>
                </a:lnTo>
                <a:lnTo>
                  <a:pt x="129667" y="101574"/>
                </a:lnTo>
                <a:lnTo>
                  <a:pt x="115709" y="119506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57" y="135623"/>
                </a:lnTo>
                <a:lnTo>
                  <a:pt x="31165" y="126415"/>
                </a:lnTo>
                <a:lnTo>
                  <a:pt x="14554" y="111124"/>
                </a:lnTo>
                <a:lnTo>
                  <a:pt x="3733" y="91147"/>
                </a:lnTo>
                <a:lnTo>
                  <a:pt x="0" y="68795"/>
                </a:lnTo>
                <a:lnTo>
                  <a:pt x="3733" y="46354"/>
                </a:lnTo>
                <a:lnTo>
                  <a:pt x="14554" y="26365"/>
                </a:lnTo>
                <a:lnTo>
                  <a:pt x="31254" y="10985"/>
                </a:lnTo>
                <a:lnTo>
                  <a:pt x="52057" y="1879"/>
                </a:lnTo>
                <a:lnTo>
                  <a:pt x="69786" y="406"/>
                </a:lnTo>
                <a:lnTo>
                  <a:pt x="68745" y="49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8" name="object 3568"/>
          <p:cNvSpPr/>
          <p:nvPr/>
        </p:nvSpPr>
        <p:spPr>
          <a:xfrm>
            <a:off x="855657" y="6898732"/>
            <a:ext cx="137020" cy="137502"/>
          </a:xfrm>
          <a:custGeom>
            <a:avLst/>
            <a:gdLst/>
            <a:ahLst/>
            <a:cxnLst/>
            <a:rect l="l" t="t" r="r" b="b"/>
            <a:pathLst>
              <a:path w="137020" h="137502">
                <a:moveTo>
                  <a:pt x="36779" y="8572"/>
                </a:moveTo>
                <a:lnTo>
                  <a:pt x="52044" y="1879"/>
                </a:lnTo>
                <a:lnTo>
                  <a:pt x="74688" y="0"/>
                </a:lnTo>
                <a:lnTo>
                  <a:pt x="96697" y="5575"/>
                </a:lnTo>
                <a:lnTo>
                  <a:pt x="115709" y="17995"/>
                </a:lnTo>
                <a:lnTo>
                  <a:pt x="129654" y="35915"/>
                </a:lnTo>
                <a:lnTo>
                  <a:pt x="137020" y="57391"/>
                </a:lnTo>
                <a:lnTo>
                  <a:pt x="137020" y="71208"/>
                </a:lnTo>
                <a:lnTo>
                  <a:pt x="137020" y="80111"/>
                </a:lnTo>
                <a:lnTo>
                  <a:pt x="129654" y="101587"/>
                </a:lnTo>
                <a:lnTo>
                  <a:pt x="115709" y="119506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44" y="135623"/>
                </a:lnTo>
                <a:lnTo>
                  <a:pt x="31254" y="126504"/>
                </a:lnTo>
                <a:lnTo>
                  <a:pt x="14554" y="111124"/>
                </a:lnTo>
                <a:lnTo>
                  <a:pt x="3733" y="91147"/>
                </a:lnTo>
                <a:lnTo>
                  <a:pt x="0" y="68745"/>
                </a:lnTo>
                <a:lnTo>
                  <a:pt x="3733" y="46354"/>
                </a:lnTo>
                <a:lnTo>
                  <a:pt x="14554" y="26365"/>
                </a:lnTo>
                <a:lnTo>
                  <a:pt x="31254" y="10998"/>
                </a:lnTo>
                <a:lnTo>
                  <a:pt x="36779" y="8572"/>
                </a:lnTo>
                <a:lnTo>
                  <a:pt x="34988" y="934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9" name="object 3569"/>
          <p:cNvSpPr/>
          <p:nvPr/>
        </p:nvSpPr>
        <p:spPr>
          <a:xfrm>
            <a:off x="859712" y="7170436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0" y="0"/>
                </a:moveTo>
                <a:lnTo>
                  <a:pt x="3517" y="21043"/>
                </a:lnTo>
                <a:lnTo>
                  <a:pt x="13690" y="398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0" name="object 3570"/>
          <p:cNvSpPr/>
          <p:nvPr/>
        </p:nvSpPr>
        <p:spPr>
          <a:xfrm>
            <a:off x="859716" y="7167930"/>
            <a:ext cx="406" cy="2501"/>
          </a:xfrm>
          <a:custGeom>
            <a:avLst/>
            <a:gdLst/>
            <a:ahLst/>
            <a:cxnLst/>
            <a:rect l="l" t="t" r="r" b="b"/>
            <a:pathLst>
              <a:path w="406" h="2501">
                <a:moveTo>
                  <a:pt x="406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1" name="object 3571"/>
          <p:cNvSpPr/>
          <p:nvPr/>
        </p:nvSpPr>
        <p:spPr>
          <a:xfrm>
            <a:off x="859712" y="6967482"/>
            <a:ext cx="29413" cy="54368"/>
          </a:xfrm>
          <a:custGeom>
            <a:avLst/>
            <a:gdLst/>
            <a:ahLst/>
            <a:cxnLst/>
            <a:rect l="l" t="t" r="r" b="b"/>
            <a:pathLst>
              <a:path w="29413" h="54368">
                <a:moveTo>
                  <a:pt x="0" y="0"/>
                </a:moveTo>
                <a:lnTo>
                  <a:pt x="3517" y="21082"/>
                </a:lnTo>
                <a:lnTo>
                  <a:pt x="8597" y="30480"/>
                </a:lnTo>
                <a:lnTo>
                  <a:pt x="13690" y="39878"/>
                </a:lnTo>
                <a:lnTo>
                  <a:pt x="29413" y="54368"/>
                </a:lnTo>
                <a:lnTo>
                  <a:pt x="20955" y="47777"/>
                </a:lnTo>
                <a:lnTo>
                  <a:pt x="13843" y="400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2" name="object 3572"/>
          <p:cNvSpPr/>
          <p:nvPr/>
        </p:nvSpPr>
        <p:spPr>
          <a:xfrm>
            <a:off x="873903" y="7170435"/>
            <a:ext cx="1422" cy="10109"/>
          </a:xfrm>
          <a:custGeom>
            <a:avLst/>
            <a:gdLst/>
            <a:ahLst/>
            <a:cxnLst/>
            <a:rect l="l" t="t" r="r" b="b"/>
            <a:pathLst>
              <a:path w="1422" h="10109">
                <a:moveTo>
                  <a:pt x="0" y="10109"/>
                </a:moveTo>
                <a:lnTo>
                  <a:pt x="1422" y="10109"/>
                </a:lnTo>
                <a:lnTo>
                  <a:pt x="0" y="10109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3" name="object 3573"/>
          <p:cNvSpPr/>
          <p:nvPr/>
        </p:nvSpPr>
        <p:spPr>
          <a:xfrm>
            <a:off x="878695" y="7167934"/>
            <a:ext cx="0" cy="13867"/>
          </a:xfrm>
          <a:custGeom>
            <a:avLst/>
            <a:gdLst/>
            <a:ahLst/>
            <a:cxnLst/>
            <a:rect l="l" t="t" r="r" b="b"/>
            <a:pathLst>
              <a:path h="13867">
                <a:moveTo>
                  <a:pt x="0" y="0"/>
                </a:moveTo>
                <a:lnTo>
                  <a:pt x="0" y="13867"/>
                </a:lnTo>
              </a:path>
            </a:pathLst>
          </a:custGeom>
          <a:ln w="251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4" name="object 3574"/>
          <p:cNvSpPr/>
          <p:nvPr/>
        </p:nvSpPr>
        <p:spPr>
          <a:xfrm>
            <a:off x="873903" y="7126909"/>
            <a:ext cx="40589" cy="41021"/>
          </a:xfrm>
          <a:custGeom>
            <a:avLst/>
            <a:gdLst/>
            <a:ahLst/>
            <a:cxnLst/>
            <a:rect l="l" t="t" r="r" b="b"/>
            <a:pathLst>
              <a:path w="40589" h="41021">
                <a:moveTo>
                  <a:pt x="0" y="41021"/>
                </a:moveTo>
                <a:lnTo>
                  <a:pt x="0" y="33337"/>
                </a:lnTo>
                <a:lnTo>
                  <a:pt x="7251" y="33337"/>
                </a:lnTo>
                <a:lnTo>
                  <a:pt x="8509" y="28994"/>
                </a:lnTo>
                <a:lnTo>
                  <a:pt x="15506" y="16078"/>
                </a:lnTo>
                <a:lnTo>
                  <a:pt x="26327" y="6108"/>
                </a:lnTo>
                <a:lnTo>
                  <a:pt x="39789" y="215"/>
                </a:lnTo>
                <a:lnTo>
                  <a:pt x="40589" y="0"/>
                </a:lnTo>
                <a:lnTo>
                  <a:pt x="40589" y="33337"/>
                </a:lnTo>
                <a:lnTo>
                  <a:pt x="7251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5" name="object 3575"/>
          <p:cNvSpPr/>
          <p:nvPr/>
        </p:nvSpPr>
        <p:spPr>
          <a:xfrm>
            <a:off x="873406" y="7116028"/>
            <a:ext cx="15722" cy="14490"/>
          </a:xfrm>
          <a:custGeom>
            <a:avLst/>
            <a:gdLst/>
            <a:ahLst/>
            <a:cxnLst/>
            <a:rect l="l" t="t" r="r" b="b"/>
            <a:pathLst>
              <a:path w="15722" h="14490">
                <a:moveTo>
                  <a:pt x="0" y="14490"/>
                </a:moveTo>
                <a:lnTo>
                  <a:pt x="15722" y="0"/>
                </a:lnTo>
                <a:lnTo>
                  <a:pt x="7251" y="6604"/>
                </a:lnTo>
                <a:lnTo>
                  <a:pt x="152" y="1431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6" name="object 3576"/>
          <p:cNvSpPr/>
          <p:nvPr/>
        </p:nvSpPr>
        <p:spPr>
          <a:xfrm>
            <a:off x="873909" y="6957327"/>
            <a:ext cx="49022" cy="60871"/>
          </a:xfrm>
          <a:custGeom>
            <a:avLst/>
            <a:gdLst/>
            <a:ahLst/>
            <a:cxnLst/>
            <a:rect l="l" t="t" r="r" b="b"/>
            <a:pathLst>
              <a:path w="49021" h="60871">
                <a:moveTo>
                  <a:pt x="46520" y="60871"/>
                </a:moveTo>
                <a:lnTo>
                  <a:pt x="49021" y="60871"/>
                </a:lnTo>
                <a:lnTo>
                  <a:pt x="40576" y="60871"/>
                </a:lnTo>
                <a:lnTo>
                  <a:pt x="40576" y="53632"/>
                </a:lnTo>
                <a:lnTo>
                  <a:pt x="26327" y="47523"/>
                </a:lnTo>
                <a:lnTo>
                  <a:pt x="15506" y="37566"/>
                </a:lnTo>
                <a:lnTo>
                  <a:pt x="8508" y="24650"/>
                </a:lnTo>
                <a:lnTo>
                  <a:pt x="7251" y="20307"/>
                </a:lnTo>
                <a:lnTo>
                  <a:pt x="0" y="20307"/>
                </a:lnTo>
                <a:lnTo>
                  <a:pt x="0" y="0"/>
                </a:lnTo>
                <a:lnTo>
                  <a:pt x="1422" y="0"/>
                </a:lnTo>
                <a:lnTo>
                  <a:pt x="120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7" name="object 3577"/>
          <p:cNvSpPr/>
          <p:nvPr/>
        </p:nvSpPr>
        <p:spPr>
          <a:xfrm>
            <a:off x="877835" y="7180544"/>
            <a:ext cx="45097" cy="40589"/>
          </a:xfrm>
          <a:custGeom>
            <a:avLst/>
            <a:gdLst/>
            <a:ahLst/>
            <a:cxnLst/>
            <a:rect l="l" t="t" r="r" b="b"/>
            <a:pathLst>
              <a:path w="45097" h="40589">
                <a:moveTo>
                  <a:pt x="0" y="0"/>
                </a:moveTo>
                <a:lnTo>
                  <a:pt x="3327" y="0"/>
                </a:lnTo>
                <a:lnTo>
                  <a:pt x="4584" y="4343"/>
                </a:lnTo>
                <a:lnTo>
                  <a:pt x="11582" y="17259"/>
                </a:lnTo>
                <a:lnTo>
                  <a:pt x="22402" y="27216"/>
                </a:lnTo>
                <a:lnTo>
                  <a:pt x="35852" y="33108"/>
                </a:lnTo>
                <a:lnTo>
                  <a:pt x="36652" y="33324"/>
                </a:lnTo>
                <a:lnTo>
                  <a:pt x="36652" y="40589"/>
                </a:lnTo>
                <a:lnTo>
                  <a:pt x="45097" y="40589"/>
                </a:lnTo>
                <a:lnTo>
                  <a:pt x="42595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8" name="object 3578"/>
          <p:cNvSpPr/>
          <p:nvPr/>
        </p:nvSpPr>
        <p:spPr>
          <a:xfrm>
            <a:off x="875328" y="6957330"/>
            <a:ext cx="7518" cy="0"/>
          </a:xfrm>
          <a:custGeom>
            <a:avLst/>
            <a:gdLst/>
            <a:ahLst/>
            <a:cxnLst/>
            <a:rect l="l" t="t" r="r" b="b"/>
            <a:pathLst>
              <a:path w="7518">
                <a:moveTo>
                  <a:pt x="0" y="0"/>
                </a:moveTo>
                <a:lnTo>
                  <a:pt x="7518" y="0"/>
                </a:lnTo>
                <a:lnTo>
                  <a:pt x="50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9" name="object 3579"/>
          <p:cNvSpPr/>
          <p:nvPr/>
        </p:nvSpPr>
        <p:spPr>
          <a:xfrm>
            <a:off x="881161" y="6977635"/>
            <a:ext cx="19227" cy="0"/>
          </a:xfrm>
          <a:custGeom>
            <a:avLst/>
            <a:gdLst/>
            <a:ahLst/>
            <a:cxnLst/>
            <a:rect l="l" t="t" r="r" b="b"/>
            <a:pathLst>
              <a:path w="19227">
                <a:moveTo>
                  <a:pt x="0" y="0"/>
                </a:moveTo>
                <a:lnTo>
                  <a:pt x="19227" y="0"/>
                </a:lnTo>
                <a:lnTo>
                  <a:pt x="183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0" name="object 3580"/>
          <p:cNvSpPr/>
          <p:nvPr/>
        </p:nvSpPr>
        <p:spPr>
          <a:xfrm>
            <a:off x="881161" y="6916741"/>
            <a:ext cx="44284" cy="40589"/>
          </a:xfrm>
          <a:custGeom>
            <a:avLst/>
            <a:gdLst/>
            <a:ahLst/>
            <a:cxnLst/>
            <a:rect l="l" t="t" r="r" b="b"/>
            <a:pathLst>
              <a:path w="44284" h="40589">
                <a:moveTo>
                  <a:pt x="0" y="40589"/>
                </a:moveTo>
                <a:lnTo>
                  <a:pt x="1257" y="36245"/>
                </a:lnTo>
                <a:lnTo>
                  <a:pt x="8255" y="23329"/>
                </a:lnTo>
                <a:lnTo>
                  <a:pt x="19075" y="13373"/>
                </a:lnTo>
                <a:lnTo>
                  <a:pt x="32524" y="7480"/>
                </a:lnTo>
                <a:lnTo>
                  <a:pt x="33324" y="7264"/>
                </a:lnTo>
                <a:lnTo>
                  <a:pt x="33324" y="0"/>
                </a:lnTo>
                <a:lnTo>
                  <a:pt x="44284" y="0"/>
                </a:lnTo>
                <a:lnTo>
                  <a:pt x="4177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1" name="object 3581"/>
          <p:cNvSpPr/>
          <p:nvPr/>
        </p:nvSpPr>
        <p:spPr>
          <a:xfrm>
            <a:off x="882846" y="6957330"/>
            <a:ext cx="20523" cy="0"/>
          </a:xfrm>
          <a:custGeom>
            <a:avLst/>
            <a:gdLst/>
            <a:ahLst/>
            <a:cxnLst/>
            <a:rect l="l" t="t" r="r" b="b"/>
            <a:pathLst>
              <a:path w="20523">
                <a:moveTo>
                  <a:pt x="0" y="0"/>
                </a:moveTo>
                <a:lnTo>
                  <a:pt x="205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2" name="object 3582"/>
          <p:cNvSpPr/>
          <p:nvPr/>
        </p:nvSpPr>
        <p:spPr>
          <a:xfrm>
            <a:off x="882846" y="7180544"/>
            <a:ext cx="31648" cy="33324"/>
          </a:xfrm>
          <a:custGeom>
            <a:avLst/>
            <a:gdLst/>
            <a:ahLst/>
            <a:cxnLst/>
            <a:rect l="l" t="t" r="r" b="b"/>
            <a:pathLst>
              <a:path w="31648" h="33324">
                <a:moveTo>
                  <a:pt x="0" y="0"/>
                </a:moveTo>
                <a:lnTo>
                  <a:pt x="31648" y="0"/>
                </a:lnTo>
                <a:lnTo>
                  <a:pt x="31648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3" name="object 3583"/>
          <p:cNvSpPr/>
          <p:nvPr/>
        </p:nvSpPr>
        <p:spPr>
          <a:xfrm>
            <a:off x="889132" y="7107453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8572"/>
                </a:moveTo>
                <a:lnTo>
                  <a:pt x="19570" y="0"/>
                </a:lnTo>
                <a:lnTo>
                  <a:pt x="9410" y="3479"/>
                </a:lnTo>
                <a:lnTo>
                  <a:pt x="0" y="857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4" name="object 3584"/>
          <p:cNvSpPr/>
          <p:nvPr/>
        </p:nvSpPr>
        <p:spPr>
          <a:xfrm>
            <a:off x="889132" y="7021850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0"/>
                </a:moveTo>
                <a:lnTo>
                  <a:pt x="19570" y="8572"/>
                </a:lnTo>
                <a:lnTo>
                  <a:pt x="9410" y="509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5" name="object 3585"/>
          <p:cNvSpPr/>
          <p:nvPr/>
        </p:nvSpPr>
        <p:spPr>
          <a:xfrm>
            <a:off x="897879" y="6957330"/>
            <a:ext cx="1600" cy="0"/>
          </a:xfrm>
          <a:custGeom>
            <a:avLst/>
            <a:gdLst/>
            <a:ahLst/>
            <a:cxnLst/>
            <a:rect l="l" t="t" r="r" b="b"/>
            <a:pathLst>
              <a:path w="1600">
                <a:moveTo>
                  <a:pt x="0" y="0"/>
                </a:moveTo>
                <a:lnTo>
                  <a:pt x="160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6" name="object 3586"/>
          <p:cNvSpPr/>
          <p:nvPr/>
        </p:nvSpPr>
        <p:spPr>
          <a:xfrm>
            <a:off x="900385" y="6977635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  <a:lnTo>
                  <a:pt x="298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7" name="object 3587"/>
          <p:cNvSpPr/>
          <p:nvPr/>
        </p:nvSpPr>
        <p:spPr>
          <a:xfrm>
            <a:off x="905396" y="6977635"/>
            <a:ext cx="9093" cy="33324"/>
          </a:xfrm>
          <a:custGeom>
            <a:avLst/>
            <a:gdLst/>
            <a:ahLst/>
            <a:cxnLst/>
            <a:rect l="l" t="t" r="r" b="b"/>
            <a:pathLst>
              <a:path w="9093" h="33324">
                <a:moveTo>
                  <a:pt x="0" y="0"/>
                </a:moveTo>
                <a:lnTo>
                  <a:pt x="9093" y="0"/>
                </a:lnTo>
                <a:lnTo>
                  <a:pt x="9093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8" name="object 3588"/>
          <p:cNvSpPr/>
          <p:nvPr/>
        </p:nvSpPr>
        <p:spPr>
          <a:xfrm>
            <a:off x="902891" y="6924005"/>
            <a:ext cx="11595" cy="33324"/>
          </a:xfrm>
          <a:custGeom>
            <a:avLst/>
            <a:gdLst/>
            <a:ahLst/>
            <a:cxnLst/>
            <a:rect l="l" t="t" r="r" b="b"/>
            <a:pathLst>
              <a:path w="11595" h="33324">
                <a:moveTo>
                  <a:pt x="0" y="33324"/>
                </a:moveTo>
                <a:lnTo>
                  <a:pt x="11595" y="33324"/>
                </a:lnTo>
                <a:lnTo>
                  <a:pt x="115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9" name="object 3589"/>
          <p:cNvSpPr/>
          <p:nvPr/>
        </p:nvSpPr>
        <p:spPr>
          <a:xfrm>
            <a:off x="908701" y="7233335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0" y="0"/>
                </a:moveTo>
                <a:lnTo>
                  <a:pt x="21297" y="1765"/>
                </a:lnTo>
                <a:lnTo>
                  <a:pt x="10566" y="176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0" name="object 3590"/>
          <p:cNvSpPr/>
          <p:nvPr/>
        </p:nvSpPr>
        <p:spPr>
          <a:xfrm>
            <a:off x="908702" y="7105680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10604" y="0"/>
                </a:moveTo>
                <a:lnTo>
                  <a:pt x="0" y="1765"/>
                </a:lnTo>
                <a:lnTo>
                  <a:pt x="21297" y="0"/>
                </a:lnTo>
                <a:lnTo>
                  <a:pt x="41795" y="5181"/>
                </a:lnTo>
                <a:lnTo>
                  <a:pt x="31876" y="1765"/>
                </a:lnTo>
                <a:lnTo>
                  <a:pt x="21755" y="1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1" name="object 3591"/>
          <p:cNvSpPr/>
          <p:nvPr/>
        </p:nvSpPr>
        <p:spPr>
          <a:xfrm>
            <a:off x="908702" y="7030431"/>
            <a:ext cx="10604" cy="1765"/>
          </a:xfrm>
          <a:custGeom>
            <a:avLst/>
            <a:gdLst/>
            <a:ahLst/>
            <a:cxnLst/>
            <a:rect l="l" t="t" r="r" b="b"/>
            <a:pathLst>
              <a:path w="10604" h="1765">
                <a:moveTo>
                  <a:pt x="10604" y="1765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2" name="object 3592"/>
          <p:cNvSpPr/>
          <p:nvPr/>
        </p:nvSpPr>
        <p:spPr>
          <a:xfrm>
            <a:off x="930456" y="7027012"/>
            <a:ext cx="20040" cy="5092"/>
          </a:xfrm>
          <a:custGeom>
            <a:avLst/>
            <a:gdLst/>
            <a:ahLst/>
            <a:cxnLst/>
            <a:rect l="l" t="t" r="r" b="b"/>
            <a:pathLst>
              <a:path w="20040" h="5092">
                <a:moveTo>
                  <a:pt x="20040" y="0"/>
                </a:moveTo>
                <a:lnTo>
                  <a:pt x="0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3" name="object 3593"/>
          <p:cNvSpPr/>
          <p:nvPr/>
        </p:nvSpPr>
        <p:spPr>
          <a:xfrm>
            <a:off x="908706" y="6902773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1701" y="1485"/>
                </a:moveTo>
                <a:lnTo>
                  <a:pt x="0" y="1765"/>
                </a:lnTo>
                <a:lnTo>
                  <a:pt x="21297" y="0"/>
                </a:lnTo>
                <a:lnTo>
                  <a:pt x="10553" y="0"/>
                </a:lnTo>
                <a:lnTo>
                  <a:pt x="1701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4" name="object 3594"/>
          <p:cNvSpPr/>
          <p:nvPr/>
        </p:nvSpPr>
        <p:spPr>
          <a:xfrm>
            <a:off x="914490" y="7218042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1879"/>
                </a:moveTo>
                <a:lnTo>
                  <a:pt x="0" y="2501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5" name="object 3595"/>
          <p:cNvSpPr/>
          <p:nvPr/>
        </p:nvSpPr>
        <p:spPr>
          <a:xfrm>
            <a:off x="914490" y="7213034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6" name="object 3596"/>
          <p:cNvSpPr/>
          <p:nvPr/>
        </p:nvSpPr>
        <p:spPr>
          <a:xfrm>
            <a:off x="914490" y="7125313"/>
            <a:ext cx="0" cy="2527"/>
          </a:xfrm>
          <a:custGeom>
            <a:avLst/>
            <a:gdLst/>
            <a:ahLst/>
            <a:cxnLst/>
            <a:rect l="l" t="t" r="r" b="b"/>
            <a:pathLst>
              <a:path h="2527">
                <a:moveTo>
                  <a:pt x="0" y="2527"/>
                </a:moveTo>
                <a:lnTo>
                  <a:pt x="0" y="0"/>
                </a:lnTo>
                <a:lnTo>
                  <a:pt x="0" y="160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7" name="object 3597"/>
          <p:cNvSpPr/>
          <p:nvPr/>
        </p:nvSpPr>
        <p:spPr>
          <a:xfrm>
            <a:off x="914490" y="7122803"/>
            <a:ext cx="0" cy="2514"/>
          </a:xfrm>
          <a:custGeom>
            <a:avLst/>
            <a:gdLst/>
            <a:ahLst/>
            <a:cxnLst/>
            <a:rect l="l" t="t" r="r" b="b"/>
            <a:pathLst>
              <a:path h="2514">
                <a:moveTo>
                  <a:pt x="0" y="1257"/>
                </a:moveTo>
                <a:lnTo>
                  <a:pt x="0" y="2514"/>
                </a:lnTo>
                <a:lnTo>
                  <a:pt x="0" y="0"/>
                </a:lnTo>
                <a:lnTo>
                  <a:pt x="0" y="12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8" name="object 3598"/>
          <p:cNvSpPr/>
          <p:nvPr/>
        </p:nvSpPr>
        <p:spPr>
          <a:xfrm>
            <a:off x="914490" y="7119680"/>
            <a:ext cx="0" cy="3124"/>
          </a:xfrm>
          <a:custGeom>
            <a:avLst/>
            <a:gdLst/>
            <a:ahLst/>
            <a:cxnLst/>
            <a:rect l="l" t="t" r="r" b="b"/>
            <a:pathLst>
              <a:path h="3124">
                <a:moveTo>
                  <a:pt x="0" y="622"/>
                </a:moveTo>
                <a:lnTo>
                  <a:pt x="0" y="3124"/>
                </a:lnTo>
                <a:lnTo>
                  <a:pt x="0" y="0"/>
                </a:lnTo>
                <a:lnTo>
                  <a:pt x="0" y="6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9" name="object 3599"/>
          <p:cNvSpPr/>
          <p:nvPr/>
        </p:nvSpPr>
        <p:spPr>
          <a:xfrm>
            <a:off x="914490" y="7119675"/>
            <a:ext cx="10947" cy="0"/>
          </a:xfrm>
          <a:custGeom>
            <a:avLst/>
            <a:gdLst/>
            <a:ahLst/>
            <a:cxnLst/>
            <a:rect l="l" t="t" r="r" b="b"/>
            <a:pathLst>
              <a:path w="10947">
                <a:moveTo>
                  <a:pt x="0" y="0"/>
                </a:moveTo>
                <a:lnTo>
                  <a:pt x="10947" y="0"/>
                </a:lnTo>
                <a:lnTo>
                  <a:pt x="84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0" name="object 3600"/>
          <p:cNvSpPr/>
          <p:nvPr/>
        </p:nvSpPr>
        <p:spPr>
          <a:xfrm>
            <a:off x="917924" y="6899630"/>
            <a:ext cx="1333" cy="114"/>
          </a:xfrm>
          <a:custGeom>
            <a:avLst/>
            <a:gdLst/>
            <a:ahLst/>
            <a:cxnLst/>
            <a:rect l="l" t="t" r="r" b="b"/>
            <a:pathLst>
              <a:path w="1333" h="114">
                <a:moveTo>
                  <a:pt x="0" y="114"/>
                </a:moveTo>
                <a:lnTo>
                  <a:pt x="133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1" name="object 3601"/>
          <p:cNvSpPr/>
          <p:nvPr/>
        </p:nvSpPr>
        <p:spPr>
          <a:xfrm>
            <a:off x="919242" y="7105675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25"/>
                </a:moveTo>
                <a:lnTo>
                  <a:pt x="1075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2" name="object 3602"/>
          <p:cNvSpPr/>
          <p:nvPr/>
        </p:nvSpPr>
        <p:spPr>
          <a:xfrm>
            <a:off x="919242" y="7032175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0"/>
                </a:moveTo>
                <a:lnTo>
                  <a:pt x="10756" y="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3" name="object 3603"/>
          <p:cNvSpPr/>
          <p:nvPr/>
        </p:nvSpPr>
        <p:spPr>
          <a:xfrm>
            <a:off x="922935" y="7018199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4" name="object 3604"/>
          <p:cNvSpPr/>
          <p:nvPr/>
        </p:nvSpPr>
        <p:spPr>
          <a:xfrm>
            <a:off x="922935" y="7221132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5" name="object 3605"/>
          <p:cNvSpPr/>
          <p:nvPr/>
        </p:nvSpPr>
        <p:spPr>
          <a:xfrm>
            <a:off x="922935" y="7035631"/>
            <a:ext cx="1358" cy="114"/>
          </a:xfrm>
          <a:custGeom>
            <a:avLst/>
            <a:gdLst/>
            <a:ahLst/>
            <a:cxnLst/>
            <a:rect l="l" t="t" r="r" b="b"/>
            <a:pathLst>
              <a:path w="1358" h="114">
                <a:moveTo>
                  <a:pt x="0" y="0"/>
                </a:moveTo>
                <a:lnTo>
                  <a:pt x="1358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6" name="object 3606"/>
          <p:cNvSpPr/>
          <p:nvPr/>
        </p:nvSpPr>
        <p:spPr>
          <a:xfrm>
            <a:off x="925440" y="7221132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1015" y="0"/>
                </a:moveTo>
                <a:lnTo>
                  <a:pt x="0" y="0"/>
                </a:lnTo>
                <a:lnTo>
                  <a:pt x="2501" y="0"/>
                </a:lnTo>
                <a:lnTo>
                  <a:pt x="101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7" name="object 3607"/>
          <p:cNvSpPr/>
          <p:nvPr/>
        </p:nvSpPr>
        <p:spPr>
          <a:xfrm>
            <a:off x="927947" y="7221132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8" name="object 3608"/>
          <p:cNvSpPr/>
          <p:nvPr/>
        </p:nvSpPr>
        <p:spPr>
          <a:xfrm>
            <a:off x="925446" y="7119673"/>
            <a:ext cx="45097" cy="40563"/>
          </a:xfrm>
          <a:custGeom>
            <a:avLst/>
            <a:gdLst/>
            <a:ahLst/>
            <a:cxnLst/>
            <a:rect l="l" t="t" r="r" b="b"/>
            <a:pathLst>
              <a:path w="45097" h="40563">
                <a:moveTo>
                  <a:pt x="9347" y="7238"/>
                </a:moveTo>
                <a:lnTo>
                  <a:pt x="9347" y="40563"/>
                </a:lnTo>
                <a:lnTo>
                  <a:pt x="45097" y="40563"/>
                </a:lnTo>
                <a:lnTo>
                  <a:pt x="42672" y="40563"/>
                </a:lnTo>
                <a:lnTo>
                  <a:pt x="38468" y="29463"/>
                </a:lnTo>
                <a:lnTo>
                  <a:pt x="29438" y="17894"/>
                </a:lnTo>
                <a:lnTo>
                  <a:pt x="17119" y="9829"/>
                </a:lnTo>
                <a:lnTo>
                  <a:pt x="9347" y="7238"/>
                </a:lnTo>
                <a:lnTo>
                  <a:pt x="9347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9" name="object 3609"/>
          <p:cNvSpPr/>
          <p:nvPr/>
        </p:nvSpPr>
        <p:spPr>
          <a:xfrm>
            <a:off x="925441" y="6916743"/>
            <a:ext cx="15036" cy="40589"/>
          </a:xfrm>
          <a:custGeom>
            <a:avLst/>
            <a:gdLst/>
            <a:ahLst/>
            <a:cxnLst/>
            <a:rect l="l" t="t" r="r" b="b"/>
            <a:pathLst>
              <a:path w="15036" h="40589">
                <a:moveTo>
                  <a:pt x="0" y="0"/>
                </a:moveTo>
                <a:lnTo>
                  <a:pt x="9347" y="0"/>
                </a:lnTo>
                <a:lnTo>
                  <a:pt x="9347" y="40589"/>
                </a:lnTo>
                <a:lnTo>
                  <a:pt x="15036" y="40589"/>
                </a:lnTo>
                <a:lnTo>
                  <a:pt x="14084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0" name="object 3610"/>
          <p:cNvSpPr/>
          <p:nvPr/>
        </p:nvSpPr>
        <p:spPr>
          <a:xfrm>
            <a:off x="929999" y="7229949"/>
            <a:ext cx="20497" cy="5156"/>
          </a:xfrm>
          <a:custGeom>
            <a:avLst/>
            <a:gdLst/>
            <a:ahLst/>
            <a:cxnLst/>
            <a:rect l="l" t="t" r="r" b="b"/>
            <a:pathLst>
              <a:path w="20497" h="5156">
                <a:moveTo>
                  <a:pt x="0" y="5156"/>
                </a:moveTo>
                <a:lnTo>
                  <a:pt x="10579" y="3390"/>
                </a:lnTo>
                <a:lnTo>
                  <a:pt x="20497" y="0"/>
                </a:lnTo>
                <a:lnTo>
                  <a:pt x="457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1" name="object 3611"/>
          <p:cNvSpPr/>
          <p:nvPr/>
        </p:nvSpPr>
        <p:spPr>
          <a:xfrm>
            <a:off x="929999" y="6902768"/>
            <a:ext cx="20497" cy="5181"/>
          </a:xfrm>
          <a:custGeom>
            <a:avLst/>
            <a:gdLst/>
            <a:ahLst/>
            <a:cxnLst/>
            <a:rect l="l" t="t" r="r" b="b"/>
            <a:pathLst>
              <a:path w="20497" h="5181">
                <a:moveTo>
                  <a:pt x="0" y="0"/>
                </a:moveTo>
                <a:lnTo>
                  <a:pt x="10579" y="1765"/>
                </a:lnTo>
                <a:lnTo>
                  <a:pt x="20497" y="5181"/>
                </a:lnTo>
                <a:lnTo>
                  <a:pt x="457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2" name="object 3612"/>
          <p:cNvSpPr/>
          <p:nvPr/>
        </p:nvSpPr>
        <p:spPr>
          <a:xfrm>
            <a:off x="930452" y="7180543"/>
            <a:ext cx="37668" cy="40589"/>
          </a:xfrm>
          <a:custGeom>
            <a:avLst/>
            <a:gdLst/>
            <a:ahLst/>
            <a:cxnLst/>
            <a:rect l="l" t="t" r="r" b="b"/>
            <a:pathLst>
              <a:path w="37668" h="40589">
                <a:moveTo>
                  <a:pt x="0" y="40589"/>
                </a:moveTo>
                <a:lnTo>
                  <a:pt x="4343" y="40589"/>
                </a:lnTo>
                <a:lnTo>
                  <a:pt x="4343" y="33337"/>
                </a:lnTo>
                <a:lnTo>
                  <a:pt x="12115" y="30734"/>
                </a:lnTo>
                <a:lnTo>
                  <a:pt x="24434" y="22707"/>
                </a:lnTo>
                <a:lnTo>
                  <a:pt x="33451" y="11099"/>
                </a:lnTo>
                <a:lnTo>
                  <a:pt x="37668" y="0"/>
                </a:lnTo>
                <a:lnTo>
                  <a:pt x="4343" y="0"/>
                </a:lnTo>
                <a:lnTo>
                  <a:pt x="4343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3" name="object 3613"/>
          <p:cNvSpPr/>
          <p:nvPr/>
        </p:nvSpPr>
        <p:spPr>
          <a:xfrm>
            <a:off x="930452" y="7015062"/>
            <a:ext cx="4343" cy="3136"/>
          </a:xfrm>
          <a:custGeom>
            <a:avLst/>
            <a:gdLst/>
            <a:ahLst/>
            <a:cxnLst/>
            <a:rect l="l" t="t" r="r" b="b"/>
            <a:pathLst>
              <a:path w="4343" h="3136">
                <a:moveTo>
                  <a:pt x="0" y="3136"/>
                </a:moveTo>
                <a:lnTo>
                  <a:pt x="4343" y="3136"/>
                </a:lnTo>
                <a:lnTo>
                  <a:pt x="4343" y="0"/>
                </a:lnTo>
                <a:lnTo>
                  <a:pt x="4343" y="24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4" name="object 3614"/>
          <p:cNvSpPr/>
          <p:nvPr/>
        </p:nvSpPr>
        <p:spPr>
          <a:xfrm>
            <a:off x="934793" y="6977639"/>
            <a:ext cx="33324" cy="37426"/>
          </a:xfrm>
          <a:custGeom>
            <a:avLst/>
            <a:gdLst/>
            <a:ahLst/>
            <a:cxnLst/>
            <a:rect l="l" t="t" r="r" b="b"/>
            <a:pathLst>
              <a:path w="33324" h="37426">
                <a:moveTo>
                  <a:pt x="0" y="33324"/>
                </a:moveTo>
                <a:lnTo>
                  <a:pt x="0" y="0"/>
                </a:lnTo>
                <a:lnTo>
                  <a:pt x="33324" y="0"/>
                </a:lnTo>
                <a:lnTo>
                  <a:pt x="29121" y="11099"/>
                </a:lnTo>
                <a:lnTo>
                  <a:pt x="20091" y="22669"/>
                </a:lnTo>
                <a:lnTo>
                  <a:pt x="7772" y="30734"/>
                </a:lnTo>
                <a:lnTo>
                  <a:pt x="0" y="33324"/>
                </a:lnTo>
                <a:lnTo>
                  <a:pt x="0" y="3742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5" name="object 3615"/>
          <p:cNvSpPr/>
          <p:nvPr/>
        </p:nvSpPr>
        <p:spPr>
          <a:xfrm>
            <a:off x="929691" y="7010034"/>
            <a:ext cx="0" cy="9415"/>
          </a:xfrm>
          <a:custGeom>
            <a:avLst/>
            <a:gdLst/>
            <a:ahLst/>
            <a:cxnLst/>
            <a:rect l="l" t="t" r="r" b="b"/>
            <a:pathLst>
              <a:path h="9415">
                <a:moveTo>
                  <a:pt x="0" y="0"/>
                </a:moveTo>
                <a:lnTo>
                  <a:pt x="0" y="9415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6" name="object 3616"/>
          <p:cNvSpPr/>
          <p:nvPr/>
        </p:nvSpPr>
        <p:spPr>
          <a:xfrm>
            <a:off x="934793" y="6924001"/>
            <a:ext cx="35750" cy="33324"/>
          </a:xfrm>
          <a:custGeom>
            <a:avLst/>
            <a:gdLst/>
            <a:ahLst/>
            <a:cxnLst/>
            <a:rect l="l" t="t" r="r" b="b"/>
            <a:pathLst>
              <a:path w="35750" h="33324">
                <a:moveTo>
                  <a:pt x="0" y="0"/>
                </a:moveTo>
                <a:lnTo>
                  <a:pt x="7772" y="2590"/>
                </a:lnTo>
                <a:lnTo>
                  <a:pt x="20091" y="10629"/>
                </a:lnTo>
                <a:lnTo>
                  <a:pt x="29121" y="22225"/>
                </a:lnTo>
                <a:lnTo>
                  <a:pt x="33324" y="33324"/>
                </a:lnTo>
                <a:lnTo>
                  <a:pt x="35750" y="33324"/>
                </a:lnTo>
                <a:lnTo>
                  <a:pt x="5676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7" name="object 3617"/>
          <p:cNvSpPr/>
          <p:nvPr/>
        </p:nvSpPr>
        <p:spPr>
          <a:xfrm>
            <a:off x="934793" y="6917326"/>
            <a:ext cx="0" cy="7518"/>
          </a:xfrm>
          <a:custGeom>
            <a:avLst/>
            <a:gdLst/>
            <a:ahLst/>
            <a:cxnLst/>
            <a:rect l="l" t="t" r="r" b="b"/>
            <a:pathLst>
              <a:path h="7518">
                <a:moveTo>
                  <a:pt x="0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8" name="object 3618"/>
          <p:cNvSpPr/>
          <p:nvPr/>
        </p:nvSpPr>
        <p:spPr>
          <a:xfrm>
            <a:off x="939524" y="7286061"/>
            <a:ext cx="119037" cy="0"/>
          </a:xfrm>
          <a:custGeom>
            <a:avLst/>
            <a:gdLst/>
            <a:ahLst/>
            <a:cxnLst/>
            <a:rect l="l" t="t" r="r" b="b"/>
            <a:pathLst>
              <a:path w="119037">
                <a:moveTo>
                  <a:pt x="0" y="0"/>
                </a:moveTo>
                <a:lnTo>
                  <a:pt x="11903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9" name="object 3619"/>
          <p:cNvSpPr/>
          <p:nvPr/>
        </p:nvSpPr>
        <p:spPr>
          <a:xfrm>
            <a:off x="937969" y="7180544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0" name="object 3620"/>
          <p:cNvSpPr/>
          <p:nvPr/>
        </p:nvSpPr>
        <p:spPr>
          <a:xfrm>
            <a:off x="939524" y="7160240"/>
            <a:ext cx="952" cy="0"/>
          </a:xfrm>
          <a:custGeom>
            <a:avLst/>
            <a:gdLst/>
            <a:ahLst/>
            <a:cxnLst/>
            <a:rect l="l" t="t" r="r" b="b"/>
            <a:pathLst>
              <a:path w="952">
                <a:moveTo>
                  <a:pt x="0" y="0"/>
                </a:moveTo>
                <a:lnTo>
                  <a:pt x="9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1" name="object 3621"/>
          <p:cNvSpPr/>
          <p:nvPr/>
        </p:nvSpPr>
        <p:spPr>
          <a:xfrm>
            <a:off x="937969" y="6977635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2" name="object 3622"/>
          <p:cNvSpPr/>
          <p:nvPr/>
        </p:nvSpPr>
        <p:spPr>
          <a:xfrm>
            <a:off x="940017" y="6901173"/>
            <a:ext cx="457" cy="127"/>
          </a:xfrm>
          <a:custGeom>
            <a:avLst/>
            <a:gdLst/>
            <a:ahLst/>
            <a:cxnLst/>
            <a:rect l="l" t="t" r="r" b="b"/>
            <a:pathLst>
              <a:path w="457" h="126">
                <a:moveTo>
                  <a:pt x="457" y="12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3" name="object 3623"/>
          <p:cNvSpPr/>
          <p:nvPr/>
        </p:nvSpPr>
        <p:spPr>
          <a:xfrm>
            <a:off x="950497" y="7110863"/>
            <a:ext cx="38188" cy="119075"/>
          </a:xfrm>
          <a:custGeom>
            <a:avLst/>
            <a:gdLst/>
            <a:ahLst/>
            <a:cxnLst/>
            <a:rect l="l" t="t" r="r" b="b"/>
            <a:pathLst>
              <a:path w="38188" h="119075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44"/>
                </a:lnTo>
                <a:lnTo>
                  <a:pt x="38188" y="70218"/>
                </a:lnTo>
                <a:lnTo>
                  <a:pt x="31254" y="90436"/>
                </a:lnTo>
                <a:lnTo>
                  <a:pt x="18122" y="107315"/>
                </a:lnTo>
                <a:lnTo>
                  <a:pt x="0" y="11907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4" name="object 3624"/>
          <p:cNvSpPr/>
          <p:nvPr/>
        </p:nvSpPr>
        <p:spPr>
          <a:xfrm>
            <a:off x="950497" y="7015265"/>
            <a:ext cx="18122" cy="11747"/>
          </a:xfrm>
          <a:custGeom>
            <a:avLst/>
            <a:gdLst/>
            <a:ahLst/>
            <a:cxnLst/>
            <a:rect l="l" t="t" r="r" b="b"/>
            <a:pathLst>
              <a:path w="18122" h="11747">
                <a:moveTo>
                  <a:pt x="0" y="11747"/>
                </a:moveTo>
                <a:lnTo>
                  <a:pt x="18122" y="0"/>
                </a:lnTo>
                <a:lnTo>
                  <a:pt x="9639" y="6591"/>
                </a:lnTo>
                <a:lnTo>
                  <a:pt x="215" y="1168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5" name="object 3625"/>
          <p:cNvSpPr/>
          <p:nvPr/>
        </p:nvSpPr>
        <p:spPr>
          <a:xfrm>
            <a:off x="950497" y="6907952"/>
            <a:ext cx="38188" cy="107302"/>
          </a:xfrm>
          <a:custGeom>
            <a:avLst/>
            <a:gdLst/>
            <a:ahLst/>
            <a:cxnLst/>
            <a:rect l="l" t="t" r="r" b="b"/>
            <a:pathLst>
              <a:path w="38188" h="107302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31"/>
                </a:lnTo>
                <a:lnTo>
                  <a:pt x="38188" y="70218"/>
                </a:lnTo>
                <a:lnTo>
                  <a:pt x="34988" y="79527"/>
                </a:lnTo>
                <a:lnTo>
                  <a:pt x="31254" y="90436"/>
                </a:lnTo>
                <a:lnTo>
                  <a:pt x="18122" y="10730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6" name="object 3626"/>
          <p:cNvSpPr/>
          <p:nvPr/>
        </p:nvSpPr>
        <p:spPr>
          <a:xfrm>
            <a:off x="950713" y="7218174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11684"/>
                </a:moveTo>
                <a:lnTo>
                  <a:pt x="9436" y="6591"/>
                </a:lnTo>
                <a:lnTo>
                  <a:pt x="1790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7" name="object 3627"/>
          <p:cNvSpPr/>
          <p:nvPr/>
        </p:nvSpPr>
        <p:spPr>
          <a:xfrm>
            <a:off x="950713" y="7110928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0"/>
                </a:moveTo>
                <a:lnTo>
                  <a:pt x="9436" y="5118"/>
                </a:lnTo>
                <a:lnTo>
                  <a:pt x="17907" y="1168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8" name="object 3628"/>
          <p:cNvSpPr/>
          <p:nvPr/>
        </p:nvSpPr>
        <p:spPr>
          <a:xfrm>
            <a:off x="950713" y="6908017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0"/>
                </a:moveTo>
                <a:lnTo>
                  <a:pt x="9436" y="5092"/>
                </a:lnTo>
                <a:lnTo>
                  <a:pt x="17907" y="1168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9" name="object 3629"/>
          <p:cNvSpPr/>
          <p:nvPr/>
        </p:nvSpPr>
        <p:spPr>
          <a:xfrm>
            <a:off x="968035" y="6957330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0" y="0"/>
                </a:moveTo>
                <a:lnTo>
                  <a:pt x="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0" name="object 3630"/>
          <p:cNvSpPr/>
          <p:nvPr/>
        </p:nvSpPr>
        <p:spPr>
          <a:xfrm>
            <a:off x="968122" y="7160237"/>
            <a:ext cx="7238" cy="20307"/>
          </a:xfrm>
          <a:custGeom>
            <a:avLst/>
            <a:gdLst/>
            <a:ahLst/>
            <a:cxnLst/>
            <a:rect l="l" t="t" r="r" b="b"/>
            <a:pathLst>
              <a:path w="7238" h="20307">
                <a:moveTo>
                  <a:pt x="0" y="20307"/>
                </a:moveTo>
                <a:lnTo>
                  <a:pt x="7238" y="20307"/>
                </a:lnTo>
                <a:lnTo>
                  <a:pt x="7238" y="0"/>
                </a:lnTo>
                <a:lnTo>
                  <a:pt x="2425" y="0"/>
                </a:lnTo>
                <a:lnTo>
                  <a:pt x="7238" y="0"/>
                </a:lnTo>
                <a:lnTo>
                  <a:pt x="63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1" name="object 3631"/>
          <p:cNvSpPr/>
          <p:nvPr/>
        </p:nvSpPr>
        <p:spPr>
          <a:xfrm>
            <a:off x="968033" y="7160240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88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2" name="object 3632"/>
          <p:cNvSpPr/>
          <p:nvPr/>
        </p:nvSpPr>
        <p:spPr>
          <a:xfrm>
            <a:off x="968119" y="6974959"/>
            <a:ext cx="7238" cy="2679"/>
          </a:xfrm>
          <a:custGeom>
            <a:avLst/>
            <a:gdLst/>
            <a:ahLst/>
            <a:cxnLst/>
            <a:rect l="l" t="t" r="r" b="b"/>
            <a:pathLst>
              <a:path w="7238" h="2679">
                <a:moveTo>
                  <a:pt x="7238" y="2501"/>
                </a:moveTo>
                <a:lnTo>
                  <a:pt x="7238" y="0"/>
                </a:lnTo>
                <a:lnTo>
                  <a:pt x="7238" y="2679"/>
                </a:lnTo>
                <a:lnTo>
                  <a:pt x="0" y="267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3" name="object 3633"/>
          <p:cNvSpPr/>
          <p:nvPr/>
        </p:nvSpPr>
        <p:spPr>
          <a:xfrm>
            <a:off x="973043" y="6957330"/>
            <a:ext cx="2311" cy="17627"/>
          </a:xfrm>
          <a:custGeom>
            <a:avLst/>
            <a:gdLst/>
            <a:ahLst/>
            <a:cxnLst/>
            <a:rect l="l" t="t" r="r" b="b"/>
            <a:pathLst>
              <a:path w="2311" h="17627">
                <a:moveTo>
                  <a:pt x="1473" y="0"/>
                </a:moveTo>
                <a:lnTo>
                  <a:pt x="2311" y="0"/>
                </a:lnTo>
                <a:lnTo>
                  <a:pt x="0" y="0"/>
                </a:lnTo>
                <a:lnTo>
                  <a:pt x="2311" y="0"/>
                </a:lnTo>
                <a:lnTo>
                  <a:pt x="2311" y="176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4" name="object 3634"/>
          <p:cNvSpPr/>
          <p:nvPr/>
        </p:nvSpPr>
        <p:spPr>
          <a:xfrm>
            <a:off x="974254" y="6956079"/>
            <a:ext cx="0" cy="13865"/>
          </a:xfrm>
          <a:custGeom>
            <a:avLst/>
            <a:gdLst/>
            <a:ahLst/>
            <a:cxnLst/>
            <a:rect l="l" t="t" r="r" b="b"/>
            <a:pathLst>
              <a:path h="13865">
                <a:moveTo>
                  <a:pt x="0" y="0"/>
                </a:moveTo>
                <a:lnTo>
                  <a:pt x="0" y="13865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5" name="object 3635"/>
          <p:cNvSpPr/>
          <p:nvPr/>
        </p:nvSpPr>
        <p:spPr>
          <a:xfrm>
            <a:off x="990586" y="7286061"/>
            <a:ext cx="32575" cy="0"/>
          </a:xfrm>
          <a:custGeom>
            <a:avLst/>
            <a:gdLst/>
            <a:ahLst/>
            <a:cxnLst/>
            <a:rect l="l" t="t" r="r" b="b"/>
            <a:pathLst>
              <a:path w="32575">
                <a:moveTo>
                  <a:pt x="0" y="0"/>
                </a:moveTo>
                <a:lnTo>
                  <a:pt x="32575" y="0"/>
                </a:lnTo>
                <a:lnTo>
                  <a:pt x="273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6" name="object 3636"/>
          <p:cNvSpPr/>
          <p:nvPr/>
        </p:nvSpPr>
        <p:spPr>
          <a:xfrm>
            <a:off x="988686" y="7160417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2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7" name="object 3637"/>
          <p:cNvSpPr/>
          <p:nvPr/>
        </p:nvSpPr>
        <p:spPr>
          <a:xfrm>
            <a:off x="988686" y="6957420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8" name="object 3638"/>
          <p:cNvSpPr/>
          <p:nvPr/>
        </p:nvSpPr>
        <p:spPr>
          <a:xfrm>
            <a:off x="1023160" y="7283216"/>
            <a:ext cx="35407" cy="2844"/>
          </a:xfrm>
          <a:custGeom>
            <a:avLst/>
            <a:gdLst/>
            <a:ahLst/>
            <a:cxnLst/>
            <a:rect l="l" t="t" r="r" b="b"/>
            <a:pathLst>
              <a:path w="35407" h="2844">
                <a:moveTo>
                  <a:pt x="0" y="2844"/>
                </a:moveTo>
                <a:lnTo>
                  <a:pt x="35407" y="2844"/>
                </a:lnTo>
                <a:lnTo>
                  <a:pt x="35407" y="0"/>
                </a:lnTo>
                <a:lnTo>
                  <a:pt x="35407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9" name="object 3639"/>
          <p:cNvSpPr/>
          <p:nvPr/>
        </p:nvSpPr>
        <p:spPr>
          <a:xfrm>
            <a:off x="1023160" y="6851815"/>
            <a:ext cx="35407" cy="431393"/>
          </a:xfrm>
          <a:custGeom>
            <a:avLst/>
            <a:gdLst/>
            <a:ahLst/>
            <a:cxnLst/>
            <a:rect l="l" t="t" r="r" b="b"/>
            <a:pathLst>
              <a:path w="35407" h="431393">
                <a:moveTo>
                  <a:pt x="0" y="0"/>
                </a:moveTo>
                <a:lnTo>
                  <a:pt x="35407" y="0"/>
                </a:lnTo>
                <a:lnTo>
                  <a:pt x="35407" y="4313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0" name="object 3640"/>
          <p:cNvSpPr/>
          <p:nvPr/>
        </p:nvSpPr>
        <p:spPr>
          <a:xfrm>
            <a:off x="1058562" y="7263160"/>
            <a:ext cx="0" cy="21539"/>
          </a:xfrm>
          <a:custGeom>
            <a:avLst/>
            <a:gdLst/>
            <a:ahLst/>
            <a:cxnLst/>
            <a:rect l="l" t="t" r="r" b="b"/>
            <a:pathLst>
              <a:path h="21539">
                <a:moveTo>
                  <a:pt x="0" y="21539"/>
                </a:moveTo>
                <a:lnTo>
                  <a:pt x="0" y="2514"/>
                </a:lnTo>
                <a:lnTo>
                  <a:pt x="0" y="5016"/>
                </a:lnTo>
                <a:lnTo>
                  <a:pt x="0" y="0"/>
                </a:lnTo>
                <a:lnTo>
                  <a:pt x="0" y="251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1" name="object 3641"/>
          <p:cNvSpPr/>
          <p:nvPr/>
        </p:nvSpPr>
        <p:spPr>
          <a:xfrm>
            <a:off x="1058562" y="7250639"/>
            <a:ext cx="0" cy="12522"/>
          </a:xfrm>
          <a:custGeom>
            <a:avLst/>
            <a:gdLst/>
            <a:ahLst/>
            <a:cxnLst/>
            <a:rect l="l" t="t" r="r" b="b"/>
            <a:pathLst>
              <a:path h="12522">
                <a:moveTo>
                  <a:pt x="0" y="10020"/>
                </a:moveTo>
                <a:lnTo>
                  <a:pt x="0" y="12522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2" name="object 3642"/>
          <p:cNvSpPr/>
          <p:nvPr/>
        </p:nvSpPr>
        <p:spPr>
          <a:xfrm>
            <a:off x="1058562" y="7250637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3" name="object 3643"/>
          <p:cNvSpPr/>
          <p:nvPr/>
        </p:nvSpPr>
        <p:spPr>
          <a:xfrm>
            <a:off x="1058562" y="7075199"/>
            <a:ext cx="0" cy="175437"/>
          </a:xfrm>
          <a:custGeom>
            <a:avLst/>
            <a:gdLst/>
            <a:ahLst/>
            <a:cxnLst/>
            <a:rect l="l" t="t" r="r" b="b"/>
            <a:pathLst>
              <a:path h="175437">
                <a:moveTo>
                  <a:pt x="0" y="175437"/>
                </a:moveTo>
                <a:lnTo>
                  <a:pt x="0" y="0"/>
                </a:lnTo>
                <a:lnTo>
                  <a:pt x="0" y="25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4" name="object 3644"/>
          <p:cNvSpPr/>
          <p:nvPr/>
        </p:nvSpPr>
        <p:spPr>
          <a:xfrm>
            <a:off x="1058562" y="7087729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5" name="object 3645"/>
          <p:cNvSpPr/>
          <p:nvPr/>
        </p:nvSpPr>
        <p:spPr>
          <a:xfrm>
            <a:off x="1058562" y="7069002"/>
            <a:ext cx="0" cy="6197"/>
          </a:xfrm>
          <a:custGeom>
            <a:avLst/>
            <a:gdLst/>
            <a:ahLst/>
            <a:cxnLst/>
            <a:rect l="l" t="t" r="r" b="b"/>
            <a:pathLst>
              <a:path h="6197">
                <a:moveTo>
                  <a:pt x="0" y="0"/>
                </a:moveTo>
                <a:lnTo>
                  <a:pt x="0" y="619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6" name="object 3646"/>
          <p:cNvSpPr/>
          <p:nvPr/>
        </p:nvSpPr>
        <p:spPr>
          <a:xfrm>
            <a:off x="1058562" y="7068997"/>
            <a:ext cx="0" cy="1193"/>
          </a:xfrm>
          <a:custGeom>
            <a:avLst/>
            <a:gdLst/>
            <a:ahLst/>
            <a:cxnLst/>
            <a:rect l="l" t="t" r="r" b="b"/>
            <a:pathLst>
              <a:path h="1193">
                <a:moveTo>
                  <a:pt x="0" y="119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7" name="object 3647"/>
          <p:cNvSpPr/>
          <p:nvPr/>
        </p:nvSpPr>
        <p:spPr>
          <a:xfrm>
            <a:off x="457200" y="6170828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8" name="object 3648"/>
          <p:cNvSpPr/>
          <p:nvPr/>
        </p:nvSpPr>
        <p:spPr>
          <a:xfrm>
            <a:off x="1121597" y="6339182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9" name="object 3649"/>
          <p:cNvSpPr/>
          <p:nvPr/>
        </p:nvSpPr>
        <p:spPr>
          <a:xfrm>
            <a:off x="1127947" y="634552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0" name="object 3650"/>
          <p:cNvSpPr/>
          <p:nvPr/>
        </p:nvSpPr>
        <p:spPr>
          <a:xfrm>
            <a:off x="1998113" y="6339182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1" name="object 3651"/>
          <p:cNvSpPr/>
          <p:nvPr/>
        </p:nvSpPr>
        <p:spPr>
          <a:xfrm>
            <a:off x="1998113" y="634552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2" name="object 3652"/>
          <p:cNvSpPr/>
          <p:nvPr/>
        </p:nvSpPr>
        <p:spPr>
          <a:xfrm>
            <a:off x="2868281" y="6339182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3" name="object 3653"/>
          <p:cNvSpPr/>
          <p:nvPr/>
        </p:nvSpPr>
        <p:spPr>
          <a:xfrm>
            <a:off x="2868281" y="634552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4" name="object 3654"/>
          <p:cNvSpPr/>
          <p:nvPr/>
        </p:nvSpPr>
        <p:spPr>
          <a:xfrm>
            <a:off x="3738446" y="634552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5" name="object 3655"/>
          <p:cNvSpPr/>
          <p:nvPr/>
        </p:nvSpPr>
        <p:spPr>
          <a:xfrm>
            <a:off x="1121597" y="6699148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6" name="object 3656"/>
          <p:cNvSpPr/>
          <p:nvPr/>
        </p:nvSpPr>
        <p:spPr>
          <a:xfrm>
            <a:off x="1127947" y="670549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7" name="object 3657"/>
          <p:cNvSpPr/>
          <p:nvPr/>
        </p:nvSpPr>
        <p:spPr>
          <a:xfrm>
            <a:off x="1998113" y="6699148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8" name="object 3658"/>
          <p:cNvSpPr/>
          <p:nvPr/>
        </p:nvSpPr>
        <p:spPr>
          <a:xfrm>
            <a:off x="1998113" y="670549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9" name="object 3659"/>
          <p:cNvSpPr/>
          <p:nvPr/>
        </p:nvSpPr>
        <p:spPr>
          <a:xfrm>
            <a:off x="2868281" y="6699148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0" name="object 3660"/>
          <p:cNvSpPr/>
          <p:nvPr/>
        </p:nvSpPr>
        <p:spPr>
          <a:xfrm>
            <a:off x="2868281" y="670549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1" name="object 3661"/>
          <p:cNvSpPr/>
          <p:nvPr/>
        </p:nvSpPr>
        <p:spPr>
          <a:xfrm>
            <a:off x="3738446" y="670549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2" name="object 3662"/>
          <p:cNvSpPr/>
          <p:nvPr/>
        </p:nvSpPr>
        <p:spPr>
          <a:xfrm>
            <a:off x="1121597" y="7059114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3" name="object 3663"/>
          <p:cNvSpPr/>
          <p:nvPr/>
        </p:nvSpPr>
        <p:spPr>
          <a:xfrm>
            <a:off x="1127947" y="70654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4" name="object 3664"/>
          <p:cNvSpPr/>
          <p:nvPr/>
        </p:nvSpPr>
        <p:spPr>
          <a:xfrm>
            <a:off x="1998113" y="7059114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5" name="object 3665"/>
          <p:cNvSpPr/>
          <p:nvPr/>
        </p:nvSpPr>
        <p:spPr>
          <a:xfrm>
            <a:off x="1998113" y="70654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6" name="object 3666"/>
          <p:cNvSpPr/>
          <p:nvPr/>
        </p:nvSpPr>
        <p:spPr>
          <a:xfrm>
            <a:off x="2868281" y="7059114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7" name="object 3667"/>
          <p:cNvSpPr/>
          <p:nvPr/>
        </p:nvSpPr>
        <p:spPr>
          <a:xfrm>
            <a:off x="2868281" y="70654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8" name="object 3668"/>
          <p:cNvSpPr/>
          <p:nvPr/>
        </p:nvSpPr>
        <p:spPr>
          <a:xfrm>
            <a:off x="3738446" y="70654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9" name="object 3669"/>
          <p:cNvSpPr/>
          <p:nvPr/>
        </p:nvSpPr>
        <p:spPr>
          <a:xfrm>
            <a:off x="1121597" y="7419082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0" name="object 3670"/>
          <p:cNvSpPr/>
          <p:nvPr/>
        </p:nvSpPr>
        <p:spPr>
          <a:xfrm>
            <a:off x="1998113" y="7419082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1" name="object 3671"/>
          <p:cNvSpPr/>
          <p:nvPr/>
        </p:nvSpPr>
        <p:spPr>
          <a:xfrm>
            <a:off x="2868281" y="7419082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1419725" y="1929604"/>
            <a:ext cx="1281620" cy="974559"/>
          </a:xfrm>
          <a:custGeom>
            <a:avLst/>
            <a:gdLst/>
            <a:ahLst/>
            <a:cxnLst/>
            <a:rect l="l" t="t" r="r" b="b"/>
            <a:pathLst>
              <a:path w="1281620" h="974559">
                <a:moveTo>
                  <a:pt x="142722" y="494220"/>
                </a:moveTo>
                <a:lnTo>
                  <a:pt x="174878" y="494131"/>
                </a:lnTo>
                <a:lnTo>
                  <a:pt x="203784" y="505142"/>
                </a:lnTo>
                <a:lnTo>
                  <a:pt x="224294" y="523201"/>
                </a:lnTo>
                <a:lnTo>
                  <a:pt x="238163" y="546481"/>
                </a:lnTo>
                <a:lnTo>
                  <a:pt x="243700" y="572706"/>
                </a:lnTo>
                <a:lnTo>
                  <a:pt x="239585" y="602081"/>
                </a:lnTo>
                <a:lnTo>
                  <a:pt x="226745" y="626325"/>
                </a:lnTo>
                <a:lnTo>
                  <a:pt x="163868" y="708050"/>
                </a:lnTo>
                <a:lnTo>
                  <a:pt x="163868" y="714387"/>
                </a:lnTo>
                <a:lnTo>
                  <a:pt x="166712" y="717003"/>
                </a:lnTo>
                <a:lnTo>
                  <a:pt x="173608" y="725322"/>
                </a:lnTo>
                <a:lnTo>
                  <a:pt x="188734" y="740448"/>
                </a:lnTo>
                <a:lnTo>
                  <a:pt x="195618" y="748766"/>
                </a:lnTo>
                <a:lnTo>
                  <a:pt x="217487" y="770864"/>
                </a:lnTo>
                <a:lnTo>
                  <a:pt x="227304" y="781710"/>
                </a:lnTo>
                <a:lnTo>
                  <a:pt x="302945" y="843724"/>
                </a:lnTo>
                <a:lnTo>
                  <a:pt x="389585" y="896150"/>
                </a:lnTo>
                <a:lnTo>
                  <a:pt x="474891" y="933297"/>
                </a:lnTo>
                <a:lnTo>
                  <a:pt x="572617" y="960856"/>
                </a:lnTo>
                <a:lnTo>
                  <a:pt x="670344" y="974559"/>
                </a:lnTo>
                <a:lnTo>
                  <a:pt x="773150" y="974559"/>
                </a:lnTo>
                <a:lnTo>
                  <a:pt x="872312" y="960856"/>
                </a:lnTo>
                <a:lnTo>
                  <a:pt x="965923" y="934643"/>
                </a:lnTo>
                <a:lnTo>
                  <a:pt x="1055179" y="895997"/>
                </a:lnTo>
                <a:lnTo>
                  <a:pt x="1139926" y="844435"/>
                </a:lnTo>
                <a:lnTo>
                  <a:pt x="1217625" y="781786"/>
                </a:lnTo>
                <a:lnTo>
                  <a:pt x="1225232" y="772845"/>
                </a:lnTo>
                <a:lnTo>
                  <a:pt x="1281620" y="713600"/>
                </a:lnTo>
                <a:lnTo>
                  <a:pt x="1280820" y="712406"/>
                </a:lnTo>
                <a:lnTo>
                  <a:pt x="1273378" y="719137"/>
                </a:lnTo>
                <a:lnTo>
                  <a:pt x="1223886" y="771410"/>
                </a:lnTo>
                <a:lnTo>
                  <a:pt x="1216279" y="780364"/>
                </a:lnTo>
                <a:lnTo>
                  <a:pt x="1138504" y="843013"/>
                </a:lnTo>
                <a:lnTo>
                  <a:pt x="1053833" y="894575"/>
                </a:lnTo>
                <a:lnTo>
                  <a:pt x="964501" y="933297"/>
                </a:lnTo>
                <a:lnTo>
                  <a:pt x="870966" y="959510"/>
                </a:lnTo>
                <a:lnTo>
                  <a:pt x="771804" y="973213"/>
                </a:lnTo>
                <a:lnTo>
                  <a:pt x="671779" y="973213"/>
                </a:lnTo>
                <a:lnTo>
                  <a:pt x="573963" y="959510"/>
                </a:lnTo>
                <a:lnTo>
                  <a:pt x="476237" y="931951"/>
                </a:lnTo>
                <a:lnTo>
                  <a:pt x="390931" y="894803"/>
                </a:lnTo>
                <a:lnTo>
                  <a:pt x="304368" y="842302"/>
                </a:lnTo>
                <a:lnTo>
                  <a:pt x="228650" y="780364"/>
                </a:lnTo>
                <a:lnTo>
                  <a:pt x="218909" y="769518"/>
                </a:lnTo>
                <a:lnTo>
                  <a:pt x="196976" y="747331"/>
                </a:lnTo>
                <a:lnTo>
                  <a:pt x="190080" y="739101"/>
                </a:lnTo>
                <a:lnTo>
                  <a:pt x="174955" y="723976"/>
                </a:lnTo>
                <a:lnTo>
                  <a:pt x="168059" y="715657"/>
                </a:lnTo>
                <a:lnTo>
                  <a:pt x="165138" y="712965"/>
                </a:lnTo>
                <a:lnTo>
                  <a:pt x="165138" y="709472"/>
                </a:lnTo>
                <a:lnTo>
                  <a:pt x="228104" y="627748"/>
                </a:lnTo>
                <a:lnTo>
                  <a:pt x="241007" y="603440"/>
                </a:lnTo>
                <a:lnTo>
                  <a:pt x="245046" y="578637"/>
                </a:lnTo>
                <a:lnTo>
                  <a:pt x="245046" y="571271"/>
                </a:lnTo>
                <a:lnTo>
                  <a:pt x="239496" y="545134"/>
                </a:lnTo>
                <a:lnTo>
                  <a:pt x="225640" y="521855"/>
                </a:lnTo>
                <a:lnTo>
                  <a:pt x="205130" y="503796"/>
                </a:lnTo>
                <a:lnTo>
                  <a:pt x="176225" y="492785"/>
                </a:lnTo>
                <a:lnTo>
                  <a:pt x="141376" y="492785"/>
                </a:lnTo>
                <a:lnTo>
                  <a:pt x="45148" y="505688"/>
                </a:lnTo>
                <a:lnTo>
                  <a:pt x="16484" y="408914"/>
                </a:lnTo>
                <a:lnTo>
                  <a:pt x="1422" y="306984"/>
                </a:lnTo>
                <a:lnTo>
                  <a:pt x="1422" y="198716"/>
                </a:lnTo>
                <a:lnTo>
                  <a:pt x="16078" y="96393"/>
                </a:lnTo>
                <a:lnTo>
                  <a:pt x="42697" y="6019"/>
                </a:lnTo>
                <a:lnTo>
                  <a:pt x="43319" y="800"/>
                </a:lnTo>
                <a:lnTo>
                  <a:pt x="42608" y="0"/>
                </a:lnTo>
                <a:lnTo>
                  <a:pt x="14731" y="95046"/>
                </a:lnTo>
                <a:lnTo>
                  <a:pt x="0" y="197294"/>
                </a:lnTo>
                <a:lnTo>
                  <a:pt x="0" y="308330"/>
                </a:lnTo>
                <a:lnTo>
                  <a:pt x="15125" y="410260"/>
                </a:lnTo>
                <a:lnTo>
                  <a:pt x="43726" y="507047"/>
                </a:lnTo>
                <a:lnTo>
                  <a:pt x="142722" y="4942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1421150" y="1467877"/>
            <a:ext cx="1442554" cy="1434947"/>
          </a:xfrm>
          <a:custGeom>
            <a:avLst/>
            <a:gdLst/>
            <a:ahLst/>
            <a:cxnLst/>
            <a:rect l="l" t="t" r="r" b="b"/>
            <a:pathLst>
              <a:path w="1442554" h="1434947">
                <a:moveTo>
                  <a:pt x="1198930" y="1030706"/>
                </a:moveTo>
                <a:lnTo>
                  <a:pt x="1202969" y="1008608"/>
                </a:lnTo>
                <a:lnTo>
                  <a:pt x="1218260" y="982560"/>
                </a:lnTo>
                <a:lnTo>
                  <a:pt x="1229271" y="972972"/>
                </a:lnTo>
                <a:lnTo>
                  <a:pt x="1241145" y="964184"/>
                </a:lnTo>
                <a:lnTo>
                  <a:pt x="1267282" y="954519"/>
                </a:lnTo>
                <a:lnTo>
                  <a:pt x="1300784" y="954519"/>
                </a:lnTo>
                <a:lnTo>
                  <a:pt x="1394396" y="967028"/>
                </a:lnTo>
                <a:lnTo>
                  <a:pt x="1397965" y="967028"/>
                </a:lnTo>
                <a:lnTo>
                  <a:pt x="1425994" y="873810"/>
                </a:lnTo>
                <a:lnTo>
                  <a:pt x="1441132" y="777430"/>
                </a:lnTo>
                <a:lnTo>
                  <a:pt x="1442554" y="672401"/>
                </a:lnTo>
                <a:lnTo>
                  <a:pt x="1431544" y="580136"/>
                </a:lnTo>
                <a:lnTo>
                  <a:pt x="1405331" y="481063"/>
                </a:lnTo>
                <a:lnTo>
                  <a:pt x="1368183" y="391566"/>
                </a:lnTo>
                <a:lnTo>
                  <a:pt x="1318768" y="307454"/>
                </a:lnTo>
                <a:lnTo>
                  <a:pt x="1260944" y="233159"/>
                </a:lnTo>
                <a:lnTo>
                  <a:pt x="1215402" y="187858"/>
                </a:lnTo>
                <a:lnTo>
                  <a:pt x="1203134" y="176695"/>
                </a:lnTo>
                <a:lnTo>
                  <a:pt x="1187843" y="161721"/>
                </a:lnTo>
                <a:lnTo>
                  <a:pt x="1109433" y="103911"/>
                </a:lnTo>
                <a:lnTo>
                  <a:pt x="1026833" y="58445"/>
                </a:lnTo>
                <a:lnTo>
                  <a:pt x="933221" y="22644"/>
                </a:lnTo>
                <a:lnTo>
                  <a:pt x="846493" y="2057"/>
                </a:lnTo>
                <a:lnTo>
                  <a:pt x="841184" y="76"/>
                </a:lnTo>
                <a:lnTo>
                  <a:pt x="840232" y="0"/>
                </a:lnTo>
                <a:lnTo>
                  <a:pt x="799680" y="97409"/>
                </a:lnTo>
                <a:lnTo>
                  <a:pt x="785431" y="120307"/>
                </a:lnTo>
                <a:lnTo>
                  <a:pt x="763485" y="138353"/>
                </a:lnTo>
                <a:lnTo>
                  <a:pt x="762546" y="177253"/>
                </a:lnTo>
                <a:lnTo>
                  <a:pt x="761276" y="184213"/>
                </a:lnTo>
                <a:lnTo>
                  <a:pt x="756602" y="193408"/>
                </a:lnTo>
                <a:lnTo>
                  <a:pt x="746861" y="204254"/>
                </a:lnTo>
                <a:lnTo>
                  <a:pt x="734669" y="211302"/>
                </a:lnTo>
                <a:lnTo>
                  <a:pt x="727697" y="212648"/>
                </a:lnTo>
                <a:lnTo>
                  <a:pt x="712965" y="212648"/>
                </a:lnTo>
                <a:lnTo>
                  <a:pt x="706069" y="211302"/>
                </a:lnTo>
                <a:lnTo>
                  <a:pt x="693801" y="204254"/>
                </a:lnTo>
                <a:lnTo>
                  <a:pt x="685482" y="194754"/>
                </a:lnTo>
                <a:lnTo>
                  <a:pt x="681278" y="186512"/>
                </a:lnTo>
                <a:lnTo>
                  <a:pt x="678586" y="172732"/>
                </a:lnTo>
                <a:lnTo>
                  <a:pt x="677316" y="138201"/>
                </a:lnTo>
                <a:lnTo>
                  <a:pt x="656653" y="120307"/>
                </a:lnTo>
                <a:lnTo>
                  <a:pt x="640016" y="92900"/>
                </a:lnTo>
                <a:lnTo>
                  <a:pt x="601929" y="0"/>
                </a:lnTo>
                <a:lnTo>
                  <a:pt x="600900" y="76"/>
                </a:lnTo>
                <a:lnTo>
                  <a:pt x="503326" y="24079"/>
                </a:lnTo>
                <a:lnTo>
                  <a:pt x="411530" y="60274"/>
                </a:lnTo>
                <a:lnTo>
                  <a:pt x="327101" y="108026"/>
                </a:lnTo>
                <a:lnTo>
                  <a:pt x="306349" y="121564"/>
                </a:lnTo>
                <a:lnTo>
                  <a:pt x="271894" y="147701"/>
                </a:lnTo>
                <a:lnTo>
                  <a:pt x="253606" y="161569"/>
                </a:lnTo>
                <a:lnTo>
                  <a:pt x="257479" y="161721"/>
                </a:lnTo>
                <a:lnTo>
                  <a:pt x="443204" y="269113"/>
                </a:lnTo>
                <a:lnTo>
                  <a:pt x="443280" y="273634"/>
                </a:lnTo>
                <a:lnTo>
                  <a:pt x="386181" y="372160"/>
                </a:lnTo>
                <a:lnTo>
                  <a:pt x="382143" y="376034"/>
                </a:lnTo>
                <a:lnTo>
                  <a:pt x="381673" y="377151"/>
                </a:lnTo>
                <a:lnTo>
                  <a:pt x="509333" y="450494"/>
                </a:lnTo>
                <a:lnTo>
                  <a:pt x="508152" y="447484"/>
                </a:lnTo>
                <a:lnTo>
                  <a:pt x="506564" y="438365"/>
                </a:lnTo>
                <a:lnTo>
                  <a:pt x="506412" y="426326"/>
                </a:lnTo>
                <a:lnTo>
                  <a:pt x="511403" y="410654"/>
                </a:lnTo>
                <a:lnTo>
                  <a:pt x="521766" y="396240"/>
                </a:lnTo>
                <a:lnTo>
                  <a:pt x="533654" y="387438"/>
                </a:lnTo>
                <a:lnTo>
                  <a:pt x="548703" y="381901"/>
                </a:lnTo>
                <a:lnTo>
                  <a:pt x="569849" y="381901"/>
                </a:lnTo>
                <a:lnTo>
                  <a:pt x="583628" y="386016"/>
                </a:lnTo>
                <a:lnTo>
                  <a:pt x="594639" y="392912"/>
                </a:lnTo>
                <a:lnTo>
                  <a:pt x="605802" y="405180"/>
                </a:lnTo>
                <a:lnTo>
                  <a:pt x="675424" y="525564"/>
                </a:lnTo>
                <a:lnTo>
                  <a:pt x="679932" y="524141"/>
                </a:lnTo>
                <a:lnTo>
                  <a:pt x="697992" y="514248"/>
                </a:lnTo>
                <a:lnTo>
                  <a:pt x="700760" y="513930"/>
                </a:lnTo>
                <a:lnTo>
                  <a:pt x="717232" y="541566"/>
                </a:lnTo>
                <a:lnTo>
                  <a:pt x="717156" y="546163"/>
                </a:lnTo>
                <a:lnTo>
                  <a:pt x="657834" y="580694"/>
                </a:lnTo>
                <a:lnTo>
                  <a:pt x="657758" y="584250"/>
                </a:lnTo>
                <a:lnTo>
                  <a:pt x="670356" y="606272"/>
                </a:lnTo>
                <a:lnTo>
                  <a:pt x="670433" y="609600"/>
                </a:lnTo>
                <a:lnTo>
                  <a:pt x="657440" y="617524"/>
                </a:lnTo>
                <a:lnTo>
                  <a:pt x="653884" y="617677"/>
                </a:lnTo>
                <a:lnTo>
                  <a:pt x="638594" y="592493"/>
                </a:lnTo>
                <a:lnTo>
                  <a:pt x="636930" y="592340"/>
                </a:lnTo>
                <a:lnTo>
                  <a:pt x="578954" y="625754"/>
                </a:lnTo>
                <a:lnTo>
                  <a:pt x="576973" y="625284"/>
                </a:lnTo>
                <a:lnTo>
                  <a:pt x="574128" y="625678"/>
                </a:lnTo>
                <a:lnTo>
                  <a:pt x="558761" y="599541"/>
                </a:lnTo>
                <a:lnTo>
                  <a:pt x="558355" y="593915"/>
                </a:lnTo>
                <a:lnTo>
                  <a:pt x="579589" y="581875"/>
                </a:lnTo>
                <a:lnTo>
                  <a:pt x="579666" y="578789"/>
                </a:lnTo>
                <a:lnTo>
                  <a:pt x="531279" y="495947"/>
                </a:lnTo>
                <a:lnTo>
                  <a:pt x="531431" y="492937"/>
                </a:lnTo>
                <a:lnTo>
                  <a:pt x="530479" y="491274"/>
                </a:lnTo>
                <a:lnTo>
                  <a:pt x="432511" y="660450"/>
                </a:lnTo>
                <a:lnTo>
                  <a:pt x="433933" y="660527"/>
                </a:lnTo>
                <a:lnTo>
                  <a:pt x="535470" y="659104"/>
                </a:lnTo>
                <a:lnTo>
                  <a:pt x="536346" y="632409"/>
                </a:lnTo>
                <a:lnTo>
                  <a:pt x="572617" y="632409"/>
                </a:lnTo>
                <a:lnTo>
                  <a:pt x="573493" y="703135"/>
                </a:lnTo>
                <a:lnTo>
                  <a:pt x="604304" y="703935"/>
                </a:lnTo>
                <a:lnTo>
                  <a:pt x="604304" y="723811"/>
                </a:lnTo>
                <a:lnTo>
                  <a:pt x="573493" y="724598"/>
                </a:lnTo>
                <a:lnTo>
                  <a:pt x="572617" y="795401"/>
                </a:lnTo>
                <a:lnTo>
                  <a:pt x="536346" y="795401"/>
                </a:lnTo>
                <a:lnTo>
                  <a:pt x="535470" y="768629"/>
                </a:lnTo>
                <a:lnTo>
                  <a:pt x="393623" y="767372"/>
                </a:lnTo>
                <a:lnTo>
                  <a:pt x="383959" y="766025"/>
                </a:lnTo>
                <a:lnTo>
                  <a:pt x="366217" y="757631"/>
                </a:lnTo>
                <a:lnTo>
                  <a:pt x="353707" y="743927"/>
                </a:lnTo>
                <a:lnTo>
                  <a:pt x="348170" y="732993"/>
                </a:lnTo>
                <a:lnTo>
                  <a:pt x="344995" y="710971"/>
                </a:lnTo>
                <a:lnTo>
                  <a:pt x="348170" y="694740"/>
                </a:lnTo>
                <a:lnTo>
                  <a:pt x="356565" y="679767"/>
                </a:lnTo>
                <a:lnTo>
                  <a:pt x="368833" y="668680"/>
                </a:lnTo>
                <a:lnTo>
                  <a:pt x="379374" y="662660"/>
                </a:lnTo>
                <a:lnTo>
                  <a:pt x="384517" y="662508"/>
                </a:lnTo>
                <a:lnTo>
                  <a:pt x="385940" y="662025"/>
                </a:lnTo>
                <a:lnTo>
                  <a:pt x="381266" y="658545"/>
                </a:lnTo>
                <a:lnTo>
                  <a:pt x="45389" y="464578"/>
                </a:lnTo>
                <a:lnTo>
                  <a:pt x="42849" y="462445"/>
                </a:lnTo>
                <a:lnTo>
                  <a:pt x="41897" y="462534"/>
                </a:lnTo>
                <a:lnTo>
                  <a:pt x="41262" y="467753"/>
                </a:lnTo>
                <a:lnTo>
                  <a:pt x="14655" y="558126"/>
                </a:lnTo>
                <a:lnTo>
                  <a:pt x="0" y="660450"/>
                </a:lnTo>
                <a:lnTo>
                  <a:pt x="0" y="768718"/>
                </a:lnTo>
                <a:lnTo>
                  <a:pt x="15049" y="870648"/>
                </a:lnTo>
                <a:lnTo>
                  <a:pt x="43726" y="967422"/>
                </a:lnTo>
                <a:lnTo>
                  <a:pt x="139954" y="954519"/>
                </a:lnTo>
                <a:lnTo>
                  <a:pt x="174802" y="954519"/>
                </a:lnTo>
                <a:lnTo>
                  <a:pt x="203708" y="965530"/>
                </a:lnTo>
                <a:lnTo>
                  <a:pt x="224218" y="983589"/>
                </a:lnTo>
                <a:lnTo>
                  <a:pt x="238074" y="1006868"/>
                </a:lnTo>
                <a:lnTo>
                  <a:pt x="243624" y="1033005"/>
                </a:lnTo>
                <a:lnTo>
                  <a:pt x="243624" y="1040371"/>
                </a:lnTo>
                <a:lnTo>
                  <a:pt x="239585" y="1065161"/>
                </a:lnTo>
                <a:lnTo>
                  <a:pt x="226669" y="1089469"/>
                </a:lnTo>
                <a:lnTo>
                  <a:pt x="163715" y="1171206"/>
                </a:lnTo>
                <a:lnTo>
                  <a:pt x="163715" y="1174699"/>
                </a:lnTo>
                <a:lnTo>
                  <a:pt x="166636" y="1177378"/>
                </a:lnTo>
                <a:lnTo>
                  <a:pt x="173532" y="1185697"/>
                </a:lnTo>
                <a:lnTo>
                  <a:pt x="188658" y="1200823"/>
                </a:lnTo>
                <a:lnTo>
                  <a:pt x="195554" y="1209065"/>
                </a:lnTo>
                <a:lnTo>
                  <a:pt x="217487" y="1231239"/>
                </a:lnTo>
                <a:lnTo>
                  <a:pt x="227228" y="1242085"/>
                </a:lnTo>
                <a:lnTo>
                  <a:pt x="302945" y="1304023"/>
                </a:lnTo>
                <a:lnTo>
                  <a:pt x="389509" y="1356537"/>
                </a:lnTo>
                <a:lnTo>
                  <a:pt x="474802" y="1393685"/>
                </a:lnTo>
                <a:lnTo>
                  <a:pt x="572541" y="1421244"/>
                </a:lnTo>
                <a:lnTo>
                  <a:pt x="670356" y="1434947"/>
                </a:lnTo>
                <a:lnTo>
                  <a:pt x="770382" y="1434947"/>
                </a:lnTo>
                <a:lnTo>
                  <a:pt x="869543" y="1421244"/>
                </a:lnTo>
                <a:lnTo>
                  <a:pt x="963079" y="1395031"/>
                </a:lnTo>
                <a:lnTo>
                  <a:pt x="1052410" y="1356296"/>
                </a:lnTo>
                <a:lnTo>
                  <a:pt x="1137081" y="1304734"/>
                </a:lnTo>
                <a:lnTo>
                  <a:pt x="1214856" y="1242085"/>
                </a:lnTo>
                <a:lnTo>
                  <a:pt x="1222451" y="1233144"/>
                </a:lnTo>
                <a:lnTo>
                  <a:pt x="1271955" y="1180871"/>
                </a:lnTo>
                <a:lnTo>
                  <a:pt x="1279398" y="1174140"/>
                </a:lnTo>
                <a:lnTo>
                  <a:pt x="1279321" y="1173111"/>
                </a:lnTo>
                <a:lnTo>
                  <a:pt x="1213980" y="1088047"/>
                </a:lnTo>
                <a:lnTo>
                  <a:pt x="1201547" y="1063332"/>
                </a:lnTo>
                <a:lnTo>
                  <a:pt x="1198930" y="1044016"/>
                </a:lnTo>
                <a:lnTo>
                  <a:pt x="1198930" y="1030706"/>
                </a:lnTo>
                <a:close/>
              </a:path>
            </a:pathLst>
          </a:custGeom>
          <a:solidFill>
            <a:srgbClr val="2F5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2146150" y="1849785"/>
            <a:ext cx="209638" cy="244081"/>
          </a:xfrm>
          <a:custGeom>
            <a:avLst/>
            <a:gdLst/>
            <a:ahLst/>
            <a:cxnLst/>
            <a:rect l="l" t="t" r="r" b="b"/>
            <a:pathLst>
              <a:path w="209638" h="244081">
                <a:moveTo>
                  <a:pt x="41744" y="146913"/>
                </a:moveTo>
                <a:lnTo>
                  <a:pt x="61696" y="111353"/>
                </a:lnTo>
                <a:lnTo>
                  <a:pt x="111277" y="26047"/>
                </a:lnTo>
                <a:lnTo>
                  <a:pt x="121018" y="13779"/>
                </a:lnTo>
                <a:lnTo>
                  <a:pt x="137566" y="4114"/>
                </a:lnTo>
                <a:lnTo>
                  <a:pt x="148577" y="1422"/>
                </a:lnTo>
                <a:lnTo>
                  <a:pt x="165531" y="1422"/>
                </a:lnTo>
                <a:lnTo>
                  <a:pt x="180733" y="6883"/>
                </a:lnTo>
                <a:lnTo>
                  <a:pt x="194513" y="16471"/>
                </a:lnTo>
                <a:lnTo>
                  <a:pt x="204101" y="30327"/>
                </a:lnTo>
                <a:lnTo>
                  <a:pt x="208216" y="44107"/>
                </a:lnTo>
                <a:lnTo>
                  <a:pt x="208292" y="65176"/>
                </a:lnTo>
                <a:lnTo>
                  <a:pt x="203707" y="77139"/>
                </a:lnTo>
                <a:lnTo>
                  <a:pt x="164185" y="146354"/>
                </a:lnTo>
                <a:lnTo>
                  <a:pt x="132981" y="199415"/>
                </a:lnTo>
                <a:lnTo>
                  <a:pt x="156184" y="213283"/>
                </a:lnTo>
                <a:lnTo>
                  <a:pt x="156108" y="216598"/>
                </a:lnTo>
                <a:lnTo>
                  <a:pt x="140665" y="242824"/>
                </a:lnTo>
                <a:lnTo>
                  <a:pt x="138201" y="242341"/>
                </a:lnTo>
                <a:lnTo>
                  <a:pt x="78879" y="207733"/>
                </a:lnTo>
                <a:lnTo>
                  <a:pt x="76987" y="207416"/>
                </a:lnTo>
                <a:lnTo>
                  <a:pt x="61302" y="235140"/>
                </a:lnTo>
                <a:lnTo>
                  <a:pt x="63118" y="235534"/>
                </a:lnTo>
                <a:lnTo>
                  <a:pt x="78333" y="210350"/>
                </a:lnTo>
                <a:lnTo>
                  <a:pt x="80149" y="210426"/>
                </a:lnTo>
                <a:lnTo>
                  <a:pt x="136702" y="243535"/>
                </a:lnTo>
                <a:lnTo>
                  <a:pt x="142087" y="244081"/>
                </a:lnTo>
                <a:lnTo>
                  <a:pt x="157365" y="218033"/>
                </a:lnTo>
                <a:lnTo>
                  <a:pt x="157454" y="211848"/>
                </a:lnTo>
                <a:lnTo>
                  <a:pt x="136537" y="199491"/>
                </a:lnTo>
                <a:lnTo>
                  <a:pt x="136613" y="197434"/>
                </a:lnTo>
                <a:lnTo>
                  <a:pt x="205130" y="78562"/>
                </a:lnTo>
                <a:lnTo>
                  <a:pt x="209638" y="66598"/>
                </a:lnTo>
                <a:lnTo>
                  <a:pt x="209638" y="42684"/>
                </a:lnTo>
                <a:lnTo>
                  <a:pt x="205447" y="28905"/>
                </a:lnTo>
                <a:lnTo>
                  <a:pt x="195859" y="15125"/>
                </a:lnTo>
                <a:lnTo>
                  <a:pt x="182079" y="5537"/>
                </a:lnTo>
                <a:lnTo>
                  <a:pt x="166954" y="0"/>
                </a:lnTo>
                <a:lnTo>
                  <a:pt x="147231" y="0"/>
                </a:lnTo>
                <a:lnTo>
                  <a:pt x="136143" y="2768"/>
                </a:lnTo>
                <a:lnTo>
                  <a:pt x="119672" y="12344"/>
                </a:lnTo>
                <a:lnTo>
                  <a:pt x="109931" y="24625"/>
                </a:lnTo>
                <a:lnTo>
                  <a:pt x="41186" y="143268"/>
                </a:lnTo>
                <a:lnTo>
                  <a:pt x="38963" y="143344"/>
                </a:lnTo>
                <a:lnTo>
                  <a:pt x="19723" y="132016"/>
                </a:lnTo>
                <a:lnTo>
                  <a:pt x="15125" y="132092"/>
                </a:lnTo>
                <a:lnTo>
                  <a:pt x="469" y="157441"/>
                </a:lnTo>
                <a:lnTo>
                  <a:pt x="0" y="164249"/>
                </a:lnTo>
                <a:lnTo>
                  <a:pt x="59639" y="199415"/>
                </a:lnTo>
                <a:lnTo>
                  <a:pt x="47129" y="221996"/>
                </a:lnTo>
                <a:lnTo>
                  <a:pt x="47205" y="228485"/>
                </a:lnTo>
                <a:lnTo>
                  <a:pt x="58369" y="235458"/>
                </a:lnTo>
                <a:lnTo>
                  <a:pt x="60274" y="235140"/>
                </a:lnTo>
                <a:lnTo>
                  <a:pt x="58292" y="232524"/>
                </a:lnTo>
                <a:lnTo>
                  <a:pt x="48475" y="227063"/>
                </a:lnTo>
                <a:lnTo>
                  <a:pt x="48386" y="223494"/>
                </a:lnTo>
                <a:lnTo>
                  <a:pt x="63042" y="199097"/>
                </a:lnTo>
                <a:lnTo>
                  <a:pt x="1269" y="162750"/>
                </a:lnTo>
                <a:lnTo>
                  <a:pt x="1816" y="158864"/>
                </a:lnTo>
                <a:lnTo>
                  <a:pt x="16560" y="133438"/>
                </a:lnTo>
                <a:lnTo>
                  <a:pt x="18211" y="133286"/>
                </a:lnTo>
                <a:lnTo>
                  <a:pt x="41744" y="1469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1766144" y="2100287"/>
            <a:ext cx="259308" cy="162991"/>
          </a:xfrm>
          <a:custGeom>
            <a:avLst/>
            <a:gdLst/>
            <a:ahLst/>
            <a:cxnLst/>
            <a:rect l="l" t="t" r="r" b="b"/>
            <a:pathLst>
              <a:path w="259308" h="162991">
                <a:moveTo>
                  <a:pt x="39522" y="30098"/>
                </a:moveTo>
                <a:lnTo>
                  <a:pt x="23837" y="36271"/>
                </a:lnTo>
                <a:lnTo>
                  <a:pt x="11569" y="47358"/>
                </a:lnTo>
                <a:lnTo>
                  <a:pt x="3175" y="62331"/>
                </a:lnTo>
                <a:lnTo>
                  <a:pt x="0" y="78562"/>
                </a:lnTo>
                <a:lnTo>
                  <a:pt x="3175" y="100583"/>
                </a:lnTo>
                <a:lnTo>
                  <a:pt x="8712" y="111518"/>
                </a:lnTo>
                <a:lnTo>
                  <a:pt x="21234" y="125209"/>
                </a:lnTo>
                <a:lnTo>
                  <a:pt x="38963" y="133603"/>
                </a:lnTo>
                <a:lnTo>
                  <a:pt x="48628" y="134962"/>
                </a:lnTo>
                <a:lnTo>
                  <a:pt x="190487" y="136220"/>
                </a:lnTo>
                <a:lnTo>
                  <a:pt x="191350" y="162991"/>
                </a:lnTo>
                <a:lnTo>
                  <a:pt x="227622" y="162991"/>
                </a:lnTo>
                <a:lnTo>
                  <a:pt x="228498" y="92189"/>
                </a:lnTo>
                <a:lnTo>
                  <a:pt x="259308" y="91401"/>
                </a:lnTo>
                <a:lnTo>
                  <a:pt x="259308" y="71513"/>
                </a:lnTo>
                <a:lnTo>
                  <a:pt x="228498" y="70726"/>
                </a:lnTo>
                <a:lnTo>
                  <a:pt x="227622" y="0"/>
                </a:lnTo>
                <a:lnTo>
                  <a:pt x="191350" y="0"/>
                </a:lnTo>
                <a:lnTo>
                  <a:pt x="190487" y="26695"/>
                </a:lnTo>
                <a:lnTo>
                  <a:pt x="88950" y="28117"/>
                </a:lnTo>
                <a:lnTo>
                  <a:pt x="191909" y="28435"/>
                </a:lnTo>
                <a:lnTo>
                  <a:pt x="192697" y="1346"/>
                </a:lnTo>
                <a:lnTo>
                  <a:pt x="226275" y="1346"/>
                </a:lnTo>
                <a:lnTo>
                  <a:pt x="227076" y="72466"/>
                </a:lnTo>
                <a:lnTo>
                  <a:pt x="257962" y="72948"/>
                </a:lnTo>
                <a:lnTo>
                  <a:pt x="257962" y="89966"/>
                </a:lnTo>
                <a:lnTo>
                  <a:pt x="227076" y="90525"/>
                </a:lnTo>
                <a:lnTo>
                  <a:pt x="226275" y="161569"/>
                </a:lnTo>
                <a:lnTo>
                  <a:pt x="192697" y="161569"/>
                </a:lnTo>
                <a:lnTo>
                  <a:pt x="191909" y="134556"/>
                </a:lnTo>
                <a:lnTo>
                  <a:pt x="50063" y="133527"/>
                </a:lnTo>
                <a:lnTo>
                  <a:pt x="40322" y="132270"/>
                </a:lnTo>
                <a:lnTo>
                  <a:pt x="22656" y="123786"/>
                </a:lnTo>
                <a:lnTo>
                  <a:pt x="10058" y="110172"/>
                </a:lnTo>
                <a:lnTo>
                  <a:pt x="4521" y="99237"/>
                </a:lnTo>
                <a:lnTo>
                  <a:pt x="1358" y="79908"/>
                </a:lnTo>
                <a:lnTo>
                  <a:pt x="4521" y="63753"/>
                </a:lnTo>
                <a:lnTo>
                  <a:pt x="12992" y="48793"/>
                </a:lnTo>
                <a:lnTo>
                  <a:pt x="25273" y="37617"/>
                </a:lnTo>
                <a:lnTo>
                  <a:pt x="39522" y="300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1515640" y="2177275"/>
            <a:ext cx="189293" cy="200215"/>
          </a:xfrm>
          <a:custGeom>
            <a:avLst/>
            <a:gdLst/>
            <a:ahLst/>
            <a:cxnLst/>
            <a:rect l="l" t="t" r="r" b="b"/>
            <a:pathLst>
              <a:path w="189293" h="200215">
                <a:moveTo>
                  <a:pt x="189128" y="62166"/>
                </a:moveTo>
                <a:lnTo>
                  <a:pt x="81648" y="0"/>
                </a:lnTo>
                <a:lnTo>
                  <a:pt x="78562" y="76"/>
                </a:lnTo>
                <a:lnTo>
                  <a:pt x="71119" y="12268"/>
                </a:lnTo>
                <a:lnTo>
                  <a:pt x="61061" y="29933"/>
                </a:lnTo>
                <a:lnTo>
                  <a:pt x="46012" y="55994"/>
                </a:lnTo>
                <a:lnTo>
                  <a:pt x="43878" y="60185"/>
                </a:lnTo>
                <a:lnTo>
                  <a:pt x="33896" y="77050"/>
                </a:lnTo>
                <a:lnTo>
                  <a:pt x="21145" y="99707"/>
                </a:lnTo>
                <a:lnTo>
                  <a:pt x="17818" y="104228"/>
                </a:lnTo>
                <a:lnTo>
                  <a:pt x="16306" y="106997"/>
                </a:lnTo>
                <a:lnTo>
                  <a:pt x="6489" y="123786"/>
                </a:lnTo>
                <a:lnTo>
                  <a:pt x="1422" y="133603"/>
                </a:lnTo>
                <a:lnTo>
                  <a:pt x="0" y="138125"/>
                </a:lnTo>
                <a:lnTo>
                  <a:pt x="106603" y="199656"/>
                </a:lnTo>
                <a:lnTo>
                  <a:pt x="110477" y="200215"/>
                </a:lnTo>
                <a:lnTo>
                  <a:pt x="117932" y="188099"/>
                </a:lnTo>
                <a:lnTo>
                  <a:pt x="127990" y="170433"/>
                </a:lnTo>
                <a:lnTo>
                  <a:pt x="143027" y="144297"/>
                </a:lnTo>
                <a:lnTo>
                  <a:pt x="145249" y="140106"/>
                </a:lnTo>
                <a:lnTo>
                  <a:pt x="155155" y="123228"/>
                </a:lnTo>
                <a:lnTo>
                  <a:pt x="170510" y="96545"/>
                </a:lnTo>
                <a:lnTo>
                  <a:pt x="171310" y="96062"/>
                </a:lnTo>
                <a:lnTo>
                  <a:pt x="172732" y="93294"/>
                </a:lnTo>
                <a:lnTo>
                  <a:pt x="182549" y="76504"/>
                </a:lnTo>
                <a:lnTo>
                  <a:pt x="189293" y="63830"/>
                </a:lnTo>
                <a:lnTo>
                  <a:pt x="189128" y="62166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1521893" y="1624769"/>
            <a:ext cx="341274" cy="363220"/>
          </a:xfrm>
          <a:custGeom>
            <a:avLst/>
            <a:gdLst/>
            <a:ahLst/>
            <a:cxnLst/>
            <a:rect l="l" t="t" r="r" b="b"/>
            <a:pathLst>
              <a:path w="341274" h="363219">
                <a:moveTo>
                  <a:pt x="152857" y="4673"/>
                </a:moveTo>
                <a:lnTo>
                  <a:pt x="145884" y="76"/>
                </a:lnTo>
                <a:lnTo>
                  <a:pt x="144856" y="0"/>
                </a:lnTo>
                <a:lnTo>
                  <a:pt x="135597" y="15836"/>
                </a:lnTo>
                <a:lnTo>
                  <a:pt x="127825" y="27406"/>
                </a:lnTo>
                <a:lnTo>
                  <a:pt x="125222" y="31915"/>
                </a:lnTo>
                <a:lnTo>
                  <a:pt x="125133" y="34137"/>
                </a:lnTo>
                <a:lnTo>
                  <a:pt x="121094" y="38811"/>
                </a:lnTo>
                <a:lnTo>
                  <a:pt x="120942" y="41021"/>
                </a:lnTo>
                <a:lnTo>
                  <a:pt x="84188" y="103835"/>
                </a:lnTo>
                <a:lnTo>
                  <a:pt x="83007" y="106210"/>
                </a:lnTo>
                <a:lnTo>
                  <a:pt x="0" y="249555"/>
                </a:lnTo>
                <a:lnTo>
                  <a:pt x="0" y="250596"/>
                </a:lnTo>
                <a:lnTo>
                  <a:pt x="193725" y="362813"/>
                </a:lnTo>
                <a:lnTo>
                  <a:pt x="197840" y="363220"/>
                </a:lnTo>
                <a:lnTo>
                  <a:pt x="279895" y="220814"/>
                </a:lnTo>
                <a:lnTo>
                  <a:pt x="281406" y="219151"/>
                </a:lnTo>
                <a:lnTo>
                  <a:pt x="289560" y="204254"/>
                </a:lnTo>
                <a:lnTo>
                  <a:pt x="341274" y="115316"/>
                </a:lnTo>
                <a:lnTo>
                  <a:pt x="341198" y="113652"/>
                </a:lnTo>
                <a:lnTo>
                  <a:pt x="158000" y="7607"/>
                </a:lnTo>
                <a:lnTo>
                  <a:pt x="155397" y="5702"/>
                </a:lnTo>
                <a:lnTo>
                  <a:pt x="152857" y="467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2147413" y="1983066"/>
            <a:ext cx="154914" cy="109537"/>
          </a:xfrm>
          <a:custGeom>
            <a:avLst/>
            <a:gdLst/>
            <a:ahLst/>
            <a:cxnLst/>
            <a:rect l="l" t="t" r="r" b="b"/>
            <a:pathLst>
              <a:path w="154914" h="109537">
                <a:moveTo>
                  <a:pt x="71285" y="31051"/>
                </a:moveTo>
                <a:lnTo>
                  <a:pt x="42214" y="14655"/>
                </a:lnTo>
                <a:lnTo>
                  <a:pt x="40474" y="13627"/>
                </a:lnTo>
                <a:lnTo>
                  <a:pt x="16954" y="0"/>
                </a:lnTo>
                <a:lnTo>
                  <a:pt x="15290" y="165"/>
                </a:lnTo>
                <a:lnTo>
                  <a:pt x="558" y="25590"/>
                </a:lnTo>
                <a:lnTo>
                  <a:pt x="0" y="29463"/>
                </a:lnTo>
                <a:lnTo>
                  <a:pt x="61785" y="65824"/>
                </a:lnTo>
                <a:lnTo>
                  <a:pt x="62890" y="66217"/>
                </a:lnTo>
                <a:lnTo>
                  <a:pt x="73901" y="73113"/>
                </a:lnTo>
                <a:lnTo>
                  <a:pt x="77622" y="74460"/>
                </a:lnTo>
                <a:lnTo>
                  <a:pt x="136944" y="109067"/>
                </a:lnTo>
                <a:lnTo>
                  <a:pt x="139395" y="109537"/>
                </a:lnTo>
                <a:lnTo>
                  <a:pt x="154838" y="83324"/>
                </a:lnTo>
                <a:lnTo>
                  <a:pt x="154914" y="79997"/>
                </a:lnTo>
                <a:lnTo>
                  <a:pt x="131711" y="66141"/>
                </a:lnTo>
                <a:lnTo>
                  <a:pt x="130441" y="65582"/>
                </a:lnTo>
                <a:lnTo>
                  <a:pt x="100190" y="48158"/>
                </a:lnTo>
                <a:lnTo>
                  <a:pt x="71285" y="31051"/>
                </a:lnTo>
                <a:close/>
              </a:path>
            </a:pathLst>
          </a:custGeom>
          <a:solidFill>
            <a:srgbClr val="E0DF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1958047" y="2101636"/>
            <a:ext cx="35166" cy="160223"/>
          </a:xfrm>
          <a:custGeom>
            <a:avLst/>
            <a:gdLst/>
            <a:ahLst/>
            <a:cxnLst/>
            <a:rect l="l" t="t" r="r" b="b"/>
            <a:pathLst>
              <a:path w="35166" h="160223">
                <a:moveTo>
                  <a:pt x="34378" y="160223"/>
                </a:moveTo>
                <a:lnTo>
                  <a:pt x="35166" y="89179"/>
                </a:lnTo>
                <a:lnTo>
                  <a:pt x="35166" y="71120"/>
                </a:lnTo>
                <a:lnTo>
                  <a:pt x="34378" y="0"/>
                </a:lnTo>
                <a:lnTo>
                  <a:pt x="787" y="0"/>
                </a:lnTo>
                <a:lnTo>
                  <a:pt x="0" y="27089"/>
                </a:lnTo>
                <a:lnTo>
                  <a:pt x="0" y="133210"/>
                </a:lnTo>
                <a:lnTo>
                  <a:pt x="787" y="160223"/>
                </a:lnTo>
                <a:lnTo>
                  <a:pt x="34378" y="160223"/>
                </a:lnTo>
                <a:close/>
              </a:path>
            </a:pathLst>
          </a:custGeom>
          <a:solidFill>
            <a:srgbClr val="E0DF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1573375" y="1816281"/>
            <a:ext cx="16154" cy="50927"/>
          </a:xfrm>
          <a:custGeom>
            <a:avLst/>
            <a:gdLst/>
            <a:ahLst/>
            <a:cxnLst/>
            <a:rect l="l" t="t" r="r" b="b"/>
            <a:pathLst>
              <a:path w="16154" h="50926">
                <a:moveTo>
                  <a:pt x="16154" y="0"/>
                </a:moveTo>
                <a:lnTo>
                  <a:pt x="12992" y="939"/>
                </a:lnTo>
                <a:lnTo>
                  <a:pt x="4279" y="11480"/>
                </a:lnTo>
                <a:lnTo>
                  <a:pt x="0" y="23914"/>
                </a:lnTo>
                <a:lnTo>
                  <a:pt x="1816" y="39116"/>
                </a:lnTo>
                <a:lnTo>
                  <a:pt x="6096" y="48628"/>
                </a:lnTo>
                <a:lnTo>
                  <a:pt x="9271" y="50927"/>
                </a:lnTo>
                <a:lnTo>
                  <a:pt x="3251" y="37693"/>
                </a:lnTo>
                <a:lnTo>
                  <a:pt x="3251" y="20116"/>
                </a:lnTo>
                <a:lnTo>
                  <a:pt x="7365" y="10528"/>
                </a:lnTo>
                <a:lnTo>
                  <a:pt x="1615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1927562" y="1849781"/>
            <a:ext cx="191579" cy="146519"/>
          </a:xfrm>
          <a:custGeom>
            <a:avLst/>
            <a:gdLst/>
            <a:ahLst/>
            <a:cxnLst/>
            <a:rect l="l" t="t" r="r" b="b"/>
            <a:pathLst>
              <a:path w="191579" h="146519">
                <a:moveTo>
                  <a:pt x="0" y="44424"/>
                </a:moveTo>
                <a:lnTo>
                  <a:pt x="152" y="56464"/>
                </a:lnTo>
                <a:lnTo>
                  <a:pt x="1739" y="65570"/>
                </a:lnTo>
                <a:lnTo>
                  <a:pt x="1422" y="45770"/>
                </a:lnTo>
                <a:lnTo>
                  <a:pt x="6337" y="30086"/>
                </a:lnTo>
                <a:lnTo>
                  <a:pt x="16789" y="15760"/>
                </a:lnTo>
                <a:lnTo>
                  <a:pt x="28587" y="6972"/>
                </a:lnTo>
                <a:lnTo>
                  <a:pt x="43713" y="1346"/>
                </a:lnTo>
                <a:lnTo>
                  <a:pt x="62090" y="1422"/>
                </a:lnTo>
                <a:lnTo>
                  <a:pt x="75793" y="5537"/>
                </a:lnTo>
                <a:lnTo>
                  <a:pt x="86804" y="12433"/>
                </a:lnTo>
                <a:lnTo>
                  <a:pt x="98044" y="24625"/>
                </a:lnTo>
                <a:lnTo>
                  <a:pt x="168376" y="146519"/>
                </a:lnTo>
                <a:lnTo>
                  <a:pt x="191427" y="133769"/>
                </a:lnTo>
                <a:lnTo>
                  <a:pt x="191579" y="132333"/>
                </a:lnTo>
                <a:lnTo>
                  <a:pt x="173520" y="142239"/>
                </a:lnTo>
                <a:lnTo>
                  <a:pt x="169011" y="143662"/>
                </a:lnTo>
                <a:lnTo>
                  <a:pt x="99390" y="23279"/>
                </a:lnTo>
                <a:lnTo>
                  <a:pt x="88226" y="11010"/>
                </a:lnTo>
                <a:lnTo>
                  <a:pt x="77216" y="4114"/>
                </a:lnTo>
                <a:lnTo>
                  <a:pt x="63436" y="0"/>
                </a:lnTo>
                <a:lnTo>
                  <a:pt x="42291" y="0"/>
                </a:lnTo>
                <a:lnTo>
                  <a:pt x="27241" y="5537"/>
                </a:lnTo>
                <a:lnTo>
                  <a:pt x="15354" y="14338"/>
                </a:lnTo>
                <a:lnTo>
                  <a:pt x="4991" y="28752"/>
                </a:lnTo>
                <a:lnTo>
                  <a:pt x="0" y="444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1666116" y="1917174"/>
            <a:ext cx="19799" cy="67005"/>
          </a:xfrm>
          <a:custGeom>
            <a:avLst/>
            <a:gdLst/>
            <a:ahLst/>
            <a:cxnLst/>
            <a:rect l="l" t="t" r="r" b="b"/>
            <a:pathLst>
              <a:path w="19799" h="67005">
                <a:moveTo>
                  <a:pt x="7048" y="0"/>
                </a:moveTo>
                <a:lnTo>
                  <a:pt x="13703" y="9740"/>
                </a:lnTo>
                <a:lnTo>
                  <a:pt x="19799" y="11963"/>
                </a:lnTo>
                <a:lnTo>
                  <a:pt x="7048" y="0"/>
                </a:lnTo>
                <a:close/>
              </a:path>
              <a:path w="19799" h="67005">
                <a:moveTo>
                  <a:pt x="0" y="-15049"/>
                </a:moveTo>
                <a:lnTo>
                  <a:pt x="1346" y="-8077"/>
                </a:lnTo>
                <a:lnTo>
                  <a:pt x="4114" y="-1257"/>
                </a:lnTo>
                <a:lnTo>
                  <a:pt x="13703" y="9740"/>
                </a:lnTo>
                <a:lnTo>
                  <a:pt x="7048" y="0"/>
                </a:lnTo>
                <a:lnTo>
                  <a:pt x="2692" y="-9499"/>
                </a:lnTo>
                <a:lnTo>
                  <a:pt x="1587" y="-16865"/>
                </a:lnTo>
                <a:lnTo>
                  <a:pt x="1587" y="-22491"/>
                </a:lnTo>
                <a:lnTo>
                  <a:pt x="5067" y="-34366"/>
                </a:lnTo>
                <a:lnTo>
                  <a:pt x="11963" y="-44030"/>
                </a:lnTo>
                <a:lnTo>
                  <a:pt x="22974" y="-50838"/>
                </a:lnTo>
                <a:lnTo>
                  <a:pt x="30734" y="-53060"/>
                </a:lnTo>
                <a:lnTo>
                  <a:pt x="34925" y="-52984"/>
                </a:lnTo>
                <a:lnTo>
                  <a:pt x="42773" y="-52273"/>
                </a:lnTo>
                <a:lnTo>
                  <a:pt x="50927" y="-49415"/>
                </a:lnTo>
                <a:lnTo>
                  <a:pt x="62166" y="-39992"/>
                </a:lnTo>
                <a:lnTo>
                  <a:pt x="68910" y="-26136"/>
                </a:lnTo>
                <a:lnTo>
                  <a:pt x="68821" y="-13220"/>
                </a:lnTo>
                <a:lnTo>
                  <a:pt x="67475" y="-7683"/>
                </a:lnTo>
                <a:lnTo>
                  <a:pt x="64312" y="-1257"/>
                </a:lnTo>
                <a:lnTo>
                  <a:pt x="56629" y="7607"/>
                </a:lnTo>
                <a:lnTo>
                  <a:pt x="43726" y="13944"/>
                </a:lnTo>
                <a:lnTo>
                  <a:pt x="27482" y="13944"/>
                </a:lnTo>
                <a:lnTo>
                  <a:pt x="19799" y="11963"/>
                </a:lnTo>
                <a:lnTo>
                  <a:pt x="20675" y="13868"/>
                </a:lnTo>
                <a:lnTo>
                  <a:pt x="33185" y="16713"/>
                </a:lnTo>
                <a:lnTo>
                  <a:pt x="45542" y="15760"/>
                </a:lnTo>
                <a:lnTo>
                  <a:pt x="58686" y="8242"/>
                </a:lnTo>
                <a:lnTo>
                  <a:pt x="65659" y="88"/>
                </a:lnTo>
                <a:lnTo>
                  <a:pt x="70332" y="-9029"/>
                </a:lnTo>
                <a:lnTo>
                  <a:pt x="70256" y="-27482"/>
                </a:lnTo>
                <a:lnTo>
                  <a:pt x="67640" y="-34531"/>
                </a:lnTo>
                <a:lnTo>
                  <a:pt x="62090" y="-42684"/>
                </a:lnTo>
                <a:lnTo>
                  <a:pt x="52349" y="-50838"/>
                </a:lnTo>
                <a:lnTo>
                  <a:pt x="45542" y="-53695"/>
                </a:lnTo>
                <a:lnTo>
                  <a:pt x="29857" y="-55041"/>
                </a:lnTo>
                <a:lnTo>
                  <a:pt x="21628" y="-52184"/>
                </a:lnTo>
                <a:lnTo>
                  <a:pt x="10541" y="-45377"/>
                </a:lnTo>
                <a:lnTo>
                  <a:pt x="2857" y="-35166"/>
                </a:lnTo>
                <a:lnTo>
                  <a:pt x="0" y="-24307"/>
                </a:lnTo>
                <a:lnTo>
                  <a:pt x="0" y="-150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1582638" y="1867204"/>
            <a:ext cx="50609" cy="12903"/>
          </a:xfrm>
          <a:custGeom>
            <a:avLst/>
            <a:gdLst/>
            <a:ahLst/>
            <a:cxnLst/>
            <a:rect l="l" t="t" r="r" b="b"/>
            <a:pathLst>
              <a:path w="50609" h="12903">
                <a:moveTo>
                  <a:pt x="13309" y="8788"/>
                </a:moveTo>
                <a:lnTo>
                  <a:pt x="0" y="0"/>
                </a:lnTo>
                <a:lnTo>
                  <a:pt x="952" y="3238"/>
                </a:lnTo>
                <a:lnTo>
                  <a:pt x="2374" y="4597"/>
                </a:lnTo>
                <a:lnTo>
                  <a:pt x="14579" y="11557"/>
                </a:lnTo>
                <a:lnTo>
                  <a:pt x="21551" y="12903"/>
                </a:lnTo>
                <a:lnTo>
                  <a:pt x="32156" y="12903"/>
                </a:lnTo>
                <a:lnTo>
                  <a:pt x="39128" y="11557"/>
                </a:lnTo>
                <a:lnTo>
                  <a:pt x="49339" y="5219"/>
                </a:lnTo>
                <a:lnTo>
                  <a:pt x="50609" y="2768"/>
                </a:lnTo>
                <a:lnTo>
                  <a:pt x="42214" y="7835"/>
                </a:lnTo>
                <a:lnTo>
                  <a:pt x="30340" y="11404"/>
                </a:lnTo>
                <a:lnTo>
                  <a:pt x="23368" y="11404"/>
                </a:lnTo>
                <a:lnTo>
                  <a:pt x="13309" y="87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1952424" y="1960811"/>
            <a:ext cx="51485" cy="132740"/>
          </a:xfrm>
          <a:custGeom>
            <a:avLst/>
            <a:gdLst/>
            <a:ahLst/>
            <a:cxnLst/>
            <a:rect l="l" t="t" r="r" b="b"/>
            <a:pathLst>
              <a:path w="51485" h="132740">
                <a:moveTo>
                  <a:pt x="42849" y="73266"/>
                </a:moveTo>
                <a:lnTo>
                  <a:pt x="165" y="0"/>
                </a:lnTo>
                <a:lnTo>
                  <a:pt x="0" y="3009"/>
                </a:lnTo>
                <a:lnTo>
                  <a:pt x="48386" y="85864"/>
                </a:lnTo>
                <a:lnTo>
                  <a:pt x="48310" y="88950"/>
                </a:lnTo>
                <a:lnTo>
                  <a:pt x="27089" y="100990"/>
                </a:lnTo>
                <a:lnTo>
                  <a:pt x="27482" y="106603"/>
                </a:lnTo>
                <a:lnTo>
                  <a:pt x="42849" y="132740"/>
                </a:lnTo>
                <a:lnTo>
                  <a:pt x="44665" y="132346"/>
                </a:lnTo>
                <a:lnTo>
                  <a:pt x="28752" y="105105"/>
                </a:lnTo>
                <a:lnTo>
                  <a:pt x="28435" y="102412"/>
                </a:lnTo>
                <a:lnTo>
                  <a:pt x="51485" y="89268"/>
                </a:lnTo>
                <a:lnTo>
                  <a:pt x="42849" y="732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1998124" y="2057209"/>
            <a:ext cx="77457" cy="36423"/>
          </a:xfrm>
          <a:custGeom>
            <a:avLst/>
            <a:gdLst/>
            <a:ahLst/>
            <a:cxnLst/>
            <a:rect l="l" t="t" r="r" b="b"/>
            <a:pathLst>
              <a:path w="77457" h="36423">
                <a:moveTo>
                  <a:pt x="59956" y="2997"/>
                </a:moveTo>
                <a:lnTo>
                  <a:pt x="61620" y="3162"/>
                </a:lnTo>
                <a:lnTo>
                  <a:pt x="76898" y="28346"/>
                </a:lnTo>
                <a:lnTo>
                  <a:pt x="77457" y="27635"/>
                </a:lnTo>
                <a:lnTo>
                  <a:pt x="71361" y="15595"/>
                </a:lnTo>
                <a:lnTo>
                  <a:pt x="61937" y="0"/>
                </a:lnTo>
                <a:lnTo>
                  <a:pt x="0" y="35953"/>
                </a:lnTo>
                <a:lnTo>
                  <a:pt x="1981" y="36423"/>
                </a:lnTo>
                <a:lnTo>
                  <a:pt x="59956" y="2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2257510" y="2100282"/>
            <a:ext cx="259295" cy="162991"/>
          </a:xfrm>
          <a:custGeom>
            <a:avLst/>
            <a:gdLst/>
            <a:ahLst/>
            <a:cxnLst/>
            <a:rect l="l" t="t" r="r" b="b"/>
            <a:pathLst>
              <a:path w="259295" h="162991">
                <a:moveTo>
                  <a:pt x="469" y="90931"/>
                </a:moveTo>
                <a:lnTo>
                  <a:pt x="30886" y="92189"/>
                </a:lnTo>
                <a:lnTo>
                  <a:pt x="31673" y="162991"/>
                </a:lnTo>
                <a:lnTo>
                  <a:pt x="68033" y="162991"/>
                </a:lnTo>
                <a:lnTo>
                  <a:pt x="68821" y="136232"/>
                </a:lnTo>
                <a:lnTo>
                  <a:pt x="212013" y="134962"/>
                </a:lnTo>
                <a:lnTo>
                  <a:pt x="225869" y="132270"/>
                </a:lnTo>
                <a:lnTo>
                  <a:pt x="240842" y="123786"/>
                </a:lnTo>
                <a:lnTo>
                  <a:pt x="250583" y="112941"/>
                </a:lnTo>
                <a:lnTo>
                  <a:pt x="258025" y="98297"/>
                </a:lnTo>
                <a:lnTo>
                  <a:pt x="259295" y="88544"/>
                </a:lnTo>
                <a:lnTo>
                  <a:pt x="259295" y="73024"/>
                </a:lnTo>
                <a:lnTo>
                  <a:pt x="258025" y="64630"/>
                </a:lnTo>
                <a:lnTo>
                  <a:pt x="248450" y="46647"/>
                </a:lnTo>
                <a:lnTo>
                  <a:pt x="238709" y="37147"/>
                </a:lnTo>
                <a:lnTo>
                  <a:pt x="222237" y="28828"/>
                </a:lnTo>
                <a:lnTo>
                  <a:pt x="212483" y="27571"/>
                </a:lnTo>
                <a:lnTo>
                  <a:pt x="68821" y="26695"/>
                </a:lnTo>
                <a:lnTo>
                  <a:pt x="68033" y="0"/>
                </a:lnTo>
                <a:lnTo>
                  <a:pt x="31673" y="0"/>
                </a:lnTo>
                <a:lnTo>
                  <a:pt x="30886" y="70726"/>
                </a:lnTo>
                <a:lnTo>
                  <a:pt x="0" y="71526"/>
                </a:lnTo>
                <a:lnTo>
                  <a:pt x="469" y="90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1979754" y="2269462"/>
            <a:ext cx="111823" cy="36588"/>
          </a:xfrm>
          <a:custGeom>
            <a:avLst/>
            <a:gdLst/>
            <a:ahLst/>
            <a:cxnLst/>
            <a:rect l="l" t="t" r="r" b="b"/>
            <a:pathLst>
              <a:path w="111823" h="36588">
                <a:moveTo>
                  <a:pt x="546" y="28829"/>
                </a:moveTo>
                <a:lnTo>
                  <a:pt x="7124" y="18453"/>
                </a:lnTo>
                <a:lnTo>
                  <a:pt x="17652" y="1270"/>
                </a:lnTo>
                <a:lnTo>
                  <a:pt x="19481" y="1346"/>
                </a:lnTo>
                <a:lnTo>
                  <a:pt x="80619" y="36588"/>
                </a:lnTo>
                <a:lnTo>
                  <a:pt x="96304" y="9740"/>
                </a:lnTo>
                <a:lnTo>
                  <a:pt x="97891" y="9575"/>
                </a:lnTo>
                <a:lnTo>
                  <a:pt x="111036" y="17729"/>
                </a:lnTo>
                <a:lnTo>
                  <a:pt x="111823" y="16548"/>
                </a:lnTo>
                <a:lnTo>
                  <a:pt x="99390" y="8305"/>
                </a:lnTo>
                <a:lnTo>
                  <a:pt x="94805" y="8470"/>
                </a:lnTo>
                <a:lnTo>
                  <a:pt x="79908" y="33731"/>
                </a:lnTo>
                <a:lnTo>
                  <a:pt x="77533" y="33261"/>
                </a:lnTo>
                <a:lnTo>
                  <a:pt x="20904" y="76"/>
                </a:lnTo>
                <a:lnTo>
                  <a:pt x="16154" y="0"/>
                </a:lnTo>
                <a:lnTo>
                  <a:pt x="0" y="26771"/>
                </a:lnTo>
                <a:lnTo>
                  <a:pt x="546" y="288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2144720" y="2269536"/>
            <a:ext cx="211073" cy="243776"/>
          </a:xfrm>
          <a:custGeom>
            <a:avLst/>
            <a:gdLst/>
            <a:ahLst/>
            <a:cxnLst/>
            <a:rect l="l" t="t" r="r" b="b"/>
            <a:pathLst>
              <a:path w="211074" h="243776">
                <a:moveTo>
                  <a:pt x="135356" y="45300"/>
                </a:moveTo>
                <a:lnTo>
                  <a:pt x="202996" y="162356"/>
                </a:lnTo>
                <a:lnTo>
                  <a:pt x="209727" y="178993"/>
                </a:lnTo>
                <a:lnTo>
                  <a:pt x="209651" y="200139"/>
                </a:lnTo>
                <a:lnTo>
                  <a:pt x="207911" y="206628"/>
                </a:lnTo>
                <a:lnTo>
                  <a:pt x="199504" y="222948"/>
                </a:lnTo>
                <a:lnTo>
                  <a:pt x="186359" y="234670"/>
                </a:lnTo>
                <a:lnTo>
                  <a:pt x="175272" y="240055"/>
                </a:lnTo>
                <a:lnTo>
                  <a:pt x="163791" y="242354"/>
                </a:lnTo>
                <a:lnTo>
                  <a:pt x="148983" y="242430"/>
                </a:lnTo>
                <a:lnTo>
                  <a:pt x="132740" y="236651"/>
                </a:lnTo>
                <a:lnTo>
                  <a:pt x="121729" y="228498"/>
                </a:lnTo>
                <a:lnTo>
                  <a:pt x="110566" y="214871"/>
                </a:lnTo>
                <a:lnTo>
                  <a:pt x="43167" y="97332"/>
                </a:lnTo>
                <a:lnTo>
                  <a:pt x="23837" y="107873"/>
                </a:lnTo>
                <a:lnTo>
                  <a:pt x="19964" y="111277"/>
                </a:lnTo>
                <a:lnTo>
                  <a:pt x="21780" y="111671"/>
                </a:lnTo>
                <a:lnTo>
                  <a:pt x="39916" y="100431"/>
                </a:lnTo>
                <a:lnTo>
                  <a:pt x="41744" y="100342"/>
                </a:lnTo>
                <a:lnTo>
                  <a:pt x="109143" y="216217"/>
                </a:lnTo>
                <a:lnTo>
                  <a:pt x="120307" y="229831"/>
                </a:lnTo>
                <a:lnTo>
                  <a:pt x="131394" y="238074"/>
                </a:lnTo>
                <a:lnTo>
                  <a:pt x="147637" y="243776"/>
                </a:lnTo>
                <a:lnTo>
                  <a:pt x="165138" y="243700"/>
                </a:lnTo>
                <a:lnTo>
                  <a:pt x="176618" y="241401"/>
                </a:lnTo>
                <a:lnTo>
                  <a:pt x="187794" y="236016"/>
                </a:lnTo>
                <a:lnTo>
                  <a:pt x="200850" y="224370"/>
                </a:lnTo>
                <a:lnTo>
                  <a:pt x="209334" y="208064"/>
                </a:lnTo>
                <a:lnTo>
                  <a:pt x="211073" y="201485"/>
                </a:lnTo>
                <a:lnTo>
                  <a:pt x="211073" y="177647"/>
                </a:lnTo>
                <a:lnTo>
                  <a:pt x="204342" y="160934"/>
                </a:lnTo>
                <a:lnTo>
                  <a:pt x="137896" y="45465"/>
                </a:lnTo>
                <a:lnTo>
                  <a:pt x="137731" y="44030"/>
                </a:lnTo>
                <a:lnTo>
                  <a:pt x="158724" y="32156"/>
                </a:lnTo>
                <a:lnTo>
                  <a:pt x="158800" y="26136"/>
                </a:lnTo>
                <a:lnTo>
                  <a:pt x="143509" y="76"/>
                </a:lnTo>
                <a:lnTo>
                  <a:pt x="139001" y="0"/>
                </a:lnTo>
                <a:lnTo>
                  <a:pt x="81191" y="33261"/>
                </a:lnTo>
                <a:lnTo>
                  <a:pt x="78968" y="33185"/>
                </a:lnTo>
                <a:lnTo>
                  <a:pt x="65112" y="8318"/>
                </a:lnTo>
                <a:lnTo>
                  <a:pt x="60515" y="8242"/>
                </a:lnTo>
                <a:lnTo>
                  <a:pt x="48158" y="15214"/>
                </a:lnTo>
                <a:lnTo>
                  <a:pt x="48717" y="22021"/>
                </a:lnTo>
                <a:lnTo>
                  <a:pt x="59880" y="41262"/>
                </a:lnTo>
                <a:lnTo>
                  <a:pt x="61226" y="44589"/>
                </a:lnTo>
                <a:lnTo>
                  <a:pt x="0" y="79908"/>
                </a:lnTo>
                <a:lnTo>
                  <a:pt x="800" y="81025"/>
                </a:lnTo>
                <a:lnTo>
                  <a:pt x="19088" y="71513"/>
                </a:lnTo>
                <a:lnTo>
                  <a:pt x="64947" y="44513"/>
                </a:lnTo>
                <a:lnTo>
                  <a:pt x="63449" y="43167"/>
                </a:lnTo>
                <a:lnTo>
                  <a:pt x="50063" y="20586"/>
                </a:lnTo>
                <a:lnTo>
                  <a:pt x="49504" y="16713"/>
                </a:lnTo>
                <a:lnTo>
                  <a:pt x="62014" y="9512"/>
                </a:lnTo>
                <a:lnTo>
                  <a:pt x="63677" y="9664"/>
                </a:lnTo>
                <a:lnTo>
                  <a:pt x="78409" y="36829"/>
                </a:lnTo>
                <a:lnTo>
                  <a:pt x="140500" y="1269"/>
                </a:lnTo>
                <a:lnTo>
                  <a:pt x="142087" y="1422"/>
                </a:lnTo>
                <a:lnTo>
                  <a:pt x="157530" y="27647"/>
                </a:lnTo>
                <a:lnTo>
                  <a:pt x="157378" y="30733"/>
                </a:lnTo>
                <a:lnTo>
                  <a:pt x="139001" y="41338"/>
                </a:lnTo>
                <a:lnTo>
                  <a:pt x="134404" y="44754"/>
                </a:lnTo>
                <a:lnTo>
                  <a:pt x="135356" y="453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1686942" y="2270558"/>
            <a:ext cx="1993" cy="2781"/>
          </a:xfrm>
          <a:custGeom>
            <a:avLst/>
            <a:gdLst/>
            <a:ahLst/>
            <a:cxnLst/>
            <a:rect l="l" t="t" r="r" b="b"/>
            <a:pathLst>
              <a:path w="1993" h="2781">
                <a:moveTo>
                  <a:pt x="0" y="2781"/>
                </a:moveTo>
                <a:lnTo>
                  <a:pt x="1993" y="2705"/>
                </a:lnTo>
                <a:lnTo>
                  <a:pt x="1435" y="0"/>
                </a:lnTo>
                <a:lnTo>
                  <a:pt x="0" y="27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1927641" y="2299319"/>
            <a:ext cx="192062" cy="213995"/>
          </a:xfrm>
          <a:custGeom>
            <a:avLst/>
            <a:gdLst/>
            <a:ahLst/>
            <a:cxnLst/>
            <a:rect l="l" t="t" r="r" b="b"/>
            <a:pathLst>
              <a:path w="192062" h="213994">
                <a:moveTo>
                  <a:pt x="1346" y="167195"/>
                </a:moveTo>
                <a:lnTo>
                  <a:pt x="1422" y="159346"/>
                </a:lnTo>
                <a:lnTo>
                  <a:pt x="2692" y="146837"/>
                </a:lnTo>
                <a:lnTo>
                  <a:pt x="11950" y="125844"/>
                </a:lnTo>
                <a:lnTo>
                  <a:pt x="75793" y="16078"/>
                </a:lnTo>
                <a:lnTo>
                  <a:pt x="76187" y="14173"/>
                </a:lnTo>
                <a:lnTo>
                  <a:pt x="52666" y="0"/>
                </a:lnTo>
                <a:lnTo>
                  <a:pt x="52184" y="1816"/>
                </a:lnTo>
                <a:lnTo>
                  <a:pt x="73177" y="14338"/>
                </a:lnTo>
                <a:lnTo>
                  <a:pt x="73101" y="17500"/>
                </a:lnTo>
                <a:lnTo>
                  <a:pt x="10604" y="124498"/>
                </a:lnTo>
                <a:lnTo>
                  <a:pt x="1346" y="145491"/>
                </a:lnTo>
                <a:lnTo>
                  <a:pt x="0" y="157924"/>
                </a:lnTo>
                <a:lnTo>
                  <a:pt x="0" y="168528"/>
                </a:lnTo>
                <a:lnTo>
                  <a:pt x="4114" y="183743"/>
                </a:lnTo>
                <a:lnTo>
                  <a:pt x="12509" y="197357"/>
                </a:lnTo>
                <a:lnTo>
                  <a:pt x="24942" y="206870"/>
                </a:lnTo>
                <a:lnTo>
                  <a:pt x="38493" y="212648"/>
                </a:lnTo>
                <a:lnTo>
                  <a:pt x="46888" y="213918"/>
                </a:lnTo>
                <a:lnTo>
                  <a:pt x="62966" y="213994"/>
                </a:lnTo>
                <a:lnTo>
                  <a:pt x="77927" y="209715"/>
                </a:lnTo>
                <a:lnTo>
                  <a:pt x="93052" y="198716"/>
                </a:lnTo>
                <a:lnTo>
                  <a:pt x="101841" y="186829"/>
                </a:lnTo>
                <a:lnTo>
                  <a:pt x="168922" y="70726"/>
                </a:lnTo>
                <a:lnTo>
                  <a:pt x="170675" y="70561"/>
                </a:lnTo>
                <a:lnTo>
                  <a:pt x="189991" y="82041"/>
                </a:lnTo>
                <a:lnTo>
                  <a:pt x="192062" y="81495"/>
                </a:lnTo>
                <a:lnTo>
                  <a:pt x="177647" y="72148"/>
                </a:lnTo>
                <a:lnTo>
                  <a:pt x="168770" y="67475"/>
                </a:lnTo>
                <a:lnTo>
                  <a:pt x="100495" y="185483"/>
                </a:lnTo>
                <a:lnTo>
                  <a:pt x="91706" y="197281"/>
                </a:lnTo>
                <a:lnTo>
                  <a:pt x="76580" y="208292"/>
                </a:lnTo>
                <a:lnTo>
                  <a:pt x="61607" y="212648"/>
                </a:lnTo>
                <a:lnTo>
                  <a:pt x="48221" y="212572"/>
                </a:lnTo>
                <a:lnTo>
                  <a:pt x="39827" y="211302"/>
                </a:lnTo>
                <a:lnTo>
                  <a:pt x="26365" y="205524"/>
                </a:lnTo>
                <a:lnTo>
                  <a:pt x="13855" y="195935"/>
                </a:lnTo>
                <a:lnTo>
                  <a:pt x="5460" y="182321"/>
                </a:lnTo>
                <a:lnTo>
                  <a:pt x="1346" y="1671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1658675" y="2317382"/>
            <a:ext cx="2768" cy="4191"/>
          </a:xfrm>
          <a:custGeom>
            <a:avLst/>
            <a:gdLst/>
            <a:ahLst/>
            <a:cxnLst/>
            <a:rect l="l" t="t" r="r" b="b"/>
            <a:pathLst>
              <a:path w="2768" h="4191">
                <a:moveTo>
                  <a:pt x="0" y="4191"/>
                </a:moveTo>
                <a:lnTo>
                  <a:pt x="2768" y="2603"/>
                </a:lnTo>
                <a:lnTo>
                  <a:pt x="2222" y="0"/>
                </a:lnTo>
                <a:lnTo>
                  <a:pt x="0" y="41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1766150" y="1643145"/>
            <a:ext cx="37693" cy="33743"/>
          </a:xfrm>
          <a:custGeom>
            <a:avLst/>
            <a:gdLst/>
            <a:ahLst/>
            <a:cxnLst/>
            <a:rect l="l" t="t" r="r" b="b"/>
            <a:pathLst>
              <a:path w="37693" h="33743">
                <a:moveTo>
                  <a:pt x="5537" y="33185"/>
                </a:moveTo>
                <a:lnTo>
                  <a:pt x="11163" y="23520"/>
                </a:lnTo>
                <a:lnTo>
                  <a:pt x="14173" y="23444"/>
                </a:lnTo>
                <a:lnTo>
                  <a:pt x="22415" y="27800"/>
                </a:lnTo>
                <a:lnTo>
                  <a:pt x="31838" y="27800"/>
                </a:lnTo>
                <a:lnTo>
                  <a:pt x="34925" y="25425"/>
                </a:lnTo>
                <a:lnTo>
                  <a:pt x="37693" y="21310"/>
                </a:lnTo>
                <a:lnTo>
                  <a:pt x="37693" y="12509"/>
                </a:lnTo>
                <a:lnTo>
                  <a:pt x="34925" y="8394"/>
                </a:lnTo>
                <a:lnTo>
                  <a:pt x="21145" y="76"/>
                </a:lnTo>
                <a:lnTo>
                  <a:pt x="16471" y="0"/>
                </a:lnTo>
                <a:lnTo>
                  <a:pt x="393" y="26695"/>
                </a:lnTo>
                <a:lnTo>
                  <a:pt x="0" y="33743"/>
                </a:lnTo>
                <a:lnTo>
                  <a:pt x="5537" y="3318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1796486" y="1661043"/>
            <a:ext cx="39039" cy="33655"/>
          </a:xfrm>
          <a:custGeom>
            <a:avLst/>
            <a:gdLst/>
            <a:ahLst/>
            <a:cxnLst/>
            <a:rect l="l" t="t" r="r" b="b"/>
            <a:pathLst>
              <a:path w="39039" h="33655">
                <a:moveTo>
                  <a:pt x="21069" y="0"/>
                </a:moveTo>
                <a:lnTo>
                  <a:pt x="17818" y="0"/>
                </a:lnTo>
                <a:lnTo>
                  <a:pt x="0" y="30340"/>
                </a:lnTo>
                <a:lnTo>
                  <a:pt x="1346" y="33654"/>
                </a:lnTo>
                <a:lnTo>
                  <a:pt x="6883" y="33185"/>
                </a:lnTo>
                <a:lnTo>
                  <a:pt x="12433" y="23520"/>
                </a:lnTo>
                <a:lnTo>
                  <a:pt x="14096" y="23367"/>
                </a:lnTo>
                <a:lnTo>
                  <a:pt x="22402" y="27800"/>
                </a:lnTo>
                <a:lnTo>
                  <a:pt x="33096" y="27800"/>
                </a:lnTo>
                <a:lnTo>
                  <a:pt x="36271" y="25425"/>
                </a:lnTo>
                <a:lnTo>
                  <a:pt x="39039" y="21310"/>
                </a:lnTo>
                <a:lnTo>
                  <a:pt x="39039" y="12509"/>
                </a:lnTo>
                <a:lnTo>
                  <a:pt x="29298" y="4356"/>
                </a:lnTo>
                <a:lnTo>
                  <a:pt x="2106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2187883" y="1851207"/>
            <a:ext cx="166560" cy="197993"/>
          </a:xfrm>
          <a:custGeom>
            <a:avLst/>
            <a:gdLst/>
            <a:ahLst/>
            <a:cxnLst/>
            <a:rect l="l" t="t" r="r" b="b"/>
            <a:pathLst>
              <a:path w="166560" h="197993">
                <a:moveTo>
                  <a:pt x="139001" y="5460"/>
                </a:moveTo>
                <a:lnTo>
                  <a:pt x="123799" y="0"/>
                </a:lnTo>
                <a:lnTo>
                  <a:pt x="106845" y="0"/>
                </a:lnTo>
                <a:lnTo>
                  <a:pt x="95834" y="2692"/>
                </a:lnTo>
                <a:lnTo>
                  <a:pt x="79286" y="12357"/>
                </a:lnTo>
                <a:lnTo>
                  <a:pt x="69545" y="24625"/>
                </a:lnTo>
                <a:lnTo>
                  <a:pt x="19964" y="109931"/>
                </a:lnTo>
                <a:lnTo>
                  <a:pt x="0" y="145491"/>
                </a:lnTo>
                <a:lnTo>
                  <a:pt x="3962" y="145719"/>
                </a:lnTo>
                <a:lnTo>
                  <a:pt x="30175" y="161162"/>
                </a:lnTo>
                <a:lnTo>
                  <a:pt x="30810" y="162915"/>
                </a:lnTo>
                <a:lnTo>
                  <a:pt x="59728" y="180022"/>
                </a:lnTo>
                <a:lnTo>
                  <a:pt x="63284" y="180174"/>
                </a:lnTo>
                <a:lnTo>
                  <a:pt x="88150" y="193954"/>
                </a:lnTo>
                <a:lnTo>
                  <a:pt x="89979" y="197446"/>
                </a:lnTo>
                <a:lnTo>
                  <a:pt x="91249" y="197992"/>
                </a:lnTo>
                <a:lnTo>
                  <a:pt x="122453" y="144932"/>
                </a:lnTo>
                <a:lnTo>
                  <a:pt x="161975" y="75704"/>
                </a:lnTo>
                <a:lnTo>
                  <a:pt x="166560" y="63753"/>
                </a:lnTo>
                <a:lnTo>
                  <a:pt x="166484" y="42684"/>
                </a:lnTo>
                <a:lnTo>
                  <a:pt x="162369" y="28905"/>
                </a:lnTo>
                <a:lnTo>
                  <a:pt x="152780" y="15049"/>
                </a:lnTo>
                <a:lnTo>
                  <a:pt x="139001" y="546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1928980" y="1851131"/>
            <a:ext cx="166954" cy="198945"/>
          </a:xfrm>
          <a:custGeom>
            <a:avLst/>
            <a:gdLst/>
            <a:ahLst/>
            <a:cxnLst/>
            <a:rect l="l" t="t" r="r" b="b"/>
            <a:pathLst>
              <a:path w="166954" h="198945">
                <a:moveTo>
                  <a:pt x="74371" y="4191"/>
                </a:moveTo>
                <a:lnTo>
                  <a:pt x="60667" y="76"/>
                </a:lnTo>
                <a:lnTo>
                  <a:pt x="42303" y="0"/>
                </a:lnTo>
                <a:lnTo>
                  <a:pt x="27165" y="5613"/>
                </a:lnTo>
                <a:lnTo>
                  <a:pt x="15366" y="14414"/>
                </a:lnTo>
                <a:lnTo>
                  <a:pt x="4914" y="28740"/>
                </a:lnTo>
                <a:lnTo>
                  <a:pt x="0" y="44424"/>
                </a:lnTo>
                <a:lnTo>
                  <a:pt x="317" y="64223"/>
                </a:lnTo>
                <a:lnTo>
                  <a:pt x="5549" y="77139"/>
                </a:lnTo>
                <a:lnTo>
                  <a:pt x="22656" y="108026"/>
                </a:lnTo>
                <a:lnTo>
                  <a:pt x="66293" y="182943"/>
                </a:lnTo>
                <a:lnTo>
                  <a:pt x="74929" y="198945"/>
                </a:lnTo>
                <a:lnTo>
                  <a:pt x="76746" y="195694"/>
                </a:lnTo>
                <a:lnTo>
                  <a:pt x="95681" y="185559"/>
                </a:lnTo>
                <a:lnTo>
                  <a:pt x="102882" y="180251"/>
                </a:lnTo>
                <a:lnTo>
                  <a:pt x="106362" y="180009"/>
                </a:lnTo>
                <a:lnTo>
                  <a:pt x="135597" y="163220"/>
                </a:lnTo>
                <a:lnTo>
                  <a:pt x="138607" y="159664"/>
                </a:lnTo>
                <a:lnTo>
                  <a:pt x="163474" y="145884"/>
                </a:lnTo>
                <a:lnTo>
                  <a:pt x="166954" y="145173"/>
                </a:lnTo>
                <a:lnTo>
                  <a:pt x="96634" y="23279"/>
                </a:lnTo>
                <a:lnTo>
                  <a:pt x="85382" y="11074"/>
                </a:lnTo>
                <a:lnTo>
                  <a:pt x="74371" y="41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1767495" y="2128320"/>
            <a:ext cx="190550" cy="106527"/>
          </a:xfrm>
          <a:custGeom>
            <a:avLst/>
            <a:gdLst/>
            <a:ahLst/>
            <a:cxnLst/>
            <a:rect l="l" t="t" r="r" b="b"/>
            <a:pathLst>
              <a:path w="190550" h="106527">
                <a:moveTo>
                  <a:pt x="0" y="51879"/>
                </a:moveTo>
                <a:lnTo>
                  <a:pt x="3162" y="71208"/>
                </a:lnTo>
                <a:lnTo>
                  <a:pt x="8712" y="82130"/>
                </a:lnTo>
                <a:lnTo>
                  <a:pt x="21310" y="95758"/>
                </a:lnTo>
                <a:lnTo>
                  <a:pt x="38963" y="104228"/>
                </a:lnTo>
                <a:lnTo>
                  <a:pt x="48704" y="105498"/>
                </a:lnTo>
                <a:lnTo>
                  <a:pt x="190550" y="106527"/>
                </a:lnTo>
                <a:lnTo>
                  <a:pt x="190550" y="393"/>
                </a:lnTo>
                <a:lnTo>
                  <a:pt x="87591" y="88"/>
                </a:lnTo>
                <a:lnTo>
                  <a:pt x="86169" y="0"/>
                </a:lnTo>
                <a:lnTo>
                  <a:pt x="39598" y="1587"/>
                </a:lnTo>
                <a:lnTo>
                  <a:pt x="23914" y="9588"/>
                </a:lnTo>
                <a:lnTo>
                  <a:pt x="11645" y="20751"/>
                </a:lnTo>
                <a:lnTo>
                  <a:pt x="3162" y="35725"/>
                </a:lnTo>
                <a:lnTo>
                  <a:pt x="0" y="518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2187884" y="2314841"/>
            <a:ext cx="166560" cy="197129"/>
          </a:xfrm>
          <a:custGeom>
            <a:avLst/>
            <a:gdLst/>
            <a:ahLst/>
            <a:cxnLst/>
            <a:rect l="l" t="t" r="r" b="b"/>
            <a:pathLst>
              <a:path w="166560" h="197129">
                <a:moveTo>
                  <a:pt x="159829" y="117055"/>
                </a:moveTo>
                <a:lnTo>
                  <a:pt x="92189" y="0"/>
                </a:lnTo>
                <a:lnTo>
                  <a:pt x="89814" y="1028"/>
                </a:lnTo>
                <a:lnTo>
                  <a:pt x="66763" y="15366"/>
                </a:lnTo>
                <a:lnTo>
                  <a:pt x="64871" y="15049"/>
                </a:lnTo>
                <a:lnTo>
                  <a:pt x="62103" y="16954"/>
                </a:lnTo>
                <a:lnTo>
                  <a:pt x="61391" y="16865"/>
                </a:lnTo>
                <a:lnTo>
                  <a:pt x="30810" y="34531"/>
                </a:lnTo>
                <a:lnTo>
                  <a:pt x="30175" y="36271"/>
                </a:lnTo>
                <a:lnTo>
                  <a:pt x="11252" y="46405"/>
                </a:lnTo>
                <a:lnTo>
                  <a:pt x="4838" y="51168"/>
                </a:lnTo>
                <a:lnTo>
                  <a:pt x="1828" y="51003"/>
                </a:lnTo>
                <a:lnTo>
                  <a:pt x="0" y="52031"/>
                </a:lnTo>
                <a:lnTo>
                  <a:pt x="67398" y="169570"/>
                </a:lnTo>
                <a:lnTo>
                  <a:pt x="78574" y="183184"/>
                </a:lnTo>
                <a:lnTo>
                  <a:pt x="89573" y="191350"/>
                </a:lnTo>
                <a:lnTo>
                  <a:pt x="105816" y="197129"/>
                </a:lnTo>
                <a:lnTo>
                  <a:pt x="120624" y="197053"/>
                </a:lnTo>
                <a:lnTo>
                  <a:pt x="132105" y="194754"/>
                </a:lnTo>
                <a:lnTo>
                  <a:pt x="143192" y="189369"/>
                </a:lnTo>
                <a:lnTo>
                  <a:pt x="156349" y="177647"/>
                </a:lnTo>
                <a:lnTo>
                  <a:pt x="164744" y="161328"/>
                </a:lnTo>
                <a:lnTo>
                  <a:pt x="166484" y="154838"/>
                </a:lnTo>
                <a:lnTo>
                  <a:pt x="166560" y="133692"/>
                </a:lnTo>
                <a:lnTo>
                  <a:pt x="159829" y="11705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1928989" y="2314445"/>
            <a:ext cx="167424" cy="197523"/>
          </a:xfrm>
          <a:custGeom>
            <a:avLst/>
            <a:gdLst/>
            <a:ahLst/>
            <a:cxnLst/>
            <a:rect l="l" t="t" r="r" b="b"/>
            <a:pathLst>
              <a:path w="167424" h="197523">
                <a:moveTo>
                  <a:pt x="74434" y="952"/>
                </a:moveTo>
                <a:lnTo>
                  <a:pt x="10604" y="110718"/>
                </a:lnTo>
                <a:lnTo>
                  <a:pt x="1346" y="131711"/>
                </a:lnTo>
                <a:lnTo>
                  <a:pt x="76" y="144221"/>
                </a:lnTo>
                <a:lnTo>
                  <a:pt x="0" y="152069"/>
                </a:lnTo>
                <a:lnTo>
                  <a:pt x="4114" y="167195"/>
                </a:lnTo>
                <a:lnTo>
                  <a:pt x="12509" y="180809"/>
                </a:lnTo>
                <a:lnTo>
                  <a:pt x="25019" y="190398"/>
                </a:lnTo>
                <a:lnTo>
                  <a:pt x="38481" y="196176"/>
                </a:lnTo>
                <a:lnTo>
                  <a:pt x="46875" y="197446"/>
                </a:lnTo>
                <a:lnTo>
                  <a:pt x="60261" y="197523"/>
                </a:lnTo>
                <a:lnTo>
                  <a:pt x="75234" y="193167"/>
                </a:lnTo>
                <a:lnTo>
                  <a:pt x="90360" y="182156"/>
                </a:lnTo>
                <a:lnTo>
                  <a:pt x="99148" y="170357"/>
                </a:lnTo>
                <a:lnTo>
                  <a:pt x="167424" y="52349"/>
                </a:lnTo>
                <a:lnTo>
                  <a:pt x="165760" y="51396"/>
                </a:lnTo>
                <a:lnTo>
                  <a:pt x="162509" y="51714"/>
                </a:lnTo>
                <a:lnTo>
                  <a:pt x="136372" y="36271"/>
                </a:lnTo>
                <a:lnTo>
                  <a:pt x="135737" y="34531"/>
                </a:lnTo>
                <a:lnTo>
                  <a:pt x="105333" y="16789"/>
                </a:lnTo>
                <a:lnTo>
                  <a:pt x="103352" y="17348"/>
                </a:lnTo>
                <a:lnTo>
                  <a:pt x="77139" y="1816"/>
                </a:lnTo>
                <a:lnTo>
                  <a:pt x="76581" y="0"/>
                </a:lnTo>
                <a:lnTo>
                  <a:pt x="74434" y="9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1672540" y="1731374"/>
            <a:ext cx="3314" cy="2857"/>
          </a:xfrm>
          <a:custGeom>
            <a:avLst/>
            <a:gdLst/>
            <a:ahLst/>
            <a:cxnLst/>
            <a:rect l="l" t="t" r="r" b="b"/>
            <a:pathLst>
              <a:path w="3314" h="2857">
                <a:moveTo>
                  <a:pt x="0" y="0"/>
                </a:moveTo>
                <a:lnTo>
                  <a:pt x="393" y="2857"/>
                </a:lnTo>
                <a:lnTo>
                  <a:pt x="2921" y="2857"/>
                </a:lnTo>
                <a:lnTo>
                  <a:pt x="3314" y="0"/>
                </a:lnTo>
                <a:lnTo>
                  <a:pt x="0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1764805" y="1783565"/>
            <a:ext cx="3238" cy="3479"/>
          </a:xfrm>
          <a:custGeom>
            <a:avLst/>
            <a:gdLst/>
            <a:ahLst/>
            <a:cxnLst/>
            <a:rect l="l" t="t" r="r" b="b"/>
            <a:pathLst>
              <a:path w="3238" h="3479">
                <a:moveTo>
                  <a:pt x="317" y="558"/>
                </a:moveTo>
                <a:lnTo>
                  <a:pt x="0" y="3479"/>
                </a:lnTo>
                <a:lnTo>
                  <a:pt x="3238" y="3479"/>
                </a:lnTo>
                <a:lnTo>
                  <a:pt x="2057" y="0"/>
                </a:lnTo>
                <a:lnTo>
                  <a:pt x="317" y="55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1576621" y="1811214"/>
            <a:ext cx="66128" cy="67398"/>
          </a:xfrm>
          <a:custGeom>
            <a:avLst/>
            <a:gdLst/>
            <a:ahLst/>
            <a:cxnLst/>
            <a:rect l="l" t="t" r="r" b="b"/>
            <a:pathLst>
              <a:path w="66128" h="67398">
                <a:moveTo>
                  <a:pt x="49580" y="4191"/>
                </a:moveTo>
                <a:lnTo>
                  <a:pt x="38646" y="0"/>
                </a:lnTo>
                <a:lnTo>
                  <a:pt x="27165" y="76"/>
                </a:lnTo>
                <a:lnTo>
                  <a:pt x="12915" y="5067"/>
                </a:lnTo>
                <a:lnTo>
                  <a:pt x="4114" y="15595"/>
                </a:lnTo>
                <a:lnTo>
                  <a:pt x="0" y="25184"/>
                </a:lnTo>
                <a:lnTo>
                  <a:pt x="0" y="42760"/>
                </a:lnTo>
                <a:lnTo>
                  <a:pt x="6019" y="55994"/>
                </a:lnTo>
                <a:lnTo>
                  <a:pt x="19329" y="64782"/>
                </a:lnTo>
                <a:lnTo>
                  <a:pt x="29387" y="67398"/>
                </a:lnTo>
                <a:lnTo>
                  <a:pt x="36360" y="67398"/>
                </a:lnTo>
                <a:lnTo>
                  <a:pt x="48234" y="63830"/>
                </a:lnTo>
                <a:lnTo>
                  <a:pt x="56629" y="58762"/>
                </a:lnTo>
                <a:lnTo>
                  <a:pt x="58369" y="57023"/>
                </a:lnTo>
                <a:lnTo>
                  <a:pt x="60744" y="52895"/>
                </a:lnTo>
                <a:lnTo>
                  <a:pt x="64706" y="44500"/>
                </a:lnTo>
                <a:lnTo>
                  <a:pt x="66128" y="40462"/>
                </a:lnTo>
                <a:lnTo>
                  <a:pt x="66128" y="26212"/>
                </a:lnTo>
                <a:lnTo>
                  <a:pt x="61150" y="13296"/>
                </a:lnTo>
                <a:lnTo>
                  <a:pt x="49580" y="419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1667705" y="1864111"/>
            <a:ext cx="67322" cy="67005"/>
          </a:xfrm>
          <a:custGeom>
            <a:avLst/>
            <a:gdLst/>
            <a:ahLst/>
            <a:cxnLst/>
            <a:rect l="l" t="t" r="r" b="b"/>
            <a:pathLst>
              <a:path w="67322" h="67005">
                <a:moveTo>
                  <a:pt x="49339" y="3644"/>
                </a:moveTo>
                <a:lnTo>
                  <a:pt x="41186" y="787"/>
                </a:lnTo>
                <a:lnTo>
                  <a:pt x="33337" y="88"/>
                </a:lnTo>
                <a:lnTo>
                  <a:pt x="29146" y="0"/>
                </a:lnTo>
                <a:lnTo>
                  <a:pt x="21374" y="2222"/>
                </a:lnTo>
                <a:lnTo>
                  <a:pt x="10375" y="9029"/>
                </a:lnTo>
                <a:lnTo>
                  <a:pt x="3479" y="18694"/>
                </a:lnTo>
                <a:lnTo>
                  <a:pt x="0" y="30568"/>
                </a:lnTo>
                <a:lnTo>
                  <a:pt x="0" y="36195"/>
                </a:lnTo>
                <a:lnTo>
                  <a:pt x="1104" y="43561"/>
                </a:lnTo>
                <a:lnTo>
                  <a:pt x="5460" y="53060"/>
                </a:lnTo>
                <a:lnTo>
                  <a:pt x="18211" y="65024"/>
                </a:lnTo>
                <a:lnTo>
                  <a:pt x="25895" y="67005"/>
                </a:lnTo>
                <a:lnTo>
                  <a:pt x="42125" y="67005"/>
                </a:lnTo>
                <a:lnTo>
                  <a:pt x="55041" y="60667"/>
                </a:lnTo>
                <a:lnTo>
                  <a:pt x="62725" y="51803"/>
                </a:lnTo>
                <a:lnTo>
                  <a:pt x="65887" y="45389"/>
                </a:lnTo>
                <a:lnTo>
                  <a:pt x="67233" y="39839"/>
                </a:lnTo>
                <a:lnTo>
                  <a:pt x="67322" y="26924"/>
                </a:lnTo>
                <a:lnTo>
                  <a:pt x="60578" y="13068"/>
                </a:lnTo>
                <a:lnTo>
                  <a:pt x="49339" y="364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2060065" y="2048883"/>
            <a:ext cx="30721" cy="36042"/>
          </a:xfrm>
          <a:custGeom>
            <a:avLst/>
            <a:gdLst/>
            <a:ahLst/>
            <a:cxnLst/>
            <a:rect l="l" t="t" r="r" b="b"/>
            <a:pathLst>
              <a:path w="30721" h="36042">
                <a:moveTo>
                  <a:pt x="30645" y="26377"/>
                </a:moveTo>
                <a:lnTo>
                  <a:pt x="15201" y="0"/>
                </a:lnTo>
                <a:lnTo>
                  <a:pt x="13855" y="1269"/>
                </a:lnTo>
                <a:lnTo>
                  <a:pt x="4749" y="7531"/>
                </a:lnTo>
                <a:lnTo>
                  <a:pt x="1574" y="7213"/>
                </a:lnTo>
                <a:lnTo>
                  <a:pt x="0" y="8318"/>
                </a:lnTo>
                <a:lnTo>
                  <a:pt x="9423" y="23926"/>
                </a:lnTo>
                <a:lnTo>
                  <a:pt x="15519" y="35966"/>
                </a:lnTo>
                <a:lnTo>
                  <a:pt x="16548" y="36042"/>
                </a:lnTo>
                <a:lnTo>
                  <a:pt x="30721" y="27482"/>
                </a:lnTo>
                <a:lnTo>
                  <a:pt x="30645" y="2637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2194539" y="2048879"/>
            <a:ext cx="28587" cy="36042"/>
          </a:xfrm>
          <a:custGeom>
            <a:avLst/>
            <a:gdLst/>
            <a:ahLst/>
            <a:cxnLst/>
            <a:rect l="l" t="t" r="r" b="b"/>
            <a:pathLst>
              <a:path w="28587" h="36042">
                <a:moveTo>
                  <a:pt x="15760" y="406"/>
                </a:moveTo>
                <a:lnTo>
                  <a:pt x="14655" y="0"/>
                </a:lnTo>
                <a:lnTo>
                  <a:pt x="0" y="24396"/>
                </a:lnTo>
                <a:lnTo>
                  <a:pt x="76" y="27965"/>
                </a:lnTo>
                <a:lnTo>
                  <a:pt x="9906" y="33426"/>
                </a:lnTo>
                <a:lnTo>
                  <a:pt x="11887" y="36042"/>
                </a:lnTo>
                <a:lnTo>
                  <a:pt x="12915" y="36042"/>
                </a:lnTo>
                <a:lnTo>
                  <a:pt x="28587" y="8318"/>
                </a:lnTo>
                <a:lnTo>
                  <a:pt x="26771" y="7289"/>
                </a:lnTo>
                <a:lnTo>
                  <a:pt x="23761" y="7454"/>
                </a:lnTo>
                <a:lnTo>
                  <a:pt x="16713" y="3175"/>
                </a:lnTo>
                <a:lnTo>
                  <a:pt x="15760" y="40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1993135" y="2172757"/>
            <a:ext cx="30962" cy="18059"/>
          </a:xfrm>
          <a:custGeom>
            <a:avLst/>
            <a:gdLst/>
            <a:ahLst/>
            <a:cxnLst/>
            <a:rect l="l" t="t" r="r" b="b"/>
            <a:pathLst>
              <a:path w="30962" h="18059">
                <a:moveTo>
                  <a:pt x="469" y="1892"/>
                </a:moveTo>
                <a:lnTo>
                  <a:pt x="0" y="16624"/>
                </a:lnTo>
                <a:lnTo>
                  <a:pt x="76" y="18059"/>
                </a:lnTo>
                <a:lnTo>
                  <a:pt x="30962" y="17500"/>
                </a:lnTo>
                <a:lnTo>
                  <a:pt x="30962" y="469"/>
                </a:lnTo>
                <a:lnTo>
                  <a:pt x="76" y="0"/>
                </a:lnTo>
                <a:lnTo>
                  <a:pt x="0" y="1422"/>
                </a:lnTo>
                <a:lnTo>
                  <a:pt x="469" y="189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1559673" y="2180121"/>
            <a:ext cx="27089" cy="27089"/>
          </a:xfrm>
          <a:custGeom>
            <a:avLst/>
            <a:gdLst/>
            <a:ahLst/>
            <a:cxnLst/>
            <a:rect l="l" t="t" r="r" b="b"/>
            <a:pathLst>
              <a:path w="27089" h="27089">
                <a:moveTo>
                  <a:pt x="27089" y="9423"/>
                </a:moveTo>
                <a:lnTo>
                  <a:pt x="10845" y="0"/>
                </a:lnTo>
                <a:lnTo>
                  <a:pt x="0" y="17818"/>
                </a:lnTo>
                <a:lnTo>
                  <a:pt x="1663" y="19329"/>
                </a:lnTo>
                <a:lnTo>
                  <a:pt x="17030" y="27089"/>
                </a:lnTo>
                <a:lnTo>
                  <a:pt x="27089" y="942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2258932" y="2172754"/>
            <a:ext cx="30886" cy="18059"/>
          </a:xfrm>
          <a:custGeom>
            <a:avLst/>
            <a:gdLst/>
            <a:ahLst/>
            <a:cxnLst/>
            <a:rect l="l" t="t" r="r" b="b"/>
            <a:pathLst>
              <a:path w="30886" h="18059">
                <a:moveTo>
                  <a:pt x="30886" y="18059"/>
                </a:moveTo>
                <a:lnTo>
                  <a:pt x="30886" y="0"/>
                </a:lnTo>
                <a:lnTo>
                  <a:pt x="0" y="482"/>
                </a:lnTo>
                <a:lnTo>
                  <a:pt x="393" y="17106"/>
                </a:lnTo>
                <a:lnTo>
                  <a:pt x="30886" y="1805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1533535" y="2226924"/>
            <a:ext cx="25984" cy="27406"/>
          </a:xfrm>
          <a:custGeom>
            <a:avLst/>
            <a:gdLst/>
            <a:ahLst/>
            <a:cxnLst/>
            <a:rect l="l" t="t" r="r" b="b"/>
            <a:pathLst>
              <a:path w="25984" h="27406">
                <a:moveTo>
                  <a:pt x="25425" y="7924"/>
                </a:moveTo>
                <a:lnTo>
                  <a:pt x="10223" y="0"/>
                </a:lnTo>
                <a:lnTo>
                  <a:pt x="393" y="15836"/>
                </a:lnTo>
                <a:lnTo>
                  <a:pt x="0" y="18224"/>
                </a:lnTo>
                <a:lnTo>
                  <a:pt x="16001" y="27406"/>
                </a:lnTo>
                <a:lnTo>
                  <a:pt x="25984" y="10541"/>
                </a:lnTo>
                <a:lnTo>
                  <a:pt x="25425" y="792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1688377" y="2253782"/>
            <a:ext cx="25895" cy="26923"/>
          </a:xfrm>
          <a:custGeom>
            <a:avLst/>
            <a:gdLst/>
            <a:ahLst/>
            <a:cxnLst/>
            <a:rect l="l" t="t" r="r" b="b"/>
            <a:pathLst>
              <a:path w="25895" h="26924">
                <a:moveTo>
                  <a:pt x="25895" y="8864"/>
                </a:moveTo>
                <a:lnTo>
                  <a:pt x="9817" y="0"/>
                </a:lnTo>
                <a:lnTo>
                  <a:pt x="0" y="16789"/>
                </a:lnTo>
                <a:lnTo>
                  <a:pt x="546" y="19481"/>
                </a:lnTo>
                <a:lnTo>
                  <a:pt x="13703" y="26847"/>
                </a:lnTo>
                <a:lnTo>
                  <a:pt x="15760" y="26923"/>
                </a:lnTo>
                <a:lnTo>
                  <a:pt x="25895" y="886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1505974" y="2273663"/>
            <a:ext cx="25984" cy="27393"/>
          </a:xfrm>
          <a:custGeom>
            <a:avLst/>
            <a:gdLst/>
            <a:ahLst/>
            <a:cxnLst/>
            <a:rect l="l" t="t" r="r" b="b"/>
            <a:pathLst>
              <a:path w="25984" h="27393">
                <a:moveTo>
                  <a:pt x="25425" y="7912"/>
                </a:moveTo>
                <a:lnTo>
                  <a:pt x="10845" y="0"/>
                </a:lnTo>
                <a:lnTo>
                  <a:pt x="0" y="17894"/>
                </a:lnTo>
                <a:lnTo>
                  <a:pt x="16154" y="27393"/>
                </a:lnTo>
                <a:lnTo>
                  <a:pt x="25984" y="10604"/>
                </a:lnTo>
                <a:lnTo>
                  <a:pt x="25425" y="791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2060373" y="2279044"/>
            <a:ext cx="30416" cy="35636"/>
          </a:xfrm>
          <a:custGeom>
            <a:avLst/>
            <a:gdLst/>
            <a:ahLst/>
            <a:cxnLst/>
            <a:rect l="l" t="t" r="r" b="b"/>
            <a:pathLst>
              <a:path w="30416" h="35636">
                <a:moveTo>
                  <a:pt x="30416" y="8153"/>
                </a:moveTo>
                <a:lnTo>
                  <a:pt x="17272" y="0"/>
                </a:lnTo>
                <a:lnTo>
                  <a:pt x="15684" y="152"/>
                </a:lnTo>
                <a:lnTo>
                  <a:pt x="0" y="27000"/>
                </a:lnTo>
                <a:lnTo>
                  <a:pt x="1346" y="27559"/>
                </a:lnTo>
                <a:lnTo>
                  <a:pt x="4991" y="27635"/>
                </a:lnTo>
                <a:lnTo>
                  <a:pt x="11963" y="31750"/>
                </a:lnTo>
                <a:lnTo>
                  <a:pt x="13703" y="35166"/>
                </a:lnTo>
                <a:lnTo>
                  <a:pt x="14820" y="35636"/>
                </a:lnTo>
                <a:lnTo>
                  <a:pt x="30340" y="9182"/>
                </a:lnTo>
                <a:lnTo>
                  <a:pt x="30416" y="815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2194228" y="2279048"/>
            <a:ext cx="28905" cy="34290"/>
          </a:xfrm>
          <a:custGeom>
            <a:avLst/>
            <a:gdLst/>
            <a:ahLst/>
            <a:cxnLst/>
            <a:rect l="l" t="t" r="r" b="b"/>
            <a:pathLst>
              <a:path w="28905" h="34289">
                <a:moveTo>
                  <a:pt x="14173" y="152"/>
                </a:moveTo>
                <a:lnTo>
                  <a:pt x="12509" y="0"/>
                </a:lnTo>
                <a:lnTo>
                  <a:pt x="0" y="7200"/>
                </a:lnTo>
                <a:lnTo>
                  <a:pt x="546" y="11074"/>
                </a:lnTo>
                <a:lnTo>
                  <a:pt x="13931" y="33654"/>
                </a:lnTo>
                <a:lnTo>
                  <a:pt x="16078" y="34289"/>
                </a:lnTo>
                <a:lnTo>
                  <a:pt x="22098" y="29133"/>
                </a:lnTo>
                <a:lnTo>
                  <a:pt x="24866" y="27558"/>
                </a:lnTo>
                <a:lnTo>
                  <a:pt x="28905" y="27317"/>
                </a:lnTo>
                <a:lnTo>
                  <a:pt x="14173" y="15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1660895" y="2300509"/>
            <a:ext cx="26136" cy="27317"/>
          </a:xfrm>
          <a:custGeom>
            <a:avLst/>
            <a:gdLst/>
            <a:ahLst/>
            <a:cxnLst/>
            <a:rect l="l" t="t" r="r" b="b"/>
            <a:pathLst>
              <a:path w="26136" h="27317">
                <a:moveTo>
                  <a:pt x="25971" y="9182"/>
                </a:moveTo>
                <a:lnTo>
                  <a:pt x="9893" y="0"/>
                </a:lnTo>
                <a:lnTo>
                  <a:pt x="0" y="16865"/>
                </a:lnTo>
                <a:lnTo>
                  <a:pt x="546" y="19481"/>
                </a:lnTo>
                <a:lnTo>
                  <a:pt x="16306" y="27317"/>
                </a:lnTo>
                <a:lnTo>
                  <a:pt x="26136" y="10769"/>
                </a:lnTo>
                <a:lnTo>
                  <a:pt x="25971" y="918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1633562" y="2347705"/>
            <a:ext cx="27012" cy="26771"/>
          </a:xfrm>
          <a:custGeom>
            <a:avLst/>
            <a:gdLst/>
            <a:ahLst/>
            <a:cxnLst/>
            <a:rect l="l" t="t" r="r" b="b"/>
            <a:pathLst>
              <a:path w="27012" h="26771">
                <a:moveTo>
                  <a:pt x="27012" y="8635"/>
                </a:moveTo>
                <a:lnTo>
                  <a:pt x="10058" y="0"/>
                </a:lnTo>
                <a:lnTo>
                  <a:pt x="0" y="17665"/>
                </a:lnTo>
                <a:lnTo>
                  <a:pt x="14655" y="26771"/>
                </a:lnTo>
                <a:lnTo>
                  <a:pt x="16954" y="26619"/>
                </a:lnTo>
                <a:lnTo>
                  <a:pt x="27012" y="863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1587238" y="2202061"/>
            <a:ext cx="18605" cy="11480"/>
          </a:xfrm>
          <a:custGeom>
            <a:avLst/>
            <a:gdLst/>
            <a:ahLst/>
            <a:cxnLst/>
            <a:rect l="l" t="t" r="r" b="b"/>
            <a:pathLst>
              <a:path w="18605" h="11480">
                <a:moveTo>
                  <a:pt x="0" y="0"/>
                </a:moveTo>
                <a:lnTo>
                  <a:pt x="304" y="1270"/>
                </a:lnTo>
                <a:lnTo>
                  <a:pt x="4749" y="4114"/>
                </a:lnTo>
                <a:lnTo>
                  <a:pt x="18605" y="11480"/>
                </a:lnTo>
                <a:lnTo>
                  <a:pt x="17030" y="2616"/>
                </a:lnTo>
                <a:lnTo>
                  <a:pt x="15684" y="1270"/>
                </a:lnTo>
                <a:lnTo>
                  <a:pt x="14338" y="6019"/>
                </a:lnTo>
                <a:lnTo>
                  <a:pt x="3162" y="0"/>
                </a:lnTo>
                <a:lnTo>
                  <a:pt x="0" y="0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1556903" y="2244750"/>
            <a:ext cx="21221" cy="17970"/>
          </a:xfrm>
          <a:custGeom>
            <a:avLst/>
            <a:gdLst/>
            <a:ahLst/>
            <a:cxnLst/>
            <a:rect l="l" t="t" r="r" b="b"/>
            <a:pathLst>
              <a:path w="21221" h="17970">
                <a:moveTo>
                  <a:pt x="2692" y="11239"/>
                </a:moveTo>
                <a:lnTo>
                  <a:pt x="6883" y="4038"/>
                </a:lnTo>
                <a:lnTo>
                  <a:pt x="11480" y="17970"/>
                </a:lnTo>
                <a:lnTo>
                  <a:pt x="19329" y="17970"/>
                </a:lnTo>
                <a:lnTo>
                  <a:pt x="21221" y="15760"/>
                </a:lnTo>
                <a:lnTo>
                  <a:pt x="21221" y="8077"/>
                </a:lnTo>
                <a:lnTo>
                  <a:pt x="19875" y="6807"/>
                </a:lnTo>
                <a:lnTo>
                  <a:pt x="19951" y="12992"/>
                </a:lnTo>
                <a:lnTo>
                  <a:pt x="18376" y="15684"/>
                </a:lnTo>
                <a:lnTo>
                  <a:pt x="12826" y="15278"/>
                </a:lnTo>
                <a:lnTo>
                  <a:pt x="8788" y="1346"/>
                </a:lnTo>
                <a:lnTo>
                  <a:pt x="5702" y="0"/>
                </a:lnTo>
                <a:lnTo>
                  <a:pt x="469" y="8953"/>
                </a:lnTo>
                <a:lnTo>
                  <a:pt x="0" y="11645"/>
                </a:lnTo>
                <a:lnTo>
                  <a:pt x="2692" y="11239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1668806" y="2247525"/>
            <a:ext cx="20828" cy="19481"/>
          </a:xfrm>
          <a:custGeom>
            <a:avLst/>
            <a:gdLst/>
            <a:ahLst/>
            <a:cxnLst/>
            <a:rect l="l" t="t" r="r" b="b"/>
            <a:pathLst>
              <a:path w="20827" h="19481">
                <a:moveTo>
                  <a:pt x="16637" y="1422"/>
                </a:moveTo>
                <a:lnTo>
                  <a:pt x="13944" y="0"/>
                </a:lnTo>
                <a:lnTo>
                  <a:pt x="4038" y="393"/>
                </a:lnTo>
                <a:lnTo>
                  <a:pt x="0" y="5930"/>
                </a:lnTo>
                <a:lnTo>
                  <a:pt x="0" y="12585"/>
                </a:lnTo>
                <a:lnTo>
                  <a:pt x="2933" y="16548"/>
                </a:lnTo>
                <a:lnTo>
                  <a:pt x="8318" y="19481"/>
                </a:lnTo>
                <a:lnTo>
                  <a:pt x="13474" y="19481"/>
                </a:lnTo>
                <a:lnTo>
                  <a:pt x="17907" y="16941"/>
                </a:lnTo>
                <a:lnTo>
                  <a:pt x="20828" y="11556"/>
                </a:lnTo>
                <a:lnTo>
                  <a:pt x="20828" y="6883"/>
                </a:lnTo>
                <a:lnTo>
                  <a:pt x="16637" y="1422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1655904" y="2264070"/>
            <a:ext cx="24231" cy="23609"/>
          </a:xfrm>
          <a:custGeom>
            <a:avLst/>
            <a:gdLst/>
            <a:ahLst/>
            <a:cxnLst/>
            <a:rect l="l" t="t" r="r" b="b"/>
            <a:pathLst>
              <a:path w="24231" h="23609">
                <a:moveTo>
                  <a:pt x="18529" y="9740"/>
                </a:moveTo>
                <a:lnTo>
                  <a:pt x="0" y="11087"/>
                </a:lnTo>
                <a:lnTo>
                  <a:pt x="634" y="15125"/>
                </a:lnTo>
                <a:lnTo>
                  <a:pt x="15760" y="23609"/>
                </a:lnTo>
                <a:lnTo>
                  <a:pt x="18605" y="21945"/>
                </a:lnTo>
                <a:lnTo>
                  <a:pt x="5626" y="13779"/>
                </a:lnTo>
                <a:lnTo>
                  <a:pt x="24155" y="12826"/>
                </a:lnTo>
                <a:lnTo>
                  <a:pt x="24231" y="9664"/>
                </a:lnTo>
                <a:lnTo>
                  <a:pt x="7518" y="0"/>
                </a:lnTo>
                <a:lnTo>
                  <a:pt x="6019" y="2692"/>
                </a:lnTo>
                <a:lnTo>
                  <a:pt x="18529" y="9740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1531156" y="2297018"/>
            <a:ext cx="19329" cy="15290"/>
          </a:xfrm>
          <a:custGeom>
            <a:avLst/>
            <a:gdLst/>
            <a:ahLst/>
            <a:cxnLst/>
            <a:rect l="l" t="t" r="r" b="b"/>
            <a:pathLst>
              <a:path w="19329" h="15290">
                <a:moveTo>
                  <a:pt x="2387" y="2933"/>
                </a:moveTo>
                <a:lnTo>
                  <a:pt x="7213" y="1816"/>
                </a:lnTo>
                <a:lnTo>
                  <a:pt x="7213" y="241"/>
                </a:lnTo>
                <a:lnTo>
                  <a:pt x="2298" y="0"/>
                </a:lnTo>
                <a:lnTo>
                  <a:pt x="88" y="1981"/>
                </a:lnTo>
                <a:lnTo>
                  <a:pt x="0" y="11252"/>
                </a:lnTo>
                <a:lnTo>
                  <a:pt x="8318" y="12522"/>
                </a:lnTo>
                <a:lnTo>
                  <a:pt x="9740" y="15201"/>
                </a:lnTo>
                <a:lnTo>
                  <a:pt x="16167" y="15290"/>
                </a:lnTo>
                <a:lnTo>
                  <a:pt x="19329" y="9664"/>
                </a:lnTo>
                <a:lnTo>
                  <a:pt x="16637" y="5473"/>
                </a:lnTo>
                <a:lnTo>
                  <a:pt x="16319" y="12522"/>
                </a:lnTo>
                <a:lnTo>
                  <a:pt x="11010" y="12522"/>
                </a:lnTo>
                <a:lnTo>
                  <a:pt x="11010" y="8000"/>
                </a:lnTo>
                <a:lnTo>
                  <a:pt x="10058" y="6972"/>
                </a:lnTo>
                <a:lnTo>
                  <a:pt x="6654" y="9982"/>
                </a:lnTo>
                <a:lnTo>
                  <a:pt x="4127" y="9982"/>
                </a:lnTo>
                <a:lnTo>
                  <a:pt x="1270" y="7124"/>
                </a:lnTo>
                <a:lnTo>
                  <a:pt x="2387" y="2933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1671665" y="2250295"/>
            <a:ext cx="15201" cy="14020"/>
          </a:xfrm>
          <a:custGeom>
            <a:avLst/>
            <a:gdLst/>
            <a:ahLst/>
            <a:cxnLst/>
            <a:rect l="l" t="t" r="r" b="b"/>
            <a:pathLst>
              <a:path w="15201" h="14020">
                <a:moveTo>
                  <a:pt x="15201" y="4114"/>
                </a:moveTo>
                <a:lnTo>
                  <a:pt x="9740" y="0"/>
                </a:lnTo>
                <a:lnTo>
                  <a:pt x="2209" y="0"/>
                </a:lnTo>
                <a:lnTo>
                  <a:pt x="0" y="1904"/>
                </a:lnTo>
                <a:lnTo>
                  <a:pt x="0" y="9664"/>
                </a:lnTo>
                <a:lnTo>
                  <a:pt x="1422" y="11010"/>
                </a:lnTo>
                <a:lnTo>
                  <a:pt x="6883" y="14020"/>
                </a:lnTo>
                <a:lnTo>
                  <a:pt x="10604" y="14020"/>
                </a:lnTo>
                <a:lnTo>
                  <a:pt x="15201" y="10210"/>
                </a:lnTo>
                <a:lnTo>
                  <a:pt x="15201" y="411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1980863" y="1982673"/>
            <a:ext cx="156095" cy="110489"/>
          </a:xfrm>
          <a:custGeom>
            <a:avLst/>
            <a:gdLst/>
            <a:ahLst/>
            <a:cxnLst/>
            <a:rect l="l" t="t" r="r" b="b"/>
            <a:pathLst>
              <a:path w="156095" h="110489">
                <a:moveTo>
                  <a:pt x="23050" y="67398"/>
                </a:moveTo>
                <a:lnTo>
                  <a:pt x="0" y="80543"/>
                </a:lnTo>
                <a:lnTo>
                  <a:pt x="317" y="83235"/>
                </a:lnTo>
                <a:lnTo>
                  <a:pt x="16230" y="110489"/>
                </a:lnTo>
                <a:lnTo>
                  <a:pt x="17259" y="110489"/>
                </a:lnTo>
                <a:lnTo>
                  <a:pt x="79197" y="74523"/>
                </a:lnTo>
                <a:lnTo>
                  <a:pt x="80784" y="73418"/>
                </a:lnTo>
                <a:lnTo>
                  <a:pt x="93294" y="66687"/>
                </a:lnTo>
                <a:lnTo>
                  <a:pt x="94399" y="66217"/>
                </a:lnTo>
                <a:lnTo>
                  <a:pt x="121170" y="50215"/>
                </a:lnTo>
                <a:lnTo>
                  <a:pt x="156095" y="29933"/>
                </a:lnTo>
                <a:lnTo>
                  <a:pt x="154673" y="25425"/>
                </a:lnTo>
                <a:lnTo>
                  <a:pt x="139865" y="0"/>
                </a:lnTo>
                <a:lnTo>
                  <a:pt x="138125" y="876"/>
                </a:lnTo>
                <a:lnTo>
                  <a:pt x="115074" y="13627"/>
                </a:lnTo>
                <a:lnTo>
                  <a:pt x="113487" y="14973"/>
                </a:lnTo>
                <a:lnTo>
                  <a:pt x="95427" y="25895"/>
                </a:lnTo>
                <a:lnTo>
                  <a:pt x="83705" y="31686"/>
                </a:lnTo>
                <a:lnTo>
                  <a:pt x="54483" y="48475"/>
                </a:lnTo>
                <a:lnTo>
                  <a:pt x="50050" y="52031"/>
                </a:lnTo>
                <a:lnTo>
                  <a:pt x="43789" y="54013"/>
                </a:lnTo>
                <a:lnTo>
                  <a:pt x="43078" y="55994"/>
                </a:lnTo>
                <a:lnTo>
                  <a:pt x="24472" y="66128"/>
                </a:lnTo>
                <a:lnTo>
                  <a:pt x="23050" y="67398"/>
                </a:lnTo>
                <a:close/>
              </a:path>
            </a:pathLst>
          </a:custGeom>
          <a:solidFill>
            <a:srgbClr val="E0DF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2289813" y="2101631"/>
            <a:ext cx="35090" cy="160223"/>
          </a:xfrm>
          <a:custGeom>
            <a:avLst/>
            <a:gdLst/>
            <a:ahLst/>
            <a:cxnLst/>
            <a:rect l="l" t="t" r="r" b="b"/>
            <a:pathLst>
              <a:path w="35090" h="160223">
                <a:moveTo>
                  <a:pt x="34378" y="160223"/>
                </a:moveTo>
                <a:lnTo>
                  <a:pt x="35090" y="133210"/>
                </a:lnTo>
                <a:lnTo>
                  <a:pt x="35090" y="27089"/>
                </a:lnTo>
                <a:lnTo>
                  <a:pt x="34378" y="0"/>
                </a:lnTo>
                <a:lnTo>
                  <a:pt x="723" y="0"/>
                </a:lnTo>
                <a:lnTo>
                  <a:pt x="0" y="71120"/>
                </a:lnTo>
                <a:lnTo>
                  <a:pt x="0" y="89179"/>
                </a:lnTo>
                <a:lnTo>
                  <a:pt x="723" y="160223"/>
                </a:lnTo>
                <a:lnTo>
                  <a:pt x="34378" y="160223"/>
                </a:lnTo>
                <a:close/>
              </a:path>
            </a:pathLst>
          </a:custGeom>
          <a:solidFill>
            <a:srgbClr val="E0DF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1980303" y="2270730"/>
            <a:ext cx="156819" cy="110159"/>
          </a:xfrm>
          <a:custGeom>
            <a:avLst/>
            <a:gdLst/>
            <a:ahLst/>
            <a:cxnLst/>
            <a:rect l="l" t="t" r="r" b="b"/>
            <a:pathLst>
              <a:path w="156819" h="110159">
                <a:moveTo>
                  <a:pt x="80073" y="35318"/>
                </a:moveTo>
                <a:lnTo>
                  <a:pt x="18935" y="76"/>
                </a:lnTo>
                <a:lnTo>
                  <a:pt x="17106" y="0"/>
                </a:lnTo>
                <a:lnTo>
                  <a:pt x="6578" y="17183"/>
                </a:lnTo>
                <a:lnTo>
                  <a:pt x="0" y="27558"/>
                </a:lnTo>
                <a:lnTo>
                  <a:pt x="0" y="28587"/>
                </a:lnTo>
                <a:lnTo>
                  <a:pt x="23520" y="42760"/>
                </a:lnTo>
                <a:lnTo>
                  <a:pt x="25260" y="43713"/>
                </a:lnTo>
                <a:lnTo>
                  <a:pt x="54013" y="60502"/>
                </a:lnTo>
                <a:lnTo>
                  <a:pt x="84429" y="78244"/>
                </a:lnTo>
                <a:lnTo>
                  <a:pt x="86410" y="78638"/>
                </a:lnTo>
                <a:lnTo>
                  <a:pt x="114439" y="95110"/>
                </a:lnTo>
                <a:lnTo>
                  <a:pt x="116103" y="96062"/>
                </a:lnTo>
                <a:lnTo>
                  <a:pt x="124980" y="100736"/>
                </a:lnTo>
                <a:lnTo>
                  <a:pt x="139395" y="110083"/>
                </a:lnTo>
                <a:lnTo>
                  <a:pt x="140423" y="110159"/>
                </a:lnTo>
                <a:lnTo>
                  <a:pt x="156819" y="81889"/>
                </a:lnTo>
                <a:lnTo>
                  <a:pt x="156578" y="80225"/>
                </a:lnTo>
                <a:lnTo>
                  <a:pt x="94881" y="43954"/>
                </a:lnTo>
                <a:lnTo>
                  <a:pt x="93776" y="43472"/>
                </a:lnTo>
                <a:lnTo>
                  <a:pt x="81419" y="35877"/>
                </a:lnTo>
                <a:lnTo>
                  <a:pt x="80073" y="35318"/>
                </a:lnTo>
                <a:close/>
              </a:path>
            </a:pathLst>
          </a:custGeom>
          <a:solidFill>
            <a:srgbClr val="E0DF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2145511" y="2270801"/>
            <a:ext cx="156743" cy="110007"/>
          </a:xfrm>
          <a:custGeom>
            <a:avLst/>
            <a:gdLst/>
            <a:ahLst/>
            <a:cxnLst/>
            <a:rect l="l" t="t" r="r" b="b"/>
            <a:pathLst>
              <a:path w="156743" h="110007">
                <a:moveTo>
                  <a:pt x="64160" y="43243"/>
                </a:moveTo>
                <a:lnTo>
                  <a:pt x="18300" y="70256"/>
                </a:lnTo>
                <a:lnTo>
                  <a:pt x="0" y="79755"/>
                </a:lnTo>
                <a:lnTo>
                  <a:pt x="876" y="81267"/>
                </a:lnTo>
                <a:lnTo>
                  <a:pt x="18224" y="110007"/>
                </a:lnTo>
                <a:lnTo>
                  <a:pt x="19177" y="110007"/>
                </a:lnTo>
                <a:lnTo>
                  <a:pt x="23050" y="106603"/>
                </a:lnTo>
                <a:lnTo>
                  <a:pt x="42379" y="96075"/>
                </a:lnTo>
                <a:lnTo>
                  <a:pt x="44196" y="95046"/>
                </a:lnTo>
                <a:lnTo>
                  <a:pt x="50063" y="91008"/>
                </a:lnTo>
                <a:lnTo>
                  <a:pt x="53619" y="90449"/>
                </a:lnTo>
                <a:lnTo>
                  <a:pt x="55994" y="87287"/>
                </a:lnTo>
                <a:lnTo>
                  <a:pt x="73190" y="78574"/>
                </a:lnTo>
                <a:lnTo>
                  <a:pt x="103759" y="60909"/>
                </a:lnTo>
                <a:lnTo>
                  <a:pt x="104470" y="60985"/>
                </a:lnTo>
                <a:lnTo>
                  <a:pt x="107238" y="59093"/>
                </a:lnTo>
                <a:lnTo>
                  <a:pt x="109220" y="56553"/>
                </a:lnTo>
                <a:lnTo>
                  <a:pt x="132422" y="44195"/>
                </a:lnTo>
                <a:lnTo>
                  <a:pt x="133616" y="43484"/>
                </a:lnTo>
                <a:lnTo>
                  <a:pt x="138214" y="40081"/>
                </a:lnTo>
                <a:lnTo>
                  <a:pt x="156578" y="29463"/>
                </a:lnTo>
                <a:lnTo>
                  <a:pt x="156743" y="26377"/>
                </a:lnTo>
                <a:lnTo>
                  <a:pt x="141300" y="165"/>
                </a:lnTo>
                <a:lnTo>
                  <a:pt x="139712" y="0"/>
                </a:lnTo>
                <a:lnTo>
                  <a:pt x="77622" y="35559"/>
                </a:lnTo>
                <a:lnTo>
                  <a:pt x="75793" y="36588"/>
                </a:lnTo>
                <a:lnTo>
                  <a:pt x="71361" y="39369"/>
                </a:lnTo>
                <a:lnTo>
                  <a:pt x="64795" y="42532"/>
                </a:lnTo>
                <a:lnTo>
                  <a:pt x="64160" y="43243"/>
                </a:lnTo>
                <a:close/>
              </a:path>
            </a:pathLst>
          </a:custGeom>
          <a:solidFill>
            <a:srgbClr val="E0DF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1781275" y="1650118"/>
            <a:ext cx="14414" cy="13931"/>
          </a:xfrm>
          <a:custGeom>
            <a:avLst/>
            <a:gdLst/>
            <a:ahLst/>
            <a:cxnLst/>
            <a:rect l="l" t="t" r="r" b="b"/>
            <a:pathLst>
              <a:path w="14414" h="13931">
                <a:moveTo>
                  <a:pt x="14414" y="5460"/>
                </a:moveTo>
                <a:lnTo>
                  <a:pt x="6095" y="0"/>
                </a:lnTo>
                <a:lnTo>
                  <a:pt x="0" y="9651"/>
                </a:lnTo>
                <a:lnTo>
                  <a:pt x="7365" y="13931"/>
                </a:lnTo>
                <a:lnTo>
                  <a:pt x="12433" y="13931"/>
                </a:lnTo>
                <a:lnTo>
                  <a:pt x="14338" y="11633"/>
                </a:lnTo>
                <a:lnTo>
                  <a:pt x="14414" y="5460"/>
                </a:lnTo>
                <a:close/>
              </a:path>
            </a:pathLst>
          </a:custGeom>
          <a:solidFill>
            <a:srgbClr val="2F5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1813201" y="1669275"/>
            <a:ext cx="14084" cy="12674"/>
          </a:xfrm>
          <a:custGeom>
            <a:avLst/>
            <a:gdLst/>
            <a:ahLst/>
            <a:cxnLst/>
            <a:rect l="l" t="t" r="r" b="b"/>
            <a:pathLst>
              <a:path w="14084" h="12674">
                <a:moveTo>
                  <a:pt x="5219" y="0"/>
                </a:moveTo>
                <a:lnTo>
                  <a:pt x="0" y="7531"/>
                </a:lnTo>
                <a:lnTo>
                  <a:pt x="139" y="9753"/>
                </a:lnTo>
                <a:lnTo>
                  <a:pt x="5689" y="12674"/>
                </a:lnTo>
                <a:lnTo>
                  <a:pt x="12192" y="12598"/>
                </a:lnTo>
                <a:lnTo>
                  <a:pt x="14084" y="10375"/>
                </a:lnTo>
                <a:lnTo>
                  <a:pt x="14084" y="5638"/>
                </a:lnTo>
                <a:lnTo>
                  <a:pt x="7112" y="0"/>
                </a:lnTo>
                <a:lnTo>
                  <a:pt x="5219" y="0"/>
                </a:lnTo>
                <a:close/>
              </a:path>
            </a:pathLst>
          </a:custGeom>
          <a:solidFill>
            <a:srgbClr val="2F5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1585179" y="1656688"/>
            <a:ext cx="61937" cy="74282"/>
          </a:xfrm>
          <a:custGeom>
            <a:avLst/>
            <a:gdLst/>
            <a:ahLst/>
            <a:cxnLst/>
            <a:rect l="l" t="t" r="r" b="b"/>
            <a:pathLst>
              <a:path w="61937" h="74282">
                <a:moveTo>
                  <a:pt x="20116" y="69697"/>
                </a:moveTo>
                <a:lnTo>
                  <a:pt x="57023" y="7213"/>
                </a:lnTo>
                <a:lnTo>
                  <a:pt x="57810" y="6883"/>
                </a:lnTo>
                <a:lnTo>
                  <a:pt x="61849" y="2222"/>
                </a:lnTo>
                <a:lnTo>
                  <a:pt x="61937" y="0"/>
                </a:lnTo>
                <a:lnTo>
                  <a:pt x="39839" y="21628"/>
                </a:lnTo>
                <a:lnTo>
                  <a:pt x="28663" y="33896"/>
                </a:lnTo>
                <a:lnTo>
                  <a:pt x="0" y="62090"/>
                </a:lnTo>
                <a:lnTo>
                  <a:pt x="76" y="63042"/>
                </a:lnTo>
                <a:lnTo>
                  <a:pt x="19723" y="74282"/>
                </a:lnTo>
                <a:lnTo>
                  <a:pt x="20116" y="69697"/>
                </a:lnTo>
                <a:close/>
              </a:path>
            </a:pathLst>
          </a:custGeom>
          <a:solidFill>
            <a:srgbClr val="2F5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2262334" y="1467247"/>
            <a:ext cx="602716" cy="1173734"/>
          </a:xfrm>
          <a:custGeom>
            <a:avLst/>
            <a:gdLst/>
            <a:ahLst/>
            <a:cxnLst/>
            <a:rect l="l" t="t" r="r" b="b"/>
            <a:pathLst>
              <a:path w="602716" h="1173734">
                <a:moveTo>
                  <a:pt x="553212" y="967663"/>
                </a:moveTo>
                <a:lnTo>
                  <a:pt x="459600" y="955141"/>
                </a:lnTo>
                <a:lnTo>
                  <a:pt x="426097" y="955141"/>
                </a:lnTo>
                <a:lnTo>
                  <a:pt x="399961" y="964806"/>
                </a:lnTo>
                <a:lnTo>
                  <a:pt x="388086" y="973594"/>
                </a:lnTo>
                <a:lnTo>
                  <a:pt x="377075" y="983183"/>
                </a:lnTo>
                <a:lnTo>
                  <a:pt x="361784" y="1009243"/>
                </a:lnTo>
                <a:lnTo>
                  <a:pt x="357746" y="1031341"/>
                </a:lnTo>
                <a:lnTo>
                  <a:pt x="357746" y="1044638"/>
                </a:lnTo>
                <a:lnTo>
                  <a:pt x="360362" y="1063967"/>
                </a:lnTo>
                <a:lnTo>
                  <a:pt x="372795" y="1088682"/>
                </a:lnTo>
                <a:lnTo>
                  <a:pt x="438137" y="1173733"/>
                </a:lnTo>
                <a:lnTo>
                  <a:pt x="438924" y="1172629"/>
                </a:lnTo>
                <a:lnTo>
                  <a:pt x="374218" y="1087335"/>
                </a:lnTo>
                <a:lnTo>
                  <a:pt x="361784" y="1062621"/>
                </a:lnTo>
                <a:lnTo>
                  <a:pt x="359092" y="1043292"/>
                </a:lnTo>
                <a:lnTo>
                  <a:pt x="359092" y="1032675"/>
                </a:lnTo>
                <a:lnTo>
                  <a:pt x="363131" y="1010589"/>
                </a:lnTo>
                <a:lnTo>
                  <a:pt x="378421" y="984605"/>
                </a:lnTo>
                <a:lnTo>
                  <a:pt x="389432" y="974940"/>
                </a:lnTo>
                <a:lnTo>
                  <a:pt x="401307" y="966152"/>
                </a:lnTo>
                <a:lnTo>
                  <a:pt x="427443" y="956576"/>
                </a:lnTo>
                <a:lnTo>
                  <a:pt x="458177" y="956576"/>
                </a:lnTo>
                <a:lnTo>
                  <a:pt x="551789" y="968933"/>
                </a:lnTo>
                <a:lnTo>
                  <a:pt x="558279" y="968933"/>
                </a:lnTo>
                <a:lnTo>
                  <a:pt x="586244" y="875791"/>
                </a:lnTo>
                <a:lnTo>
                  <a:pt x="601370" y="779398"/>
                </a:lnTo>
                <a:lnTo>
                  <a:pt x="602716" y="671614"/>
                </a:lnTo>
                <a:lnTo>
                  <a:pt x="591705" y="579424"/>
                </a:lnTo>
                <a:lnTo>
                  <a:pt x="565569" y="480263"/>
                </a:lnTo>
                <a:lnTo>
                  <a:pt x="528421" y="390842"/>
                </a:lnTo>
                <a:lnTo>
                  <a:pt x="479005" y="306730"/>
                </a:lnTo>
                <a:lnTo>
                  <a:pt x="421195" y="232371"/>
                </a:lnTo>
                <a:lnTo>
                  <a:pt x="375564" y="187070"/>
                </a:lnTo>
                <a:lnTo>
                  <a:pt x="363372" y="175971"/>
                </a:lnTo>
                <a:lnTo>
                  <a:pt x="348081" y="160934"/>
                </a:lnTo>
                <a:lnTo>
                  <a:pt x="269595" y="103111"/>
                </a:lnTo>
                <a:lnTo>
                  <a:pt x="186994" y="57734"/>
                </a:lnTo>
                <a:lnTo>
                  <a:pt x="93459" y="21932"/>
                </a:lnTo>
                <a:lnTo>
                  <a:pt x="1193" y="0"/>
                </a:lnTo>
                <a:lnTo>
                  <a:pt x="0" y="711"/>
                </a:lnTo>
                <a:lnTo>
                  <a:pt x="5308" y="2692"/>
                </a:lnTo>
                <a:lnTo>
                  <a:pt x="92036" y="23279"/>
                </a:lnTo>
                <a:lnTo>
                  <a:pt x="185648" y="59080"/>
                </a:lnTo>
                <a:lnTo>
                  <a:pt x="268249" y="104533"/>
                </a:lnTo>
                <a:lnTo>
                  <a:pt x="346659" y="162356"/>
                </a:lnTo>
                <a:lnTo>
                  <a:pt x="361950" y="177317"/>
                </a:lnTo>
                <a:lnTo>
                  <a:pt x="374218" y="188493"/>
                </a:lnTo>
                <a:lnTo>
                  <a:pt x="419760" y="233794"/>
                </a:lnTo>
                <a:lnTo>
                  <a:pt x="477583" y="308076"/>
                </a:lnTo>
                <a:lnTo>
                  <a:pt x="526999" y="392188"/>
                </a:lnTo>
                <a:lnTo>
                  <a:pt x="564146" y="481685"/>
                </a:lnTo>
                <a:lnTo>
                  <a:pt x="590359" y="580770"/>
                </a:lnTo>
                <a:lnTo>
                  <a:pt x="601370" y="673036"/>
                </a:lnTo>
                <a:lnTo>
                  <a:pt x="599948" y="778052"/>
                </a:lnTo>
                <a:lnTo>
                  <a:pt x="584809" y="874445"/>
                </a:lnTo>
                <a:lnTo>
                  <a:pt x="556780" y="967663"/>
                </a:lnTo>
                <a:lnTo>
                  <a:pt x="553212" y="9676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2023068" y="1466999"/>
            <a:ext cx="238315" cy="213525"/>
          </a:xfrm>
          <a:custGeom>
            <a:avLst/>
            <a:gdLst/>
            <a:ahLst/>
            <a:cxnLst/>
            <a:rect l="l" t="t" r="r" b="b"/>
            <a:pathLst>
              <a:path w="238315" h="213525">
                <a:moveTo>
                  <a:pt x="125780" y="213525"/>
                </a:moveTo>
                <a:lnTo>
                  <a:pt x="132740" y="212178"/>
                </a:lnTo>
                <a:lnTo>
                  <a:pt x="144945" y="205130"/>
                </a:lnTo>
                <a:lnTo>
                  <a:pt x="154685" y="194284"/>
                </a:lnTo>
                <a:lnTo>
                  <a:pt x="159359" y="185102"/>
                </a:lnTo>
                <a:lnTo>
                  <a:pt x="160629" y="178130"/>
                </a:lnTo>
                <a:lnTo>
                  <a:pt x="161569" y="139230"/>
                </a:lnTo>
                <a:lnTo>
                  <a:pt x="183514" y="121183"/>
                </a:lnTo>
                <a:lnTo>
                  <a:pt x="197764" y="98298"/>
                </a:lnTo>
                <a:lnTo>
                  <a:pt x="238315" y="876"/>
                </a:lnTo>
                <a:lnTo>
                  <a:pt x="236499" y="482"/>
                </a:lnTo>
                <a:lnTo>
                  <a:pt x="196418" y="96951"/>
                </a:lnTo>
                <a:lnTo>
                  <a:pt x="182092" y="119748"/>
                </a:lnTo>
                <a:lnTo>
                  <a:pt x="160223" y="137807"/>
                </a:lnTo>
                <a:lnTo>
                  <a:pt x="159283" y="176784"/>
                </a:lnTo>
                <a:lnTo>
                  <a:pt x="157937" y="183743"/>
                </a:lnTo>
                <a:lnTo>
                  <a:pt x="153339" y="192849"/>
                </a:lnTo>
                <a:lnTo>
                  <a:pt x="143598" y="203784"/>
                </a:lnTo>
                <a:lnTo>
                  <a:pt x="131394" y="210832"/>
                </a:lnTo>
                <a:lnTo>
                  <a:pt x="124434" y="212102"/>
                </a:lnTo>
                <a:lnTo>
                  <a:pt x="112471" y="212102"/>
                </a:lnTo>
                <a:lnTo>
                  <a:pt x="105498" y="210832"/>
                </a:lnTo>
                <a:lnTo>
                  <a:pt x="93306" y="203784"/>
                </a:lnTo>
                <a:lnTo>
                  <a:pt x="84912" y="194284"/>
                </a:lnTo>
                <a:lnTo>
                  <a:pt x="80708" y="186042"/>
                </a:lnTo>
                <a:lnTo>
                  <a:pt x="78016" y="172186"/>
                </a:lnTo>
                <a:lnTo>
                  <a:pt x="76746" y="137731"/>
                </a:lnTo>
                <a:lnTo>
                  <a:pt x="56083" y="119837"/>
                </a:lnTo>
                <a:lnTo>
                  <a:pt x="39446" y="92430"/>
                </a:lnTo>
                <a:lnTo>
                  <a:pt x="1117" y="0"/>
                </a:lnTo>
                <a:lnTo>
                  <a:pt x="0" y="876"/>
                </a:lnTo>
                <a:lnTo>
                  <a:pt x="38099" y="93776"/>
                </a:lnTo>
                <a:lnTo>
                  <a:pt x="54736" y="121183"/>
                </a:lnTo>
                <a:lnTo>
                  <a:pt x="75399" y="139077"/>
                </a:lnTo>
                <a:lnTo>
                  <a:pt x="76669" y="173609"/>
                </a:lnTo>
                <a:lnTo>
                  <a:pt x="79362" y="187388"/>
                </a:lnTo>
                <a:lnTo>
                  <a:pt x="83565" y="195630"/>
                </a:lnTo>
                <a:lnTo>
                  <a:pt x="91884" y="205130"/>
                </a:lnTo>
                <a:lnTo>
                  <a:pt x="104152" y="212178"/>
                </a:lnTo>
                <a:lnTo>
                  <a:pt x="111048" y="213525"/>
                </a:lnTo>
                <a:lnTo>
                  <a:pt x="125780" y="2135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2421848" y="1589599"/>
            <a:ext cx="78486" cy="78574"/>
          </a:xfrm>
          <a:custGeom>
            <a:avLst/>
            <a:gdLst/>
            <a:ahLst/>
            <a:cxnLst/>
            <a:rect l="l" t="t" r="r" b="b"/>
            <a:pathLst>
              <a:path w="78486" h="78574">
                <a:moveTo>
                  <a:pt x="56387" y="2857"/>
                </a:moveTo>
                <a:lnTo>
                  <a:pt x="46799" y="88"/>
                </a:lnTo>
                <a:lnTo>
                  <a:pt x="29781" y="0"/>
                </a:lnTo>
                <a:lnTo>
                  <a:pt x="22021" y="3251"/>
                </a:lnTo>
                <a:lnTo>
                  <a:pt x="9651" y="11569"/>
                </a:lnTo>
                <a:lnTo>
                  <a:pt x="1269" y="25196"/>
                </a:lnTo>
                <a:lnTo>
                  <a:pt x="0" y="32156"/>
                </a:lnTo>
                <a:lnTo>
                  <a:pt x="0" y="46888"/>
                </a:lnTo>
                <a:lnTo>
                  <a:pt x="1269" y="53784"/>
                </a:lnTo>
                <a:lnTo>
                  <a:pt x="4114" y="59245"/>
                </a:lnTo>
                <a:lnTo>
                  <a:pt x="15201" y="71526"/>
                </a:lnTo>
                <a:lnTo>
                  <a:pt x="22021" y="75717"/>
                </a:lnTo>
                <a:lnTo>
                  <a:pt x="30251" y="78574"/>
                </a:lnTo>
                <a:lnTo>
                  <a:pt x="46329" y="78498"/>
                </a:lnTo>
                <a:lnTo>
                  <a:pt x="53301" y="77228"/>
                </a:lnTo>
                <a:lnTo>
                  <a:pt x="66928" y="68834"/>
                </a:lnTo>
                <a:lnTo>
                  <a:pt x="74371" y="59728"/>
                </a:lnTo>
                <a:lnTo>
                  <a:pt x="78485" y="48717"/>
                </a:lnTo>
                <a:lnTo>
                  <a:pt x="78485" y="30264"/>
                </a:lnTo>
                <a:lnTo>
                  <a:pt x="74371" y="19253"/>
                </a:lnTo>
                <a:lnTo>
                  <a:pt x="64706" y="8318"/>
                </a:lnTo>
                <a:lnTo>
                  <a:pt x="56387" y="28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1667783" y="1467406"/>
            <a:ext cx="354266" cy="162039"/>
          </a:xfrm>
          <a:custGeom>
            <a:avLst/>
            <a:gdLst/>
            <a:ahLst/>
            <a:cxnLst/>
            <a:rect l="l" t="t" r="r" b="b"/>
            <a:pathLst>
              <a:path w="354266" h="162039">
                <a:moveTo>
                  <a:pt x="1181" y="156654"/>
                </a:moveTo>
                <a:lnTo>
                  <a:pt x="0" y="157441"/>
                </a:lnTo>
                <a:lnTo>
                  <a:pt x="6972" y="162039"/>
                </a:lnTo>
                <a:lnTo>
                  <a:pt x="25260" y="148183"/>
                </a:lnTo>
                <a:lnTo>
                  <a:pt x="59715" y="122046"/>
                </a:lnTo>
                <a:lnTo>
                  <a:pt x="80467" y="108496"/>
                </a:lnTo>
                <a:lnTo>
                  <a:pt x="164896" y="60744"/>
                </a:lnTo>
                <a:lnTo>
                  <a:pt x="256679" y="24549"/>
                </a:lnTo>
                <a:lnTo>
                  <a:pt x="354266" y="546"/>
                </a:lnTo>
                <a:lnTo>
                  <a:pt x="353707" y="0"/>
                </a:lnTo>
                <a:lnTo>
                  <a:pt x="255333" y="23126"/>
                </a:lnTo>
                <a:lnTo>
                  <a:pt x="163550" y="59308"/>
                </a:lnTo>
                <a:lnTo>
                  <a:pt x="71272" y="111671"/>
                </a:lnTo>
                <a:lnTo>
                  <a:pt x="7531" y="159588"/>
                </a:lnTo>
                <a:lnTo>
                  <a:pt x="5384" y="159423"/>
                </a:lnTo>
                <a:lnTo>
                  <a:pt x="1181" y="1566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1677283" y="1629606"/>
            <a:ext cx="187147" cy="214312"/>
          </a:xfrm>
          <a:custGeom>
            <a:avLst/>
            <a:gdLst/>
            <a:ahLst/>
            <a:cxnLst/>
            <a:rect l="l" t="t" r="r" b="b"/>
            <a:pathLst>
              <a:path w="187147" h="214312">
                <a:moveTo>
                  <a:pt x="2616" y="2768"/>
                </a:moveTo>
                <a:lnTo>
                  <a:pt x="185800" y="108813"/>
                </a:lnTo>
                <a:lnTo>
                  <a:pt x="185877" y="110477"/>
                </a:lnTo>
                <a:lnTo>
                  <a:pt x="134162" y="199415"/>
                </a:lnTo>
                <a:lnTo>
                  <a:pt x="126009" y="214312"/>
                </a:lnTo>
                <a:lnTo>
                  <a:pt x="130047" y="210426"/>
                </a:lnTo>
                <a:lnTo>
                  <a:pt x="187147" y="111899"/>
                </a:lnTo>
                <a:lnTo>
                  <a:pt x="187070" y="107391"/>
                </a:lnTo>
                <a:lnTo>
                  <a:pt x="1346" y="0"/>
                </a:lnTo>
                <a:lnTo>
                  <a:pt x="0" y="863"/>
                </a:lnTo>
                <a:lnTo>
                  <a:pt x="2616" y="27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1649164" y="1700877"/>
            <a:ext cx="4432" cy="4521"/>
          </a:xfrm>
          <a:custGeom>
            <a:avLst/>
            <a:gdLst/>
            <a:ahLst/>
            <a:cxnLst/>
            <a:rect l="l" t="t" r="r" b="b"/>
            <a:pathLst>
              <a:path w="4432" h="4521">
                <a:moveTo>
                  <a:pt x="3098" y="241"/>
                </a:moveTo>
                <a:lnTo>
                  <a:pt x="0" y="4521"/>
                </a:lnTo>
                <a:lnTo>
                  <a:pt x="2616" y="4432"/>
                </a:lnTo>
                <a:lnTo>
                  <a:pt x="4432" y="0"/>
                </a:lnTo>
                <a:lnTo>
                  <a:pt x="3098" y="2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1584863" y="1624376"/>
            <a:ext cx="81889" cy="94399"/>
          </a:xfrm>
          <a:custGeom>
            <a:avLst/>
            <a:gdLst/>
            <a:ahLst/>
            <a:cxnLst/>
            <a:rect l="l" t="t" r="r" b="b"/>
            <a:pathLst>
              <a:path w="81889" h="94399">
                <a:moveTo>
                  <a:pt x="62242" y="32308"/>
                </a:moveTo>
                <a:lnTo>
                  <a:pt x="64858" y="27800"/>
                </a:lnTo>
                <a:lnTo>
                  <a:pt x="72618" y="16230"/>
                </a:lnTo>
                <a:lnTo>
                  <a:pt x="81889" y="393"/>
                </a:lnTo>
                <a:lnTo>
                  <a:pt x="80073" y="0"/>
                </a:lnTo>
                <a:lnTo>
                  <a:pt x="67475" y="20751"/>
                </a:lnTo>
                <a:lnTo>
                  <a:pt x="60655" y="30403"/>
                </a:lnTo>
                <a:lnTo>
                  <a:pt x="38722" y="52590"/>
                </a:lnTo>
                <a:lnTo>
                  <a:pt x="27635" y="64782"/>
                </a:lnTo>
                <a:lnTo>
                  <a:pt x="0" y="92506"/>
                </a:lnTo>
                <a:lnTo>
                  <a:pt x="317" y="94399"/>
                </a:lnTo>
                <a:lnTo>
                  <a:pt x="28981" y="66205"/>
                </a:lnTo>
                <a:lnTo>
                  <a:pt x="40157" y="53936"/>
                </a:lnTo>
                <a:lnTo>
                  <a:pt x="62242" y="32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1521420" y="1719738"/>
            <a:ext cx="83477" cy="154597"/>
          </a:xfrm>
          <a:custGeom>
            <a:avLst/>
            <a:gdLst/>
            <a:ahLst/>
            <a:cxnLst/>
            <a:rect l="l" t="t" r="r" b="b"/>
            <a:pathLst>
              <a:path w="83477" h="154597">
                <a:moveTo>
                  <a:pt x="83477" y="11239"/>
                </a:moveTo>
                <a:lnTo>
                  <a:pt x="63830" y="0"/>
                </a:lnTo>
                <a:lnTo>
                  <a:pt x="63195" y="546"/>
                </a:lnTo>
                <a:lnTo>
                  <a:pt x="80225" y="11633"/>
                </a:lnTo>
                <a:lnTo>
                  <a:pt x="80225" y="13449"/>
                </a:lnTo>
                <a:lnTo>
                  <a:pt x="0" y="152615"/>
                </a:lnTo>
                <a:lnTo>
                  <a:pt x="469" y="154597"/>
                </a:lnTo>
                <a:lnTo>
                  <a:pt x="83477" y="112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1605293" y="1663891"/>
            <a:ext cx="37541" cy="64706"/>
          </a:xfrm>
          <a:custGeom>
            <a:avLst/>
            <a:gdLst/>
            <a:ahLst/>
            <a:cxnLst/>
            <a:rect l="l" t="t" r="r" b="b"/>
            <a:pathLst>
              <a:path w="37541" h="64706">
                <a:moveTo>
                  <a:pt x="37541" y="1904"/>
                </a:moveTo>
                <a:lnTo>
                  <a:pt x="36906" y="0"/>
                </a:lnTo>
                <a:lnTo>
                  <a:pt x="0" y="62496"/>
                </a:lnTo>
                <a:lnTo>
                  <a:pt x="787" y="64706"/>
                </a:lnTo>
                <a:lnTo>
                  <a:pt x="37541" y="1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1637134" y="1725347"/>
            <a:ext cx="1968" cy="7924"/>
          </a:xfrm>
          <a:custGeom>
            <a:avLst/>
            <a:gdLst/>
            <a:ahLst/>
            <a:cxnLst/>
            <a:rect l="l" t="t" r="r" b="b"/>
            <a:pathLst>
              <a:path w="1968" h="7924">
                <a:moveTo>
                  <a:pt x="76" y="723"/>
                </a:moveTo>
                <a:lnTo>
                  <a:pt x="0" y="7924"/>
                </a:lnTo>
                <a:lnTo>
                  <a:pt x="1968" y="0"/>
                </a:lnTo>
                <a:lnTo>
                  <a:pt x="76" y="7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1638399" y="1742065"/>
            <a:ext cx="22733" cy="24714"/>
          </a:xfrm>
          <a:custGeom>
            <a:avLst/>
            <a:gdLst/>
            <a:ahLst/>
            <a:cxnLst/>
            <a:rect l="l" t="t" r="r" b="b"/>
            <a:pathLst>
              <a:path w="22732" h="24714">
                <a:moveTo>
                  <a:pt x="1346" y="317"/>
                </a:moveTo>
                <a:lnTo>
                  <a:pt x="0" y="0"/>
                </a:lnTo>
                <a:lnTo>
                  <a:pt x="1587" y="5943"/>
                </a:lnTo>
                <a:lnTo>
                  <a:pt x="7200" y="15443"/>
                </a:lnTo>
                <a:lnTo>
                  <a:pt x="17983" y="23914"/>
                </a:lnTo>
                <a:lnTo>
                  <a:pt x="22733" y="24714"/>
                </a:lnTo>
                <a:lnTo>
                  <a:pt x="9982" y="15367"/>
                </a:lnTo>
                <a:lnTo>
                  <a:pt x="5702" y="10058"/>
                </a:lnTo>
                <a:lnTo>
                  <a:pt x="1346" y="3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1615034" y="1736844"/>
            <a:ext cx="169481" cy="117284"/>
          </a:xfrm>
          <a:custGeom>
            <a:avLst/>
            <a:gdLst/>
            <a:ahLst/>
            <a:cxnLst/>
            <a:rect l="l" t="t" r="r" b="b"/>
            <a:pathLst>
              <a:path w="169481" h="117284">
                <a:moveTo>
                  <a:pt x="151434" y="114833"/>
                </a:moveTo>
                <a:lnTo>
                  <a:pt x="149059" y="114363"/>
                </a:lnTo>
                <a:lnTo>
                  <a:pt x="2451" y="29298"/>
                </a:lnTo>
                <a:lnTo>
                  <a:pt x="2692" y="26682"/>
                </a:lnTo>
                <a:lnTo>
                  <a:pt x="18135" y="469"/>
                </a:lnTo>
                <a:lnTo>
                  <a:pt x="16548" y="0"/>
                </a:lnTo>
                <a:lnTo>
                  <a:pt x="0" y="28105"/>
                </a:lnTo>
                <a:lnTo>
                  <a:pt x="152" y="30251"/>
                </a:lnTo>
                <a:lnTo>
                  <a:pt x="150240" y="117284"/>
                </a:lnTo>
                <a:lnTo>
                  <a:pt x="152463" y="117132"/>
                </a:lnTo>
                <a:lnTo>
                  <a:pt x="169481" y="87109"/>
                </a:lnTo>
                <a:lnTo>
                  <a:pt x="167906" y="86715"/>
                </a:lnTo>
                <a:lnTo>
                  <a:pt x="151434" y="1148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1661137" y="1766780"/>
            <a:ext cx="21615" cy="1981"/>
          </a:xfrm>
          <a:custGeom>
            <a:avLst/>
            <a:gdLst/>
            <a:ahLst/>
            <a:cxnLst/>
            <a:rect l="l" t="t" r="r" b="b"/>
            <a:pathLst>
              <a:path w="21615" h="1981">
                <a:moveTo>
                  <a:pt x="2133" y="1981"/>
                </a:moveTo>
                <a:lnTo>
                  <a:pt x="21615" y="1816"/>
                </a:lnTo>
                <a:lnTo>
                  <a:pt x="0" y="0"/>
                </a:lnTo>
                <a:lnTo>
                  <a:pt x="2133" y="19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1730502" y="1776289"/>
            <a:ext cx="800" cy="6642"/>
          </a:xfrm>
          <a:custGeom>
            <a:avLst/>
            <a:gdLst/>
            <a:ahLst/>
            <a:cxnLst/>
            <a:rect l="l" t="t" r="r" b="b"/>
            <a:pathLst>
              <a:path w="800" h="6642">
                <a:moveTo>
                  <a:pt x="0" y="622"/>
                </a:moveTo>
                <a:lnTo>
                  <a:pt x="317" y="6642"/>
                </a:lnTo>
                <a:lnTo>
                  <a:pt x="800" y="0"/>
                </a:lnTo>
                <a:lnTo>
                  <a:pt x="0" y="6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1802339" y="1785148"/>
            <a:ext cx="2857" cy="8712"/>
          </a:xfrm>
          <a:custGeom>
            <a:avLst/>
            <a:gdLst/>
            <a:ahLst/>
            <a:cxnLst/>
            <a:rect l="l" t="t" r="r" b="b"/>
            <a:pathLst>
              <a:path w="2857" h="8712">
                <a:moveTo>
                  <a:pt x="0" y="3009"/>
                </a:moveTo>
                <a:lnTo>
                  <a:pt x="0" y="8712"/>
                </a:lnTo>
                <a:lnTo>
                  <a:pt x="2857" y="2539"/>
                </a:lnTo>
                <a:lnTo>
                  <a:pt x="1435" y="0"/>
                </a:lnTo>
                <a:lnTo>
                  <a:pt x="0" y="30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1730749" y="1787768"/>
            <a:ext cx="29451" cy="34048"/>
          </a:xfrm>
          <a:custGeom>
            <a:avLst/>
            <a:gdLst/>
            <a:ahLst/>
            <a:cxnLst/>
            <a:rect l="l" t="t" r="r" b="b"/>
            <a:pathLst>
              <a:path w="29451" h="34048">
                <a:moveTo>
                  <a:pt x="76" y="0"/>
                </a:moveTo>
                <a:lnTo>
                  <a:pt x="0" y="11163"/>
                </a:lnTo>
                <a:lnTo>
                  <a:pt x="7048" y="23355"/>
                </a:lnTo>
                <a:lnTo>
                  <a:pt x="12585" y="27559"/>
                </a:lnTo>
                <a:lnTo>
                  <a:pt x="22009" y="33185"/>
                </a:lnTo>
                <a:lnTo>
                  <a:pt x="29451" y="34048"/>
                </a:lnTo>
                <a:lnTo>
                  <a:pt x="15354" y="27559"/>
                </a:lnTo>
                <a:lnTo>
                  <a:pt x="8470" y="22009"/>
                </a:lnTo>
                <a:lnTo>
                  <a:pt x="1422" y="9817"/>
                </a:lnTo>
                <a:lnTo>
                  <a:pt x="7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1589535" y="1809775"/>
            <a:ext cx="48234" cy="14732"/>
          </a:xfrm>
          <a:custGeom>
            <a:avLst/>
            <a:gdLst/>
            <a:ahLst/>
            <a:cxnLst/>
            <a:rect l="l" t="t" r="r" b="b"/>
            <a:pathLst>
              <a:path w="48234" h="14731">
                <a:moveTo>
                  <a:pt x="36664" y="5626"/>
                </a:moveTo>
                <a:lnTo>
                  <a:pt x="48234" y="14732"/>
                </a:lnTo>
                <a:lnTo>
                  <a:pt x="46558" y="10934"/>
                </a:lnTo>
                <a:lnTo>
                  <a:pt x="35318" y="2857"/>
                </a:lnTo>
                <a:lnTo>
                  <a:pt x="28511" y="0"/>
                </a:lnTo>
                <a:lnTo>
                  <a:pt x="11404" y="88"/>
                </a:lnTo>
                <a:lnTo>
                  <a:pt x="3162" y="2857"/>
                </a:lnTo>
                <a:lnTo>
                  <a:pt x="0" y="6502"/>
                </a:lnTo>
                <a:lnTo>
                  <a:pt x="14249" y="1511"/>
                </a:lnTo>
                <a:lnTo>
                  <a:pt x="25730" y="1435"/>
                </a:lnTo>
                <a:lnTo>
                  <a:pt x="36664" y="56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1786817" y="1812396"/>
            <a:ext cx="4508" cy="4902"/>
          </a:xfrm>
          <a:custGeom>
            <a:avLst/>
            <a:gdLst/>
            <a:ahLst/>
            <a:cxnLst/>
            <a:rect l="l" t="t" r="r" b="b"/>
            <a:pathLst>
              <a:path w="4508" h="4902">
                <a:moveTo>
                  <a:pt x="0" y="4508"/>
                </a:moveTo>
                <a:lnTo>
                  <a:pt x="1511" y="4902"/>
                </a:lnTo>
                <a:lnTo>
                  <a:pt x="4508" y="76"/>
                </a:lnTo>
                <a:lnTo>
                  <a:pt x="2933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1772645" y="1819366"/>
            <a:ext cx="7683" cy="2451"/>
          </a:xfrm>
          <a:custGeom>
            <a:avLst/>
            <a:gdLst/>
            <a:ahLst/>
            <a:cxnLst/>
            <a:rect l="l" t="t" r="r" b="b"/>
            <a:pathLst>
              <a:path w="7683" h="2451">
                <a:moveTo>
                  <a:pt x="4673" y="76"/>
                </a:moveTo>
                <a:lnTo>
                  <a:pt x="0" y="2451"/>
                </a:lnTo>
                <a:lnTo>
                  <a:pt x="6248" y="1587"/>
                </a:lnTo>
                <a:lnTo>
                  <a:pt x="7683" y="0"/>
                </a:lnTo>
                <a:lnTo>
                  <a:pt x="4673" y="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1760208" y="1821820"/>
            <a:ext cx="12433" cy="787"/>
          </a:xfrm>
          <a:custGeom>
            <a:avLst/>
            <a:gdLst/>
            <a:ahLst/>
            <a:cxnLst/>
            <a:rect l="l" t="t" r="r" b="b"/>
            <a:pathLst>
              <a:path w="12433" h="787">
                <a:moveTo>
                  <a:pt x="0" y="0"/>
                </a:moveTo>
                <a:lnTo>
                  <a:pt x="622" y="787"/>
                </a:lnTo>
                <a:lnTo>
                  <a:pt x="11798" y="787"/>
                </a:lnTo>
                <a:lnTo>
                  <a:pt x="1243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1634994" y="1824518"/>
            <a:ext cx="10528" cy="43713"/>
          </a:xfrm>
          <a:custGeom>
            <a:avLst/>
            <a:gdLst/>
            <a:ahLst/>
            <a:cxnLst/>
            <a:rect l="l" t="t" r="r" b="b"/>
            <a:pathLst>
              <a:path w="10528" h="43713">
                <a:moveTo>
                  <a:pt x="7759" y="6007"/>
                </a:moveTo>
                <a:lnTo>
                  <a:pt x="2781" y="0"/>
                </a:lnTo>
                <a:lnTo>
                  <a:pt x="7759" y="12903"/>
                </a:lnTo>
                <a:lnTo>
                  <a:pt x="7759" y="27152"/>
                </a:lnTo>
                <a:lnTo>
                  <a:pt x="6324" y="31203"/>
                </a:lnTo>
                <a:lnTo>
                  <a:pt x="2374" y="39598"/>
                </a:lnTo>
                <a:lnTo>
                  <a:pt x="0" y="43713"/>
                </a:lnTo>
                <a:lnTo>
                  <a:pt x="5067" y="39509"/>
                </a:lnTo>
                <a:lnTo>
                  <a:pt x="9194" y="29933"/>
                </a:lnTo>
                <a:lnTo>
                  <a:pt x="10528" y="18440"/>
                </a:lnTo>
                <a:lnTo>
                  <a:pt x="7759" y="60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1465262" y="1845022"/>
            <a:ext cx="486371" cy="284886"/>
          </a:xfrm>
          <a:custGeom>
            <a:avLst/>
            <a:gdLst/>
            <a:ahLst/>
            <a:cxnLst/>
            <a:rect l="l" t="t" r="r" b="b"/>
            <a:pathLst>
              <a:path w="486371" h="284886">
                <a:moveTo>
                  <a:pt x="250355" y="142557"/>
                </a:moveTo>
                <a:lnTo>
                  <a:pt x="56629" y="30340"/>
                </a:lnTo>
                <a:lnTo>
                  <a:pt x="56235" y="32156"/>
                </a:lnTo>
                <a:lnTo>
                  <a:pt x="248932" y="143903"/>
                </a:lnTo>
                <a:lnTo>
                  <a:pt x="255905" y="144221"/>
                </a:lnTo>
                <a:lnTo>
                  <a:pt x="336765" y="3327"/>
                </a:lnTo>
                <a:lnTo>
                  <a:pt x="339852" y="3251"/>
                </a:lnTo>
                <a:lnTo>
                  <a:pt x="463715" y="75082"/>
                </a:lnTo>
                <a:lnTo>
                  <a:pt x="467918" y="84670"/>
                </a:lnTo>
                <a:lnTo>
                  <a:pt x="483120" y="110718"/>
                </a:lnTo>
                <a:lnTo>
                  <a:pt x="483209" y="115392"/>
                </a:lnTo>
                <a:lnTo>
                  <a:pt x="386664" y="281876"/>
                </a:lnTo>
                <a:lnTo>
                  <a:pt x="342785" y="282828"/>
                </a:lnTo>
                <a:lnTo>
                  <a:pt x="0" y="84594"/>
                </a:lnTo>
                <a:lnTo>
                  <a:pt x="1270" y="87439"/>
                </a:lnTo>
                <a:lnTo>
                  <a:pt x="337159" y="281406"/>
                </a:lnTo>
                <a:lnTo>
                  <a:pt x="341833" y="284886"/>
                </a:lnTo>
                <a:lnTo>
                  <a:pt x="388404" y="283298"/>
                </a:lnTo>
                <a:lnTo>
                  <a:pt x="486371" y="114134"/>
                </a:lnTo>
                <a:lnTo>
                  <a:pt x="469265" y="83235"/>
                </a:lnTo>
                <a:lnTo>
                  <a:pt x="465226" y="73342"/>
                </a:lnTo>
                <a:lnTo>
                  <a:pt x="337553" y="0"/>
                </a:lnTo>
                <a:lnTo>
                  <a:pt x="336524" y="558"/>
                </a:lnTo>
                <a:lnTo>
                  <a:pt x="254469" y="142963"/>
                </a:lnTo>
                <a:lnTo>
                  <a:pt x="250355" y="1425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2075268" y="1981809"/>
            <a:ext cx="63119" cy="93446"/>
          </a:xfrm>
          <a:custGeom>
            <a:avLst/>
            <a:gdLst/>
            <a:ahLst/>
            <a:cxnLst/>
            <a:rect l="l" t="t" r="r" b="b"/>
            <a:pathLst>
              <a:path w="63118" h="93446">
                <a:moveTo>
                  <a:pt x="46647" y="0"/>
                </a:moveTo>
                <a:lnTo>
                  <a:pt x="45453" y="863"/>
                </a:lnTo>
                <a:lnTo>
                  <a:pt x="60261" y="26289"/>
                </a:lnTo>
                <a:lnTo>
                  <a:pt x="61696" y="30810"/>
                </a:lnTo>
                <a:lnTo>
                  <a:pt x="26771" y="51079"/>
                </a:lnTo>
                <a:lnTo>
                  <a:pt x="0" y="67081"/>
                </a:lnTo>
                <a:lnTo>
                  <a:pt x="15443" y="93446"/>
                </a:lnTo>
                <a:lnTo>
                  <a:pt x="16230" y="92341"/>
                </a:lnTo>
                <a:lnTo>
                  <a:pt x="3644" y="70319"/>
                </a:lnTo>
                <a:lnTo>
                  <a:pt x="3721" y="66763"/>
                </a:lnTo>
                <a:lnTo>
                  <a:pt x="63042" y="32232"/>
                </a:lnTo>
                <a:lnTo>
                  <a:pt x="63118" y="27635"/>
                </a:lnTo>
                <a:lnTo>
                  <a:pt x="4664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2189628" y="1996932"/>
            <a:ext cx="29070" cy="17183"/>
          </a:xfrm>
          <a:custGeom>
            <a:avLst/>
            <a:gdLst/>
            <a:ahLst/>
            <a:cxnLst/>
            <a:rect l="l" t="t" r="r" b="b"/>
            <a:pathLst>
              <a:path w="29070" h="17183">
                <a:moveTo>
                  <a:pt x="28435" y="15443"/>
                </a:moveTo>
                <a:lnTo>
                  <a:pt x="2222" y="0"/>
                </a:lnTo>
                <a:lnTo>
                  <a:pt x="0" y="787"/>
                </a:lnTo>
                <a:lnTo>
                  <a:pt x="29070" y="17183"/>
                </a:lnTo>
                <a:lnTo>
                  <a:pt x="28435" y="154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2064571" y="1997008"/>
            <a:ext cx="29781" cy="17348"/>
          </a:xfrm>
          <a:custGeom>
            <a:avLst/>
            <a:gdLst/>
            <a:ahLst/>
            <a:cxnLst/>
            <a:rect l="l" t="t" r="r" b="b"/>
            <a:pathLst>
              <a:path w="29781" h="17348">
                <a:moveTo>
                  <a:pt x="29781" y="634"/>
                </a:moveTo>
                <a:lnTo>
                  <a:pt x="27876" y="0"/>
                </a:lnTo>
                <a:lnTo>
                  <a:pt x="3009" y="13779"/>
                </a:lnTo>
                <a:lnTo>
                  <a:pt x="0" y="17348"/>
                </a:lnTo>
                <a:lnTo>
                  <a:pt x="11722" y="11569"/>
                </a:lnTo>
                <a:lnTo>
                  <a:pt x="29781" y="6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2247604" y="2031218"/>
            <a:ext cx="30251" cy="17437"/>
          </a:xfrm>
          <a:custGeom>
            <a:avLst/>
            <a:gdLst/>
            <a:ahLst/>
            <a:cxnLst/>
            <a:rect l="l" t="t" r="r" b="b"/>
            <a:pathLst>
              <a:path w="30251" h="17437">
                <a:moveTo>
                  <a:pt x="28435" y="13944"/>
                </a:moveTo>
                <a:lnTo>
                  <a:pt x="3568" y="165"/>
                </a:lnTo>
                <a:lnTo>
                  <a:pt x="0" y="0"/>
                </a:lnTo>
                <a:lnTo>
                  <a:pt x="30251" y="17437"/>
                </a:lnTo>
                <a:lnTo>
                  <a:pt x="28435" y="139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2024664" y="2031147"/>
            <a:ext cx="10693" cy="5549"/>
          </a:xfrm>
          <a:custGeom>
            <a:avLst/>
            <a:gdLst/>
            <a:ahLst/>
            <a:cxnLst/>
            <a:rect l="l" t="t" r="r" b="b"/>
            <a:pathLst>
              <a:path w="10693" h="5549">
                <a:moveTo>
                  <a:pt x="7200" y="241"/>
                </a:moveTo>
                <a:lnTo>
                  <a:pt x="0" y="5549"/>
                </a:lnTo>
                <a:lnTo>
                  <a:pt x="6248" y="3568"/>
                </a:lnTo>
                <a:lnTo>
                  <a:pt x="10693" y="0"/>
                </a:lnTo>
                <a:lnTo>
                  <a:pt x="7200" y="2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2005331" y="2036696"/>
            <a:ext cx="19316" cy="12115"/>
          </a:xfrm>
          <a:custGeom>
            <a:avLst/>
            <a:gdLst/>
            <a:ahLst/>
            <a:cxnLst/>
            <a:rect l="l" t="t" r="r" b="b"/>
            <a:pathLst>
              <a:path w="19316" h="12115">
                <a:moveTo>
                  <a:pt x="393" y="10134"/>
                </a:moveTo>
                <a:lnTo>
                  <a:pt x="0" y="12115"/>
                </a:lnTo>
                <a:lnTo>
                  <a:pt x="18618" y="1968"/>
                </a:lnTo>
                <a:lnTo>
                  <a:pt x="19316" y="0"/>
                </a:lnTo>
                <a:lnTo>
                  <a:pt x="393" y="101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2210308" y="2049285"/>
            <a:ext cx="10998" cy="7048"/>
          </a:xfrm>
          <a:custGeom>
            <a:avLst/>
            <a:gdLst/>
            <a:ahLst/>
            <a:cxnLst/>
            <a:rect l="l" t="t" r="r" b="b"/>
            <a:pathLst>
              <a:path w="10998" h="7048">
                <a:moveTo>
                  <a:pt x="939" y="2768"/>
                </a:moveTo>
                <a:lnTo>
                  <a:pt x="7988" y="7048"/>
                </a:lnTo>
                <a:lnTo>
                  <a:pt x="10998" y="6883"/>
                </a:lnTo>
                <a:lnTo>
                  <a:pt x="0" y="0"/>
                </a:lnTo>
                <a:lnTo>
                  <a:pt x="939" y="27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2061640" y="2049358"/>
            <a:ext cx="12522" cy="7048"/>
          </a:xfrm>
          <a:custGeom>
            <a:avLst/>
            <a:gdLst/>
            <a:ahLst/>
            <a:cxnLst/>
            <a:rect l="l" t="t" r="r" b="b"/>
            <a:pathLst>
              <a:path w="12522" h="7048">
                <a:moveTo>
                  <a:pt x="0" y="6730"/>
                </a:moveTo>
                <a:lnTo>
                  <a:pt x="3162" y="7048"/>
                </a:lnTo>
                <a:lnTo>
                  <a:pt x="12280" y="800"/>
                </a:lnTo>
                <a:lnTo>
                  <a:pt x="12522" y="0"/>
                </a:lnTo>
                <a:lnTo>
                  <a:pt x="0" y="67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2076613" y="2076367"/>
            <a:ext cx="14960" cy="9029"/>
          </a:xfrm>
          <a:custGeom>
            <a:avLst/>
            <a:gdLst/>
            <a:ahLst/>
            <a:cxnLst/>
            <a:rect l="l" t="t" r="r" b="b"/>
            <a:pathLst>
              <a:path w="14960" h="9029">
                <a:moveTo>
                  <a:pt x="0" y="8559"/>
                </a:moveTo>
                <a:lnTo>
                  <a:pt x="1981" y="9029"/>
                </a:lnTo>
                <a:lnTo>
                  <a:pt x="14960" y="1104"/>
                </a:lnTo>
                <a:lnTo>
                  <a:pt x="14173" y="0"/>
                </a:lnTo>
                <a:lnTo>
                  <a:pt x="0" y="85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1993140" y="2174184"/>
            <a:ext cx="469" cy="15201"/>
          </a:xfrm>
          <a:custGeom>
            <a:avLst/>
            <a:gdLst/>
            <a:ahLst/>
            <a:cxnLst/>
            <a:rect l="l" t="t" r="r" b="b"/>
            <a:pathLst>
              <a:path w="469" h="15201">
                <a:moveTo>
                  <a:pt x="0" y="15201"/>
                </a:moveTo>
                <a:lnTo>
                  <a:pt x="469" y="469"/>
                </a:lnTo>
                <a:lnTo>
                  <a:pt x="0" y="0"/>
                </a:lnTo>
                <a:lnTo>
                  <a:pt x="0" y="152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2324827" y="2130149"/>
            <a:ext cx="546" cy="103276"/>
          </a:xfrm>
          <a:custGeom>
            <a:avLst/>
            <a:gdLst/>
            <a:ahLst/>
            <a:cxnLst/>
            <a:rect l="l" t="t" r="r" b="b"/>
            <a:pathLst>
              <a:path w="546" h="103276">
                <a:moveTo>
                  <a:pt x="0" y="103276"/>
                </a:moveTo>
                <a:lnTo>
                  <a:pt x="546" y="469"/>
                </a:lnTo>
                <a:lnTo>
                  <a:pt x="0" y="0"/>
                </a:lnTo>
                <a:lnTo>
                  <a:pt x="0" y="1032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1558960" y="2233267"/>
            <a:ext cx="2692" cy="4190"/>
          </a:xfrm>
          <a:custGeom>
            <a:avLst/>
            <a:gdLst/>
            <a:ahLst/>
            <a:cxnLst/>
            <a:rect l="l" t="t" r="r" b="b"/>
            <a:pathLst>
              <a:path w="2692" h="4191">
                <a:moveTo>
                  <a:pt x="0" y="1587"/>
                </a:moveTo>
                <a:lnTo>
                  <a:pt x="546" y="4190"/>
                </a:lnTo>
                <a:lnTo>
                  <a:pt x="2692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1531402" y="2281505"/>
            <a:ext cx="2057" cy="2755"/>
          </a:xfrm>
          <a:custGeom>
            <a:avLst/>
            <a:gdLst/>
            <a:ahLst/>
            <a:cxnLst/>
            <a:rect l="l" t="t" r="r" b="b"/>
            <a:pathLst>
              <a:path w="2057" h="2755">
                <a:moveTo>
                  <a:pt x="0" y="63"/>
                </a:moveTo>
                <a:lnTo>
                  <a:pt x="546" y="2755"/>
                </a:lnTo>
                <a:lnTo>
                  <a:pt x="2057" y="0"/>
                </a:lnTo>
                <a:lnTo>
                  <a:pt x="0" y="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2061719" y="2306605"/>
            <a:ext cx="12357" cy="7607"/>
          </a:xfrm>
          <a:custGeom>
            <a:avLst/>
            <a:gdLst/>
            <a:ahLst/>
            <a:cxnLst/>
            <a:rect l="l" t="t" r="r" b="b"/>
            <a:pathLst>
              <a:path w="12357" h="7607">
                <a:moveTo>
                  <a:pt x="12357" y="7607"/>
                </a:moveTo>
                <a:lnTo>
                  <a:pt x="10617" y="4191"/>
                </a:lnTo>
                <a:lnTo>
                  <a:pt x="3644" y="76"/>
                </a:lnTo>
                <a:lnTo>
                  <a:pt x="0" y="0"/>
                </a:lnTo>
                <a:lnTo>
                  <a:pt x="12357" y="76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2210315" y="2306601"/>
            <a:ext cx="10985" cy="6731"/>
          </a:xfrm>
          <a:custGeom>
            <a:avLst/>
            <a:gdLst/>
            <a:ahLst/>
            <a:cxnLst/>
            <a:rect l="l" t="t" r="r" b="b"/>
            <a:pathLst>
              <a:path w="10985" h="6731">
                <a:moveTo>
                  <a:pt x="6007" y="1587"/>
                </a:moveTo>
                <a:lnTo>
                  <a:pt x="0" y="6731"/>
                </a:lnTo>
                <a:lnTo>
                  <a:pt x="6553" y="3568"/>
                </a:lnTo>
                <a:lnTo>
                  <a:pt x="10985" y="787"/>
                </a:lnTo>
                <a:lnTo>
                  <a:pt x="8788" y="0"/>
                </a:lnTo>
                <a:lnTo>
                  <a:pt x="6007" y="15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2075191" y="2288230"/>
            <a:ext cx="63195" cy="93052"/>
          </a:xfrm>
          <a:custGeom>
            <a:avLst/>
            <a:gdLst/>
            <a:ahLst/>
            <a:cxnLst/>
            <a:rect l="l" t="t" r="r" b="b"/>
            <a:pathLst>
              <a:path w="63195" h="93052">
                <a:moveTo>
                  <a:pt x="47358" y="93052"/>
                </a:moveTo>
                <a:lnTo>
                  <a:pt x="63195" y="65887"/>
                </a:lnTo>
                <a:lnTo>
                  <a:pt x="63119" y="61302"/>
                </a:lnTo>
                <a:lnTo>
                  <a:pt x="3873" y="26682"/>
                </a:lnTo>
                <a:lnTo>
                  <a:pt x="3797" y="23126"/>
                </a:lnTo>
                <a:lnTo>
                  <a:pt x="16154" y="469"/>
                </a:lnTo>
                <a:lnTo>
                  <a:pt x="15519" y="0"/>
                </a:lnTo>
                <a:lnTo>
                  <a:pt x="0" y="26454"/>
                </a:lnTo>
                <a:lnTo>
                  <a:pt x="61696" y="62725"/>
                </a:lnTo>
                <a:lnTo>
                  <a:pt x="61937" y="64389"/>
                </a:lnTo>
                <a:lnTo>
                  <a:pt x="45529" y="92659"/>
                </a:lnTo>
                <a:lnTo>
                  <a:pt x="47358" y="930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2005567" y="2314445"/>
            <a:ext cx="28752" cy="17348"/>
          </a:xfrm>
          <a:custGeom>
            <a:avLst/>
            <a:gdLst/>
            <a:ahLst/>
            <a:cxnLst/>
            <a:rect l="l" t="t" r="r" b="b"/>
            <a:pathLst>
              <a:path w="28752" h="17348">
                <a:moveTo>
                  <a:pt x="28752" y="16789"/>
                </a:moveTo>
                <a:lnTo>
                  <a:pt x="0" y="0"/>
                </a:lnTo>
                <a:lnTo>
                  <a:pt x="558" y="1816"/>
                </a:lnTo>
                <a:lnTo>
                  <a:pt x="26771" y="17348"/>
                </a:lnTo>
                <a:lnTo>
                  <a:pt x="28752" y="167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2252757" y="2314992"/>
            <a:ext cx="25184" cy="15214"/>
          </a:xfrm>
          <a:custGeom>
            <a:avLst/>
            <a:gdLst/>
            <a:ahLst/>
            <a:cxnLst/>
            <a:rect l="l" t="t" r="r" b="b"/>
            <a:pathLst>
              <a:path w="25184" h="15214">
                <a:moveTo>
                  <a:pt x="24942" y="876"/>
                </a:moveTo>
                <a:lnTo>
                  <a:pt x="25184" y="0"/>
                </a:lnTo>
                <a:lnTo>
                  <a:pt x="1981" y="12357"/>
                </a:lnTo>
                <a:lnTo>
                  <a:pt x="0" y="14897"/>
                </a:lnTo>
                <a:lnTo>
                  <a:pt x="1892" y="15214"/>
                </a:lnTo>
                <a:lnTo>
                  <a:pt x="24942" y="8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2065360" y="2349373"/>
            <a:ext cx="29387" cy="16789"/>
          </a:xfrm>
          <a:custGeom>
            <a:avLst/>
            <a:gdLst/>
            <a:ahLst/>
            <a:cxnLst/>
            <a:rect l="l" t="t" r="r" b="b"/>
            <a:pathLst>
              <a:path w="29387" h="16789">
                <a:moveTo>
                  <a:pt x="29387" y="16471"/>
                </a:moveTo>
                <a:lnTo>
                  <a:pt x="1358" y="0"/>
                </a:lnTo>
                <a:lnTo>
                  <a:pt x="0" y="1346"/>
                </a:lnTo>
                <a:lnTo>
                  <a:pt x="26136" y="16789"/>
                </a:lnTo>
                <a:lnTo>
                  <a:pt x="29387" y="164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2144797" y="2352060"/>
            <a:ext cx="18935" cy="29222"/>
          </a:xfrm>
          <a:custGeom>
            <a:avLst/>
            <a:gdLst/>
            <a:ahLst/>
            <a:cxnLst/>
            <a:rect l="l" t="t" r="r" b="b"/>
            <a:pathLst>
              <a:path w="18935" h="29222">
                <a:moveTo>
                  <a:pt x="18935" y="28752"/>
                </a:moveTo>
                <a:lnTo>
                  <a:pt x="1587" y="0"/>
                </a:lnTo>
                <a:lnTo>
                  <a:pt x="0" y="0"/>
                </a:lnTo>
                <a:lnTo>
                  <a:pt x="17030" y="29222"/>
                </a:lnTo>
                <a:lnTo>
                  <a:pt x="18935" y="287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2199134" y="2349369"/>
            <a:ext cx="19570" cy="11874"/>
          </a:xfrm>
          <a:custGeom>
            <a:avLst/>
            <a:gdLst/>
            <a:ahLst/>
            <a:cxnLst/>
            <a:rect l="l" t="t" r="r" b="b"/>
            <a:pathLst>
              <a:path w="19570" h="11874">
                <a:moveTo>
                  <a:pt x="2374" y="8712"/>
                </a:moveTo>
                <a:lnTo>
                  <a:pt x="0" y="11874"/>
                </a:lnTo>
                <a:lnTo>
                  <a:pt x="18923" y="1739"/>
                </a:lnTo>
                <a:lnTo>
                  <a:pt x="19570" y="0"/>
                </a:lnTo>
                <a:lnTo>
                  <a:pt x="2374" y="87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2189709" y="2361248"/>
            <a:ext cx="9423" cy="4749"/>
          </a:xfrm>
          <a:custGeom>
            <a:avLst/>
            <a:gdLst/>
            <a:ahLst/>
            <a:cxnLst/>
            <a:rect l="l" t="t" r="r" b="b"/>
            <a:pathLst>
              <a:path w="9423" h="4749">
                <a:moveTo>
                  <a:pt x="5867" y="558"/>
                </a:moveTo>
                <a:lnTo>
                  <a:pt x="0" y="4597"/>
                </a:lnTo>
                <a:lnTo>
                  <a:pt x="3009" y="4749"/>
                </a:lnTo>
                <a:lnTo>
                  <a:pt x="9423" y="0"/>
                </a:lnTo>
                <a:lnTo>
                  <a:pt x="5867" y="5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2099419" y="2682490"/>
            <a:ext cx="84353" cy="82677"/>
          </a:xfrm>
          <a:custGeom>
            <a:avLst/>
            <a:gdLst/>
            <a:ahLst/>
            <a:cxnLst/>
            <a:rect l="l" t="t" r="r" b="b"/>
            <a:pathLst>
              <a:path w="84353" h="82676">
                <a:moveTo>
                  <a:pt x="60909" y="2768"/>
                </a:moveTo>
                <a:lnTo>
                  <a:pt x="49898" y="76"/>
                </a:lnTo>
                <a:lnTo>
                  <a:pt x="32867" y="0"/>
                </a:lnTo>
                <a:lnTo>
                  <a:pt x="20510" y="5626"/>
                </a:lnTo>
                <a:lnTo>
                  <a:pt x="10782" y="13703"/>
                </a:lnTo>
                <a:lnTo>
                  <a:pt x="3174" y="25336"/>
                </a:lnTo>
                <a:lnTo>
                  <a:pt x="0" y="39916"/>
                </a:lnTo>
                <a:lnTo>
                  <a:pt x="3009" y="56616"/>
                </a:lnTo>
                <a:lnTo>
                  <a:pt x="7213" y="64782"/>
                </a:lnTo>
                <a:lnTo>
                  <a:pt x="15532" y="74282"/>
                </a:lnTo>
                <a:lnTo>
                  <a:pt x="27800" y="81330"/>
                </a:lnTo>
                <a:lnTo>
                  <a:pt x="34696" y="82676"/>
                </a:lnTo>
                <a:lnTo>
                  <a:pt x="50850" y="82676"/>
                </a:lnTo>
                <a:lnTo>
                  <a:pt x="63042" y="78409"/>
                </a:lnTo>
                <a:lnTo>
                  <a:pt x="71920" y="72148"/>
                </a:lnTo>
                <a:lnTo>
                  <a:pt x="80149" y="61061"/>
                </a:lnTo>
                <a:lnTo>
                  <a:pt x="84353" y="50126"/>
                </a:lnTo>
                <a:lnTo>
                  <a:pt x="84353" y="34455"/>
                </a:lnTo>
                <a:lnTo>
                  <a:pt x="80149" y="22085"/>
                </a:lnTo>
                <a:lnTo>
                  <a:pt x="72072" y="10921"/>
                </a:lnTo>
                <a:lnTo>
                  <a:pt x="60909" y="27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1782695" y="2694846"/>
            <a:ext cx="80314" cy="78638"/>
          </a:xfrm>
          <a:custGeom>
            <a:avLst/>
            <a:gdLst/>
            <a:ahLst/>
            <a:cxnLst/>
            <a:rect l="l" t="t" r="r" b="b"/>
            <a:pathLst>
              <a:path w="80314" h="78638">
                <a:moveTo>
                  <a:pt x="54178" y="1422"/>
                </a:moveTo>
                <a:lnTo>
                  <a:pt x="48640" y="152"/>
                </a:lnTo>
                <a:lnTo>
                  <a:pt x="30175" y="0"/>
                </a:lnTo>
                <a:lnTo>
                  <a:pt x="19723" y="4673"/>
                </a:lnTo>
                <a:lnTo>
                  <a:pt x="8801" y="14414"/>
                </a:lnTo>
                <a:lnTo>
                  <a:pt x="3174" y="23914"/>
                </a:lnTo>
                <a:lnTo>
                  <a:pt x="0" y="35953"/>
                </a:lnTo>
                <a:lnTo>
                  <a:pt x="1739" y="52501"/>
                </a:lnTo>
                <a:lnTo>
                  <a:pt x="5943" y="60667"/>
                </a:lnTo>
                <a:lnTo>
                  <a:pt x="14338" y="70243"/>
                </a:lnTo>
                <a:lnTo>
                  <a:pt x="23850" y="75793"/>
                </a:lnTo>
                <a:lnTo>
                  <a:pt x="32080" y="78638"/>
                </a:lnTo>
                <a:lnTo>
                  <a:pt x="46812" y="78562"/>
                </a:lnTo>
                <a:lnTo>
                  <a:pt x="57746" y="75717"/>
                </a:lnTo>
                <a:lnTo>
                  <a:pt x="67322" y="68821"/>
                </a:lnTo>
                <a:lnTo>
                  <a:pt x="74764" y="59715"/>
                </a:lnTo>
                <a:lnTo>
                  <a:pt x="78968" y="50126"/>
                </a:lnTo>
                <a:lnTo>
                  <a:pt x="80314" y="43243"/>
                </a:lnTo>
                <a:lnTo>
                  <a:pt x="80314" y="33096"/>
                </a:lnTo>
                <a:lnTo>
                  <a:pt x="75006" y="19164"/>
                </a:lnTo>
                <a:lnTo>
                  <a:pt x="67957" y="9740"/>
                </a:lnTo>
                <a:lnTo>
                  <a:pt x="54178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2423195" y="1590945"/>
            <a:ext cx="75793" cy="75806"/>
          </a:xfrm>
          <a:custGeom>
            <a:avLst/>
            <a:gdLst/>
            <a:ahLst/>
            <a:cxnLst/>
            <a:rect l="l" t="t" r="r" b="b"/>
            <a:pathLst>
              <a:path w="75793" h="75806">
                <a:moveTo>
                  <a:pt x="53695" y="2857"/>
                </a:moveTo>
                <a:lnTo>
                  <a:pt x="44030" y="88"/>
                </a:lnTo>
                <a:lnTo>
                  <a:pt x="29781" y="0"/>
                </a:lnTo>
                <a:lnTo>
                  <a:pt x="22009" y="3251"/>
                </a:lnTo>
                <a:lnTo>
                  <a:pt x="9740" y="11645"/>
                </a:lnTo>
                <a:lnTo>
                  <a:pt x="1346" y="25196"/>
                </a:lnTo>
                <a:lnTo>
                  <a:pt x="0" y="32156"/>
                </a:lnTo>
                <a:lnTo>
                  <a:pt x="0" y="44119"/>
                </a:lnTo>
                <a:lnTo>
                  <a:pt x="1346" y="51092"/>
                </a:lnTo>
                <a:lnTo>
                  <a:pt x="4114" y="56553"/>
                </a:lnTo>
                <a:lnTo>
                  <a:pt x="15278" y="68834"/>
                </a:lnTo>
                <a:lnTo>
                  <a:pt x="22098" y="73025"/>
                </a:lnTo>
                <a:lnTo>
                  <a:pt x="30251" y="75806"/>
                </a:lnTo>
                <a:lnTo>
                  <a:pt x="43637" y="75806"/>
                </a:lnTo>
                <a:lnTo>
                  <a:pt x="50609" y="74460"/>
                </a:lnTo>
                <a:lnTo>
                  <a:pt x="64223" y="66065"/>
                </a:lnTo>
                <a:lnTo>
                  <a:pt x="71589" y="56946"/>
                </a:lnTo>
                <a:lnTo>
                  <a:pt x="75717" y="45935"/>
                </a:lnTo>
                <a:lnTo>
                  <a:pt x="75793" y="30340"/>
                </a:lnTo>
                <a:lnTo>
                  <a:pt x="71589" y="19329"/>
                </a:lnTo>
                <a:lnTo>
                  <a:pt x="61925" y="8318"/>
                </a:lnTo>
                <a:lnTo>
                  <a:pt x="53695" y="28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1700414" y="1606080"/>
            <a:ext cx="36106" cy="38735"/>
          </a:xfrm>
          <a:custGeom>
            <a:avLst/>
            <a:gdLst/>
            <a:ahLst/>
            <a:cxnLst/>
            <a:rect l="l" t="t" r="r" b="b"/>
            <a:pathLst>
              <a:path w="36106" h="38735">
                <a:moveTo>
                  <a:pt x="9893" y="13779"/>
                </a:moveTo>
                <a:lnTo>
                  <a:pt x="20904" y="26212"/>
                </a:lnTo>
                <a:lnTo>
                  <a:pt x="20434" y="31838"/>
                </a:lnTo>
                <a:lnTo>
                  <a:pt x="11087" y="31838"/>
                </a:lnTo>
                <a:lnTo>
                  <a:pt x="7048" y="28981"/>
                </a:lnTo>
                <a:lnTo>
                  <a:pt x="5854" y="19164"/>
                </a:lnTo>
                <a:lnTo>
                  <a:pt x="4356" y="17665"/>
                </a:lnTo>
                <a:lnTo>
                  <a:pt x="1181" y="17894"/>
                </a:lnTo>
                <a:lnTo>
                  <a:pt x="0" y="19646"/>
                </a:lnTo>
                <a:lnTo>
                  <a:pt x="76" y="29070"/>
                </a:lnTo>
                <a:lnTo>
                  <a:pt x="3009" y="33032"/>
                </a:lnTo>
                <a:lnTo>
                  <a:pt x="11087" y="38734"/>
                </a:lnTo>
                <a:lnTo>
                  <a:pt x="23050" y="38569"/>
                </a:lnTo>
                <a:lnTo>
                  <a:pt x="29222" y="30810"/>
                </a:lnTo>
                <a:lnTo>
                  <a:pt x="27711" y="23444"/>
                </a:lnTo>
                <a:lnTo>
                  <a:pt x="16548" y="11163"/>
                </a:lnTo>
                <a:lnTo>
                  <a:pt x="16548" y="6019"/>
                </a:lnTo>
                <a:lnTo>
                  <a:pt x="22250" y="5460"/>
                </a:lnTo>
                <a:lnTo>
                  <a:pt x="27800" y="9664"/>
                </a:lnTo>
                <a:lnTo>
                  <a:pt x="28829" y="16789"/>
                </a:lnTo>
                <a:lnTo>
                  <a:pt x="30010" y="18453"/>
                </a:lnTo>
                <a:lnTo>
                  <a:pt x="34531" y="18453"/>
                </a:lnTo>
                <a:lnTo>
                  <a:pt x="36106" y="15760"/>
                </a:lnTo>
                <a:lnTo>
                  <a:pt x="36029" y="11087"/>
                </a:lnTo>
                <a:lnTo>
                  <a:pt x="30568" y="4038"/>
                </a:lnTo>
                <a:lnTo>
                  <a:pt x="23596" y="0"/>
                </a:lnTo>
                <a:lnTo>
                  <a:pt x="13779" y="393"/>
                </a:lnTo>
                <a:lnTo>
                  <a:pt x="9664" y="4597"/>
                </a:lnTo>
                <a:lnTo>
                  <a:pt x="9893" y="137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1733513" y="1621045"/>
            <a:ext cx="40233" cy="44348"/>
          </a:xfrm>
          <a:custGeom>
            <a:avLst/>
            <a:gdLst/>
            <a:ahLst/>
            <a:cxnLst/>
            <a:rect l="l" t="t" r="r" b="b"/>
            <a:pathLst>
              <a:path w="40233" h="44348">
                <a:moveTo>
                  <a:pt x="24396" y="42926"/>
                </a:moveTo>
                <a:lnTo>
                  <a:pt x="32715" y="31915"/>
                </a:lnTo>
                <a:lnTo>
                  <a:pt x="40081" y="18618"/>
                </a:lnTo>
                <a:lnTo>
                  <a:pt x="40233" y="13868"/>
                </a:lnTo>
                <a:lnTo>
                  <a:pt x="38734" y="12357"/>
                </a:lnTo>
                <a:lnTo>
                  <a:pt x="35331" y="12433"/>
                </a:lnTo>
                <a:lnTo>
                  <a:pt x="23533" y="32397"/>
                </a:lnTo>
                <a:lnTo>
                  <a:pt x="17589" y="37617"/>
                </a:lnTo>
                <a:lnTo>
                  <a:pt x="13868" y="37541"/>
                </a:lnTo>
                <a:lnTo>
                  <a:pt x="8394" y="34607"/>
                </a:lnTo>
                <a:lnTo>
                  <a:pt x="6819" y="28194"/>
                </a:lnTo>
                <a:lnTo>
                  <a:pt x="15366" y="11887"/>
                </a:lnTo>
                <a:lnTo>
                  <a:pt x="19481" y="4838"/>
                </a:lnTo>
                <a:lnTo>
                  <a:pt x="19646" y="1587"/>
                </a:lnTo>
                <a:lnTo>
                  <a:pt x="18059" y="0"/>
                </a:lnTo>
                <a:lnTo>
                  <a:pt x="14731" y="76"/>
                </a:lnTo>
                <a:lnTo>
                  <a:pt x="9905" y="6337"/>
                </a:lnTo>
                <a:lnTo>
                  <a:pt x="0" y="25425"/>
                </a:lnTo>
                <a:lnTo>
                  <a:pt x="0" y="33426"/>
                </a:lnTo>
                <a:lnTo>
                  <a:pt x="1587" y="35953"/>
                </a:lnTo>
                <a:lnTo>
                  <a:pt x="11010" y="43002"/>
                </a:lnTo>
                <a:lnTo>
                  <a:pt x="17500" y="44348"/>
                </a:lnTo>
                <a:lnTo>
                  <a:pt x="24396" y="4292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1828474" y="1677432"/>
            <a:ext cx="23685" cy="44754"/>
          </a:xfrm>
          <a:custGeom>
            <a:avLst/>
            <a:gdLst/>
            <a:ahLst/>
            <a:cxnLst/>
            <a:rect l="l" t="t" r="r" b="b"/>
            <a:pathLst>
              <a:path w="23685" h="44754">
                <a:moveTo>
                  <a:pt x="23685" y="41592"/>
                </a:moveTo>
                <a:lnTo>
                  <a:pt x="13868" y="34696"/>
                </a:lnTo>
                <a:lnTo>
                  <a:pt x="9194" y="32321"/>
                </a:lnTo>
                <a:lnTo>
                  <a:pt x="9664" y="28282"/>
                </a:lnTo>
                <a:lnTo>
                  <a:pt x="22263" y="6337"/>
                </a:lnTo>
                <a:lnTo>
                  <a:pt x="22339" y="1511"/>
                </a:lnTo>
                <a:lnTo>
                  <a:pt x="20827" y="0"/>
                </a:lnTo>
                <a:lnTo>
                  <a:pt x="16636" y="2222"/>
                </a:lnTo>
                <a:lnTo>
                  <a:pt x="0" y="29552"/>
                </a:lnTo>
                <a:lnTo>
                  <a:pt x="76" y="34696"/>
                </a:lnTo>
                <a:lnTo>
                  <a:pt x="16471" y="44437"/>
                </a:lnTo>
                <a:lnTo>
                  <a:pt x="23609" y="44754"/>
                </a:lnTo>
                <a:lnTo>
                  <a:pt x="23685" y="41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1864198" y="1692648"/>
            <a:ext cx="33426" cy="41579"/>
          </a:xfrm>
          <a:custGeom>
            <a:avLst/>
            <a:gdLst/>
            <a:ahLst/>
            <a:cxnLst/>
            <a:rect l="l" t="t" r="r" b="b"/>
            <a:pathLst>
              <a:path w="33426" h="41579">
                <a:moveTo>
                  <a:pt x="11239" y="0"/>
                </a:moveTo>
                <a:lnTo>
                  <a:pt x="6972" y="546"/>
                </a:lnTo>
                <a:lnTo>
                  <a:pt x="7213" y="24079"/>
                </a:lnTo>
                <a:lnTo>
                  <a:pt x="0" y="36512"/>
                </a:lnTo>
                <a:lnTo>
                  <a:pt x="76" y="40068"/>
                </a:lnTo>
                <a:lnTo>
                  <a:pt x="1587" y="41579"/>
                </a:lnTo>
                <a:lnTo>
                  <a:pt x="5143" y="41579"/>
                </a:lnTo>
                <a:lnTo>
                  <a:pt x="9817" y="35077"/>
                </a:lnTo>
                <a:lnTo>
                  <a:pt x="14020" y="28270"/>
                </a:lnTo>
                <a:lnTo>
                  <a:pt x="32791" y="18135"/>
                </a:lnTo>
                <a:lnTo>
                  <a:pt x="33426" y="13931"/>
                </a:lnTo>
                <a:lnTo>
                  <a:pt x="31915" y="12357"/>
                </a:lnTo>
                <a:lnTo>
                  <a:pt x="28587" y="12509"/>
                </a:lnTo>
                <a:lnTo>
                  <a:pt x="18059" y="18605"/>
                </a:lnTo>
                <a:lnTo>
                  <a:pt x="13461" y="20116"/>
                </a:lnTo>
                <a:lnTo>
                  <a:pt x="12750" y="1422"/>
                </a:lnTo>
                <a:lnTo>
                  <a:pt x="1123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2324822" y="2128725"/>
            <a:ext cx="190639" cy="106121"/>
          </a:xfrm>
          <a:custGeom>
            <a:avLst/>
            <a:gdLst/>
            <a:ahLst/>
            <a:cxnLst/>
            <a:rect l="l" t="t" r="r" b="b"/>
            <a:pathLst>
              <a:path w="190639" h="106121">
                <a:moveTo>
                  <a:pt x="153492" y="1816"/>
                </a:moveTo>
                <a:lnTo>
                  <a:pt x="143827" y="469"/>
                </a:lnTo>
                <a:lnTo>
                  <a:pt x="76" y="0"/>
                </a:lnTo>
                <a:lnTo>
                  <a:pt x="558" y="1892"/>
                </a:lnTo>
                <a:lnTo>
                  <a:pt x="0" y="104698"/>
                </a:lnTo>
                <a:lnTo>
                  <a:pt x="76" y="106121"/>
                </a:lnTo>
                <a:lnTo>
                  <a:pt x="143357" y="105092"/>
                </a:lnTo>
                <a:lnTo>
                  <a:pt x="157213" y="102400"/>
                </a:lnTo>
                <a:lnTo>
                  <a:pt x="172186" y="94005"/>
                </a:lnTo>
                <a:lnTo>
                  <a:pt x="181927" y="83070"/>
                </a:lnTo>
                <a:lnTo>
                  <a:pt x="189293" y="68503"/>
                </a:lnTo>
                <a:lnTo>
                  <a:pt x="190639" y="58762"/>
                </a:lnTo>
                <a:lnTo>
                  <a:pt x="190639" y="45935"/>
                </a:lnTo>
                <a:lnTo>
                  <a:pt x="189293" y="37617"/>
                </a:lnTo>
                <a:lnTo>
                  <a:pt x="179781" y="19634"/>
                </a:lnTo>
                <a:lnTo>
                  <a:pt x="169964" y="10134"/>
                </a:lnTo>
                <a:lnTo>
                  <a:pt x="153492" y="18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1606793" y="2208790"/>
            <a:ext cx="27724" cy="23761"/>
          </a:xfrm>
          <a:custGeom>
            <a:avLst/>
            <a:gdLst/>
            <a:ahLst/>
            <a:cxnLst/>
            <a:rect l="l" t="t" r="r" b="b"/>
            <a:pathLst>
              <a:path w="27724" h="23761">
                <a:moveTo>
                  <a:pt x="15290" y="4356"/>
                </a:moveTo>
                <a:lnTo>
                  <a:pt x="8394" y="76"/>
                </a:lnTo>
                <a:lnTo>
                  <a:pt x="6578" y="0"/>
                </a:lnTo>
                <a:lnTo>
                  <a:pt x="0" y="10375"/>
                </a:lnTo>
                <a:lnTo>
                  <a:pt x="88" y="12598"/>
                </a:lnTo>
                <a:lnTo>
                  <a:pt x="18224" y="23685"/>
                </a:lnTo>
                <a:lnTo>
                  <a:pt x="21628" y="23761"/>
                </a:lnTo>
                <a:lnTo>
                  <a:pt x="27724" y="12509"/>
                </a:lnTo>
                <a:lnTo>
                  <a:pt x="15290" y="435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1580339" y="2255597"/>
            <a:ext cx="26771" cy="24155"/>
          </a:xfrm>
          <a:custGeom>
            <a:avLst/>
            <a:gdLst/>
            <a:ahLst/>
            <a:cxnLst/>
            <a:rect l="l" t="t" r="r" b="b"/>
            <a:pathLst>
              <a:path w="26771" h="24155">
                <a:moveTo>
                  <a:pt x="26695" y="11328"/>
                </a:moveTo>
                <a:lnTo>
                  <a:pt x="7289" y="0"/>
                </a:lnTo>
                <a:lnTo>
                  <a:pt x="5626" y="241"/>
                </a:lnTo>
                <a:lnTo>
                  <a:pt x="406" y="8953"/>
                </a:lnTo>
                <a:lnTo>
                  <a:pt x="0" y="12992"/>
                </a:lnTo>
                <a:lnTo>
                  <a:pt x="18376" y="23837"/>
                </a:lnTo>
                <a:lnTo>
                  <a:pt x="20993" y="24155"/>
                </a:lnTo>
                <a:lnTo>
                  <a:pt x="26771" y="14414"/>
                </a:lnTo>
                <a:lnTo>
                  <a:pt x="26695" y="1132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1552788" y="2302649"/>
            <a:ext cx="28028" cy="23596"/>
          </a:xfrm>
          <a:custGeom>
            <a:avLst/>
            <a:gdLst/>
            <a:ahLst/>
            <a:cxnLst/>
            <a:rect l="l" t="t" r="r" b="b"/>
            <a:pathLst>
              <a:path w="28028" h="23596">
                <a:moveTo>
                  <a:pt x="22567" y="8229"/>
                </a:moveTo>
                <a:lnTo>
                  <a:pt x="7518" y="0"/>
                </a:lnTo>
                <a:lnTo>
                  <a:pt x="6096" y="393"/>
                </a:lnTo>
                <a:lnTo>
                  <a:pt x="1422" y="8229"/>
                </a:lnTo>
                <a:lnTo>
                  <a:pt x="0" y="12738"/>
                </a:lnTo>
                <a:lnTo>
                  <a:pt x="18364" y="23596"/>
                </a:lnTo>
                <a:lnTo>
                  <a:pt x="22009" y="23520"/>
                </a:lnTo>
                <a:lnTo>
                  <a:pt x="28028" y="12192"/>
                </a:lnTo>
                <a:lnTo>
                  <a:pt x="22567" y="822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2102426" y="2683835"/>
            <a:ext cx="79997" cy="79997"/>
          </a:xfrm>
          <a:custGeom>
            <a:avLst/>
            <a:gdLst/>
            <a:ahLst/>
            <a:cxnLst/>
            <a:rect l="l" t="t" r="r" b="b"/>
            <a:pathLst>
              <a:path w="79997" h="79997">
                <a:moveTo>
                  <a:pt x="56553" y="2768"/>
                </a:moveTo>
                <a:lnTo>
                  <a:pt x="45466" y="76"/>
                </a:lnTo>
                <a:lnTo>
                  <a:pt x="31203" y="0"/>
                </a:lnTo>
                <a:lnTo>
                  <a:pt x="18935" y="5626"/>
                </a:lnTo>
                <a:lnTo>
                  <a:pt x="9118" y="13779"/>
                </a:lnTo>
                <a:lnTo>
                  <a:pt x="1511" y="25425"/>
                </a:lnTo>
                <a:lnTo>
                  <a:pt x="88" y="32232"/>
                </a:lnTo>
                <a:lnTo>
                  <a:pt x="0" y="48310"/>
                </a:lnTo>
                <a:lnTo>
                  <a:pt x="1346" y="53847"/>
                </a:lnTo>
                <a:lnTo>
                  <a:pt x="5549" y="62090"/>
                </a:lnTo>
                <a:lnTo>
                  <a:pt x="13944" y="71589"/>
                </a:lnTo>
                <a:lnTo>
                  <a:pt x="26136" y="78638"/>
                </a:lnTo>
                <a:lnTo>
                  <a:pt x="33108" y="79997"/>
                </a:lnTo>
                <a:lnTo>
                  <a:pt x="46494" y="79997"/>
                </a:lnTo>
                <a:lnTo>
                  <a:pt x="58610" y="75628"/>
                </a:lnTo>
                <a:lnTo>
                  <a:pt x="67564" y="69456"/>
                </a:lnTo>
                <a:lnTo>
                  <a:pt x="75806" y="58369"/>
                </a:lnTo>
                <a:lnTo>
                  <a:pt x="79997" y="47434"/>
                </a:lnTo>
                <a:lnTo>
                  <a:pt x="79921" y="34455"/>
                </a:lnTo>
                <a:lnTo>
                  <a:pt x="75806" y="22174"/>
                </a:lnTo>
                <a:lnTo>
                  <a:pt x="67716" y="10921"/>
                </a:lnTo>
                <a:lnTo>
                  <a:pt x="56553" y="276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1784042" y="2696269"/>
            <a:ext cx="77622" cy="75793"/>
          </a:xfrm>
          <a:custGeom>
            <a:avLst/>
            <a:gdLst/>
            <a:ahLst/>
            <a:cxnLst/>
            <a:rect l="l" t="t" r="r" b="b"/>
            <a:pathLst>
              <a:path w="77622" h="75793">
                <a:moveTo>
                  <a:pt x="51485" y="1422"/>
                </a:moveTo>
                <a:lnTo>
                  <a:pt x="45948" y="76"/>
                </a:lnTo>
                <a:lnTo>
                  <a:pt x="30264" y="0"/>
                </a:lnTo>
                <a:lnTo>
                  <a:pt x="19723" y="4597"/>
                </a:lnTo>
                <a:lnTo>
                  <a:pt x="9512" y="13703"/>
                </a:lnTo>
                <a:lnTo>
                  <a:pt x="4127" y="22097"/>
                </a:lnTo>
                <a:lnTo>
                  <a:pt x="0" y="35953"/>
                </a:lnTo>
                <a:lnTo>
                  <a:pt x="1828" y="49656"/>
                </a:lnTo>
                <a:lnTo>
                  <a:pt x="5943" y="57886"/>
                </a:lnTo>
                <a:lnTo>
                  <a:pt x="14338" y="67398"/>
                </a:lnTo>
                <a:lnTo>
                  <a:pt x="23926" y="73024"/>
                </a:lnTo>
                <a:lnTo>
                  <a:pt x="32080" y="75793"/>
                </a:lnTo>
                <a:lnTo>
                  <a:pt x="44119" y="75793"/>
                </a:lnTo>
                <a:lnTo>
                  <a:pt x="54965" y="72936"/>
                </a:lnTo>
                <a:lnTo>
                  <a:pt x="64630" y="65976"/>
                </a:lnTo>
                <a:lnTo>
                  <a:pt x="72072" y="56946"/>
                </a:lnTo>
                <a:lnTo>
                  <a:pt x="76200" y="47358"/>
                </a:lnTo>
                <a:lnTo>
                  <a:pt x="77622" y="33019"/>
                </a:lnTo>
                <a:lnTo>
                  <a:pt x="72237" y="19164"/>
                </a:lnTo>
                <a:lnTo>
                  <a:pt x="65189" y="9664"/>
                </a:lnTo>
                <a:lnTo>
                  <a:pt x="51485" y="142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1583593" y="2642094"/>
            <a:ext cx="212496" cy="174396"/>
          </a:xfrm>
          <a:custGeom>
            <a:avLst/>
            <a:gdLst/>
            <a:ahLst/>
            <a:cxnLst/>
            <a:rect l="l" t="t" r="r" b="b"/>
            <a:pathLst>
              <a:path w="212496" h="174396">
                <a:moveTo>
                  <a:pt x="0" y="0"/>
                </a:moveTo>
                <a:lnTo>
                  <a:pt x="10605" y="12846"/>
                </a:lnTo>
                <a:lnTo>
                  <a:pt x="19040" y="22922"/>
                </a:lnTo>
                <a:lnTo>
                  <a:pt x="26149" y="31116"/>
                </a:lnTo>
                <a:lnTo>
                  <a:pt x="32775" y="38317"/>
                </a:lnTo>
                <a:lnTo>
                  <a:pt x="39762" y="45416"/>
                </a:lnTo>
                <a:lnTo>
                  <a:pt x="47955" y="53300"/>
                </a:lnTo>
                <a:lnTo>
                  <a:pt x="58198" y="62859"/>
                </a:lnTo>
                <a:lnTo>
                  <a:pt x="67322" y="71285"/>
                </a:lnTo>
                <a:lnTo>
                  <a:pt x="79568" y="82583"/>
                </a:lnTo>
                <a:lnTo>
                  <a:pt x="89302" y="91396"/>
                </a:lnTo>
                <a:lnTo>
                  <a:pt x="97474" y="98509"/>
                </a:lnTo>
                <a:lnTo>
                  <a:pt x="105032" y="104705"/>
                </a:lnTo>
                <a:lnTo>
                  <a:pt x="112927" y="110766"/>
                </a:lnTo>
                <a:lnTo>
                  <a:pt x="122106" y="117477"/>
                </a:lnTo>
                <a:lnTo>
                  <a:pt x="133520" y="125620"/>
                </a:lnTo>
                <a:lnTo>
                  <a:pt x="143662" y="132816"/>
                </a:lnTo>
                <a:lnTo>
                  <a:pt x="156897" y="142190"/>
                </a:lnTo>
                <a:lnTo>
                  <a:pt x="167010" y="149165"/>
                </a:lnTo>
                <a:lnTo>
                  <a:pt x="175548" y="154673"/>
                </a:lnTo>
                <a:lnTo>
                  <a:pt x="184060" y="159646"/>
                </a:lnTo>
                <a:lnTo>
                  <a:pt x="194094" y="165017"/>
                </a:lnTo>
                <a:lnTo>
                  <a:pt x="207198" y="171717"/>
                </a:lnTo>
                <a:lnTo>
                  <a:pt x="212496" y="17439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1714191" y="1639265"/>
            <a:ext cx="5626" cy="1104"/>
          </a:xfrm>
          <a:custGeom>
            <a:avLst/>
            <a:gdLst/>
            <a:ahLst/>
            <a:cxnLst/>
            <a:rect l="l" t="t" r="r" b="b"/>
            <a:pathLst>
              <a:path w="5626" h="1104">
                <a:moveTo>
                  <a:pt x="5626" y="0"/>
                </a:moveTo>
                <a:lnTo>
                  <a:pt x="5143" y="393"/>
                </a:lnTo>
                <a:lnTo>
                  <a:pt x="4432" y="635"/>
                </a:lnTo>
                <a:lnTo>
                  <a:pt x="3644" y="952"/>
                </a:lnTo>
                <a:lnTo>
                  <a:pt x="3479" y="1028"/>
                </a:lnTo>
                <a:lnTo>
                  <a:pt x="2616" y="1028"/>
                </a:lnTo>
                <a:lnTo>
                  <a:pt x="1422" y="1104"/>
                </a:lnTo>
                <a:lnTo>
                  <a:pt x="1270" y="1104"/>
                </a:lnTo>
                <a:lnTo>
                  <a:pt x="0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1708094" y="1644088"/>
            <a:ext cx="17106" cy="3022"/>
          </a:xfrm>
          <a:custGeom>
            <a:avLst/>
            <a:gdLst/>
            <a:ahLst/>
            <a:cxnLst/>
            <a:rect l="l" t="t" r="r" b="b"/>
            <a:pathLst>
              <a:path w="17106" h="3022">
                <a:moveTo>
                  <a:pt x="17106" y="165"/>
                </a:moveTo>
                <a:lnTo>
                  <a:pt x="15760" y="1270"/>
                </a:lnTo>
                <a:lnTo>
                  <a:pt x="15608" y="1358"/>
                </a:lnTo>
                <a:lnTo>
                  <a:pt x="14020" y="2070"/>
                </a:lnTo>
                <a:lnTo>
                  <a:pt x="12509" y="2616"/>
                </a:lnTo>
                <a:lnTo>
                  <a:pt x="12280" y="2705"/>
                </a:lnTo>
                <a:lnTo>
                  <a:pt x="10769" y="2781"/>
                </a:lnTo>
                <a:lnTo>
                  <a:pt x="8470" y="2933"/>
                </a:lnTo>
                <a:lnTo>
                  <a:pt x="8153" y="3022"/>
                </a:lnTo>
                <a:lnTo>
                  <a:pt x="6019" y="2463"/>
                </a:lnTo>
                <a:lnTo>
                  <a:pt x="3009" y="1676"/>
                </a:lnTo>
                <a:lnTo>
                  <a:pt x="2692" y="15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1722037" y="1612416"/>
            <a:ext cx="6413" cy="4356"/>
          </a:xfrm>
          <a:custGeom>
            <a:avLst/>
            <a:gdLst/>
            <a:ahLst/>
            <a:cxnLst/>
            <a:rect l="l" t="t" r="r" b="b"/>
            <a:pathLst>
              <a:path w="6413" h="4356">
                <a:moveTo>
                  <a:pt x="6413" y="4356"/>
                </a:moveTo>
                <a:lnTo>
                  <a:pt x="6095" y="3644"/>
                </a:lnTo>
                <a:lnTo>
                  <a:pt x="5930" y="3479"/>
                </a:lnTo>
                <a:lnTo>
                  <a:pt x="5384" y="2933"/>
                </a:lnTo>
                <a:lnTo>
                  <a:pt x="4356" y="1981"/>
                </a:lnTo>
                <a:lnTo>
                  <a:pt x="3009" y="1181"/>
                </a:lnTo>
                <a:lnTo>
                  <a:pt x="1663" y="469"/>
                </a:lnTo>
                <a:lnTo>
                  <a:pt x="1498" y="39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1754030" y="1657092"/>
            <a:ext cx="10058" cy="9258"/>
          </a:xfrm>
          <a:custGeom>
            <a:avLst/>
            <a:gdLst/>
            <a:ahLst/>
            <a:cxnLst/>
            <a:rect l="l" t="t" r="r" b="b"/>
            <a:pathLst>
              <a:path w="10058" h="9258">
                <a:moveTo>
                  <a:pt x="0" y="9258"/>
                </a:moveTo>
                <a:lnTo>
                  <a:pt x="1270" y="9093"/>
                </a:lnTo>
                <a:lnTo>
                  <a:pt x="1511" y="8940"/>
                </a:lnTo>
                <a:lnTo>
                  <a:pt x="2616" y="8305"/>
                </a:lnTo>
                <a:lnTo>
                  <a:pt x="4356" y="7277"/>
                </a:lnTo>
                <a:lnTo>
                  <a:pt x="4673" y="7200"/>
                </a:lnTo>
                <a:lnTo>
                  <a:pt x="5943" y="5778"/>
                </a:lnTo>
                <a:lnTo>
                  <a:pt x="8242" y="3238"/>
                </a:lnTo>
                <a:lnTo>
                  <a:pt x="8394" y="2997"/>
                </a:lnTo>
                <a:lnTo>
                  <a:pt x="1005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1740165" y="1625166"/>
            <a:ext cx="12992" cy="26288"/>
          </a:xfrm>
          <a:custGeom>
            <a:avLst/>
            <a:gdLst/>
            <a:ahLst/>
            <a:cxnLst/>
            <a:rect l="l" t="t" r="r" b="b"/>
            <a:pathLst>
              <a:path w="12992" h="26288">
                <a:moveTo>
                  <a:pt x="12915" y="0"/>
                </a:moveTo>
                <a:lnTo>
                  <a:pt x="12992" y="469"/>
                </a:lnTo>
                <a:lnTo>
                  <a:pt x="12992" y="635"/>
                </a:lnTo>
                <a:lnTo>
                  <a:pt x="12839" y="1104"/>
                </a:lnTo>
                <a:lnTo>
                  <a:pt x="12522" y="2222"/>
                </a:lnTo>
                <a:lnTo>
                  <a:pt x="11963" y="3251"/>
                </a:lnTo>
                <a:lnTo>
                  <a:pt x="7213" y="11645"/>
                </a:lnTo>
                <a:lnTo>
                  <a:pt x="6972" y="11569"/>
                </a:lnTo>
                <a:lnTo>
                  <a:pt x="2298" y="19964"/>
                </a:lnTo>
                <a:lnTo>
                  <a:pt x="1269" y="21780"/>
                </a:lnTo>
                <a:lnTo>
                  <a:pt x="558" y="23685"/>
                </a:lnTo>
                <a:lnTo>
                  <a:pt x="88" y="24866"/>
                </a:lnTo>
                <a:lnTo>
                  <a:pt x="88" y="25031"/>
                </a:lnTo>
                <a:lnTo>
                  <a:pt x="0" y="262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1752761" y="1635384"/>
            <a:ext cx="15367" cy="23520"/>
          </a:xfrm>
          <a:custGeom>
            <a:avLst/>
            <a:gdLst/>
            <a:ahLst/>
            <a:cxnLst/>
            <a:rect l="l" t="t" r="r" b="b"/>
            <a:pathLst>
              <a:path w="15367" h="23520">
                <a:moveTo>
                  <a:pt x="15367" y="0"/>
                </a:moveTo>
                <a:lnTo>
                  <a:pt x="9982" y="9258"/>
                </a:lnTo>
                <a:lnTo>
                  <a:pt x="4432" y="18529"/>
                </a:lnTo>
                <a:lnTo>
                  <a:pt x="3721" y="19723"/>
                </a:lnTo>
                <a:lnTo>
                  <a:pt x="3721" y="19875"/>
                </a:lnTo>
                <a:lnTo>
                  <a:pt x="2857" y="20993"/>
                </a:lnTo>
                <a:lnTo>
                  <a:pt x="1587" y="22339"/>
                </a:lnTo>
                <a:lnTo>
                  <a:pt x="0" y="2352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1796084" y="2816491"/>
            <a:ext cx="107162" cy="48475"/>
          </a:xfrm>
          <a:custGeom>
            <a:avLst/>
            <a:gdLst/>
            <a:ahLst/>
            <a:cxnLst/>
            <a:rect l="l" t="t" r="r" b="b"/>
            <a:pathLst>
              <a:path w="107162" h="48475">
                <a:moveTo>
                  <a:pt x="0" y="0"/>
                </a:moveTo>
                <a:lnTo>
                  <a:pt x="6807" y="5232"/>
                </a:lnTo>
                <a:lnTo>
                  <a:pt x="15125" y="9105"/>
                </a:lnTo>
                <a:lnTo>
                  <a:pt x="30315" y="15983"/>
                </a:lnTo>
                <a:lnTo>
                  <a:pt x="42254" y="21297"/>
                </a:lnTo>
                <a:lnTo>
                  <a:pt x="52082" y="25571"/>
                </a:lnTo>
                <a:lnTo>
                  <a:pt x="60935" y="29331"/>
                </a:lnTo>
                <a:lnTo>
                  <a:pt x="69953" y="33100"/>
                </a:lnTo>
                <a:lnTo>
                  <a:pt x="80274" y="37403"/>
                </a:lnTo>
                <a:lnTo>
                  <a:pt x="93036" y="42764"/>
                </a:lnTo>
                <a:lnTo>
                  <a:pt x="105181" y="47917"/>
                </a:lnTo>
                <a:lnTo>
                  <a:pt x="106045" y="48310"/>
                </a:lnTo>
                <a:lnTo>
                  <a:pt x="107162" y="484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1816276" y="1661679"/>
            <a:ext cx="18935" cy="12750"/>
          </a:xfrm>
          <a:custGeom>
            <a:avLst/>
            <a:gdLst/>
            <a:ahLst/>
            <a:cxnLst/>
            <a:rect l="l" t="t" r="r" b="b"/>
            <a:pathLst>
              <a:path w="18935" h="12750">
                <a:moveTo>
                  <a:pt x="18935" y="12750"/>
                </a:moveTo>
                <a:lnTo>
                  <a:pt x="18059" y="11239"/>
                </a:lnTo>
                <a:lnTo>
                  <a:pt x="16878" y="9893"/>
                </a:lnTo>
                <a:lnTo>
                  <a:pt x="15773" y="8712"/>
                </a:lnTo>
                <a:lnTo>
                  <a:pt x="15608" y="8636"/>
                </a:lnTo>
                <a:lnTo>
                  <a:pt x="14262" y="7683"/>
                </a:lnTo>
                <a:lnTo>
                  <a:pt x="8636" y="4191"/>
                </a:lnTo>
                <a:lnTo>
                  <a:pt x="2781" y="952"/>
                </a:lnTo>
                <a:lnTo>
                  <a:pt x="1587" y="317"/>
                </a:lnTo>
                <a:lnTo>
                  <a:pt x="1358" y="24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1812554" y="1679256"/>
            <a:ext cx="10541" cy="4673"/>
          </a:xfrm>
          <a:custGeom>
            <a:avLst/>
            <a:gdLst/>
            <a:ahLst/>
            <a:cxnLst/>
            <a:rect l="l" t="t" r="r" b="b"/>
            <a:pathLst>
              <a:path w="10541" h="4673">
                <a:moveTo>
                  <a:pt x="10541" y="4597"/>
                </a:moveTo>
                <a:lnTo>
                  <a:pt x="9436" y="4673"/>
                </a:lnTo>
                <a:lnTo>
                  <a:pt x="9271" y="4673"/>
                </a:lnTo>
                <a:lnTo>
                  <a:pt x="8166" y="4279"/>
                </a:lnTo>
                <a:lnTo>
                  <a:pt x="6337" y="3721"/>
                </a:lnTo>
                <a:lnTo>
                  <a:pt x="6337" y="3568"/>
                </a:lnTo>
                <a:lnTo>
                  <a:pt x="4521" y="2692"/>
                </a:lnTo>
                <a:lnTo>
                  <a:pt x="2222" y="1435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1835053" y="1674665"/>
            <a:ext cx="1270" cy="9029"/>
          </a:xfrm>
          <a:custGeom>
            <a:avLst/>
            <a:gdLst/>
            <a:ahLst/>
            <a:cxnLst/>
            <a:rect l="l" t="t" r="r" b="b"/>
            <a:pathLst>
              <a:path w="1269" h="9029">
                <a:moveTo>
                  <a:pt x="0" y="9029"/>
                </a:moveTo>
                <a:lnTo>
                  <a:pt x="711" y="7289"/>
                </a:lnTo>
                <a:lnTo>
                  <a:pt x="711" y="7124"/>
                </a:lnTo>
                <a:lnTo>
                  <a:pt x="1028" y="5232"/>
                </a:lnTo>
                <a:lnTo>
                  <a:pt x="1270" y="4127"/>
                </a:lnTo>
                <a:lnTo>
                  <a:pt x="1181" y="3886"/>
                </a:lnTo>
                <a:lnTo>
                  <a:pt x="1028" y="2692"/>
                </a:lnTo>
                <a:lnTo>
                  <a:pt x="787" y="1422"/>
                </a:lnTo>
                <a:lnTo>
                  <a:pt x="787" y="1270"/>
                </a:ln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1836873" y="1678946"/>
            <a:ext cx="9423" cy="14808"/>
          </a:xfrm>
          <a:custGeom>
            <a:avLst/>
            <a:gdLst/>
            <a:ahLst/>
            <a:cxnLst/>
            <a:rect l="l" t="t" r="r" b="b"/>
            <a:pathLst>
              <a:path w="9423" h="14808">
                <a:moveTo>
                  <a:pt x="0" y="14808"/>
                </a:moveTo>
                <a:lnTo>
                  <a:pt x="3479" y="8636"/>
                </a:lnTo>
                <a:lnTo>
                  <a:pt x="7124" y="2451"/>
                </a:lnTo>
                <a:lnTo>
                  <a:pt x="7607" y="1663"/>
                </a:lnTo>
                <a:lnTo>
                  <a:pt x="8242" y="863"/>
                </a:lnTo>
                <a:lnTo>
                  <a:pt x="8712" y="393"/>
                </a:lnTo>
                <a:lnTo>
                  <a:pt x="8877" y="317"/>
                </a:lnTo>
                <a:lnTo>
                  <a:pt x="942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1869108" y="1722111"/>
            <a:ext cx="8559" cy="13144"/>
          </a:xfrm>
          <a:custGeom>
            <a:avLst/>
            <a:gdLst/>
            <a:ahLst/>
            <a:cxnLst/>
            <a:rect l="l" t="t" r="r" b="b"/>
            <a:pathLst>
              <a:path w="8559" h="13144">
                <a:moveTo>
                  <a:pt x="0" y="13144"/>
                </a:moveTo>
                <a:lnTo>
                  <a:pt x="558" y="12903"/>
                </a:lnTo>
                <a:lnTo>
                  <a:pt x="1028" y="12344"/>
                </a:lnTo>
                <a:lnTo>
                  <a:pt x="1739" y="11722"/>
                </a:lnTo>
                <a:lnTo>
                  <a:pt x="2298" y="10769"/>
                </a:lnTo>
                <a:lnTo>
                  <a:pt x="5537" y="5460"/>
                </a:lnTo>
                <a:lnTo>
                  <a:pt x="855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2043348" y="2870427"/>
            <a:ext cx="317588" cy="35595"/>
          </a:xfrm>
          <a:custGeom>
            <a:avLst/>
            <a:gdLst/>
            <a:ahLst/>
            <a:cxnLst/>
            <a:rect l="l" t="t" r="r" b="b"/>
            <a:pathLst>
              <a:path w="317588" h="35595">
                <a:moveTo>
                  <a:pt x="0" y="26771"/>
                </a:moveTo>
                <a:lnTo>
                  <a:pt x="14575" y="30011"/>
                </a:lnTo>
                <a:lnTo>
                  <a:pt x="24861" y="31813"/>
                </a:lnTo>
                <a:lnTo>
                  <a:pt x="35406" y="32791"/>
                </a:lnTo>
                <a:lnTo>
                  <a:pt x="49504" y="33502"/>
                </a:lnTo>
                <a:lnTo>
                  <a:pt x="66200" y="34301"/>
                </a:lnTo>
                <a:lnTo>
                  <a:pt x="79343" y="34944"/>
                </a:lnTo>
                <a:lnTo>
                  <a:pt x="90167" y="35390"/>
                </a:lnTo>
                <a:lnTo>
                  <a:pt x="99904" y="35595"/>
                </a:lnTo>
                <a:lnTo>
                  <a:pt x="109786" y="35516"/>
                </a:lnTo>
                <a:lnTo>
                  <a:pt x="121047" y="35111"/>
                </a:lnTo>
                <a:lnTo>
                  <a:pt x="134919" y="34336"/>
                </a:lnTo>
                <a:lnTo>
                  <a:pt x="147548" y="33502"/>
                </a:lnTo>
                <a:lnTo>
                  <a:pt x="164171" y="32350"/>
                </a:lnTo>
                <a:lnTo>
                  <a:pt x="177261" y="31319"/>
                </a:lnTo>
                <a:lnTo>
                  <a:pt x="188040" y="30259"/>
                </a:lnTo>
                <a:lnTo>
                  <a:pt x="197730" y="29018"/>
                </a:lnTo>
                <a:lnTo>
                  <a:pt x="207554" y="27445"/>
                </a:lnTo>
                <a:lnTo>
                  <a:pt x="218734" y="25391"/>
                </a:lnTo>
                <a:lnTo>
                  <a:pt x="232493" y="22703"/>
                </a:lnTo>
                <a:lnTo>
                  <a:pt x="244729" y="20281"/>
                </a:lnTo>
                <a:lnTo>
                  <a:pt x="260495" y="17134"/>
                </a:lnTo>
                <a:lnTo>
                  <a:pt x="272240" y="14598"/>
                </a:lnTo>
                <a:lnTo>
                  <a:pt x="281934" y="12130"/>
                </a:lnTo>
                <a:lnTo>
                  <a:pt x="291545" y="9188"/>
                </a:lnTo>
                <a:lnTo>
                  <a:pt x="303039" y="5229"/>
                </a:lnTo>
                <a:lnTo>
                  <a:pt x="31758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2360942" y="2718206"/>
            <a:ext cx="265950" cy="152222"/>
          </a:xfrm>
          <a:custGeom>
            <a:avLst/>
            <a:gdLst/>
            <a:ahLst/>
            <a:cxnLst/>
            <a:rect l="l" t="t" r="r" b="b"/>
            <a:pathLst>
              <a:path w="265950" h="152222">
                <a:moveTo>
                  <a:pt x="265950" y="0"/>
                </a:moveTo>
                <a:lnTo>
                  <a:pt x="253845" y="11221"/>
                </a:lnTo>
                <a:lnTo>
                  <a:pt x="244376" y="19836"/>
                </a:lnTo>
                <a:lnTo>
                  <a:pt x="236423" y="26749"/>
                </a:lnTo>
                <a:lnTo>
                  <a:pt x="228864" y="32866"/>
                </a:lnTo>
                <a:lnTo>
                  <a:pt x="220579" y="39093"/>
                </a:lnTo>
                <a:lnTo>
                  <a:pt x="210446" y="46336"/>
                </a:lnTo>
                <a:lnTo>
                  <a:pt x="197346" y="55500"/>
                </a:lnTo>
                <a:lnTo>
                  <a:pt x="181924" y="66221"/>
                </a:lnTo>
                <a:lnTo>
                  <a:pt x="171078" y="73658"/>
                </a:lnTo>
                <a:lnTo>
                  <a:pt x="162027" y="79644"/>
                </a:lnTo>
                <a:lnTo>
                  <a:pt x="153718" y="84810"/>
                </a:lnTo>
                <a:lnTo>
                  <a:pt x="145099" y="89782"/>
                </a:lnTo>
                <a:lnTo>
                  <a:pt x="135117" y="95190"/>
                </a:lnTo>
                <a:lnTo>
                  <a:pt x="122718" y="101663"/>
                </a:lnTo>
                <a:lnTo>
                  <a:pt x="111594" y="107391"/>
                </a:lnTo>
                <a:lnTo>
                  <a:pt x="96918" y="114825"/>
                </a:lnTo>
                <a:lnTo>
                  <a:pt x="85246" y="120475"/>
                </a:lnTo>
                <a:lnTo>
                  <a:pt x="75509" y="124887"/>
                </a:lnTo>
                <a:lnTo>
                  <a:pt x="66636" y="128607"/>
                </a:lnTo>
                <a:lnTo>
                  <a:pt x="57556" y="132183"/>
                </a:lnTo>
                <a:lnTo>
                  <a:pt x="47199" y="136161"/>
                </a:lnTo>
                <a:lnTo>
                  <a:pt x="34493" y="141088"/>
                </a:lnTo>
                <a:lnTo>
                  <a:pt x="21615" y="146202"/>
                </a:lnTo>
                <a:lnTo>
                  <a:pt x="11480" y="150241"/>
                </a:lnTo>
                <a:lnTo>
                  <a:pt x="10769" y="150482"/>
                </a:lnTo>
                <a:lnTo>
                  <a:pt x="0" y="1522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2465327" y="1537017"/>
            <a:ext cx="152615" cy="101930"/>
          </a:xfrm>
          <a:custGeom>
            <a:avLst/>
            <a:gdLst/>
            <a:ahLst/>
            <a:cxnLst/>
            <a:rect l="l" t="t" r="r" b="b"/>
            <a:pathLst>
              <a:path w="152615" h="101930">
                <a:moveTo>
                  <a:pt x="0" y="0"/>
                </a:moveTo>
                <a:lnTo>
                  <a:pt x="14680" y="6726"/>
                </a:lnTo>
                <a:lnTo>
                  <a:pt x="25645" y="11942"/>
                </a:lnTo>
                <a:lnTo>
                  <a:pt x="34584" y="16579"/>
                </a:lnTo>
                <a:lnTo>
                  <a:pt x="43190" y="21569"/>
                </a:lnTo>
                <a:lnTo>
                  <a:pt x="53152" y="27845"/>
                </a:lnTo>
                <a:lnTo>
                  <a:pt x="66160" y="36337"/>
                </a:lnTo>
                <a:lnTo>
                  <a:pt x="81796" y="46719"/>
                </a:lnTo>
                <a:lnTo>
                  <a:pt x="92437" y="54085"/>
                </a:lnTo>
                <a:lnTo>
                  <a:pt x="101050" y="60361"/>
                </a:lnTo>
                <a:lnTo>
                  <a:pt x="108647" y="66193"/>
                </a:lnTo>
                <a:lnTo>
                  <a:pt x="116245" y="72227"/>
                </a:lnTo>
                <a:lnTo>
                  <a:pt x="124858" y="79109"/>
                </a:lnTo>
                <a:lnTo>
                  <a:pt x="135500" y="87487"/>
                </a:lnTo>
                <a:lnTo>
                  <a:pt x="146748" y="96151"/>
                </a:lnTo>
                <a:lnTo>
                  <a:pt x="149923" y="98526"/>
                </a:lnTo>
                <a:lnTo>
                  <a:pt x="150164" y="98767"/>
                </a:lnTo>
                <a:lnTo>
                  <a:pt x="152615" y="10193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2671801" y="1691773"/>
            <a:ext cx="165531" cy="298272"/>
          </a:xfrm>
          <a:custGeom>
            <a:avLst/>
            <a:gdLst/>
            <a:ahLst/>
            <a:cxnLst/>
            <a:rect l="l" t="t" r="r" b="b"/>
            <a:pathLst>
              <a:path w="165531" h="298272">
                <a:moveTo>
                  <a:pt x="0" y="0"/>
                </a:moveTo>
                <a:lnTo>
                  <a:pt x="5537" y="4279"/>
                </a:lnTo>
                <a:lnTo>
                  <a:pt x="5943" y="4597"/>
                </a:lnTo>
                <a:lnTo>
                  <a:pt x="10299" y="10058"/>
                </a:lnTo>
                <a:lnTo>
                  <a:pt x="20767" y="22940"/>
                </a:lnTo>
                <a:lnTo>
                  <a:pt x="29129" y="33002"/>
                </a:lnTo>
                <a:lnTo>
                  <a:pt x="36048" y="41247"/>
                </a:lnTo>
                <a:lnTo>
                  <a:pt x="42183" y="48675"/>
                </a:lnTo>
                <a:lnTo>
                  <a:pt x="48197" y="56289"/>
                </a:lnTo>
                <a:lnTo>
                  <a:pt x="54750" y="65090"/>
                </a:lnTo>
                <a:lnTo>
                  <a:pt x="62504" y="76080"/>
                </a:lnTo>
                <a:lnTo>
                  <a:pt x="70332" y="87591"/>
                </a:lnTo>
                <a:lnTo>
                  <a:pt x="79603" y="101434"/>
                </a:lnTo>
                <a:lnTo>
                  <a:pt x="86838" y="112403"/>
                </a:lnTo>
                <a:lnTo>
                  <a:pt x="92650" y="121560"/>
                </a:lnTo>
                <a:lnTo>
                  <a:pt x="97650" y="129971"/>
                </a:lnTo>
                <a:lnTo>
                  <a:pt x="102449" y="138698"/>
                </a:lnTo>
                <a:lnTo>
                  <a:pt x="107658" y="148804"/>
                </a:lnTo>
                <a:lnTo>
                  <a:pt x="113889" y="161354"/>
                </a:lnTo>
                <a:lnTo>
                  <a:pt x="119354" y="172504"/>
                </a:lnTo>
                <a:lnTo>
                  <a:pt x="126572" y="187359"/>
                </a:lnTo>
                <a:lnTo>
                  <a:pt x="132082" y="199151"/>
                </a:lnTo>
                <a:lnTo>
                  <a:pt x="136396" y="208979"/>
                </a:lnTo>
                <a:lnTo>
                  <a:pt x="140026" y="217944"/>
                </a:lnTo>
                <a:lnTo>
                  <a:pt x="143484" y="227146"/>
                </a:lnTo>
                <a:lnTo>
                  <a:pt x="147280" y="237685"/>
                </a:lnTo>
                <a:lnTo>
                  <a:pt x="151928" y="250661"/>
                </a:lnTo>
                <a:lnTo>
                  <a:pt x="156502" y="263258"/>
                </a:lnTo>
                <a:lnTo>
                  <a:pt x="161118" y="276355"/>
                </a:lnTo>
                <a:lnTo>
                  <a:pt x="163560" y="286206"/>
                </a:lnTo>
                <a:lnTo>
                  <a:pt x="165531" y="2982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2819032" y="2238019"/>
            <a:ext cx="43713" cy="198234"/>
          </a:xfrm>
          <a:custGeom>
            <a:avLst/>
            <a:gdLst/>
            <a:ahLst/>
            <a:cxnLst/>
            <a:rect l="l" t="t" r="r" b="b"/>
            <a:pathLst>
              <a:path w="43713" h="198234">
                <a:moveTo>
                  <a:pt x="0" y="198234"/>
                </a:moveTo>
                <a:lnTo>
                  <a:pt x="5835" y="182621"/>
                </a:lnTo>
                <a:lnTo>
                  <a:pt x="10343" y="170268"/>
                </a:lnTo>
                <a:lnTo>
                  <a:pt x="13876" y="160003"/>
                </a:lnTo>
                <a:lnTo>
                  <a:pt x="16790" y="150654"/>
                </a:lnTo>
                <a:lnTo>
                  <a:pt x="19438" y="141050"/>
                </a:lnTo>
                <a:lnTo>
                  <a:pt x="22174" y="130019"/>
                </a:lnTo>
                <a:lnTo>
                  <a:pt x="25354" y="116390"/>
                </a:lnTo>
                <a:lnTo>
                  <a:pt x="28117" y="104305"/>
                </a:lnTo>
                <a:lnTo>
                  <a:pt x="31620" y="88188"/>
                </a:lnTo>
                <a:lnTo>
                  <a:pt x="34096" y="75440"/>
                </a:lnTo>
                <a:lnTo>
                  <a:pt x="35838" y="64880"/>
                </a:lnTo>
                <a:lnTo>
                  <a:pt x="37139" y="55325"/>
                </a:lnTo>
                <a:lnTo>
                  <a:pt x="38295" y="45596"/>
                </a:lnTo>
                <a:lnTo>
                  <a:pt x="39598" y="34511"/>
                </a:lnTo>
                <a:lnTo>
                  <a:pt x="41343" y="20888"/>
                </a:lnTo>
                <a:lnTo>
                  <a:pt x="43243" y="7442"/>
                </a:lnTo>
                <a:lnTo>
                  <a:pt x="43713" y="3873"/>
                </a:lnTo>
                <a:lnTo>
                  <a:pt x="43713" y="3556"/>
                </a:lnTo>
                <a:lnTo>
                  <a:pt x="4331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2837093" y="1989327"/>
            <a:ext cx="28587" cy="251777"/>
          </a:xfrm>
          <a:custGeom>
            <a:avLst/>
            <a:gdLst/>
            <a:ahLst/>
            <a:cxnLst/>
            <a:rect l="l" t="t" r="r" b="b"/>
            <a:pathLst>
              <a:path w="28587" h="251777">
                <a:moveTo>
                  <a:pt x="0" y="0"/>
                </a:moveTo>
                <a:lnTo>
                  <a:pt x="5064" y="14759"/>
                </a:lnTo>
                <a:lnTo>
                  <a:pt x="8451" y="25483"/>
                </a:lnTo>
                <a:lnTo>
                  <a:pt x="10892" y="35011"/>
                </a:lnTo>
                <a:lnTo>
                  <a:pt x="13117" y="46179"/>
                </a:lnTo>
                <a:lnTo>
                  <a:pt x="15684" y="60833"/>
                </a:lnTo>
                <a:lnTo>
                  <a:pt x="18504" y="77309"/>
                </a:lnTo>
                <a:lnTo>
                  <a:pt x="20699" y="90282"/>
                </a:lnTo>
                <a:lnTo>
                  <a:pt x="22384" y="100988"/>
                </a:lnTo>
                <a:lnTo>
                  <a:pt x="23678" y="110662"/>
                </a:lnTo>
                <a:lnTo>
                  <a:pt x="24699" y="120541"/>
                </a:lnTo>
                <a:lnTo>
                  <a:pt x="25562" y="131860"/>
                </a:lnTo>
                <a:lnTo>
                  <a:pt x="26387" y="145855"/>
                </a:lnTo>
                <a:lnTo>
                  <a:pt x="27012" y="158089"/>
                </a:lnTo>
                <a:lnTo>
                  <a:pt x="27837" y="174607"/>
                </a:lnTo>
                <a:lnTo>
                  <a:pt x="28369" y="187530"/>
                </a:lnTo>
                <a:lnTo>
                  <a:pt x="28587" y="198187"/>
                </a:lnTo>
                <a:lnTo>
                  <a:pt x="28468" y="207908"/>
                </a:lnTo>
                <a:lnTo>
                  <a:pt x="27991" y="218025"/>
                </a:lnTo>
                <a:lnTo>
                  <a:pt x="27133" y="229866"/>
                </a:lnTo>
                <a:lnTo>
                  <a:pt x="25873" y="244763"/>
                </a:lnTo>
                <a:lnTo>
                  <a:pt x="25260" y="25177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1420670" y="2232313"/>
            <a:ext cx="3175" cy="24942"/>
          </a:xfrm>
          <a:custGeom>
            <a:avLst/>
            <a:gdLst/>
            <a:ahLst/>
            <a:cxnLst/>
            <a:rect l="l" t="t" r="r" b="b"/>
            <a:pathLst>
              <a:path w="3175" h="24942">
                <a:moveTo>
                  <a:pt x="2146" y="17741"/>
                </a:moveTo>
                <a:lnTo>
                  <a:pt x="3174" y="24942"/>
                </a:lnTo>
                <a:lnTo>
                  <a:pt x="0" y="332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1423847" y="2257261"/>
            <a:ext cx="9029" cy="61620"/>
          </a:xfrm>
          <a:custGeom>
            <a:avLst/>
            <a:gdLst/>
            <a:ahLst/>
            <a:cxnLst/>
            <a:rect l="l" t="t" r="r" b="b"/>
            <a:pathLst>
              <a:path w="9029" h="61620">
                <a:moveTo>
                  <a:pt x="0" y="0"/>
                </a:moveTo>
                <a:lnTo>
                  <a:pt x="9029" y="61620"/>
                </a:lnTo>
                <a:lnTo>
                  <a:pt x="8153" y="557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1420600" y="2178135"/>
            <a:ext cx="76" cy="57505"/>
          </a:xfrm>
          <a:custGeom>
            <a:avLst/>
            <a:gdLst/>
            <a:ahLst/>
            <a:cxnLst/>
            <a:rect l="l" t="t" r="r" b="b"/>
            <a:pathLst>
              <a:path w="76" h="57505">
                <a:moveTo>
                  <a:pt x="76" y="57505"/>
                </a:moveTo>
                <a:lnTo>
                  <a:pt x="0" y="0"/>
                </a:lnTo>
                <a:lnTo>
                  <a:pt x="0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1420432" y="2133234"/>
            <a:ext cx="165" cy="44907"/>
          </a:xfrm>
          <a:custGeom>
            <a:avLst/>
            <a:gdLst/>
            <a:ahLst/>
            <a:cxnLst/>
            <a:rect l="l" t="t" r="r" b="b"/>
            <a:pathLst>
              <a:path w="165" h="44907">
                <a:moveTo>
                  <a:pt x="165" y="44907"/>
                </a:moveTo>
                <a:lnTo>
                  <a:pt x="0" y="0"/>
                </a:lnTo>
                <a:lnTo>
                  <a:pt x="88" y="689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1420439" y="2034315"/>
            <a:ext cx="13944" cy="98920"/>
          </a:xfrm>
          <a:custGeom>
            <a:avLst/>
            <a:gdLst/>
            <a:ahLst/>
            <a:cxnLst/>
            <a:rect l="l" t="t" r="r" b="b"/>
            <a:pathLst>
              <a:path w="13944" h="98920">
                <a:moveTo>
                  <a:pt x="0" y="98920"/>
                </a:moveTo>
                <a:lnTo>
                  <a:pt x="13944" y="0"/>
                </a:lnTo>
                <a:lnTo>
                  <a:pt x="12674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1434141" y="2327982"/>
            <a:ext cx="23444" cy="83959"/>
          </a:xfrm>
          <a:custGeom>
            <a:avLst/>
            <a:gdLst/>
            <a:ahLst/>
            <a:cxnLst/>
            <a:rect l="l" t="t" r="r" b="b"/>
            <a:pathLst>
              <a:path w="23444" h="83959">
                <a:moveTo>
                  <a:pt x="20751" y="74929"/>
                </a:moveTo>
                <a:lnTo>
                  <a:pt x="23444" y="83959"/>
                </a:lnTo>
                <a:lnTo>
                  <a:pt x="1422" y="951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1432877" y="2318881"/>
            <a:ext cx="1739" cy="12115"/>
          </a:xfrm>
          <a:custGeom>
            <a:avLst/>
            <a:gdLst/>
            <a:ahLst/>
            <a:cxnLst/>
            <a:rect l="l" t="t" r="r" b="b"/>
            <a:pathLst>
              <a:path w="1739" h="12115">
                <a:moveTo>
                  <a:pt x="1739" y="1211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1434379" y="1931913"/>
            <a:ext cx="52349" cy="102400"/>
          </a:xfrm>
          <a:custGeom>
            <a:avLst/>
            <a:gdLst/>
            <a:ahLst/>
            <a:cxnLst/>
            <a:rect l="l" t="t" r="r" b="b"/>
            <a:pathLst>
              <a:path w="52349" h="102400">
                <a:moveTo>
                  <a:pt x="0" y="102400"/>
                </a:moveTo>
                <a:lnTo>
                  <a:pt x="469" y="98831"/>
                </a:lnTo>
                <a:lnTo>
                  <a:pt x="29222" y="0"/>
                </a:lnTo>
                <a:lnTo>
                  <a:pt x="52349" y="13296"/>
                </a:lnTo>
                <a:lnTo>
                  <a:pt x="50927" y="125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1441831" y="2358712"/>
            <a:ext cx="1181" cy="3886"/>
          </a:xfrm>
          <a:custGeom>
            <a:avLst/>
            <a:gdLst/>
            <a:ahLst/>
            <a:cxnLst/>
            <a:rect l="l" t="t" r="r" b="b"/>
            <a:pathLst>
              <a:path w="1181" h="3886">
                <a:moveTo>
                  <a:pt x="1181" y="388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1457585" y="2411940"/>
            <a:ext cx="80149" cy="24307"/>
          </a:xfrm>
          <a:custGeom>
            <a:avLst/>
            <a:gdLst/>
            <a:ahLst/>
            <a:cxnLst/>
            <a:rect l="l" t="t" r="r" b="b"/>
            <a:pathLst>
              <a:path w="80149" h="24307">
                <a:moveTo>
                  <a:pt x="0" y="0"/>
                </a:moveTo>
                <a:lnTo>
                  <a:pt x="7124" y="24307"/>
                </a:lnTo>
                <a:lnTo>
                  <a:pt x="80149" y="146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1460195" y="2420885"/>
            <a:ext cx="1587" cy="5308"/>
          </a:xfrm>
          <a:custGeom>
            <a:avLst/>
            <a:gdLst/>
            <a:ahLst/>
            <a:cxnLst/>
            <a:rect l="l" t="t" r="r" b="b"/>
            <a:pathLst>
              <a:path w="1587" h="5308">
                <a:moveTo>
                  <a:pt x="1587" y="530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1486731" y="1945214"/>
            <a:ext cx="53848" cy="31127"/>
          </a:xfrm>
          <a:custGeom>
            <a:avLst/>
            <a:gdLst/>
            <a:ahLst/>
            <a:cxnLst/>
            <a:rect l="l" t="t" r="r" b="b"/>
            <a:pathLst>
              <a:path w="53847" h="31127">
                <a:moveTo>
                  <a:pt x="0" y="0"/>
                </a:moveTo>
                <a:lnTo>
                  <a:pt x="53848" y="31127"/>
                </a:lnTo>
                <a:lnTo>
                  <a:pt x="45300" y="2613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1531637" y="2422471"/>
            <a:ext cx="40233" cy="4991"/>
          </a:xfrm>
          <a:custGeom>
            <a:avLst/>
            <a:gdLst/>
            <a:ahLst/>
            <a:cxnLst/>
            <a:rect l="l" t="t" r="r" b="b"/>
            <a:pathLst>
              <a:path w="40233" h="4991">
                <a:moveTo>
                  <a:pt x="0" y="4991"/>
                </a:moveTo>
                <a:lnTo>
                  <a:pt x="37388" y="0"/>
                </a:lnTo>
                <a:lnTo>
                  <a:pt x="40233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1540586" y="1976339"/>
            <a:ext cx="35877" cy="20751"/>
          </a:xfrm>
          <a:custGeom>
            <a:avLst/>
            <a:gdLst/>
            <a:ahLst/>
            <a:cxnLst/>
            <a:rect l="l" t="t" r="r" b="b"/>
            <a:pathLst>
              <a:path w="35877" h="20751">
                <a:moveTo>
                  <a:pt x="0" y="0"/>
                </a:moveTo>
                <a:lnTo>
                  <a:pt x="35877" y="20751"/>
                </a:lnTo>
                <a:lnTo>
                  <a:pt x="26924" y="1551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1569021" y="2422472"/>
            <a:ext cx="34366" cy="3403"/>
          </a:xfrm>
          <a:custGeom>
            <a:avLst/>
            <a:gdLst/>
            <a:ahLst/>
            <a:cxnLst/>
            <a:rect l="l" t="t" r="r" b="b"/>
            <a:pathLst>
              <a:path w="34366" h="3403">
                <a:moveTo>
                  <a:pt x="0" y="0"/>
                </a:moveTo>
                <a:lnTo>
                  <a:pt x="28435" y="1104"/>
                </a:lnTo>
                <a:lnTo>
                  <a:pt x="34366" y="3403"/>
                </a:lnTo>
                <a:lnTo>
                  <a:pt x="32473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1583590" y="2638292"/>
            <a:ext cx="2933" cy="3797"/>
          </a:xfrm>
          <a:custGeom>
            <a:avLst/>
            <a:gdLst/>
            <a:ahLst/>
            <a:cxnLst/>
            <a:rect l="l" t="t" r="r" b="b"/>
            <a:pathLst>
              <a:path w="2933" h="3797">
                <a:moveTo>
                  <a:pt x="2933" y="0"/>
                </a:moveTo>
                <a:lnTo>
                  <a:pt x="0" y="37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1794586" y="2815539"/>
            <a:ext cx="1498" cy="952"/>
          </a:xfrm>
          <a:custGeom>
            <a:avLst/>
            <a:gdLst/>
            <a:ahLst/>
            <a:cxnLst/>
            <a:rect l="l" t="t" r="r" b="b"/>
            <a:pathLst>
              <a:path w="1498" h="952">
                <a:moveTo>
                  <a:pt x="1498" y="95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1585492" y="2569383"/>
            <a:ext cx="53860" cy="70256"/>
          </a:xfrm>
          <a:custGeom>
            <a:avLst/>
            <a:gdLst/>
            <a:ahLst/>
            <a:cxnLst/>
            <a:rect l="l" t="t" r="r" b="b"/>
            <a:pathLst>
              <a:path w="53860" h="70256">
                <a:moveTo>
                  <a:pt x="0" y="70256"/>
                </a:moveTo>
                <a:lnTo>
                  <a:pt x="53860" y="0"/>
                </a:lnTo>
                <a:lnTo>
                  <a:pt x="51803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1576462" y="1997085"/>
            <a:ext cx="62890" cy="36283"/>
          </a:xfrm>
          <a:custGeom>
            <a:avLst/>
            <a:gdLst/>
            <a:ahLst/>
            <a:cxnLst/>
            <a:rect l="l" t="t" r="r" b="b"/>
            <a:pathLst>
              <a:path w="62890" h="36283">
                <a:moveTo>
                  <a:pt x="53936" y="31051"/>
                </a:moveTo>
                <a:lnTo>
                  <a:pt x="62890" y="3628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1586754" y="2645418"/>
            <a:ext cx="165" cy="241"/>
          </a:xfrm>
          <a:custGeom>
            <a:avLst/>
            <a:gdLst/>
            <a:ahLst/>
            <a:cxnLst/>
            <a:rect l="l" t="t" r="r" b="b"/>
            <a:pathLst>
              <a:path w="165" h="241">
                <a:moveTo>
                  <a:pt x="165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1585657" y="1652099"/>
            <a:ext cx="65493" cy="79590"/>
          </a:xfrm>
          <a:custGeom>
            <a:avLst/>
            <a:gdLst/>
            <a:ahLst/>
            <a:cxnLst/>
            <a:rect l="l" t="t" r="r" b="b"/>
            <a:pathLst>
              <a:path w="65493" h="79590">
                <a:moveTo>
                  <a:pt x="19558" y="79590"/>
                </a:moveTo>
                <a:lnTo>
                  <a:pt x="0" y="68351"/>
                </a:lnTo>
                <a:lnTo>
                  <a:pt x="654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1594600" y="2621179"/>
            <a:ext cx="4991" cy="6502"/>
          </a:xfrm>
          <a:custGeom>
            <a:avLst/>
            <a:gdLst/>
            <a:ahLst/>
            <a:cxnLst/>
            <a:rect l="l" t="t" r="r" b="b"/>
            <a:pathLst>
              <a:path w="4991" h="6502">
                <a:moveTo>
                  <a:pt x="0" y="6502"/>
                </a:moveTo>
                <a:lnTo>
                  <a:pt x="499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1603391" y="2012612"/>
            <a:ext cx="6489" cy="3721"/>
          </a:xfrm>
          <a:custGeom>
            <a:avLst/>
            <a:gdLst/>
            <a:ahLst/>
            <a:cxnLst/>
            <a:rect l="l" t="t" r="r" b="b"/>
            <a:pathLst>
              <a:path w="6489" h="3721">
                <a:moveTo>
                  <a:pt x="0" y="0"/>
                </a:moveTo>
                <a:lnTo>
                  <a:pt x="6489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1603395" y="2425873"/>
            <a:ext cx="61772" cy="108508"/>
          </a:xfrm>
          <a:custGeom>
            <a:avLst/>
            <a:gdLst/>
            <a:ahLst/>
            <a:cxnLst/>
            <a:rect l="l" t="t" r="r" b="b"/>
            <a:pathLst>
              <a:path w="61772" h="108508">
                <a:moveTo>
                  <a:pt x="57022" y="108508"/>
                </a:moveTo>
                <a:lnTo>
                  <a:pt x="57492" y="107556"/>
                </a:lnTo>
                <a:lnTo>
                  <a:pt x="61772" y="79438"/>
                </a:lnTo>
                <a:lnTo>
                  <a:pt x="56464" y="51409"/>
                </a:lnTo>
                <a:lnTo>
                  <a:pt x="42214" y="26695"/>
                </a:lnTo>
                <a:lnTo>
                  <a:pt x="20586" y="816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1639347" y="2033362"/>
            <a:ext cx="26924" cy="15519"/>
          </a:xfrm>
          <a:custGeom>
            <a:avLst/>
            <a:gdLst/>
            <a:ahLst/>
            <a:cxnLst/>
            <a:rect l="l" t="t" r="r" b="b"/>
            <a:pathLst>
              <a:path w="26924" h="15519">
                <a:moveTo>
                  <a:pt x="0" y="0"/>
                </a:moveTo>
                <a:lnTo>
                  <a:pt x="26924" y="15519"/>
                </a:lnTo>
                <a:lnTo>
                  <a:pt x="17983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1639347" y="2558619"/>
            <a:ext cx="8242" cy="10769"/>
          </a:xfrm>
          <a:custGeom>
            <a:avLst/>
            <a:gdLst/>
            <a:ahLst/>
            <a:cxnLst/>
            <a:rect l="l" t="t" r="r" b="b"/>
            <a:pathLst>
              <a:path w="8242" h="10769">
                <a:moveTo>
                  <a:pt x="0" y="10769"/>
                </a:moveTo>
                <a:lnTo>
                  <a:pt x="8242" y="0"/>
                </a:lnTo>
                <a:lnTo>
                  <a:pt x="5537" y="34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1647584" y="2540316"/>
            <a:ext cx="9740" cy="18300"/>
          </a:xfrm>
          <a:custGeom>
            <a:avLst/>
            <a:gdLst/>
            <a:ahLst/>
            <a:cxnLst/>
            <a:rect l="l" t="t" r="r" b="b"/>
            <a:pathLst>
              <a:path w="9740" h="18300">
                <a:moveTo>
                  <a:pt x="0" y="18300"/>
                </a:moveTo>
                <a:lnTo>
                  <a:pt x="9740" y="0"/>
                </a:lnTo>
                <a:lnTo>
                  <a:pt x="7048" y="499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1650277" y="2712739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635" y="634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1657327" y="2533426"/>
            <a:ext cx="3568" cy="6896"/>
          </a:xfrm>
          <a:custGeom>
            <a:avLst/>
            <a:gdLst/>
            <a:ahLst/>
            <a:cxnLst/>
            <a:rect l="l" t="t" r="r" b="b"/>
            <a:pathLst>
              <a:path w="3568" h="6896">
                <a:moveTo>
                  <a:pt x="0" y="6896"/>
                </a:moveTo>
                <a:lnTo>
                  <a:pt x="35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1662949" y="2515847"/>
            <a:ext cx="635" cy="3962"/>
          </a:xfrm>
          <a:custGeom>
            <a:avLst/>
            <a:gdLst/>
            <a:ahLst/>
            <a:cxnLst/>
            <a:rect l="l" t="t" r="r" b="b"/>
            <a:pathLst>
              <a:path w="635" h="3962">
                <a:moveTo>
                  <a:pt x="0" y="3962"/>
                </a:move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1661129" y="2483853"/>
            <a:ext cx="76" cy="393"/>
          </a:xfrm>
          <a:custGeom>
            <a:avLst/>
            <a:gdLst/>
            <a:ahLst/>
            <a:cxnLst/>
            <a:rect l="l" t="t" r="r" b="b"/>
            <a:pathLst>
              <a:path w="76" h="393">
                <a:moveTo>
                  <a:pt x="0" y="0"/>
                </a:moveTo>
                <a:lnTo>
                  <a:pt x="76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1666275" y="2048887"/>
            <a:ext cx="142557" cy="82372"/>
          </a:xfrm>
          <a:custGeom>
            <a:avLst/>
            <a:gdLst/>
            <a:ahLst/>
            <a:cxnLst/>
            <a:rect l="l" t="t" r="r" b="b"/>
            <a:pathLst>
              <a:path w="142557" h="82372">
                <a:moveTo>
                  <a:pt x="0" y="0"/>
                </a:moveTo>
                <a:lnTo>
                  <a:pt x="142557" y="823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1675227" y="2733015"/>
            <a:ext cx="1193" cy="952"/>
          </a:xfrm>
          <a:custGeom>
            <a:avLst/>
            <a:gdLst/>
            <a:ahLst/>
            <a:cxnLst/>
            <a:rect l="l" t="t" r="r" b="b"/>
            <a:pathLst>
              <a:path w="1193" h="952">
                <a:moveTo>
                  <a:pt x="0" y="0"/>
                </a:moveTo>
                <a:lnTo>
                  <a:pt x="119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1674830" y="1562042"/>
            <a:ext cx="99161" cy="68668"/>
          </a:xfrm>
          <a:custGeom>
            <a:avLst/>
            <a:gdLst/>
            <a:ahLst/>
            <a:cxnLst/>
            <a:rect l="l" t="t" r="r" b="b"/>
            <a:pathLst>
              <a:path w="99161" h="68668">
                <a:moveTo>
                  <a:pt x="0" y="68668"/>
                </a:moveTo>
                <a:lnTo>
                  <a:pt x="63207" y="20675"/>
                </a:lnTo>
                <a:lnTo>
                  <a:pt x="99161" y="0"/>
                </a:lnTo>
                <a:lnTo>
                  <a:pt x="98526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1699536" y="1630625"/>
            <a:ext cx="8242" cy="13233"/>
          </a:xfrm>
          <a:custGeom>
            <a:avLst/>
            <a:gdLst/>
            <a:ahLst/>
            <a:cxnLst/>
            <a:rect l="l" t="t" r="r" b="b"/>
            <a:pathLst>
              <a:path w="8242" h="13233">
                <a:moveTo>
                  <a:pt x="8242" y="13233"/>
                </a:moveTo>
                <a:lnTo>
                  <a:pt x="4521" y="10541"/>
                </a:lnTo>
                <a:lnTo>
                  <a:pt x="1346" y="6654"/>
                </a:lnTo>
                <a:lnTo>
                  <a:pt x="0" y="254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1700885" y="1637286"/>
            <a:ext cx="317" cy="393"/>
          </a:xfrm>
          <a:custGeom>
            <a:avLst/>
            <a:gdLst/>
            <a:ahLst/>
            <a:cxnLst/>
            <a:rect l="l" t="t" r="r" b="b"/>
            <a:pathLst>
              <a:path w="317" h="393">
                <a:moveTo>
                  <a:pt x="317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1699543" y="1624610"/>
            <a:ext cx="3251" cy="10693"/>
          </a:xfrm>
          <a:custGeom>
            <a:avLst/>
            <a:gdLst/>
            <a:ahLst/>
            <a:cxnLst/>
            <a:rect l="l" t="t" r="r" b="b"/>
            <a:pathLst>
              <a:path w="3251" h="10693">
                <a:moveTo>
                  <a:pt x="711" y="10693"/>
                </a:moveTo>
                <a:lnTo>
                  <a:pt x="0" y="8559"/>
                </a:lnTo>
                <a:lnTo>
                  <a:pt x="0" y="4749"/>
                </a:lnTo>
                <a:lnTo>
                  <a:pt x="1028" y="1663"/>
                </a:lnTo>
                <a:lnTo>
                  <a:pt x="1816" y="634"/>
                </a:lnTo>
                <a:lnTo>
                  <a:pt x="325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1704052" y="1641165"/>
            <a:ext cx="4038" cy="2933"/>
          </a:xfrm>
          <a:custGeom>
            <a:avLst/>
            <a:gdLst/>
            <a:ahLst/>
            <a:cxnLst/>
            <a:rect l="l" t="t" r="r" b="b"/>
            <a:pathLst>
              <a:path w="4038" h="2933">
                <a:moveTo>
                  <a:pt x="2298" y="1663"/>
                </a:moveTo>
                <a:lnTo>
                  <a:pt x="4038" y="293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1719813" y="1636499"/>
            <a:ext cx="1663" cy="2768"/>
          </a:xfrm>
          <a:custGeom>
            <a:avLst/>
            <a:gdLst/>
            <a:ahLst/>
            <a:cxnLst/>
            <a:rect l="l" t="t" r="r" b="b"/>
            <a:pathLst>
              <a:path w="1663" h="2768">
                <a:moveTo>
                  <a:pt x="1269" y="1181"/>
                </a:moveTo>
                <a:lnTo>
                  <a:pt x="1663" y="0"/>
                </a:lnTo>
                <a:lnTo>
                  <a:pt x="1028" y="1574"/>
                </a:lnTo>
                <a:lnTo>
                  <a:pt x="0" y="27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1707615" y="1635535"/>
            <a:ext cx="6578" cy="4521"/>
          </a:xfrm>
          <a:custGeom>
            <a:avLst/>
            <a:gdLst/>
            <a:ahLst/>
            <a:cxnLst/>
            <a:rect l="l" t="t" r="r" b="b"/>
            <a:pathLst>
              <a:path w="6578" h="4521">
                <a:moveTo>
                  <a:pt x="6578" y="4521"/>
                </a:moveTo>
                <a:lnTo>
                  <a:pt x="3251" y="3098"/>
                </a:lnTo>
                <a:lnTo>
                  <a:pt x="800" y="119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1725203" y="1643065"/>
            <a:ext cx="1028" cy="1193"/>
          </a:xfrm>
          <a:custGeom>
            <a:avLst/>
            <a:gdLst/>
            <a:ahLst/>
            <a:cxnLst/>
            <a:rect l="l" t="t" r="r" b="b"/>
            <a:pathLst>
              <a:path w="1028" h="1193">
                <a:moveTo>
                  <a:pt x="1028" y="0"/>
                </a:moveTo>
                <a:lnTo>
                  <a:pt x="0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1708096" y="1644095"/>
            <a:ext cx="1587" cy="635"/>
          </a:xfrm>
          <a:custGeom>
            <a:avLst/>
            <a:gdLst/>
            <a:ahLst/>
            <a:cxnLst/>
            <a:rect l="l" t="t" r="r" b="b"/>
            <a:pathLst>
              <a:path w="1587" h="635">
                <a:moveTo>
                  <a:pt x="0" y="0"/>
                </a:moveTo>
                <a:lnTo>
                  <a:pt x="1587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1709356" y="1637525"/>
            <a:ext cx="1511" cy="1104"/>
          </a:xfrm>
          <a:custGeom>
            <a:avLst/>
            <a:gdLst/>
            <a:ahLst/>
            <a:cxnLst/>
            <a:rect l="l" t="t" r="r" b="b"/>
            <a:pathLst>
              <a:path w="1511" h="1104">
                <a:moveTo>
                  <a:pt x="1511" y="1104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1706596" y="1632691"/>
            <a:ext cx="1816" cy="4038"/>
          </a:xfrm>
          <a:custGeom>
            <a:avLst/>
            <a:gdLst/>
            <a:ahLst/>
            <a:cxnLst/>
            <a:rect l="l" t="t" r="r" b="b"/>
            <a:pathLst>
              <a:path w="1816" h="4038">
                <a:moveTo>
                  <a:pt x="1816" y="4038"/>
                </a:moveTo>
                <a:lnTo>
                  <a:pt x="546" y="2222"/>
                </a:lnTo>
                <a:lnTo>
                  <a:pt x="0" y="0"/>
                </a:lnTo>
                <a:lnTo>
                  <a:pt x="393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1705322" y="1624928"/>
            <a:ext cx="1498" cy="8077"/>
          </a:xfrm>
          <a:custGeom>
            <a:avLst/>
            <a:gdLst/>
            <a:ahLst/>
            <a:cxnLst/>
            <a:rect l="l" t="t" r="r" b="b"/>
            <a:pathLst>
              <a:path w="1498" h="8077">
                <a:moveTo>
                  <a:pt x="317" y="317"/>
                </a:moveTo>
                <a:lnTo>
                  <a:pt x="0" y="0"/>
                </a:lnTo>
                <a:lnTo>
                  <a:pt x="1270" y="1511"/>
                </a:lnTo>
                <a:lnTo>
                  <a:pt x="1498" y="2768"/>
                </a:lnTo>
                <a:lnTo>
                  <a:pt x="1346" y="807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1706747" y="1627305"/>
            <a:ext cx="76" cy="393"/>
          </a:xfrm>
          <a:custGeom>
            <a:avLst/>
            <a:gdLst/>
            <a:ahLst/>
            <a:cxnLst/>
            <a:rect l="l" t="t" r="r" b="b"/>
            <a:pathLst>
              <a:path w="76" h="393">
                <a:moveTo>
                  <a:pt x="0" y="0"/>
                </a:moveTo>
                <a:lnTo>
                  <a:pt x="76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1708885" y="1616923"/>
            <a:ext cx="6972" cy="10693"/>
          </a:xfrm>
          <a:custGeom>
            <a:avLst/>
            <a:gdLst/>
            <a:ahLst/>
            <a:cxnLst/>
            <a:rect l="l" t="t" r="r" b="b"/>
            <a:pathLst>
              <a:path w="6972" h="10693">
                <a:moveTo>
                  <a:pt x="3644" y="6896"/>
                </a:moveTo>
                <a:lnTo>
                  <a:pt x="6972" y="10693"/>
                </a:lnTo>
                <a:lnTo>
                  <a:pt x="1498" y="4445"/>
                </a:lnTo>
                <a:lnTo>
                  <a:pt x="76" y="87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1706349" y="1625964"/>
            <a:ext cx="241" cy="469"/>
          </a:xfrm>
          <a:custGeom>
            <a:avLst/>
            <a:gdLst/>
            <a:ahLst/>
            <a:cxnLst/>
            <a:rect l="l" t="t" r="r" b="b"/>
            <a:pathLst>
              <a:path w="241" h="469">
                <a:moveTo>
                  <a:pt x="241" y="46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1704130" y="1624535"/>
            <a:ext cx="1193" cy="393"/>
          </a:xfrm>
          <a:custGeom>
            <a:avLst/>
            <a:gdLst/>
            <a:ahLst/>
            <a:cxnLst/>
            <a:rect l="l" t="t" r="r" b="b"/>
            <a:pathLst>
              <a:path w="1193" h="393">
                <a:moveTo>
                  <a:pt x="1193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1702393" y="1624526"/>
            <a:ext cx="1981" cy="165"/>
          </a:xfrm>
          <a:custGeom>
            <a:avLst/>
            <a:gdLst/>
            <a:ahLst/>
            <a:cxnLst/>
            <a:rect l="l" t="t" r="r" b="b"/>
            <a:pathLst>
              <a:path w="1981" h="165">
                <a:moveTo>
                  <a:pt x="0" y="165"/>
                </a:moveTo>
                <a:lnTo>
                  <a:pt x="198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1708811" y="1611777"/>
            <a:ext cx="1028" cy="7607"/>
          </a:xfrm>
          <a:custGeom>
            <a:avLst/>
            <a:gdLst/>
            <a:ahLst/>
            <a:cxnLst/>
            <a:rect l="l" t="t" r="r" b="b"/>
            <a:pathLst>
              <a:path w="1028" h="7607">
                <a:moveTo>
                  <a:pt x="787" y="7607"/>
                </a:moveTo>
                <a:lnTo>
                  <a:pt x="152" y="6019"/>
                </a:lnTo>
                <a:lnTo>
                  <a:pt x="0" y="3327"/>
                </a:lnTo>
                <a:lnTo>
                  <a:pt x="1028" y="0"/>
                </a:lnTo>
                <a:lnTo>
                  <a:pt x="863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1709836" y="1610271"/>
            <a:ext cx="1028" cy="1511"/>
          </a:xfrm>
          <a:custGeom>
            <a:avLst/>
            <a:gdLst/>
            <a:ahLst/>
            <a:cxnLst/>
            <a:rect l="l" t="t" r="r" b="b"/>
            <a:pathLst>
              <a:path w="1028" h="1511">
                <a:moveTo>
                  <a:pt x="0" y="1511"/>
                </a:moveTo>
                <a:lnTo>
                  <a:pt x="102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1709355" y="1612416"/>
            <a:ext cx="165" cy="558"/>
          </a:xfrm>
          <a:custGeom>
            <a:avLst/>
            <a:gdLst/>
            <a:ahLst/>
            <a:cxnLst/>
            <a:rect l="l" t="t" r="r" b="b"/>
            <a:pathLst>
              <a:path w="165" h="558">
                <a:moveTo>
                  <a:pt x="165" y="0"/>
                </a:moveTo>
                <a:lnTo>
                  <a:pt x="0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1710152" y="1607973"/>
            <a:ext cx="3086" cy="3175"/>
          </a:xfrm>
          <a:custGeom>
            <a:avLst/>
            <a:gdLst/>
            <a:ahLst/>
            <a:cxnLst/>
            <a:rect l="l" t="t" r="r" b="b"/>
            <a:pathLst>
              <a:path w="3086" h="3175">
                <a:moveTo>
                  <a:pt x="0" y="3175"/>
                </a:moveTo>
                <a:lnTo>
                  <a:pt x="2057" y="634"/>
                </a:ln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1711975" y="1639185"/>
            <a:ext cx="2222" cy="876"/>
          </a:xfrm>
          <a:custGeom>
            <a:avLst/>
            <a:gdLst/>
            <a:ahLst/>
            <a:cxnLst/>
            <a:rect l="l" t="t" r="r" b="b"/>
            <a:pathLst>
              <a:path w="2222" h="876">
                <a:moveTo>
                  <a:pt x="0" y="0"/>
                </a:moveTo>
                <a:lnTo>
                  <a:pt x="2222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1717917" y="1629757"/>
            <a:ext cx="2374" cy="2616"/>
          </a:xfrm>
          <a:custGeom>
            <a:avLst/>
            <a:gdLst/>
            <a:ahLst/>
            <a:cxnLst/>
            <a:rect l="l" t="t" r="r" b="b"/>
            <a:pathLst>
              <a:path w="2374" h="2616">
                <a:moveTo>
                  <a:pt x="2374" y="2616"/>
                </a:moveTo>
                <a:lnTo>
                  <a:pt x="0" y="0"/>
                </a:lnTo>
                <a:lnTo>
                  <a:pt x="787" y="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1720133" y="1632057"/>
            <a:ext cx="1422" cy="4432"/>
          </a:xfrm>
          <a:custGeom>
            <a:avLst/>
            <a:gdLst/>
            <a:ahLst/>
            <a:cxnLst/>
            <a:rect l="l" t="t" r="r" b="b"/>
            <a:pathLst>
              <a:path w="1422" h="4432">
                <a:moveTo>
                  <a:pt x="0" y="0"/>
                </a:moveTo>
                <a:lnTo>
                  <a:pt x="1104" y="1905"/>
                </a:lnTo>
                <a:lnTo>
                  <a:pt x="1346" y="4432"/>
                </a:lnTo>
                <a:lnTo>
                  <a:pt x="1422" y="355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1718315" y="1619940"/>
            <a:ext cx="10452" cy="12433"/>
          </a:xfrm>
          <a:custGeom>
            <a:avLst/>
            <a:gdLst/>
            <a:ahLst/>
            <a:cxnLst/>
            <a:rect l="l" t="t" r="r" b="b"/>
            <a:pathLst>
              <a:path w="10452" h="12433">
                <a:moveTo>
                  <a:pt x="10452" y="12433"/>
                </a:moveTo>
                <a:lnTo>
                  <a:pt x="9969" y="11087"/>
                </a:lnTo>
                <a:lnTo>
                  <a:pt x="3162" y="3162"/>
                </a:lnTo>
                <a:lnTo>
                  <a:pt x="0" y="0"/>
                </a:lnTo>
                <a:lnTo>
                  <a:pt x="469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1715858" y="1627626"/>
            <a:ext cx="2057" cy="2133"/>
          </a:xfrm>
          <a:custGeom>
            <a:avLst/>
            <a:gdLst/>
            <a:ahLst/>
            <a:cxnLst/>
            <a:rect l="l" t="t" r="r" b="b"/>
            <a:pathLst>
              <a:path w="2057" h="2133">
                <a:moveTo>
                  <a:pt x="2057" y="213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1716253" y="1612814"/>
            <a:ext cx="2057" cy="7124"/>
          </a:xfrm>
          <a:custGeom>
            <a:avLst/>
            <a:gdLst/>
            <a:ahLst/>
            <a:cxnLst/>
            <a:rect l="l" t="t" r="r" b="b"/>
            <a:pathLst>
              <a:path w="2057" h="7124">
                <a:moveTo>
                  <a:pt x="2057" y="7124"/>
                </a:moveTo>
                <a:lnTo>
                  <a:pt x="393" y="4749"/>
                </a:lnTo>
                <a:lnTo>
                  <a:pt x="0" y="3403"/>
                </a:lnTo>
                <a:lnTo>
                  <a:pt x="393" y="1181"/>
                </a:lnTo>
                <a:lnTo>
                  <a:pt x="166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1716251" y="1614553"/>
            <a:ext cx="241" cy="635"/>
          </a:xfrm>
          <a:custGeom>
            <a:avLst/>
            <a:gdLst/>
            <a:ahLst/>
            <a:cxnLst/>
            <a:rect l="l" t="t" r="r" b="b"/>
            <a:pathLst>
              <a:path w="241" h="634">
                <a:moveTo>
                  <a:pt x="0" y="634"/>
                </a:move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1727893" y="1616058"/>
            <a:ext cx="558" cy="711"/>
          </a:xfrm>
          <a:custGeom>
            <a:avLst/>
            <a:gdLst/>
            <a:ahLst/>
            <a:cxnLst/>
            <a:rect l="l" t="t" r="r" b="b"/>
            <a:pathLst>
              <a:path w="558" h="711">
                <a:moveTo>
                  <a:pt x="0" y="0"/>
                </a:moveTo>
                <a:lnTo>
                  <a:pt x="558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1717360" y="1612251"/>
            <a:ext cx="4673" cy="952"/>
          </a:xfrm>
          <a:custGeom>
            <a:avLst/>
            <a:gdLst/>
            <a:ahLst/>
            <a:cxnLst/>
            <a:rect l="l" t="t" r="r" b="b"/>
            <a:pathLst>
              <a:path w="4673" h="952">
                <a:moveTo>
                  <a:pt x="4673" y="165"/>
                </a:moveTo>
                <a:lnTo>
                  <a:pt x="2222" y="0"/>
                </a:lnTo>
                <a:lnTo>
                  <a:pt x="0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1715538" y="1606233"/>
            <a:ext cx="12750" cy="2857"/>
          </a:xfrm>
          <a:custGeom>
            <a:avLst/>
            <a:gdLst/>
            <a:ahLst/>
            <a:cxnLst/>
            <a:rect l="l" t="t" r="r" b="b"/>
            <a:pathLst>
              <a:path w="12750" h="2857">
                <a:moveTo>
                  <a:pt x="0" y="558"/>
                </a:moveTo>
                <a:lnTo>
                  <a:pt x="2146" y="0"/>
                </a:lnTo>
                <a:lnTo>
                  <a:pt x="5943" y="165"/>
                </a:lnTo>
                <a:lnTo>
                  <a:pt x="12750" y="2857"/>
                </a:lnTo>
                <a:lnTo>
                  <a:pt x="11874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1712217" y="1606237"/>
            <a:ext cx="5461" cy="2374"/>
          </a:xfrm>
          <a:custGeom>
            <a:avLst/>
            <a:gdLst/>
            <a:ahLst/>
            <a:cxnLst/>
            <a:rect l="l" t="t" r="r" b="b"/>
            <a:pathLst>
              <a:path w="5461" h="2374">
                <a:moveTo>
                  <a:pt x="5461" y="0"/>
                </a:moveTo>
                <a:lnTo>
                  <a:pt x="2527" y="711"/>
                </a:lnTo>
                <a:lnTo>
                  <a:pt x="0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1725203" y="1631027"/>
            <a:ext cx="4279" cy="13233"/>
          </a:xfrm>
          <a:custGeom>
            <a:avLst/>
            <a:gdLst/>
            <a:ahLst/>
            <a:cxnLst/>
            <a:rect l="l" t="t" r="r" b="b"/>
            <a:pathLst>
              <a:path w="4279" h="13233">
                <a:moveTo>
                  <a:pt x="3086" y="0"/>
                </a:moveTo>
                <a:lnTo>
                  <a:pt x="4190" y="3009"/>
                </a:lnTo>
                <a:lnTo>
                  <a:pt x="4279" y="5778"/>
                </a:lnTo>
                <a:lnTo>
                  <a:pt x="2768" y="9893"/>
                </a:lnTo>
                <a:lnTo>
                  <a:pt x="0" y="13233"/>
                </a:lnTo>
                <a:lnTo>
                  <a:pt x="1981" y="107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1723376" y="1625250"/>
            <a:ext cx="4597" cy="5461"/>
          </a:xfrm>
          <a:custGeom>
            <a:avLst/>
            <a:gdLst/>
            <a:ahLst/>
            <a:cxnLst/>
            <a:rect l="l" t="t" r="r" b="b"/>
            <a:pathLst>
              <a:path w="4597" h="5461">
                <a:moveTo>
                  <a:pt x="4597" y="546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1728450" y="1616772"/>
            <a:ext cx="635" cy="4991"/>
          </a:xfrm>
          <a:custGeom>
            <a:avLst/>
            <a:gdLst/>
            <a:ahLst/>
            <a:cxnLst/>
            <a:rect l="l" t="t" r="r" b="b"/>
            <a:pathLst>
              <a:path w="635" h="4991">
                <a:moveTo>
                  <a:pt x="0" y="0"/>
                </a:moveTo>
                <a:lnTo>
                  <a:pt x="558" y="1739"/>
                </a:lnTo>
                <a:lnTo>
                  <a:pt x="635" y="4991"/>
                </a:lnTo>
                <a:lnTo>
                  <a:pt x="635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1729083" y="1621760"/>
            <a:ext cx="3403" cy="4356"/>
          </a:xfrm>
          <a:custGeom>
            <a:avLst/>
            <a:gdLst/>
            <a:ahLst/>
            <a:cxnLst/>
            <a:rect l="l" t="t" r="r" b="b"/>
            <a:pathLst>
              <a:path w="3403" h="4356">
                <a:moveTo>
                  <a:pt x="0" y="0"/>
                </a:moveTo>
                <a:lnTo>
                  <a:pt x="469" y="2692"/>
                </a:lnTo>
                <a:lnTo>
                  <a:pt x="1816" y="3962"/>
                </a:lnTo>
                <a:lnTo>
                  <a:pt x="3403" y="4356"/>
                </a:lnTo>
                <a:lnTo>
                  <a:pt x="2857" y="42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1721558" y="1612337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4">
                <a:moveTo>
                  <a:pt x="0" y="0"/>
                </a:moveTo>
                <a:lnTo>
                  <a:pt x="1905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1728289" y="1609088"/>
            <a:ext cx="8242" cy="16471"/>
          </a:xfrm>
          <a:custGeom>
            <a:avLst/>
            <a:gdLst/>
            <a:ahLst/>
            <a:cxnLst/>
            <a:rect l="l" t="t" r="r" b="b"/>
            <a:pathLst>
              <a:path w="8242" h="16471">
                <a:moveTo>
                  <a:pt x="0" y="0"/>
                </a:moveTo>
                <a:lnTo>
                  <a:pt x="4673" y="3568"/>
                </a:lnTo>
                <a:lnTo>
                  <a:pt x="7365" y="7518"/>
                </a:lnTo>
                <a:lnTo>
                  <a:pt x="8242" y="10541"/>
                </a:lnTo>
                <a:lnTo>
                  <a:pt x="8153" y="12992"/>
                </a:lnTo>
                <a:lnTo>
                  <a:pt x="7365" y="15125"/>
                </a:lnTo>
                <a:lnTo>
                  <a:pt x="5943" y="1647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1723381" y="1607108"/>
            <a:ext cx="2768" cy="1028"/>
          </a:xfrm>
          <a:custGeom>
            <a:avLst/>
            <a:gdLst/>
            <a:ahLst/>
            <a:cxnLst/>
            <a:rect l="l" t="t" r="r" b="b"/>
            <a:pathLst>
              <a:path w="2768" h="1028">
                <a:moveTo>
                  <a:pt x="0" y="0"/>
                </a:moveTo>
                <a:lnTo>
                  <a:pt x="2768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1733114" y="1653994"/>
            <a:ext cx="4445" cy="6413"/>
          </a:xfrm>
          <a:custGeom>
            <a:avLst/>
            <a:gdLst/>
            <a:ahLst/>
            <a:cxnLst/>
            <a:rect l="l" t="t" r="r" b="b"/>
            <a:pathLst>
              <a:path w="4444" h="6413">
                <a:moveTo>
                  <a:pt x="165" y="317"/>
                </a:moveTo>
                <a:lnTo>
                  <a:pt x="0" y="0"/>
                </a:lnTo>
                <a:lnTo>
                  <a:pt x="1435" y="3009"/>
                </a:lnTo>
                <a:lnTo>
                  <a:pt x="4445" y="6413"/>
                </a:lnTo>
                <a:lnTo>
                  <a:pt x="3886" y="59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1737558" y="1660410"/>
            <a:ext cx="4508" cy="3251"/>
          </a:xfrm>
          <a:custGeom>
            <a:avLst/>
            <a:gdLst/>
            <a:ahLst/>
            <a:cxnLst/>
            <a:rect l="l" t="t" r="r" b="b"/>
            <a:pathLst>
              <a:path w="4508" h="3251">
                <a:moveTo>
                  <a:pt x="0" y="0"/>
                </a:moveTo>
                <a:lnTo>
                  <a:pt x="4508" y="325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1732798" y="1650272"/>
            <a:ext cx="330" cy="3721"/>
          </a:xfrm>
          <a:custGeom>
            <a:avLst/>
            <a:gdLst/>
            <a:ahLst/>
            <a:cxnLst/>
            <a:rect l="l" t="t" r="r" b="b"/>
            <a:pathLst>
              <a:path w="330" h="3721">
                <a:moveTo>
                  <a:pt x="165" y="1663"/>
                </a:moveTo>
                <a:lnTo>
                  <a:pt x="0" y="0"/>
                </a:lnTo>
                <a:lnTo>
                  <a:pt x="330" y="3721"/>
                </a:lnTo>
                <a:lnTo>
                  <a:pt x="330" y="325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1732799" y="1645198"/>
            <a:ext cx="1270" cy="5080"/>
          </a:xfrm>
          <a:custGeom>
            <a:avLst/>
            <a:gdLst/>
            <a:ahLst/>
            <a:cxnLst/>
            <a:rect l="l" t="t" r="r" b="b"/>
            <a:pathLst>
              <a:path w="1269" h="5080">
                <a:moveTo>
                  <a:pt x="876" y="1511"/>
                </a:moveTo>
                <a:lnTo>
                  <a:pt x="1269" y="0"/>
                </a:lnTo>
                <a:lnTo>
                  <a:pt x="0" y="5080"/>
                </a:lnTo>
                <a:lnTo>
                  <a:pt x="558" y="29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1734075" y="1623026"/>
            <a:ext cx="12674" cy="22174"/>
          </a:xfrm>
          <a:custGeom>
            <a:avLst/>
            <a:gdLst/>
            <a:ahLst/>
            <a:cxnLst/>
            <a:rect l="l" t="t" r="r" b="b"/>
            <a:pathLst>
              <a:path w="12674" h="22174">
                <a:moveTo>
                  <a:pt x="12115" y="634"/>
                </a:moveTo>
                <a:lnTo>
                  <a:pt x="12674" y="0"/>
                </a:lnTo>
                <a:lnTo>
                  <a:pt x="2057" y="17818"/>
                </a:lnTo>
                <a:lnTo>
                  <a:pt x="0" y="22174"/>
                </a:lnTo>
                <a:lnTo>
                  <a:pt x="1346" y="1940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1735813" y="1640848"/>
            <a:ext cx="317" cy="787"/>
          </a:xfrm>
          <a:custGeom>
            <a:avLst/>
            <a:gdLst/>
            <a:ahLst/>
            <a:cxnLst/>
            <a:rect l="l" t="t" r="r" b="b"/>
            <a:pathLst>
              <a:path w="317" h="787">
                <a:moveTo>
                  <a:pt x="317" y="0"/>
                </a:moveTo>
                <a:lnTo>
                  <a:pt x="0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1729403" y="1634599"/>
            <a:ext cx="76" cy="2209"/>
          </a:xfrm>
          <a:custGeom>
            <a:avLst/>
            <a:gdLst/>
            <a:ahLst/>
            <a:cxnLst/>
            <a:rect l="l" t="t" r="r" b="b"/>
            <a:pathLst>
              <a:path w="76" h="2209">
                <a:moveTo>
                  <a:pt x="76" y="220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1729792" y="1624766"/>
            <a:ext cx="241" cy="241"/>
          </a:xfrm>
          <a:custGeom>
            <a:avLst/>
            <a:gdLst/>
            <a:ahLst/>
            <a:cxnLst/>
            <a:rect l="l" t="t" r="r" b="b"/>
            <a:pathLst>
              <a:path w="241" h="241">
                <a:moveTo>
                  <a:pt x="241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1736448" y="1620095"/>
            <a:ext cx="76" cy="635"/>
          </a:xfrm>
          <a:custGeom>
            <a:avLst/>
            <a:gdLst/>
            <a:ahLst/>
            <a:cxnLst/>
            <a:rect l="l" t="t" r="r" b="b"/>
            <a:pathLst>
              <a:path w="76" h="634">
                <a:moveTo>
                  <a:pt x="0" y="634"/>
                </a:move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1732488" y="1625324"/>
            <a:ext cx="2298" cy="800"/>
          </a:xfrm>
          <a:custGeom>
            <a:avLst/>
            <a:gdLst/>
            <a:ahLst/>
            <a:cxnLst/>
            <a:rect l="l" t="t" r="r" b="b"/>
            <a:pathLst>
              <a:path w="2298" h="800">
                <a:moveTo>
                  <a:pt x="2298" y="0"/>
                </a:moveTo>
                <a:lnTo>
                  <a:pt x="0" y="800"/>
                </a:lnTo>
                <a:lnTo>
                  <a:pt x="482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1735739" y="1617007"/>
            <a:ext cx="787" cy="2616"/>
          </a:xfrm>
          <a:custGeom>
            <a:avLst/>
            <a:gdLst/>
            <a:ahLst/>
            <a:cxnLst/>
            <a:rect l="l" t="t" r="r" b="b"/>
            <a:pathLst>
              <a:path w="787" h="2616">
                <a:moveTo>
                  <a:pt x="787" y="261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1732963" y="1612657"/>
            <a:ext cx="1028" cy="1422"/>
          </a:xfrm>
          <a:custGeom>
            <a:avLst/>
            <a:gdLst/>
            <a:ahLst/>
            <a:cxnLst/>
            <a:rect l="l" t="t" r="r" b="b"/>
            <a:pathLst>
              <a:path w="1028" h="1422">
                <a:moveTo>
                  <a:pt x="1028" y="142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1729083" y="1609723"/>
            <a:ext cx="2768" cy="2057"/>
          </a:xfrm>
          <a:custGeom>
            <a:avLst/>
            <a:gdLst/>
            <a:ahLst/>
            <a:cxnLst/>
            <a:rect l="l" t="t" r="r" b="b"/>
            <a:pathLst>
              <a:path w="2768" h="2057">
                <a:moveTo>
                  <a:pt x="0" y="0"/>
                </a:moveTo>
                <a:lnTo>
                  <a:pt x="2768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1744921" y="1665165"/>
            <a:ext cx="9105" cy="1422"/>
          </a:xfrm>
          <a:custGeom>
            <a:avLst/>
            <a:gdLst/>
            <a:ahLst/>
            <a:cxnLst/>
            <a:rect l="l" t="t" r="r" b="b"/>
            <a:pathLst>
              <a:path w="9105" h="1422">
                <a:moveTo>
                  <a:pt x="1269" y="393"/>
                </a:moveTo>
                <a:lnTo>
                  <a:pt x="1828" y="558"/>
                </a:lnTo>
                <a:lnTo>
                  <a:pt x="0" y="0"/>
                </a:lnTo>
                <a:lnTo>
                  <a:pt x="4597" y="1422"/>
                </a:lnTo>
                <a:lnTo>
                  <a:pt x="9105" y="11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1763773" y="1657084"/>
            <a:ext cx="317" cy="469"/>
          </a:xfrm>
          <a:custGeom>
            <a:avLst/>
            <a:gdLst/>
            <a:ahLst/>
            <a:cxnLst/>
            <a:rect l="l" t="t" r="r" b="b"/>
            <a:pathLst>
              <a:path w="317" h="469">
                <a:moveTo>
                  <a:pt x="317" y="0"/>
                </a:moveTo>
                <a:lnTo>
                  <a:pt x="0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1738115" y="1660806"/>
            <a:ext cx="6807" cy="4356"/>
          </a:xfrm>
          <a:custGeom>
            <a:avLst/>
            <a:gdLst/>
            <a:ahLst/>
            <a:cxnLst/>
            <a:rect l="l" t="t" r="r" b="b"/>
            <a:pathLst>
              <a:path w="6807" h="4356">
                <a:moveTo>
                  <a:pt x="6807" y="4356"/>
                </a:moveTo>
                <a:lnTo>
                  <a:pt x="4191" y="3009"/>
                </a:lnTo>
                <a:lnTo>
                  <a:pt x="0" y="0"/>
                </a:lnTo>
                <a:lnTo>
                  <a:pt x="863" y="63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1740167" y="1651466"/>
            <a:ext cx="14020" cy="8394"/>
          </a:xfrm>
          <a:custGeom>
            <a:avLst/>
            <a:gdLst/>
            <a:ahLst/>
            <a:cxnLst/>
            <a:rect l="l" t="t" r="r" b="b"/>
            <a:pathLst>
              <a:path w="14020" h="8394">
                <a:moveTo>
                  <a:pt x="14020" y="6172"/>
                </a:moveTo>
                <a:lnTo>
                  <a:pt x="12827" y="7277"/>
                </a:lnTo>
                <a:lnTo>
                  <a:pt x="11163" y="8153"/>
                </a:lnTo>
                <a:lnTo>
                  <a:pt x="9423" y="8394"/>
                </a:lnTo>
                <a:lnTo>
                  <a:pt x="7289" y="7988"/>
                </a:lnTo>
                <a:lnTo>
                  <a:pt x="2933" y="5702"/>
                </a:lnTo>
                <a:lnTo>
                  <a:pt x="1028" y="3721"/>
                </a:lnTo>
                <a:lnTo>
                  <a:pt x="241" y="1892"/>
                </a:lnTo>
                <a:lnTo>
                  <a:pt x="0" y="0"/>
                </a:lnTo>
                <a:lnTo>
                  <a:pt x="88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1740404" y="1662469"/>
            <a:ext cx="1905" cy="1346"/>
          </a:xfrm>
          <a:custGeom>
            <a:avLst/>
            <a:gdLst/>
            <a:ahLst/>
            <a:cxnLst/>
            <a:rect l="l" t="t" r="r" b="b"/>
            <a:pathLst>
              <a:path w="1905" h="1346">
                <a:moveTo>
                  <a:pt x="1905" y="134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1752368" y="1623345"/>
            <a:ext cx="711" cy="1816"/>
          </a:xfrm>
          <a:custGeom>
            <a:avLst/>
            <a:gdLst/>
            <a:ahLst/>
            <a:cxnLst/>
            <a:rect l="l" t="t" r="r" b="b"/>
            <a:pathLst>
              <a:path w="711" h="1816">
                <a:moveTo>
                  <a:pt x="0" y="0"/>
                </a:moveTo>
                <a:lnTo>
                  <a:pt x="711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1740169" y="1650114"/>
            <a:ext cx="241" cy="1346"/>
          </a:xfrm>
          <a:custGeom>
            <a:avLst/>
            <a:gdLst/>
            <a:ahLst/>
            <a:cxnLst/>
            <a:rect l="l" t="t" r="r" b="b"/>
            <a:pathLst>
              <a:path w="241" h="1346">
                <a:moveTo>
                  <a:pt x="0" y="1346"/>
                </a:move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1740884" y="1654470"/>
            <a:ext cx="876" cy="1193"/>
          </a:xfrm>
          <a:custGeom>
            <a:avLst/>
            <a:gdLst/>
            <a:ahLst/>
            <a:cxnLst/>
            <a:rect l="l" t="t" r="r" b="b"/>
            <a:pathLst>
              <a:path w="876" h="1193">
                <a:moveTo>
                  <a:pt x="0" y="0"/>
                </a:moveTo>
                <a:lnTo>
                  <a:pt x="876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1746745" y="1621834"/>
            <a:ext cx="2209" cy="1193"/>
          </a:xfrm>
          <a:custGeom>
            <a:avLst/>
            <a:gdLst/>
            <a:ahLst/>
            <a:cxnLst/>
            <a:rect l="l" t="t" r="r" b="b"/>
            <a:pathLst>
              <a:path w="2209" h="1193">
                <a:moveTo>
                  <a:pt x="0" y="1193"/>
                </a:moveTo>
                <a:lnTo>
                  <a:pt x="1181" y="317"/>
                </a:lnTo>
                <a:lnTo>
                  <a:pt x="2209" y="0"/>
                </a:lnTo>
                <a:lnTo>
                  <a:pt x="1587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1745555" y="1623507"/>
            <a:ext cx="787" cy="1104"/>
          </a:xfrm>
          <a:custGeom>
            <a:avLst/>
            <a:gdLst/>
            <a:ahLst/>
            <a:cxnLst/>
            <a:rect l="l" t="t" r="r" b="b"/>
            <a:pathLst>
              <a:path w="787" h="1104">
                <a:moveTo>
                  <a:pt x="0" y="1104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1754030" y="1666032"/>
            <a:ext cx="876" cy="317"/>
          </a:xfrm>
          <a:custGeom>
            <a:avLst/>
            <a:gdLst/>
            <a:ahLst/>
            <a:cxnLst/>
            <a:rect l="l" t="t" r="r" b="b"/>
            <a:pathLst>
              <a:path w="876" h="317">
                <a:moveTo>
                  <a:pt x="0" y="317"/>
                </a:moveTo>
                <a:lnTo>
                  <a:pt x="8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1749517" y="1666422"/>
            <a:ext cx="3086" cy="165"/>
          </a:xfrm>
          <a:custGeom>
            <a:avLst/>
            <a:gdLst/>
            <a:ahLst/>
            <a:cxnLst/>
            <a:rect l="l" t="t" r="r" b="b"/>
            <a:pathLst>
              <a:path w="3086" h="165">
                <a:moveTo>
                  <a:pt x="0" y="165"/>
                </a:move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1749596" y="1659691"/>
            <a:ext cx="876" cy="165"/>
          </a:xfrm>
          <a:custGeom>
            <a:avLst/>
            <a:gdLst/>
            <a:ahLst/>
            <a:cxnLst/>
            <a:rect l="l" t="t" r="r" b="b"/>
            <a:pathLst>
              <a:path w="876" h="165">
                <a:moveTo>
                  <a:pt x="0" y="165"/>
                </a:moveTo>
                <a:lnTo>
                  <a:pt x="8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1764090" y="1634275"/>
            <a:ext cx="10299" cy="22809"/>
          </a:xfrm>
          <a:custGeom>
            <a:avLst/>
            <a:gdLst/>
            <a:ahLst/>
            <a:cxnLst/>
            <a:rect l="l" t="t" r="r" b="b"/>
            <a:pathLst>
              <a:path w="10299" h="22809">
                <a:moveTo>
                  <a:pt x="0" y="22809"/>
                </a:moveTo>
                <a:lnTo>
                  <a:pt x="9423" y="6489"/>
                </a:lnTo>
                <a:lnTo>
                  <a:pt x="10299" y="4432"/>
                </a:lnTo>
                <a:lnTo>
                  <a:pt x="10134" y="2222"/>
                </a:lnTo>
                <a:lnTo>
                  <a:pt x="9664" y="1346"/>
                </a:lnTo>
                <a:lnTo>
                  <a:pt x="7683" y="0"/>
                </a:lnTo>
                <a:lnTo>
                  <a:pt x="5626" y="76"/>
                </a:lnTo>
                <a:lnTo>
                  <a:pt x="4038" y="11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1751180" y="1622318"/>
            <a:ext cx="1663" cy="1739"/>
          </a:xfrm>
          <a:custGeom>
            <a:avLst/>
            <a:gdLst/>
            <a:ahLst/>
            <a:cxnLst/>
            <a:rect l="l" t="t" r="r" b="b"/>
            <a:pathLst>
              <a:path w="1663" h="1739">
                <a:moveTo>
                  <a:pt x="1663" y="1739"/>
                </a:moveTo>
                <a:lnTo>
                  <a:pt x="0" y="0"/>
                </a:lnTo>
                <a:lnTo>
                  <a:pt x="711" y="5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1747060" y="1622314"/>
            <a:ext cx="635" cy="393"/>
          </a:xfrm>
          <a:custGeom>
            <a:avLst/>
            <a:gdLst/>
            <a:ahLst/>
            <a:cxnLst/>
            <a:rect l="l" t="t" r="r" b="b"/>
            <a:pathLst>
              <a:path w="635" h="393">
                <a:moveTo>
                  <a:pt x="635" y="0"/>
                </a:moveTo>
                <a:lnTo>
                  <a:pt x="0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1748958" y="1621840"/>
            <a:ext cx="2222" cy="469"/>
          </a:xfrm>
          <a:custGeom>
            <a:avLst/>
            <a:gdLst/>
            <a:ahLst/>
            <a:cxnLst/>
            <a:rect l="l" t="t" r="r" b="b"/>
            <a:pathLst>
              <a:path w="2222" h="469">
                <a:moveTo>
                  <a:pt x="558" y="0"/>
                </a:moveTo>
                <a:lnTo>
                  <a:pt x="0" y="0"/>
                </a:lnTo>
                <a:lnTo>
                  <a:pt x="2222" y="469"/>
                </a:lnTo>
                <a:lnTo>
                  <a:pt x="175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1752288" y="1623103"/>
            <a:ext cx="317" cy="558"/>
          </a:xfrm>
          <a:custGeom>
            <a:avLst/>
            <a:gdLst/>
            <a:ahLst/>
            <a:cxnLst/>
            <a:rect l="l" t="t" r="r" b="b"/>
            <a:pathLst>
              <a:path w="317" h="558">
                <a:moveTo>
                  <a:pt x="317" y="55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1753001" y="1624929"/>
            <a:ext cx="0" cy="1028"/>
          </a:xfrm>
          <a:custGeom>
            <a:avLst/>
            <a:gdLst/>
            <a:ahLst/>
            <a:cxnLst/>
            <a:rect l="l" t="t" r="r" b="b"/>
            <a:pathLst>
              <a:path h="1028">
                <a:moveTo>
                  <a:pt x="0" y="0"/>
                </a:moveTo>
                <a:lnTo>
                  <a:pt x="0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1751178" y="1622314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0" y="0"/>
                </a:moveTo>
                <a:lnTo>
                  <a:pt x="393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1757354" y="1662866"/>
            <a:ext cx="2616" cy="1981"/>
          </a:xfrm>
          <a:custGeom>
            <a:avLst/>
            <a:gdLst/>
            <a:ahLst/>
            <a:cxnLst/>
            <a:rect l="l" t="t" r="r" b="b"/>
            <a:pathLst>
              <a:path w="2616" h="1981">
                <a:moveTo>
                  <a:pt x="2616" y="0"/>
                </a:moveTo>
                <a:lnTo>
                  <a:pt x="0" y="19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1764327" y="1656054"/>
            <a:ext cx="393" cy="635"/>
          </a:xfrm>
          <a:custGeom>
            <a:avLst/>
            <a:gdLst/>
            <a:ahLst/>
            <a:cxnLst/>
            <a:rect l="l" t="t" r="r" b="b"/>
            <a:pathLst>
              <a:path w="393" h="635">
                <a:moveTo>
                  <a:pt x="0" y="634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1765118" y="1672443"/>
            <a:ext cx="7442" cy="6019"/>
          </a:xfrm>
          <a:custGeom>
            <a:avLst/>
            <a:gdLst/>
            <a:ahLst/>
            <a:cxnLst/>
            <a:rect l="l" t="t" r="r" b="b"/>
            <a:pathLst>
              <a:path w="7442" h="6019">
                <a:moveTo>
                  <a:pt x="7048" y="3886"/>
                </a:moveTo>
                <a:lnTo>
                  <a:pt x="7442" y="3327"/>
                </a:lnTo>
                <a:lnTo>
                  <a:pt x="6261" y="4914"/>
                </a:lnTo>
                <a:lnTo>
                  <a:pt x="5067" y="5791"/>
                </a:lnTo>
                <a:lnTo>
                  <a:pt x="3086" y="6019"/>
                </a:lnTo>
                <a:lnTo>
                  <a:pt x="1828" y="5626"/>
                </a:lnTo>
                <a:lnTo>
                  <a:pt x="711" y="4762"/>
                </a:lnTo>
                <a:lnTo>
                  <a:pt x="241" y="3810"/>
                </a:lnTo>
                <a:lnTo>
                  <a:pt x="0" y="1663"/>
                </a:lnTo>
                <a:lnTo>
                  <a:pt x="635" y="0"/>
                </a:lnTo>
                <a:lnTo>
                  <a:pt x="393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1772563" y="1666353"/>
            <a:ext cx="10452" cy="9423"/>
          </a:xfrm>
          <a:custGeom>
            <a:avLst/>
            <a:gdLst/>
            <a:ahLst/>
            <a:cxnLst/>
            <a:rect l="l" t="t" r="r" b="b"/>
            <a:pathLst>
              <a:path w="10452" h="9423">
                <a:moveTo>
                  <a:pt x="0" y="9423"/>
                </a:moveTo>
                <a:lnTo>
                  <a:pt x="5461" y="0"/>
                </a:lnTo>
                <a:lnTo>
                  <a:pt x="10452" y="2844"/>
                </a:lnTo>
                <a:lnTo>
                  <a:pt x="8470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1769548" y="1677835"/>
            <a:ext cx="1193" cy="558"/>
          </a:xfrm>
          <a:custGeom>
            <a:avLst/>
            <a:gdLst/>
            <a:ahLst/>
            <a:cxnLst/>
            <a:rect l="l" t="t" r="r" b="b"/>
            <a:pathLst>
              <a:path w="1193" h="558">
                <a:moveTo>
                  <a:pt x="1193" y="0"/>
                </a:moveTo>
                <a:lnTo>
                  <a:pt x="0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1767649" y="1678302"/>
            <a:ext cx="558" cy="165"/>
          </a:xfrm>
          <a:custGeom>
            <a:avLst/>
            <a:gdLst/>
            <a:ahLst/>
            <a:cxnLst/>
            <a:rect l="l" t="t" r="r" b="b"/>
            <a:pathLst>
              <a:path w="558" h="165">
                <a:moveTo>
                  <a:pt x="558" y="16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1765752" y="1643454"/>
            <a:ext cx="20510" cy="28994"/>
          </a:xfrm>
          <a:custGeom>
            <a:avLst/>
            <a:gdLst/>
            <a:ahLst/>
            <a:cxnLst/>
            <a:rect l="l" t="t" r="r" b="b"/>
            <a:pathLst>
              <a:path w="20510" h="28994">
                <a:moveTo>
                  <a:pt x="0" y="28994"/>
                </a:moveTo>
                <a:lnTo>
                  <a:pt x="15201" y="2705"/>
                </a:lnTo>
                <a:lnTo>
                  <a:pt x="16154" y="1358"/>
                </a:lnTo>
                <a:lnTo>
                  <a:pt x="17983" y="88"/>
                </a:lnTo>
                <a:lnTo>
                  <a:pt x="19011" y="0"/>
                </a:lnTo>
                <a:lnTo>
                  <a:pt x="20510" y="406"/>
                </a:lnTo>
                <a:lnTo>
                  <a:pt x="19405" y="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1767260" y="1635382"/>
            <a:ext cx="863" cy="1270"/>
          </a:xfrm>
          <a:custGeom>
            <a:avLst/>
            <a:gdLst/>
            <a:ahLst/>
            <a:cxnLst/>
            <a:rect l="l" t="t" r="r" b="b"/>
            <a:pathLst>
              <a:path w="863" h="1269">
                <a:moveTo>
                  <a:pt x="393" y="634"/>
                </a:moveTo>
                <a:lnTo>
                  <a:pt x="863" y="0"/>
                </a:lnTo>
                <a:lnTo>
                  <a:pt x="0" y="12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1772638" y="1634672"/>
            <a:ext cx="876" cy="711"/>
          </a:xfrm>
          <a:custGeom>
            <a:avLst/>
            <a:gdLst/>
            <a:ahLst/>
            <a:cxnLst/>
            <a:rect l="l" t="t" r="r" b="b"/>
            <a:pathLst>
              <a:path w="876" h="711">
                <a:moveTo>
                  <a:pt x="876" y="711"/>
                </a:moveTo>
                <a:lnTo>
                  <a:pt x="0" y="0"/>
                </a:lnTo>
                <a:lnTo>
                  <a:pt x="558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1773989" y="1557854"/>
            <a:ext cx="7365" cy="4191"/>
          </a:xfrm>
          <a:custGeom>
            <a:avLst/>
            <a:gdLst/>
            <a:ahLst/>
            <a:cxnLst/>
            <a:rect l="l" t="t" r="r" b="b"/>
            <a:pathLst>
              <a:path w="7366" h="4190">
                <a:moveTo>
                  <a:pt x="0" y="4191"/>
                </a:moveTo>
                <a:lnTo>
                  <a:pt x="7365" y="0"/>
                </a:lnTo>
                <a:lnTo>
                  <a:pt x="0" y="419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1782390" y="2707907"/>
            <a:ext cx="36512" cy="66929"/>
          </a:xfrm>
          <a:custGeom>
            <a:avLst/>
            <a:gdLst/>
            <a:ahLst/>
            <a:cxnLst/>
            <a:rect l="l" t="t" r="r" b="b"/>
            <a:pathLst>
              <a:path w="36512" h="66929">
                <a:moveTo>
                  <a:pt x="34366" y="66687"/>
                </a:moveTo>
                <a:lnTo>
                  <a:pt x="36512" y="66928"/>
                </a:lnTo>
                <a:lnTo>
                  <a:pt x="29451" y="66128"/>
                </a:lnTo>
                <a:lnTo>
                  <a:pt x="17335" y="60426"/>
                </a:lnTo>
                <a:lnTo>
                  <a:pt x="7835" y="51168"/>
                </a:lnTo>
                <a:lnTo>
                  <a:pt x="1816" y="39281"/>
                </a:lnTo>
                <a:lnTo>
                  <a:pt x="0" y="26060"/>
                </a:lnTo>
                <a:lnTo>
                  <a:pt x="2527" y="12992"/>
                </a:lnTo>
                <a:lnTo>
                  <a:pt x="9182" y="1435"/>
                </a:lnTo>
                <a:lnTo>
                  <a:pt x="1076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1781032" y="1651064"/>
            <a:ext cx="10388" cy="11163"/>
          </a:xfrm>
          <a:custGeom>
            <a:avLst/>
            <a:gdLst/>
            <a:ahLst/>
            <a:cxnLst/>
            <a:rect l="l" t="t" r="r" b="b"/>
            <a:pathLst>
              <a:path w="10388" h="11163">
                <a:moveTo>
                  <a:pt x="558" y="10375"/>
                </a:moveTo>
                <a:lnTo>
                  <a:pt x="1981" y="11163"/>
                </a:lnTo>
                <a:lnTo>
                  <a:pt x="0" y="10058"/>
                </a:lnTo>
                <a:lnTo>
                  <a:pt x="5867" y="0"/>
                </a:lnTo>
                <a:lnTo>
                  <a:pt x="10388" y="2616"/>
                </a:lnTo>
                <a:lnTo>
                  <a:pt x="8001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1774385" y="1638467"/>
            <a:ext cx="76" cy="241"/>
          </a:xfrm>
          <a:custGeom>
            <a:avLst/>
            <a:gdLst/>
            <a:ahLst/>
            <a:cxnLst/>
            <a:rect l="l" t="t" r="r" b="b"/>
            <a:pathLst>
              <a:path w="76" h="241">
                <a:moveTo>
                  <a:pt x="0" y="241"/>
                </a:move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1781354" y="1521893"/>
            <a:ext cx="69938" cy="35953"/>
          </a:xfrm>
          <a:custGeom>
            <a:avLst/>
            <a:gdLst/>
            <a:ahLst/>
            <a:cxnLst/>
            <a:rect l="l" t="t" r="r" b="b"/>
            <a:pathLst>
              <a:path w="69938" h="35953">
                <a:moveTo>
                  <a:pt x="0" y="35953"/>
                </a:moveTo>
                <a:lnTo>
                  <a:pt x="45935" y="9499"/>
                </a:lnTo>
                <a:lnTo>
                  <a:pt x="69938" y="0"/>
                </a:lnTo>
                <a:lnTo>
                  <a:pt x="64465" y="21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1784287" y="2747431"/>
            <a:ext cx="3086" cy="6096"/>
          </a:xfrm>
          <a:custGeom>
            <a:avLst/>
            <a:gdLst/>
            <a:ahLst/>
            <a:cxnLst/>
            <a:rect l="l" t="t" r="r" b="b"/>
            <a:pathLst>
              <a:path w="3086" h="6095">
                <a:moveTo>
                  <a:pt x="2768" y="5384"/>
                </a:moveTo>
                <a:lnTo>
                  <a:pt x="3086" y="6095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1783805" y="2744583"/>
            <a:ext cx="241" cy="1739"/>
          </a:xfrm>
          <a:custGeom>
            <a:avLst/>
            <a:gdLst/>
            <a:ahLst/>
            <a:cxnLst/>
            <a:rect l="l" t="t" r="r" b="b"/>
            <a:pathLst>
              <a:path w="241" h="1739">
                <a:moveTo>
                  <a:pt x="241" y="173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1783019" y="1669201"/>
            <a:ext cx="2692" cy="1346"/>
          </a:xfrm>
          <a:custGeom>
            <a:avLst/>
            <a:gdLst/>
            <a:ahLst/>
            <a:cxnLst/>
            <a:rect l="l" t="t" r="r" b="b"/>
            <a:pathLst>
              <a:path w="2692" h="1346">
                <a:moveTo>
                  <a:pt x="2692" y="134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1784205" y="1669915"/>
            <a:ext cx="5943" cy="2540"/>
          </a:xfrm>
          <a:custGeom>
            <a:avLst/>
            <a:gdLst/>
            <a:ahLst/>
            <a:cxnLst/>
            <a:rect l="l" t="t" r="r" b="b"/>
            <a:pathLst>
              <a:path w="5943" h="2539">
                <a:moveTo>
                  <a:pt x="0" y="0"/>
                </a:moveTo>
                <a:lnTo>
                  <a:pt x="5943" y="2540"/>
                </a:lnTo>
                <a:lnTo>
                  <a:pt x="2692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1790145" y="1670074"/>
            <a:ext cx="10223" cy="2768"/>
          </a:xfrm>
          <a:custGeom>
            <a:avLst/>
            <a:gdLst/>
            <a:ahLst/>
            <a:cxnLst/>
            <a:rect l="l" t="t" r="r" b="b"/>
            <a:pathLst>
              <a:path w="10223" h="2768">
                <a:moveTo>
                  <a:pt x="0" y="2374"/>
                </a:moveTo>
                <a:lnTo>
                  <a:pt x="4356" y="2768"/>
                </a:lnTo>
                <a:lnTo>
                  <a:pt x="7607" y="1816"/>
                </a:lnTo>
                <a:lnTo>
                  <a:pt x="10223" y="0"/>
                </a:lnTo>
                <a:lnTo>
                  <a:pt x="9829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1783017" y="1662231"/>
            <a:ext cx="4114" cy="2222"/>
          </a:xfrm>
          <a:custGeom>
            <a:avLst/>
            <a:gdLst/>
            <a:ahLst/>
            <a:cxnLst/>
            <a:rect l="l" t="t" r="r" b="b"/>
            <a:pathLst>
              <a:path w="4114" h="2222">
                <a:moveTo>
                  <a:pt x="0" y="0"/>
                </a:moveTo>
                <a:lnTo>
                  <a:pt x="4114" y="22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1785637" y="1662386"/>
            <a:ext cx="10287" cy="3327"/>
          </a:xfrm>
          <a:custGeom>
            <a:avLst/>
            <a:gdLst/>
            <a:ahLst/>
            <a:cxnLst/>
            <a:rect l="l" t="t" r="r" b="b"/>
            <a:pathLst>
              <a:path w="10287" h="3327">
                <a:moveTo>
                  <a:pt x="1181" y="1904"/>
                </a:moveTo>
                <a:lnTo>
                  <a:pt x="0" y="1346"/>
                </a:lnTo>
                <a:lnTo>
                  <a:pt x="3632" y="3009"/>
                </a:lnTo>
                <a:lnTo>
                  <a:pt x="5930" y="3327"/>
                </a:lnTo>
                <a:lnTo>
                  <a:pt x="7442" y="3009"/>
                </a:lnTo>
                <a:lnTo>
                  <a:pt x="8699" y="2298"/>
                </a:lnTo>
                <a:lnTo>
                  <a:pt x="102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1790382" y="1665559"/>
            <a:ext cx="1193" cy="165"/>
          </a:xfrm>
          <a:custGeom>
            <a:avLst/>
            <a:gdLst/>
            <a:ahLst/>
            <a:cxnLst/>
            <a:rect l="l" t="t" r="r" b="b"/>
            <a:pathLst>
              <a:path w="1193" h="165">
                <a:moveTo>
                  <a:pt x="0" y="0"/>
                </a:moveTo>
                <a:lnTo>
                  <a:pt x="1193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1791967" y="1665472"/>
            <a:ext cx="876" cy="165"/>
          </a:xfrm>
          <a:custGeom>
            <a:avLst/>
            <a:gdLst/>
            <a:ahLst/>
            <a:cxnLst/>
            <a:rect l="l" t="t" r="r" b="b"/>
            <a:pathLst>
              <a:path w="876" h="165">
                <a:moveTo>
                  <a:pt x="0" y="165"/>
                </a:moveTo>
                <a:lnTo>
                  <a:pt x="8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1791413" y="1653679"/>
            <a:ext cx="5143" cy="9182"/>
          </a:xfrm>
          <a:custGeom>
            <a:avLst/>
            <a:gdLst/>
            <a:ahLst/>
            <a:cxnLst/>
            <a:rect l="l" t="t" r="r" b="b"/>
            <a:pathLst>
              <a:path w="5143" h="9182">
                <a:moveTo>
                  <a:pt x="0" y="0"/>
                </a:moveTo>
                <a:lnTo>
                  <a:pt x="1905" y="1193"/>
                </a:lnTo>
                <a:lnTo>
                  <a:pt x="4356" y="3403"/>
                </a:lnTo>
                <a:lnTo>
                  <a:pt x="5143" y="4914"/>
                </a:lnTo>
                <a:lnTo>
                  <a:pt x="5143" y="7124"/>
                </a:lnTo>
                <a:lnTo>
                  <a:pt x="4356" y="918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1786265" y="1643858"/>
            <a:ext cx="14655" cy="8953"/>
          </a:xfrm>
          <a:custGeom>
            <a:avLst/>
            <a:gdLst/>
            <a:ahLst/>
            <a:cxnLst/>
            <a:rect l="l" t="t" r="r" b="b"/>
            <a:pathLst>
              <a:path w="14655" h="8953">
                <a:moveTo>
                  <a:pt x="0" y="0"/>
                </a:moveTo>
                <a:lnTo>
                  <a:pt x="9893" y="5537"/>
                </a:lnTo>
                <a:lnTo>
                  <a:pt x="14655" y="8953"/>
                </a:lnTo>
                <a:lnTo>
                  <a:pt x="13144" y="76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1787298" y="1644326"/>
            <a:ext cx="393" cy="165"/>
          </a:xfrm>
          <a:custGeom>
            <a:avLst/>
            <a:gdLst/>
            <a:ahLst/>
            <a:cxnLst/>
            <a:rect l="l" t="t" r="r" b="b"/>
            <a:pathLst>
              <a:path w="393" h="165">
                <a:moveTo>
                  <a:pt x="393" y="16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1902051" y="2864647"/>
            <a:ext cx="1193" cy="317"/>
          </a:xfrm>
          <a:custGeom>
            <a:avLst/>
            <a:gdLst/>
            <a:ahLst/>
            <a:cxnLst/>
            <a:rect l="l" t="t" r="r" b="b"/>
            <a:pathLst>
              <a:path w="1193" h="317">
                <a:moveTo>
                  <a:pt x="1193" y="31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1793789" y="2762557"/>
            <a:ext cx="4749" cy="4673"/>
          </a:xfrm>
          <a:custGeom>
            <a:avLst/>
            <a:gdLst/>
            <a:ahLst/>
            <a:cxnLst/>
            <a:rect l="l" t="t" r="r" b="b"/>
            <a:pathLst>
              <a:path w="4749" h="4673">
                <a:moveTo>
                  <a:pt x="0" y="0"/>
                </a:moveTo>
                <a:lnTo>
                  <a:pt x="4749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1792442" y="2695554"/>
            <a:ext cx="21539" cy="13068"/>
          </a:xfrm>
          <a:custGeom>
            <a:avLst/>
            <a:gdLst/>
            <a:ahLst/>
            <a:cxnLst/>
            <a:rect l="l" t="t" r="r" b="b"/>
            <a:pathLst>
              <a:path w="21539" h="13068">
                <a:moveTo>
                  <a:pt x="0" y="13068"/>
                </a:moveTo>
                <a:lnTo>
                  <a:pt x="9182" y="4991"/>
                </a:lnTo>
                <a:lnTo>
                  <a:pt x="21539" y="0"/>
                </a:lnTo>
                <a:lnTo>
                  <a:pt x="17983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1796638" y="1692963"/>
            <a:ext cx="3962" cy="3721"/>
          </a:xfrm>
          <a:custGeom>
            <a:avLst/>
            <a:gdLst/>
            <a:ahLst/>
            <a:cxnLst/>
            <a:rect l="l" t="t" r="r" b="b"/>
            <a:pathLst>
              <a:path w="3962" h="3721">
                <a:moveTo>
                  <a:pt x="2933" y="3721"/>
                </a:moveTo>
                <a:lnTo>
                  <a:pt x="3962" y="3721"/>
                </a:lnTo>
                <a:lnTo>
                  <a:pt x="1739" y="3251"/>
                </a:lnTo>
                <a:lnTo>
                  <a:pt x="711" y="2374"/>
                </a:lnTo>
                <a:lnTo>
                  <a:pt x="165" y="149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1796637" y="1690185"/>
            <a:ext cx="876" cy="3962"/>
          </a:xfrm>
          <a:custGeom>
            <a:avLst/>
            <a:gdLst/>
            <a:ahLst/>
            <a:cxnLst/>
            <a:rect l="l" t="t" r="r" b="b"/>
            <a:pathLst>
              <a:path w="876" h="3962">
                <a:moveTo>
                  <a:pt x="558" y="558"/>
                </a:moveTo>
                <a:lnTo>
                  <a:pt x="876" y="0"/>
                </a:lnTo>
                <a:lnTo>
                  <a:pt x="0" y="2146"/>
                </a:lnTo>
                <a:lnTo>
                  <a:pt x="88" y="39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1800600" y="1684568"/>
            <a:ext cx="8953" cy="12115"/>
          </a:xfrm>
          <a:custGeom>
            <a:avLst/>
            <a:gdLst/>
            <a:ahLst/>
            <a:cxnLst/>
            <a:rect l="l" t="t" r="r" b="b"/>
            <a:pathLst>
              <a:path w="8953" h="12115">
                <a:moveTo>
                  <a:pt x="0" y="12115"/>
                </a:moveTo>
                <a:lnTo>
                  <a:pt x="1104" y="11798"/>
                </a:lnTo>
                <a:lnTo>
                  <a:pt x="2298" y="10934"/>
                </a:lnTo>
                <a:lnTo>
                  <a:pt x="3479" y="9423"/>
                </a:lnTo>
                <a:lnTo>
                  <a:pt x="8953" y="0"/>
                </a:lnTo>
                <a:lnTo>
                  <a:pt x="7924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1835210" y="1674432"/>
            <a:ext cx="317" cy="1104"/>
          </a:xfrm>
          <a:custGeom>
            <a:avLst/>
            <a:gdLst/>
            <a:ahLst/>
            <a:cxnLst/>
            <a:rect l="l" t="t" r="r" b="b"/>
            <a:pathLst>
              <a:path w="317" h="1104">
                <a:moveTo>
                  <a:pt x="317" y="1104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1797511" y="1661678"/>
            <a:ext cx="18770" cy="28511"/>
          </a:xfrm>
          <a:custGeom>
            <a:avLst/>
            <a:gdLst/>
            <a:ahLst/>
            <a:cxnLst/>
            <a:rect l="l" t="t" r="r" b="b"/>
            <a:pathLst>
              <a:path w="18770" h="28511">
                <a:moveTo>
                  <a:pt x="18770" y="0"/>
                </a:moveTo>
                <a:lnTo>
                  <a:pt x="17741" y="76"/>
                </a:lnTo>
                <a:lnTo>
                  <a:pt x="15913" y="1270"/>
                </a:lnTo>
                <a:lnTo>
                  <a:pt x="14884" y="2692"/>
                </a:lnTo>
                <a:lnTo>
                  <a:pt x="0" y="28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1794502" y="1672527"/>
            <a:ext cx="952" cy="317"/>
          </a:xfrm>
          <a:custGeom>
            <a:avLst/>
            <a:gdLst/>
            <a:ahLst/>
            <a:cxnLst/>
            <a:rect l="l" t="t" r="r" b="b"/>
            <a:pathLst>
              <a:path w="952" h="317">
                <a:moveTo>
                  <a:pt x="0" y="317"/>
                </a:moveTo>
                <a:lnTo>
                  <a:pt x="95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1792916" y="1672769"/>
            <a:ext cx="1270" cy="76"/>
          </a:xfrm>
          <a:custGeom>
            <a:avLst/>
            <a:gdLst/>
            <a:ahLst/>
            <a:cxnLst/>
            <a:rect l="l" t="t" r="r" b="b"/>
            <a:pathLst>
              <a:path w="1269" h="76">
                <a:moveTo>
                  <a:pt x="1269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1799174" y="1659225"/>
            <a:ext cx="5461" cy="11633"/>
          </a:xfrm>
          <a:custGeom>
            <a:avLst/>
            <a:gdLst/>
            <a:ahLst/>
            <a:cxnLst/>
            <a:rect l="l" t="t" r="r" b="b"/>
            <a:pathLst>
              <a:path w="5461" h="11633">
                <a:moveTo>
                  <a:pt x="5384" y="393"/>
                </a:moveTo>
                <a:lnTo>
                  <a:pt x="5384" y="0"/>
                </a:lnTo>
                <a:lnTo>
                  <a:pt x="5461" y="2451"/>
                </a:lnTo>
                <a:lnTo>
                  <a:pt x="4356" y="6261"/>
                </a:lnTo>
                <a:lnTo>
                  <a:pt x="1193" y="10845"/>
                </a:lnTo>
                <a:lnTo>
                  <a:pt x="0" y="116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1791970" y="1672610"/>
            <a:ext cx="393" cy="76"/>
          </a:xfrm>
          <a:custGeom>
            <a:avLst/>
            <a:gdLst/>
            <a:ahLst/>
            <a:cxnLst/>
            <a:rect l="l" t="t" r="r" b="b"/>
            <a:pathLst>
              <a:path w="393" h="76">
                <a:moveTo>
                  <a:pt x="393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1793071" y="1665241"/>
            <a:ext cx="241" cy="165"/>
          </a:xfrm>
          <a:custGeom>
            <a:avLst/>
            <a:gdLst/>
            <a:ahLst/>
            <a:cxnLst/>
            <a:rect l="l" t="t" r="r" b="b"/>
            <a:pathLst>
              <a:path w="241" h="165">
                <a:moveTo>
                  <a:pt x="241" y="0"/>
                </a:moveTo>
                <a:lnTo>
                  <a:pt x="0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1796084" y="1657717"/>
            <a:ext cx="482" cy="876"/>
          </a:xfrm>
          <a:custGeom>
            <a:avLst/>
            <a:gdLst/>
            <a:ahLst/>
            <a:cxnLst/>
            <a:rect l="l" t="t" r="r" b="b"/>
            <a:pathLst>
              <a:path w="482" h="876">
                <a:moveTo>
                  <a:pt x="0" y="0"/>
                </a:moveTo>
                <a:lnTo>
                  <a:pt x="482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1802338" y="1845495"/>
            <a:ext cx="128625" cy="74295"/>
          </a:xfrm>
          <a:custGeom>
            <a:avLst/>
            <a:gdLst/>
            <a:ahLst/>
            <a:cxnLst/>
            <a:rect l="l" t="t" r="r" b="b"/>
            <a:pathLst>
              <a:path w="128625" h="74294">
                <a:moveTo>
                  <a:pt x="128625" y="7429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1801470" y="1696370"/>
            <a:ext cx="241" cy="76"/>
          </a:xfrm>
          <a:custGeom>
            <a:avLst/>
            <a:gdLst/>
            <a:ahLst/>
            <a:cxnLst/>
            <a:rect l="l" t="t" r="r" b="b"/>
            <a:pathLst>
              <a:path w="241" h="76">
                <a:moveTo>
                  <a:pt x="0" y="76"/>
                </a:move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1802898" y="1694619"/>
            <a:ext cx="635" cy="876"/>
          </a:xfrm>
          <a:custGeom>
            <a:avLst/>
            <a:gdLst/>
            <a:ahLst/>
            <a:cxnLst/>
            <a:rect l="l" t="t" r="r" b="b"/>
            <a:pathLst>
              <a:path w="635" h="876">
                <a:moveTo>
                  <a:pt x="0" y="876"/>
                </a:move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1809550" y="1684566"/>
            <a:ext cx="9347" cy="4914"/>
          </a:xfrm>
          <a:custGeom>
            <a:avLst/>
            <a:gdLst/>
            <a:ahLst/>
            <a:cxnLst/>
            <a:rect l="l" t="t" r="r" b="b"/>
            <a:pathLst>
              <a:path w="9347" h="4914">
                <a:moveTo>
                  <a:pt x="0" y="0"/>
                </a:moveTo>
                <a:lnTo>
                  <a:pt x="6172" y="3568"/>
                </a:lnTo>
                <a:lnTo>
                  <a:pt x="9347" y="4914"/>
                </a:lnTo>
                <a:lnTo>
                  <a:pt x="6731" y="37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1802819" y="1666581"/>
            <a:ext cx="165" cy="165"/>
          </a:xfrm>
          <a:custGeom>
            <a:avLst/>
            <a:gdLst/>
            <a:ahLst/>
            <a:cxnLst/>
            <a:rect l="l" t="t" r="r" b="b"/>
            <a:pathLst>
              <a:path w="165" h="165">
                <a:moveTo>
                  <a:pt x="0" y="165"/>
                </a:moveTo>
                <a:lnTo>
                  <a:pt x="16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1800917" y="1652807"/>
            <a:ext cx="3644" cy="7124"/>
          </a:xfrm>
          <a:custGeom>
            <a:avLst/>
            <a:gdLst/>
            <a:ahLst/>
            <a:cxnLst/>
            <a:rect l="l" t="t" r="r" b="b"/>
            <a:pathLst>
              <a:path w="3644" h="7124">
                <a:moveTo>
                  <a:pt x="0" y="0"/>
                </a:moveTo>
                <a:lnTo>
                  <a:pt x="2768" y="3479"/>
                </a:lnTo>
                <a:lnTo>
                  <a:pt x="3644" y="712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1801629" y="1653362"/>
            <a:ext cx="635" cy="952"/>
          </a:xfrm>
          <a:custGeom>
            <a:avLst/>
            <a:gdLst/>
            <a:ahLst/>
            <a:cxnLst/>
            <a:rect l="l" t="t" r="r" b="b"/>
            <a:pathLst>
              <a:path w="635" h="952">
                <a:moveTo>
                  <a:pt x="0" y="0"/>
                </a:moveTo>
                <a:lnTo>
                  <a:pt x="635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1813984" y="2694842"/>
            <a:ext cx="13309" cy="711"/>
          </a:xfrm>
          <a:custGeom>
            <a:avLst/>
            <a:gdLst/>
            <a:ahLst/>
            <a:cxnLst/>
            <a:rect l="l" t="t" r="r" b="b"/>
            <a:pathLst>
              <a:path w="13309" h="711">
                <a:moveTo>
                  <a:pt x="0" y="711"/>
                </a:moveTo>
                <a:lnTo>
                  <a:pt x="13309" y="0"/>
                </a:lnTo>
                <a:lnTo>
                  <a:pt x="6654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1809949" y="1684808"/>
            <a:ext cx="4749" cy="2768"/>
          </a:xfrm>
          <a:custGeom>
            <a:avLst/>
            <a:gdLst/>
            <a:ahLst/>
            <a:cxnLst/>
            <a:rect l="l" t="t" r="r" b="b"/>
            <a:pathLst>
              <a:path w="4749" h="2768">
                <a:moveTo>
                  <a:pt x="4749" y="276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1822142" y="1683774"/>
            <a:ext cx="952" cy="76"/>
          </a:xfrm>
          <a:custGeom>
            <a:avLst/>
            <a:gdLst/>
            <a:ahLst/>
            <a:cxnLst/>
            <a:rect l="l" t="t" r="r" b="b"/>
            <a:pathLst>
              <a:path w="952" h="76">
                <a:moveTo>
                  <a:pt x="0" y="0"/>
                </a:moveTo>
                <a:lnTo>
                  <a:pt x="952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1812559" y="1669202"/>
            <a:ext cx="10693" cy="10058"/>
          </a:xfrm>
          <a:custGeom>
            <a:avLst/>
            <a:gdLst/>
            <a:ahLst/>
            <a:cxnLst/>
            <a:rect l="l" t="t" r="r" b="b"/>
            <a:pathLst>
              <a:path w="10693" h="10058">
                <a:moveTo>
                  <a:pt x="0" y="10058"/>
                </a:moveTo>
                <a:lnTo>
                  <a:pt x="5778" y="0"/>
                </a:lnTo>
                <a:lnTo>
                  <a:pt x="10693" y="2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1817072" y="1681953"/>
            <a:ext cx="1587" cy="635"/>
          </a:xfrm>
          <a:custGeom>
            <a:avLst/>
            <a:gdLst/>
            <a:ahLst/>
            <a:cxnLst/>
            <a:rect l="l" t="t" r="r" b="b"/>
            <a:pathLst>
              <a:path w="1587" h="635">
                <a:moveTo>
                  <a:pt x="0" y="0"/>
                </a:moveTo>
                <a:lnTo>
                  <a:pt x="1587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1815727" y="1661678"/>
            <a:ext cx="1346" cy="165"/>
          </a:xfrm>
          <a:custGeom>
            <a:avLst/>
            <a:gdLst/>
            <a:ahLst/>
            <a:cxnLst/>
            <a:rect l="l" t="t" r="r" b="b"/>
            <a:pathLst>
              <a:path w="1346" h="165">
                <a:moveTo>
                  <a:pt x="0" y="0"/>
                </a:moveTo>
                <a:lnTo>
                  <a:pt x="1346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1818895" y="2774833"/>
            <a:ext cx="6172" cy="711"/>
          </a:xfrm>
          <a:custGeom>
            <a:avLst/>
            <a:gdLst/>
            <a:ahLst/>
            <a:cxnLst/>
            <a:rect l="l" t="t" r="r" b="b"/>
            <a:pathLst>
              <a:path w="6172" h="711">
                <a:moveTo>
                  <a:pt x="0" y="0"/>
                </a:moveTo>
                <a:lnTo>
                  <a:pt x="6172" y="711"/>
                </a:lnTo>
                <a:lnTo>
                  <a:pt x="5537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1825075" y="2767858"/>
            <a:ext cx="20751" cy="7683"/>
          </a:xfrm>
          <a:custGeom>
            <a:avLst/>
            <a:gdLst/>
            <a:ahLst/>
            <a:cxnLst/>
            <a:rect l="l" t="t" r="r" b="b"/>
            <a:pathLst>
              <a:path w="20751" h="7683">
                <a:moveTo>
                  <a:pt x="393" y="7607"/>
                </a:moveTo>
                <a:lnTo>
                  <a:pt x="0" y="7683"/>
                </a:lnTo>
                <a:lnTo>
                  <a:pt x="12827" y="4762"/>
                </a:lnTo>
                <a:lnTo>
                  <a:pt x="20751" y="0"/>
                </a:lnTo>
                <a:lnTo>
                  <a:pt x="17894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1827291" y="2694840"/>
            <a:ext cx="4673" cy="1270"/>
          </a:xfrm>
          <a:custGeom>
            <a:avLst/>
            <a:gdLst/>
            <a:ahLst/>
            <a:cxnLst/>
            <a:rect l="l" t="t" r="r" b="b"/>
            <a:pathLst>
              <a:path w="4673" h="1269">
                <a:moveTo>
                  <a:pt x="0" y="0"/>
                </a:moveTo>
                <a:lnTo>
                  <a:pt x="4673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1823095" y="1683688"/>
            <a:ext cx="952" cy="165"/>
          </a:xfrm>
          <a:custGeom>
            <a:avLst/>
            <a:gdLst/>
            <a:ahLst/>
            <a:cxnLst/>
            <a:rect l="l" t="t" r="r" b="b"/>
            <a:pathLst>
              <a:path w="952" h="165">
                <a:moveTo>
                  <a:pt x="0" y="165"/>
                </a:moveTo>
                <a:lnTo>
                  <a:pt x="952" y="0"/>
                </a:lnTo>
                <a:lnTo>
                  <a:pt x="393" y="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1818896" y="1688843"/>
            <a:ext cx="12115" cy="2222"/>
          </a:xfrm>
          <a:custGeom>
            <a:avLst/>
            <a:gdLst/>
            <a:ahLst/>
            <a:cxnLst/>
            <a:rect l="l" t="t" r="r" b="b"/>
            <a:pathLst>
              <a:path w="12115" h="2222">
                <a:moveTo>
                  <a:pt x="12115" y="0"/>
                </a:moveTo>
                <a:lnTo>
                  <a:pt x="10375" y="1270"/>
                </a:lnTo>
                <a:lnTo>
                  <a:pt x="6807" y="2222"/>
                </a:lnTo>
                <a:lnTo>
                  <a:pt x="2692" y="1816"/>
                </a:lnTo>
                <a:lnTo>
                  <a:pt x="0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1819290" y="1689637"/>
            <a:ext cx="2298" cy="1028"/>
          </a:xfrm>
          <a:custGeom>
            <a:avLst/>
            <a:gdLst/>
            <a:ahLst/>
            <a:cxnLst/>
            <a:rect l="l" t="t" r="r" b="b"/>
            <a:pathLst>
              <a:path w="2298" h="1028">
                <a:moveTo>
                  <a:pt x="2298" y="102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1824045" y="1679496"/>
            <a:ext cx="3797" cy="4203"/>
          </a:xfrm>
          <a:custGeom>
            <a:avLst/>
            <a:gdLst/>
            <a:ahLst/>
            <a:cxnLst/>
            <a:rect l="l" t="t" r="r" b="b"/>
            <a:pathLst>
              <a:path w="3797" h="4203">
                <a:moveTo>
                  <a:pt x="3721" y="317"/>
                </a:moveTo>
                <a:lnTo>
                  <a:pt x="3797" y="0"/>
                </a:lnTo>
                <a:lnTo>
                  <a:pt x="3162" y="1587"/>
                </a:lnTo>
                <a:lnTo>
                  <a:pt x="1739" y="3327"/>
                </a:lnTo>
                <a:lnTo>
                  <a:pt x="0" y="42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1826422" y="1674506"/>
            <a:ext cx="1587" cy="4991"/>
          </a:xfrm>
          <a:custGeom>
            <a:avLst/>
            <a:gdLst/>
            <a:ahLst/>
            <a:cxnLst/>
            <a:rect l="l" t="t" r="r" b="b"/>
            <a:pathLst>
              <a:path w="1587" h="4991">
                <a:moveTo>
                  <a:pt x="1422" y="4991"/>
                </a:moveTo>
                <a:lnTo>
                  <a:pt x="1587" y="2298"/>
                </a:lnTo>
                <a:lnTo>
                  <a:pt x="787" y="80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1821826" y="1671260"/>
            <a:ext cx="4749" cy="3403"/>
          </a:xfrm>
          <a:custGeom>
            <a:avLst/>
            <a:gdLst/>
            <a:ahLst/>
            <a:cxnLst/>
            <a:rect l="l" t="t" r="r" b="b"/>
            <a:pathLst>
              <a:path w="4749" h="3403">
                <a:moveTo>
                  <a:pt x="0" y="0"/>
                </a:moveTo>
                <a:lnTo>
                  <a:pt x="2768" y="1663"/>
                </a:lnTo>
                <a:lnTo>
                  <a:pt x="4749" y="34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1827844" y="2694999"/>
            <a:ext cx="25895" cy="14655"/>
          </a:xfrm>
          <a:custGeom>
            <a:avLst/>
            <a:gdLst/>
            <a:ahLst/>
            <a:cxnLst/>
            <a:rect l="l" t="t" r="r" b="b"/>
            <a:pathLst>
              <a:path w="25895" h="14655">
                <a:moveTo>
                  <a:pt x="0" y="0"/>
                </a:moveTo>
                <a:lnTo>
                  <a:pt x="12280" y="3403"/>
                </a:lnTo>
                <a:lnTo>
                  <a:pt x="23279" y="11010"/>
                </a:lnTo>
                <a:lnTo>
                  <a:pt x="25895" y="146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1827842" y="1710856"/>
            <a:ext cx="1270" cy="2298"/>
          </a:xfrm>
          <a:custGeom>
            <a:avLst/>
            <a:gdLst/>
            <a:ahLst/>
            <a:cxnLst/>
            <a:rect l="l" t="t" r="r" b="b"/>
            <a:pathLst>
              <a:path w="1269" h="2298">
                <a:moveTo>
                  <a:pt x="952" y="1904"/>
                </a:moveTo>
                <a:lnTo>
                  <a:pt x="1269" y="2298"/>
                </a:lnTo>
                <a:lnTo>
                  <a:pt x="482" y="1435"/>
                </a:lnTo>
                <a:lnTo>
                  <a:pt x="0" y="0"/>
                </a:lnTo>
                <a:lnTo>
                  <a:pt x="76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1827844" y="1693754"/>
            <a:ext cx="9029" cy="17106"/>
          </a:xfrm>
          <a:custGeom>
            <a:avLst/>
            <a:gdLst/>
            <a:ahLst/>
            <a:cxnLst/>
            <a:rect l="l" t="t" r="r" b="b"/>
            <a:pathLst>
              <a:path w="9029" h="17106">
                <a:moveTo>
                  <a:pt x="0" y="17106"/>
                </a:moveTo>
                <a:lnTo>
                  <a:pt x="165" y="15836"/>
                </a:lnTo>
                <a:lnTo>
                  <a:pt x="1028" y="13855"/>
                </a:lnTo>
                <a:lnTo>
                  <a:pt x="9029" y="0"/>
                </a:lnTo>
                <a:lnTo>
                  <a:pt x="7848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1829113" y="1713157"/>
            <a:ext cx="1346" cy="952"/>
          </a:xfrm>
          <a:custGeom>
            <a:avLst/>
            <a:gdLst/>
            <a:ahLst/>
            <a:cxnLst/>
            <a:rect l="l" t="t" r="r" b="b"/>
            <a:pathLst>
              <a:path w="1346" h="952">
                <a:moveTo>
                  <a:pt x="0" y="0"/>
                </a:moveTo>
                <a:lnTo>
                  <a:pt x="1346" y="952"/>
                </a:lnTo>
                <a:lnTo>
                  <a:pt x="711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1830458" y="1714107"/>
            <a:ext cx="10058" cy="5778"/>
          </a:xfrm>
          <a:custGeom>
            <a:avLst/>
            <a:gdLst/>
            <a:ahLst/>
            <a:cxnLst/>
            <a:rect l="l" t="t" r="r" b="b"/>
            <a:pathLst>
              <a:path w="10058" h="5778">
                <a:moveTo>
                  <a:pt x="0" y="0"/>
                </a:moveTo>
                <a:lnTo>
                  <a:pt x="10058" y="577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1827927" y="1709592"/>
            <a:ext cx="76" cy="800"/>
          </a:xfrm>
          <a:custGeom>
            <a:avLst/>
            <a:gdLst/>
            <a:ahLst/>
            <a:cxnLst/>
            <a:rect l="l" t="t" r="r" b="b"/>
            <a:pathLst>
              <a:path w="76" h="800">
                <a:moveTo>
                  <a:pt x="76" y="0"/>
                </a:moveTo>
                <a:lnTo>
                  <a:pt x="0" y="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1836234" y="1683689"/>
            <a:ext cx="15138" cy="35090"/>
          </a:xfrm>
          <a:custGeom>
            <a:avLst/>
            <a:gdLst/>
            <a:ahLst/>
            <a:cxnLst/>
            <a:rect l="l" t="t" r="r" b="b"/>
            <a:pathLst>
              <a:path w="15138" h="35090">
                <a:moveTo>
                  <a:pt x="14579" y="876"/>
                </a:moveTo>
                <a:lnTo>
                  <a:pt x="14897" y="0"/>
                </a:lnTo>
                <a:lnTo>
                  <a:pt x="0" y="26225"/>
                </a:lnTo>
                <a:lnTo>
                  <a:pt x="15138" y="35090"/>
                </a:lnTo>
                <a:lnTo>
                  <a:pt x="14579" y="347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1829272" y="1683697"/>
            <a:ext cx="5778" cy="6413"/>
          </a:xfrm>
          <a:custGeom>
            <a:avLst/>
            <a:gdLst/>
            <a:ahLst/>
            <a:cxnLst/>
            <a:rect l="l" t="t" r="r" b="b"/>
            <a:pathLst>
              <a:path w="5778" h="6413">
                <a:moveTo>
                  <a:pt x="0" y="6413"/>
                </a:moveTo>
                <a:lnTo>
                  <a:pt x="2527" y="4508"/>
                </a:lnTo>
                <a:lnTo>
                  <a:pt x="5778" y="0"/>
                </a:lnTo>
                <a:lnTo>
                  <a:pt x="5384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1834343" y="1684091"/>
            <a:ext cx="469" cy="876"/>
          </a:xfrm>
          <a:custGeom>
            <a:avLst/>
            <a:gdLst/>
            <a:ahLst/>
            <a:cxnLst/>
            <a:rect l="l" t="t" r="r" b="b"/>
            <a:pathLst>
              <a:path w="469" h="876">
                <a:moveTo>
                  <a:pt x="469" y="0"/>
                </a:moveTo>
                <a:lnTo>
                  <a:pt x="0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1828082" y="1678706"/>
            <a:ext cx="0" cy="317"/>
          </a:xfrm>
          <a:custGeom>
            <a:avLst/>
            <a:gdLst/>
            <a:ahLst/>
            <a:cxnLst/>
            <a:rect l="l" t="t" r="r" b="b"/>
            <a:pathLst>
              <a:path h="317">
                <a:moveTo>
                  <a:pt x="0" y="0"/>
                </a:moveTo>
                <a:lnTo>
                  <a:pt x="0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1836082" y="1679652"/>
            <a:ext cx="0" cy="241"/>
          </a:xfrm>
          <a:custGeom>
            <a:avLst/>
            <a:gdLst/>
            <a:ahLst/>
            <a:cxnLst/>
            <a:rect l="l" t="t" r="r" b="b"/>
            <a:pathLst>
              <a:path h="241">
                <a:moveTo>
                  <a:pt x="0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1835840" y="1676560"/>
            <a:ext cx="241" cy="800"/>
          </a:xfrm>
          <a:custGeom>
            <a:avLst/>
            <a:gdLst/>
            <a:ahLst/>
            <a:cxnLst/>
            <a:rect l="l" t="t" r="r" b="b"/>
            <a:pathLst>
              <a:path w="241" h="800">
                <a:moveTo>
                  <a:pt x="241" y="80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1832279" y="1670858"/>
            <a:ext cx="2374" cy="2857"/>
          </a:xfrm>
          <a:custGeom>
            <a:avLst/>
            <a:gdLst/>
            <a:ahLst/>
            <a:cxnLst/>
            <a:rect l="l" t="t" r="r" b="b"/>
            <a:pathLst>
              <a:path w="2374" h="2857">
                <a:moveTo>
                  <a:pt x="2374" y="285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1845823" y="2750046"/>
            <a:ext cx="14097" cy="17818"/>
          </a:xfrm>
          <a:custGeom>
            <a:avLst/>
            <a:gdLst/>
            <a:ahLst/>
            <a:cxnLst/>
            <a:rect l="l" t="t" r="r" b="b"/>
            <a:pathLst>
              <a:path w="14097" h="17818">
                <a:moveTo>
                  <a:pt x="0" y="17818"/>
                </a:moveTo>
                <a:lnTo>
                  <a:pt x="3644" y="15595"/>
                </a:lnTo>
                <a:lnTo>
                  <a:pt x="12115" y="5308"/>
                </a:lnTo>
                <a:lnTo>
                  <a:pt x="1409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1840042" y="1719652"/>
            <a:ext cx="10375" cy="4597"/>
          </a:xfrm>
          <a:custGeom>
            <a:avLst/>
            <a:gdLst/>
            <a:ahLst/>
            <a:cxnLst/>
            <a:rect l="l" t="t" r="r" b="b"/>
            <a:pathLst>
              <a:path w="10375" h="4597">
                <a:moveTo>
                  <a:pt x="0" y="0"/>
                </a:moveTo>
                <a:lnTo>
                  <a:pt x="6807" y="3962"/>
                </a:lnTo>
                <a:lnTo>
                  <a:pt x="8470" y="4597"/>
                </a:lnTo>
                <a:lnTo>
                  <a:pt x="10375" y="4521"/>
                </a:lnTo>
                <a:lnTo>
                  <a:pt x="10058" y="45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1846298" y="1678626"/>
            <a:ext cx="1104" cy="317"/>
          </a:xfrm>
          <a:custGeom>
            <a:avLst/>
            <a:gdLst/>
            <a:ahLst/>
            <a:cxnLst/>
            <a:rect l="l" t="t" r="r" b="b"/>
            <a:pathLst>
              <a:path w="1104" h="317">
                <a:moveTo>
                  <a:pt x="0" y="317"/>
                </a:moveTo>
                <a:lnTo>
                  <a:pt x="1104" y="0"/>
                </a:lnTo>
                <a:lnTo>
                  <a:pt x="558" y="1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1846938" y="2763269"/>
            <a:ext cx="4508" cy="3886"/>
          </a:xfrm>
          <a:custGeom>
            <a:avLst/>
            <a:gdLst/>
            <a:ahLst/>
            <a:cxnLst/>
            <a:rect l="l" t="t" r="r" b="b"/>
            <a:pathLst>
              <a:path w="4508" h="3886">
                <a:moveTo>
                  <a:pt x="4508" y="0"/>
                </a:moveTo>
                <a:lnTo>
                  <a:pt x="2527" y="2374"/>
                </a:lnTo>
                <a:lnTo>
                  <a:pt x="0" y="388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1852952" y="2708622"/>
            <a:ext cx="10058" cy="44907"/>
          </a:xfrm>
          <a:custGeom>
            <a:avLst/>
            <a:gdLst/>
            <a:ahLst/>
            <a:cxnLst/>
            <a:rect l="l" t="t" r="r" b="b"/>
            <a:pathLst>
              <a:path w="10058" h="44907">
                <a:moveTo>
                  <a:pt x="0" y="0"/>
                </a:moveTo>
                <a:lnTo>
                  <a:pt x="6019" y="8153"/>
                </a:lnTo>
                <a:lnTo>
                  <a:pt x="10058" y="20904"/>
                </a:lnTo>
                <a:lnTo>
                  <a:pt x="9664" y="34213"/>
                </a:lnTo>
                <a:lnTo>
                  <a:pt x="5702" y="4490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1847488" y="2703474"/>
            <a:ext cx="3644" cy="2540"/>
          </a:xfrm>
          <a:custGeom>
            <a:avLst/>
            <a:gdLst/>
            <a:ahLst/>
            <a:cxnLst/>
            <a:rect l="l" t="t" r="r" b="b"/>
            <a:pathLst>
              <a:path w="3644" h="2539">
                <a:moveTo>
                  <a:pt x="0" y="0"/>
                </a:moveTo>
                <a:lnTo>
                  <a:pt x="3644" y="25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1853345" y="2115253"/>
            <a:ext cx="8153" cy="14096"/>
          </a:xfrm>
          <a:custGeom>
            <a:avLst/>
            <a:gdLst/>
            <a:ahLst/>
            <a:cxnLst/>
            <a:rect l="l" t="t" r="r" b="b"/>
            <a:pathLst>
              <a:path w="8153" h="14097">
                <a:moveTo>
                  <a:pt x="2933" y="8953"/>
                </a:moveTo>
                <a:lnTo>
                  <a:pt x="8153" y="0"/>
                </a:lnTo>
                <a:lnTo>
                  <a:pt x="0" y="140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1850419" y="1719734"/>
            <a:ext cx="1905" cy="4432"/>
          </a:xfrm>
          <a:custGeom>
            <a:avLst/>
            <a:gdLst/>
            <a:ahLst/>
            <a:cxnLst/>
            <a:rect l="l" t="t" r="r" b="b"/>
            <a:pathLst>
              <a:path w="1905" h="4432">
                <a:moveTo>
                  <a:pt x="1739" y="393"/>
                </a:moveTo>
                <a:lnTo>
                  <a:pt x="1663" y="0"/>
                </a:lnTo>
                <a:lnTo>
                  <a:pt x="1905" y="1981"/>
                </a:lnTo>
                <a:lnTo>
                  <a:pt x="1498" y="3086"/>
                </a:lnTo>
                <a:lnTo>
                  <a:pt x="0" y="44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1851921" y="1722426"/>
            <a:ext cx="165" cy="393"/>
          </a:xfrm>
          <a:custGeom>
            <a:avLst/>
            <a:gdLst/>
            <a:ahLst/>
            <a:cxnLst/>
            <a:rect l="l" t="t" r="r" b="b"/>
            <a:pathLst>
              <a:path w="165" h="393">
                <a:moveTo>
                  <a:pt x="0" y="393"/>
                </a:moveTo>
                <a:lnTo>
                  <a:pt x="16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1850889" y="1723690"/>
            <a:ext cx="241" cy="165"/>
          </a:xfrm>
          <a:custGeom>
            <a:avLst/>
            <a:gdLst/>
            <a:ahLst/>
            <a:cxnLst/>
            <a:rect l="l" t="t" r="r" b="b"/>
            <a:pathLst>
              <a:path w="241" h="165">
                <a:moveTo>
                  <a:pt x="241" y="0"/>
                </a:moveTo>
                <a:lnTo>
                  <a:pt x="0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1851364" y="1718779"/>
            <a:ext cx="711" cy="952"/>
          </a:xfrm>
          <a:custGeom>
            <a:avLst/>
            <a:gdLst/>
            <a:ahLst/>
            <a:cxnLst/>
            <a:rect l="l" t="t" r="r" b="b"/>
            <a:pathLst>
              <a:path w="711" h="952">
                <a:moveTo>
                  <a:pt x="241" y="317"/>
                </a:moveTo>
                <a:lnTo>
                  <a:pt x="711" y="95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1851130" y="1682666"/>
            <a:ext cx="317" cy="1028"/>
          </a:xfrm>
          <a:custGeom>
            <a:avLst/>
            <a:gdLst/>
            <a:ahLst/>
            <a:cxnLst/>
            <a:rect l="l" t="t" r="r" b="b"/>
            <a:pathLst>
              <a:path w="317" h="1028">
                <a:moveTo>
                  <a:pt x="0" y="1028"/>
                </a:moveTo>
                <a:lnTo>
                  <a:pt x="31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1847405" y="1678628"/>
            <a:ext cx="4127" cy="4432"/>
          </a:xfrm>
          <a:custGeom>
            <a:avLst/>
            <a:gdLst/>
            <a:ahLst/>
            <a:cxnLst/>
            <a:rect l="l" t="t" r="r" b="b"/>
            <a:pathLst>
              <a:path w="4127" h="4432">
                <a:moveTo>
                  <a:pt x="3962" y="4432"/>
                </a:moveTo>
                <a:lnTo>
                  <a:pt x="4127" y="3238"/>
                </a:lnTo>
                <a:lnTo>
                  <a:pt x="3251" y="1346"/>
                </a:lnTo>
                <a:lnTo>
                  <a:pt x="2222" y="469"/>
                </a:lnTo>
                <a:lnTo>
                  <a:pt x="0" y="0"/>
                </a:lnTo>
                <a:lnTo>
                  <a:pt x="95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1850655" y="1679973"/>
            <a:ext cx="635" cy="952"/>
          </a:xfrm>
          <a:custGeom>
            <a:avLst/>
            <a:gdLst/>
            <a:ahLst/>
            <a:cxnLst/>
            <a:rect l="l" t="t" r="r" b="b"/>
            <a:pathLst>
              <a:path w="635" h="952">
                <a:moveTo>
                  <a:pt x="0" y="0"/>
                </a:moveTo>
                <a:lnTo>
                  <a:pt x="635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1851289" y="1513330"/>
            <a:ext cx="21463" cy="8559"/>
          </a:xfrm>
          <a:custGeom>
            <a:avLst/>
            <a:gdLst/>
            <a:ahLst/>
            <a:cxnLst/>
            <a:rect l="l" t="t" r="r" b="b"/>
            <a:pathLst>
              <a:path w="21462" h="8559">
                <a:moveTo>
                  <a:pt x="0" y="8559"/>
                </a:moveTo>
                <a:lnTo>
                  <a:pt x="21463" y="0"/>
                </a:lnTo>
                <a:lnTo>
                  <a:pt x="12509" y="35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1861503" y="1959236"/>
            <a:ext cx="90055" cy="156019"/>
          </a:xfrm>
          <a:custGeom>
            <a:avLst/>
            <a:gdLst/>
            <a:ahLst/>
            <a:cxnLst/>
            <a:rect l="l" t="t" r="r" b="b"/>
            <a:pathLst>
              <a:path w="90055" h="156019">
                <a:moveTo>
                  <a:pt x="0" y="156019"/>
                </a:moveTo>
                <a:lnTo>
                  <a:pt x="9005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1866177" y="1735255"/>
            <a:ext cx="2933" cy="317"/>
          </a:xfrm>
          <a:custGeom>
            <a:avLst/>
            <a:gdLst/>
            <a:ahLst/>
            <a:cxnLst/>
            <a:rect l="l" t="t" r="r" b="b"/>
            <a:pathLst>
              <a:path w="2933" h="317">
                <a:moveTo>
                  <a:pt x="0" y="0"/>
                </a:moveTo>
                <a:lnTo>
                  <a:pt x="1816" y="317"/>
                </a:lnTo>
                <a:lnTo>
                  <a:pt x="293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1877661" y="1713471"/>
            <a:ext cx="17030" cy="8636"/>
          </a:xfrm>
          <a:custGeom>
            <a:avLst/>
            <a:gdLst/>
            <a:ahLst/>
            <a:cxnLst/>
            <a:rect l="l" t="t" r="r" b="b"/>
            <a:pathLst>
              <a:path w="17030" h="8636">
                <a:moveTo>
                  <a:pt x="0" y="8635"/>
                </a:moveTo>
                <a:lnTo>
                  <a:pt x="17030" y="0"/>
                </a:lnTo>
                <a:lnTo>
                  <a:pt x="16230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1864038" y="1729310"/>
            <a:ext cx="3009" cy="6261"/>
          </a:xfrm>
          <a:custGeom>
            <a:avLst/>
            <a:gdLst/>
            <a:ahLst/>
            <a:cxnLst/>
            <a:rect l="l" t="t" r="r" b="b"/>
            <a:pathLst>
              <a:path w="3009" h="6261">
                <a:moveTo>
                  <a:pt x="3009" y="6261"/>
                </a:moveTo>
                <a:lnTo>
                  <a:pt x="1739" y="5791"/>
                </a:lnTo>
                <a:lnTo>
                  <a:pt x="152" y="4038"/>
                </a:lnTo>
                <a:lnTo>
                  <a:pt x="0" y="1828"/>
                </a:lnTo>
                <a:lnTo>
                  <a:pt x="711" y="0"/>
                </a:lnTo>
                <a:lnTo>
                  <a:pt x="558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1870139" y="1733194"/>
            <a:ext cx="1028" cy="1270"/>
          </a:xfrm>
          <a:custGeom>
            <a:avLst/>
            <a:gdLst/>
            <a:ahLst/>
            <a:cxnLst/>
            <a:rect l="l" t="t" r="r" b="b"/>
            <a:pathLst>
              <a:path w="1028" h="1269">
                <a:moveTo>
                  <a:pt x="1028" y="0"/>
                </a:moveTo>
                <a:lnTo>
                  <a:pt x="0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1868871" y="1735258"/>
            <a:ext cx="241" cy="76"/>
          </a:xfrm>
          <a:custGeom>
            <a:avLst/>
            <a:gdLst/>
            <a:ahLst/>
            <a:cxnLst/>
            <a:rect l="l" t="t" r="r" b="b"/>
            <a:pathLst>
              <a:path w="241" h="76">
                <a:moveTo>
                  <a:pt x="0" y="76"/>
                </a:move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1864043" y="1732879"/>
            <a:ext cx="469" cy="1028"/>
          </a:xfrm>
          <a:custGeom>
            <a:avLst/>
            <a:gdLst/>
            <a:ahLst/>
            <a:cxnLst/>
            <a:rect l="l" t="t" r="r" b="b"/>
            <a:pathLst>
              <a:path w="469" h="1028">
                <a:moveTo>
                  <a:pt x="469" y="102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1863962" y="1731136"/>
            <a:ext cx="76" cy="558"/>
          </a:xfrm>
          <a:custGeom>
            <a:avLst/>
            <a:gdLst/>
            <a:ahLst/>
            <a:cxnLst/>
            <a:rect l="l" t="t" r="r" b="b"/>
            <a:pathLst>
              <a:path w="76" h="558">
                <a:moveTo>
                  <a:pt x="76" y="0"/>
                </a:moveTo>
                <a:lnTo>
                  <a:pt x="0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1863959" y="1732083"/>
            <a:ext cx="0" cy="241"/>
          </a:xfrm>
          <a:custGeom>
            <a:avLst/>
            <a:gdLst/>
            <a:ahLst/>
            <a:cxnLst/>
            <a:rect l="l" t="t" r="r" b="b"/>
            <a:pathLst>
              <a:path h="241">
                <a:moveTo>
                  <a:pt x="0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1864753" y="1701680"/>
            <a:ext cx="6337" cy="27635"/>
          </a:xfrm>
          <a:custGeom>
            <a:avLst/>
            <a:gdLst/>
            <a:ahLst/>
            <a:cxnLst/>
            <a:rect l="l" t="t" r="r" b="b"/>
            <a:pathLst>
              <a:path w="6337" h="27635">
                <a:moveTo>
                  <a:pt x="0" y="27635"/>
                </a:moveTo>
                <a:lnTo>
                  <a:pt x="6337" y="16624"/>
                </a:lnTo>
                <a:lnTo>
                  <a:pt x="5537" y="0"/>
                </a:lnTo>
                <a:lnTo>
                  <a:pt x="5943" y="78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1872750" y="1728994"/>
            <a:ext cx="876" cy="1587"/>
          </a:xfrm>
          <a:custGeom>
            <a:avLst/>
            <a:gdLst/>
            <a:ahLst/>
            <a:cxnLst/>
            <a:rect l="l" t="t" r="r" b="b"/>
            <a:pathLst>
              <a:path w="876" h="1587">
                <a:moveTo>
                  <a:pt x="0" y="1587"/>
                </a:moveTo>
                <a:lnTo>
                  <a:pt x="8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1870218" y="1694867"/>
            <a:ext cx="863" cy="6807"/>
          </a:xfrm>
          <a:custGeom>
            <a:avLst/>
            <a:gdLst/>
            <a:ahLst/>
            <a:cxnLst/>
            <a:rect l="l" t="t" r="r" b="b"/>
            <a:pathLst>
              <a:path w="863" h="6807">
                <a:moveTo>
                  <a:pt x="76" y="6807"/>
                </a:moveTo>
                <a:lnTo>
                  <a:pt x="0" y="3238"/>
                </a:lnTo>
                <a:lnTo>
                  <a:pt x="241" y="1028"/>
                </a:lnTo>
                <a:lnTo>
                  <a:pt x="86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1870772" y="1693591"/>
            <a:ext cx="5384" cy="1587"/>
          </a:xfrm>
          <a:custGeom>
            <a:avLst/>
            <a:gdLst/>
            <a:ahLst/>
            <a:cxnLst/>
            <a:rect l="l" t="t" r="r" b="b"/>
            <a:pathLst>
              <a:path w="5384" h="1587">
                <a:moveTo>
                  <a:pt x="0" y="1587"/>
                </a:moveTo>
                <a:lnTo>
                  <a:pt x="787" y="711"/>
                </a:lnTo>
                <a:lnTo>
                  <a:pt x="2857" y="0"/>
                </a:lnTo>
                <a:lnTo>
                  <a:pt x="3797" y="76"/>
                </a:lnTo>
                <a:lnTo>
                  <a:pt x="5384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1870215" y="1698906"/>
            <a:ext cx="0" cy="1816"/>
          </a:xfrm>
          <a:custGeom>
            <a:avLst/>
            <a:gdLst/>
            <a:ahLst/>
            <a:cxnLst/>
            <a:rect l="l" t="t" r="r" b="b"/>
            <a:pathLst>
              <a:path h="1816">
                <a:moveTo>
                  <a:pt x="0" y="181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1870290" y="1695891"/>
            <a:ext cx="165" cy="1422"/>
          </a:xfrm>
          <a:custGeom>
            <a:avLst/>
            <a:gdLst/>
            <a:ahLst/>
            <a:cxnLst/>
            <a:rect l="l" t="t" r="r" b="b"/>
            <a:pathLst>
              <a:path w="165" h="1422">
                <a:moveTo>
                  <a:pt x="165" y="0"/>
                </a:moveTo>
                <a:lnTo>
                  <a:pt x="0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1877581" y="1700015"/>
            <a:ext cx="7289" cy="14566"/>
          </a:xfrm>
          <a:custGeom>
            <a:avLst/>
            <a:gdLst/>
            <a:ahLst/>
            <a:cxnLst/>
            <a:rect l="l" t="t" r="r" b="b"/>
            <a:pathLst>
              <a:path w="7289" h="14566">
                <a:moveTo>
                  <a:pt x="4991" y="11874"/>
                </a:moveTo>
                <a:lnTo>
                  <a:pt x="7289" y="10680"/>
                </a:lnTo>
                <a:lnTo>
                  <a:pt x="165" y="14566"/>
                </a:lnTo>
                <a:lnTo>
                  <a:pt x="0" y="0"/>
                </a:lnTo>
                <a:lnTo>
                  <a:pt x="0" y="63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1874973" y="1693833"/>
            <a:ext cx="2616" cy="6172"/>
          </a:xfrm>
          <a:custGeom>
            <a:avLst/>
            <a:gdLst/>
            <a:ahLst/>
            <a:cxnLst/>
            <a:rect l="l" t="t" r="r" b="b"/>
            <a:pathLst>
              <a:path w="2616" h="6172">
                <a:moveTo>
                  <a:pt x="2451" y="4356"/>
                </a:moveTo>
                <a:lnTo>
                  <a:pt x="2616" y="6172"/>
                </a:lnTo>
                <a:lnTo>
                  <a:pt x="2133" y="1904"/>
                </a:lnTo>
                <a:lnTo>
                  <a:pt x="1574" y="102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1875208" y="1693985"/>
            <a:ext cx="393" cy="165"/>
          </a:xfrm>
          <a:custGeom>
            <a:avLst/>
            <a:gdLst/>
            <a:ahLst/>
            <a:cxnLst/>
            <a:rect l="l" t="t" r="r" b="b"/>
            <a:pathLst>
              <a:path w="393" h="165">
                <a:moveTo>
                  <a:pt x="393" y="16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1877108" y="1695734"/>
            <a:ext cx="21310" cy="16078"/>
          </a:xfrm>
          <a:custGeom>
            <a:avLst/>
            <a:gdLst/>
            <a:ahLst/>
            <a:cxnLst/>
            <a:rect l="l" t="t" r="r" b="b"/>
            <a:pathLst>
              <a:path w="21310" h="16078">
                <a:moveTo>
                  <a:pt x="0" y="0"/>
                </a:moveTo>
                <a:lnTo>
                  <a:pt x="16078" y="10375"/>
                </a:lnTo>
                <a:lnTo>
                  <a:pt x="17665" y="10058"/>
                </a:lnTo>
                <a:lnTo>
                  <a:pt x="19558" y="10528"/>
                </a:lnTo>
                <a:lnTo>
                  <a:pt x="20510" y="11328"/>
                </a:lnTo>
                <a:lnTo>
                  <a:pt x="21310" y="13385"/>
                </a:lnTo>
                <a:lnTo>
                  <a:pt x="20904" y="15049"/>
                </a:lnTo>
                <a:lnTo>
                  <a:pt x="20040" y="1607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1873623" y="1693597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0" y="0"/>
                </a:move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1872750" y="1498998"/>
            <a:ext cx="35953" cy="14338"/>
          </a:xfrm>
          <a:custGeom>
            <a:avLst/>
            <a:gdLst/>
            <a:ahLst/>
            <a:cxnLst/>
            <a:rect l="l" t="t" r="r" b="b"/>
            <a:pathLst>
              <a:path w="35953" h="14338">
                <a:moveTo>
                  <a:pt x="0" y="14338"/>
                </a:moveTo>
                <a:lnTo>
                  <a:pt x="35953" y="0"/>
                </a:lnTo>
                <a:lnTo>
                  <a:pt x="26924" y="36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1883523" y="1706590"/>
            <a:ext cx="8788" cy="4826"/>
          </a:xfrm>
          <a:custGeom>
            <a:avLst/>
            <a:gdLst/>
            <a:ahLst/>
            <a:cxnLst/>
            <a:rect l="l" t="t" r="r" b="b"/>
            <a:pathLst>
              <a:path w="8788" h="4825">
                <a:moveTo>
                  <a:pt x="0" y="4825"/>
                </a:moveTo>
                <a:lnTo>
                  <a:pt x="878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1890734" y="1706109"/>
            <a:ext cx="2451" cy="1346"/>
          </a:xfrm>
          <a:custGeom>
            <a:avLst/>
            <a:gdLst/>
            <a:ahLst/>
            <a:cxnLst/>
            <a:rect l="l" t="t" r="r" b="b"/>
            <a:pathLst>
              <a:path w="2451" h="1346">
                <a:moveTo>
                  <a:pt x="2451" y="0"/>
                </a:moveTo>
                <a:lnTo>
                  <a:pt x="0" y="1346"/>
                </a:lnTo>
                <a:lnTo>
                  <a:pt x="787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1894685" y="1710306"/>
            <a:ext cx="3568" cy="3162"/>
          </a:xfrm>
          <a:custGeom>
            <a:avLst/>
            <a:gdLst/>
            <a:ahLst/>
            <a:cxnLst/>
            <a:rect l="l" t="t" r="r" b="b"/>
            <a:pathLst>
              <a:path w="3568" h="3162">
                <a:moveTo>
                  <a:pt x="3568" y="0"/>
                </a:moveTo>
                <a:lnTo>
                  <a:pt x="2298" y="1739"/>
                </a:lnTo>
                <a:lnTo>
                  <a:pt x="0" y="31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1896985" y="1711261"/>
            <a:ext cx="711" cy="787"/>
          </a:xfrm>
          <a:custGeom>
            <a:avLst/>
            <a:gdLst/>
            <a:ahLst/>
            <a:cxnLst/>
            <a:rect l="l" t="t" r="r" b="b"/>
            <a:pathLst>
              <a:path w="711" h="787">
                <a:moveTo>
                  <a:pt x="0" y="787"/>
                </a:moveTo>
                <a:lnTo>
                  <a:pt x="71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1893741" y="1705792"/>
            <a:ext cx="1028" cy="241"/>
          </a:xfrm>
          <a:custGeom>
            <a:avLst/>
            <a:gdLst/>
            <a:ahLst/>
            <a:cxnLst/>
            <a:rect l="l" t="t" r="r" b="b"/>
            <a:pathLst>
              <a:path w="1028" h="241">
                <a:moveTo>
                  <a:pt x="1028" y="0"/>
                </a:move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1897621" y="1707060"/>
            <a:ext cx="635" cy="1193"/>
          </a:xfrm>
          <a:custGeom>
            <a:avLst/>
            <a:gdLst/>
            <a:ahLst/>
            <a:cxnLst/>
            <a:rect l="l" t="t" r="r" b="b"/>
            <a:pathLst>
              <a:path w="635" h="1193">
                <a:moveTo>
                  <a:pt x="0" y="0"/>
                </a:moveTo>
                <a:lnTo>
                  <a:pt x="635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1896109" y="1706026"/>
            <a:ext cx="558" cy="241"/>
          </a:xfrm>
          <a:custGeom>
            <a:avLst/>
            <a:gdLst/>
            <a:ahLst/>
            <a:cxnLst/>
            <a:rect l="l" t="t" r="r" b="b"/>
            <a:pathLst>
              <a:path w="558" h="241">
                <a:moveTo>
                  <a:pt x="558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1901263" y="2864410"/>
            <a:ext cx="7442" cy="2057"/>
          </a:xfrm>
          <a:custGeom>
            <a:avLst/>
            <a:gdLst/>
            <a:ahLst/>
            <a:cxnLst/>
            <a:rect l="l" t="t" r="r" b="b"/>
            <a:pathLst>
              <a:path w="7442" h="2057">
                <a:moveTo>
                  <a:pt x="0" y="0"/>
                </a:moveTo>
                <a:lnTo>
                  <a:pt x="7442" y="2057"/>
                </a:lnTo>
                <a:lnTo>
                  <a:pt x="1981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1908704" y="2866470"/>
            <a:ext cx="43484" cy="12115"/>
          </a:xfrm>
          <a:custGeom>
            <a:avLst/>
            <a:gdLst/>
            <a:ahLst/>
            <a:cxnLst/>
            <a:rect l="l" t="t" r="r" b="b"/>
            <a:pathLst>
              <a:path w="43484" h="12115">
                <a:moveTo>
                  <a:pt x="43484" y="1211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1908703" y="1492426"/>
            <a:ext cx="17907" cy="6578"/>
          </a:xfrm>
          <a:custGeom>
            <a:avLst/>
            <a:gdLst/>
            <a:ahLst/>
            <a:cxnLst/>
            <a:rect l="l" t="t" r="r" b="b"/>
            <a:pathLst>
              <a:path w="17906" h="6578">
                <a:moveTo>
                  <a:pt x="2222" y="5702"/>
                </a:moveTo>
                <a:lnTo>
                  <a:pt x="0" y="6578"/>
                </a:lnTo>
                <a:lnTo>
                  <a:pt x="14185" y="952"/>
                </a:lnTo>
                <a:lnTo>
                  <a:pt x="17907" y="0"/>
                </a:lnTo>
                <a:lnTo>
                  <a:pt x="14503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1926606" y="1485938"/>
            <a:ext cx="26936" cy="6489"/>
          </a:xfrm>
          <a:custGeom>
            <a:avLst/>
            <a:gdLst/>
            <a:ahLst/>
            <a:cxnLst/>
            <a:rect l="l" t="t" r="r" b="b"/>
            <a:pathLst>
              <a:path w="26936" h="6489">
                <a:moveTo>
                  <a:pt x="0" y="6489"/>
                </a:moveTo>
                <a:lnTo>
                  <a:pt x="26936" y="0"/>
                </a:lnTo>
                <a:lnTo>
                  <a:pt x="17983" y="22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1944587" y="2876448"/>
            <a:ext cx="98767" cy="20751"/>
          </a:xfrm>
          <a:custGeom>
            <a:avLst/>
            <a:gdLst/>
            <a:ahLst/>
            <a:cxnLst/>
            <a:rect l="l" t="t" r="r" b="b"/>
            <a:pathLst>
              <a:path w="98767" h="20751">
                <a:moveTo>
                  <a:pt x="0" y="0"/>
                </a:moveTo>
                <a:lnTo>
                  <a:pt x="51079" y="14249"/>
                </a:lnTo>
                <a:lnTo>
                  <a:pt x="98767" y="20751"/>
                </a:lnTo>
                <a:lnTo>
                  <a:pt x="90043" y="19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1953536" y="1475163"/>
            <a:ext cx="44907" cy="10769"/>
          </a:xfrm>
          <a:custGeom>
            <a:avLst/>
            <a:gdLst/>
            <a:ahLst/>
            <a:cxnLst/>
            <a:rect l="l" t="t" r="r" b="b"/>
            <a:pathLst>
              <a:path w="44907" h="10769">
                <a:moveTo>
                  <a:pt x="0" y="10769"/>
                </a:moveTo>
                <a:lnTo>
                  <a:pt x="44907" y="0"/>
                </a:lnTo>
                <a:lnTo>
                  <a:pt x="37617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1998442" y="1469218"/>
            <a:ext cx="116738" cy="203708"/>
          </a:xfrm>
          <a:custGeom>
            <a:avLst/>
            <a:gdLst/>
            <a:ahLst/>
            <a:cxnLst/>
            <a:rect l="l" t="t" r="r" b="b"/>
            <a:pathLst>
              <a:path w="116738" h="203707">
                <a:moveTo>
                  <a:pt x="0" y="5943"/>
                </a:moveTo>
                <a:lnTo>
                  <a:pt x="24549" y="0"/>
                </a:lnTo>
                <a:lnTo>
                  <a:pt x="64871" y="97180"/>
                </a:lnTo>
                <a:lnTo>
                  <a:pt x="79438" y="120700"/>
                </a:lnTo>
                <a:lnTo>
                  <a:pt x="100901" y="138290"/>
                </a:lnTo>
                <a:lnTo>
                  <a:pt x="100901" y="170992"/>
                </a:lnTo>
                <a:lnTo>
                  <a:pt x="102958" y="184137"/>
                </a:lnTo>
                <a:lnTo>
                  <a:pt x="109054" y="195948"/>
                </a:lnTo>
                <a:lnTo>
                  <a:pt x="116738" y="203707"/>
                </a:lnTo>
                <a:lnTo>
                  <a:pt x="115392" y="20236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2360066" y="2870429"/>
            <a:ext cx="876" cy="241"/>
          </a:xfrm>
          <a:custGeom>
            <a:avLst/>
            <a:gdLst/>
            <a:ahLst/>
            <a:cxnLst/>
            <a:rect l="l" t="t" r="r" b="b"/>
            <a:pathLst>
              <a:path w="876" h="241">
                <a:moveTo>
                  <a:pt x="876" y="0"/>
                </a:move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2048576" y="1530840"/>
            <a:ext cx="2298" cy="5626"/>
          </a:xfrm>
          <a:custGeom>
            <a:avLst/>
            <a:gdLst/>
            <a:ahLst/>
            <a:cxnLst/>
            <a:rect l="l" t="t" r="r" b="b"/>
            <a:pathLst>
              <a:path w="2298" h="5626">
                <a:moveTo>
                  <a:pt x="0" y="0"/>
                </a:moveTo>
                <a:lnTo>
                  <a:pt x="2298" y="562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2068064" y="1574084"/>
            <a:ext cx="1104" cy="1739"/>
          </a:xfrm>
          <a:custGeom>
            <a:avLst/>
            <a:gdLst/>
            <a:ahLst/>
            <a:cxnLst/>
            <a:rect l="l" t="t" r="r" b="b"/>
            <a:pathLst>
              <a:path w="1104" h="1739">
                <a:moveTo>
                  <a:pt x="1104" y="173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2100292" y="2730323"/>
            <a:ext cx="14884" cy="27089"/>
          </a:xfrm>
          <a:custGeom>
            <a:avLst/>
            <a:gdLst/>
            <a:ahLst/>
            <a:cxnLst/>
            <a:rect l="l" t="t" r="r" b="b"/>
            <a:pathLst>
              <a:path w="14884" h="27089">
                <a:moveTo>
                  <a:pt x="0" y="0"/>
                </a:moveTo>
                <a:lnTo>
                  <a:pt x="952" y="7213"/>
                </a:lnTo>
                <a:lnTo>
                  <a:pt x="7289" y="19723"/>
                </a:lnTo>
                <a:lnTo>
                  <a:pt x="14884" y="27089"/>
                </a:lnTo>
                <a:lnTo>
                  <a:pt x="12827" y="2510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2099340" y="2717567"/>
            <a:ext cx="1663" cy="17983"/>
          </a:xfrm>
          <a:custGeom>
            <a:avLst/>
            <a:gdLst/>
            <a:ahLst/>
            <a:cxnLst/>
            <a:rect l="l" t="t" r="r" b="b"/>
            <a:pathLst>
              <a:path w="1663" h="17983">
                <a:moveTo>
                  <a:pt x="1663" y="17983"/>
                </a:moveTo>
                <a:lnTo>
                  <a:pt x="0" y="6108"/>
                </a:lnTo>
                <a:lnTo>
                  <a:pt x="1193" y="0"/>
                </a:lnTo>
                <a:lnTo>
                  <a:pt x="165" y="52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2100530" y="2701735"/>
            <a:ext cx="6261" cy="15836"/>
          </a:xfrm>
          <a:custGeom>
            <a:avLst/>
            <a:gdLst/>
            <a:ahLst/>
            <a:cxnLst/>
            <a:rect l="l" t="t" r="r" b="b"/>
            <a:pathLst>
              <a:path w="6261" h="15836">
                <a:moveTo>
                  <a:pt x="0" y="15836"/>
                </a:moveTo>
                <a:lnTo>
                  <a:pt x="1511" y="8229"/>
                </a:lnTo>
                <a:lnTo>
                  <a:pt x="626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2103147" y="1656685"/>
            <a:ext cx="787" cy="1587"/>
          </a:xfrm>
          <a:custGeom>
            <a:avLst/>
            <a:gdLst/>
            <a:ahLst/>
            <a:cxnLst/>
            <a:rect l="l" t="t" r="r" b="b"/>
            <a:pathLst>
              <a:path w="787" h="1587">
                <a:moveTo>
                  <a:pt x="787" y="15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2100525" y="1647738"/>
            <a:ext cx="558" cy="3327"/>
          </a:xfrm>
          <a:custGeom>
            <a:avLst/>
            <a:gdLst/>
            <a:ahLst/>
            <a:cxnLst/>
            <a:rect l="l" t="t" r="r" b="b"/>
            <a:pathLst>
              <a:path w="558" h="3327">
                <a:moveTo>
                  <a:pt x="558" y="3327"/>
                </a:moveTo>
                <a:lnTo>
                  <a:pt x="0" y="0"/>
                </a:lnTo>
                <a:lnTo>
                  <a:pt x="241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2099336" y="1640221"/>
            <a:ext cx="1193" cy="7518"/>
          </a:xfrm>
          <a:custGeom>
            <a:avLst/>
            <a:gdLst/>
            <a:ahLst/>
            <a:cxnLst/>
            <a:rect l="l" t="t" r="r" b="b"/>
            <a:pathLst>
              <a:path w="1193" h="7518">
                <a:moveTo>
                  <a:pt x="1193" y="751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2099343" y="1620728"/>
            <a:ext cx="0" cy="4279"/>
          </a:xfrm>
          <a:custGeom>
            <a:avLst/>
            <a:gdLst/>
            <a:ahLst/>
            <a:cxnLst/>
            <a:rect l="l" t="t" r="r" b="b"/>
            <a:pathLst>
              <a:path h="4279">
                <a:moveTo>
                  <a:pt x="0" y="427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2115182" y="2742676"/>
            <a:ext cx="64782" cy="24638"/>
          </a:xfrm>
          <a:custGeom>
            <a:avLst/>
            <a:gdLst/>
            <a:ahLst/>
            <a:cxnLst/>
            <a:rect l="l" t="t" r="r" b="b"/>
            <a:pathLst>
              <a:path w="64782" h="24637">
                <a:moveTo>
                  <a:pt x="0" y="14731"/>
                </a:moveTo>
                <a:lnTo>
                  <a:pt x="2451" y="17106"/>
                </a:lnTo>
                <a:lnTo>
                  <a:pt x="15125" y="23126"/>
                </a:lnTo>
                <a:lnTo>
                  <a:pt x="29070" y="24637"/>
                </a:lnTo>
                <a:lnTo>
                  <a:pt x="42684" y="21628"/>
                </a:lnTo>
                <a:lnTo>
                  <a:pt x="54648" y="14262"/>
                </a:lnTo>
                <a:lnTo>
                  <a:pt x="63512" y="3492"/>
                </a:lnTo>
                <a:lnTo>
                  <a:pt x="6478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2106232" y="2686761"/>
            <a:ext cx="17894" cy="16002"/>
          </a:xfrm>
          <a:custGeom>
            <a:avLst/>
            <a:gdLst/>
            <a:ahLst/>
            <a:cxnLst/>
            <a:rect l="l" t="t" r="r" b="b"/>
            <a:pathLst>
              <a:path w="17894" h="16001">
                <a:moveTo>
                  <a:pt x="0" y="16001"/>
                </a:moveTo>
                <a:lnTo>
                  <a:pt x="2768" y="11087"/>
                </a:lnTo>
                <a:lnTo>
                  <a:pt x="13385" y="1828"/>
                </a:lnTo>
                <a:lnTo>
                  <a:pt x="17894" y="0"/>
                </a:lnTo>
                <a:lnTo>
                  <a:pt x="1727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2115182" y="1672925"/>
            <a:ext cx="8953" cy="5384"/>
          </a:xfrm>
          <a:custGeom>
            <a:avLst/>
            <a:gdLst/>
            <a:ahLst/>
            <a:cxnLst/>
            <a:rect l="l" t="t" r="r" b="b"/>
            <a:pathLst>
              <a:path w="8953" h="5384">
                <a:moveTo>
                  <a:pt x="0" y="0"/>
                </a:moveTo>
                <a:lnTo>
                  <a:pt x="1663" y="1663"/>
                </a:lnTo>
                <a:lnTo>
                  <a:pt x="8953" y="5384"/>
                </a:lnTo>
                <a:lnTo>
                  <a:pt x="3721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2117637" y="2759786"/>
            <a:ext cx="4038" cy="1905"/>
          </a:xfrm>
          <a:custGeom>
            <a:avLst/>
            <a:gdLst/>
            <a:ahLst/>
            <a:cxnLst/>
            <a:rect l="l" t="t" r="r" b="b"/>
            <a:pathLst>
              <a:path w="4038" h="1905">
                <a:moveTo>
                  <a:pt x="0" y="0"/>
                </a:moveTo>
                <a:lnTo>
                  <a:pt x="4038" y="190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2124128" y="2682565"/>
            <a:ext cx="59880" cy="62014"/>
          </a:xfrm>
          <a:custGeom>
            <a:avLst/>
            <a:gdLst/>
            <a:ahLst/>
            <a:cxnLst/>
            <a:rect l="l" t="t" r="r" b="b"/>
            <a:pathLst>
              <a:path w="59880" h="62014">
                <a:moveTo>
                  <a:pt x="55206" y="62014"/>
                </a:moveTo>
                <a:lnTo>
                  <a:pt x="59486" y="50444"/>
                </a:lnTo>
                <a:lnTo>
                  <a:pt x="59880" y="36436"/>
                </a:lnTo>
                <a:lnTo>
                  <a:pt x="55676" y="23050"/>
                </a:lnTo>
                <a:lnTo>
                  <a:pt x="47447" y="11798"/>
                </a:lnTo>
                <a:lnTo>
                  <a:pt x="35966" y="3873"/>
                </a:lnTo>
                <a:lnTo>
                  <a:pt x="22415" y="0"/>
                </a:lnTo>
                <a:lnTo>
                  <a:pt x="8470" y="787"/>
                </a:lnTo>
                <a:lnTo>
                  <a:pt x="0" y="4203"/>
                </a:lnTo>
                <a:lnTo>
                  <a:pt x="3886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2133001" y="2766120"/>
            <a:ext cx="5308" cy="558"/>
          </a:xfrm>
          <a:custGeom>
            <a:avLst/>
            <a:gdLst/>
            <a:ahLst/>
            <a:cxnLst/>
            <a:rect l="l" t="t" r="r" b="b"/>
            <a:pathLst>
              <a:path w="5308" h="558">
                <a:moveTo>
                  <a:pt x="0" y="0"/>
                </a:moveTo>
                <a:lnTo>
                  <a:pt x="5308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2124132" y="1678310"/>
            <a:ext cx="26936" cy="4432"/>
          </a:xfrm>
          <a:custGeom>
            <a:avLst/>
            <a:gdLst/>
            <a:ahLst/>
            <a:cxnLst/>
            <a:rect l="l" t="t" r="r" b="b"/>
            <a:pathLst>
              <a:path w="26936" h="4432">
                <a:moveTo>
                  <a:pt x="0" y="0"/>
                </a:moveTo>
                <a:lnTo>
                  <a:pt x="4597" y="2298"/>
                </a:lnTo>
                <a:lnTo>
                  <a:pt x="17741" y="4432"/>
                </a:lnTo>
                <a:lnTo>
                  <a:pt x="26936" y="2933"/>
                </a:lnTo>
                <a:lnTo>
                  <a:pt x="17983" y="435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2133160" y="1681318"/>
            <a:ext cx="7518" cy="1193"/>
          </a:xfrm>
          <a:custGeom>
            <a:avLst/>
            <a:gdLst/>
            <a:ahLst/>
            <a:cxnLst/>
            <a:rect l="l" t="t" r="r" b="b"/>
            <a:pathLst>
              <a:path w="7518" h="1193">
                <a:moveTo>
                  <a:pt x="0" y="0"/>
                </a:moveTo>
                <a:lnTo>
                  <a:pt x="7518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2146546" y="2682565"/>
            <a:ext cx="2692" cy="787"/>
          </a:xfrm>
          <a:custGeom>
            <a:avLst/>
            <a:gdLst/>
            <a:ahLst/>
            <a:cxnLst/>
            <a:rect l="l" t="t" r="r" b="b"/>
            <a:pathLst>
              <a:path w="2692" h="787">
                <a:moveTo>
                  <a:pt x="0" y="0"/>
                </a:moveTo>
                <a:lnTo>
                  <a:pt x="2692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2151062" y="1676883"/>
            <a:ext cx="11328" cy="4356"/>
          </a:xfrm>
          <a:custGeom>
            <a:avLst/>
            <a:gdLst/>
            <a:ahLst/>
            <a:cxnLst/>
            <a:rect l="l" t="t" r="r" b="b"/>
            <a:pathLst>
              <a:path w="11328" h="4356">
                <a:moveTo>
                  <a:pt x="0" y="4356"/>
                </a:moveTo>
                <a:lnTo>
                  <a:pt x="3962" y="3797"/>
                </a:lnTo>
                <a:lnTo>
                  <a:pt x="1132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2151066" y="2764776"/>
            <a:ext cx="4508" cy="1028"/>
          </a:xfrm>
          <a:custGeom>
            <a:avLst/>
            <a:gdLst/>
            <a:ahLst/>
            <a:cxnLst/>
            <a:rect l="l" t="t" r="r" b="b"/>
            <a:pathLst>
              <a:path w="4508" h="1028">
                <a:moveTo>
                  <a:pt x="4508" y="0"/>
                </a:moveTo>
                <a:lnTo>
                  <a:pt x="0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2160090" y="1669284"/>
            <a:ext cx="12115" cy="8788"/>
          </a:xfrm>
          <a:custGeom>
            <a:avLst/>
            <a:gdLst/>
            <a:ahLst/>
            <a:cxnLst/>
            <a:rect l="l" t="t" r="r" b="b"/>
            <a:pathLst>
              <a:path w="12115" h="8788">
                <a:moveTo>
                  <a:pt x="0" y="8788"/>
                </a:moveTo>
                <a:lnTo>
                  <a:pt x="6807" y="5308"/>
                </a:lnTo>
                <a:lnTo>
                  <a:pt x="1211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2156758" y="1679340"/>
            <a:ext cx="876" cy="393"/>
          </a:xfrm>
          <a:custGeom>
            <a:avLst/>
            <a:gdLst/>
            <a:ahLst/>
            <a:cxnLst/>
            <a:rect l="l" t="t" r="r" b="b"/>
            <a:pathLst>
              <a:path w="876" h="393">
                <a:moveTo>
                  <a:pt x="876" y="0"/>
                </a:moveTo>
                <a:lnTo>
                  <a:pt x="0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2169040" y="1665718"/>
            <a:ext cx="6731" cy="6731"/>
          </a:xfrm>
          <a:custGeom>
            <a:avLst/>
            <a:gdLst/>
            <a:ahLst/>
            <a:cxnLst/>
            <a:rect l="l" t="t" r="r" b="b"/>
            <a:pathLst>
              <a:path w="6731" h="6731">
                <a:moveTo>
                  <a:pt x="0" y="6730"/>
                </a:moveTo>
                <a:lnTo>
                  <a:pt x="6731" y="0"/>
                </a:lnTo>
                <a:lnTo>
                  <a:pt x="5219" y="14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2172760" y="2696025"/>
            <a:ext cx="2616" cy="3568"/>
          </a:xfrm>
          <a:custGeom>
            <a:avLst/>
            <a:gdLst/>
            <a:ahLst/>
            <a:cxnLst/>
            <a:rect l="l" t="t" r="r" b="b"/>
            <a:pathLst>
              <a:path w="2616" h="3568">
                <a:moveTo>
                  <a:pt x="2616" y="356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2175776" y="1656684"/>
            <a:ext cx="4826" cy="9029"/>
          </a:xfrm>
          <a:custGeom>
            <a:avLst/>
            <a:gdLst/>
            <a:ahLst/>
            <a:cxnLst/>
            <a:rect l="l" t="t" r="r" b="b"/>
            <a:pathLst>
              <a:path w="4825" h="9029">
                <a:moveTo>
                  <a:pt x="3162" y="3251"/>
                </a:moveTo>
                <a:lnTo>
                  <a:pt x="4825" y="0"/>
                </a:lnTo>
                <a:lnTo>
                  <a:pt x="469" y="8483"/>
                </a:lnTo>
                <a:lnTo>
                  <a:pt x="0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2183771" y="2725013"/>
            <a:ext cx="76" cy="1587"/>
          </a:xfrm>
          <a:custGeom>
            <a:avLst/>
            <a:gdLst/>
            <a:ahLst/>
            <a:cxnLst/>
            <a:rect l="l" t="t" r="r" b="b"/>
            <a:pathLst>
              <a:path w="76" h="1587">
                <a:moveTo>
                  <a:pt x="0" y="1587"/>
                </a:move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2180757" y="2708622"/>
            <a:ext cx="1270" cy="4038"/>
          </a:xfrm>
          <a:custGeom>
            <a:avLst/>
            <a:gdLst/>
            <a:ahLst/>
            <a:cxnLst/>
            <a:rect l="l" t="t" r="r" b="b"/>
            <a:pathLst>
              <a:path w="1269" h="4038">
                <a:moveTo>
                  <a:pt x="1269" y="403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2180603" y="1647736"/>
            <a:ext cx="2616" cy="8953"/>
          </a:xfrm>
          <a:custGeom>
            <a:avLst/>
            <a:gdLst/>
            <a:ahLst/>
            <a:cxnLst/>
            <a:rect l="l" t="t" r="r" b="b"/>
            <a:pathLst>
              <a:path w="2616" h="8953">
                <a:moveTo>
                  <a:pt x="0" y="8953"/>
                </a:moveTo>
                <a:lnTo>
                  <a:pt x="1739" y="5626"/>
                </a:lnTo>
                <a:lnTo>
                  <a:pt x="2616" y="0"/>
                </a:lnTo>
                <a:lnTo>
                  <a:pt x="2209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2183211" y="1611786"/>
            <a:ext cx="1193" cy="35953"/>
          </a:xfrm>
          <a:custGeom>
            <a:avLst/>
            <a:gdLst/>
            <a:ahLst/>
            <a:cxnLst/>
            <a:rect l="l" t="t" r="r" b="b"/>
            <a:pathLst>
              <a:path w="1193" h="35953">
                <a:moveTo>
                  <a:pt x="1193" y="3797"/>
                </a:moveTo>
                <a:lnTo>
                  <a:pt x="1193" y="0"/>
                </a:lnTo>
                <a:lnTo>
                  <a:pt x="1193" y="28422"/>
                </a:lnTo>
                <a:lnTo>
                  <a:pt x="0" y="35953"/>
                </a:lnTo>
                <a:lnTo>
                  <a:pt x="317" y="339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2184405" y="1634352"/>
            <a:ext cx="0" cy="4356"/>
          </a:xfrm>
          <a:custGeom>
            <a:avLst/>
            <a:gdLst/>
            <a:ahLst/>
            <a:cxnLst/>
            <a:rect l="l" t="t" r="r" b="b"/>
            <a:pathLst>
              <a:path h="4356">
                <a:moveTo>
                  <a:pt x="0" y="435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2184405" y="1627779"/>
            <a:ext cx="0" cy="1981"/>
          </a:xfrm>
          <a:custGeom>
            <a:avLst/>
            <a:gdLst/>
            <a:ahLst/>
            <a:cxnLst/>
            <a:rect l="l" t="t" r="r" b="b"/>
            <a:pathLst>
              <a:path h="1981">
                <a:moveTo>
                  <a:pt x="0" y="198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2184405" y="1607507"/>
            <a:ext cx="0" cy="4279"/>
          </a:xfrm>
          <a:custGeom>
            <a:avLst/>
            <a:gdLst/>
            <a:ahLst/>
            <a:cxnLst/>
            <a:rect l="l" t="t" r="r" b="b"/>
            <a:pathLst>
              <a:path h="4279">
                <a:moveTo>
                  <a:pt x="0" y="3403"/>
                </a:moveTo>
                <a:lnTo>
                  <a:pt x="0" y="0"/>
                </a:lnTo>
                <a:lnTo>
                  <a:pt x="0" y="42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2184405" y="1594436"/>
            <a:ext cx="15913" cy="13068"/>
          </a:xfrm>
          <a:custGeom>
            <a:avLst/>
            <a:gdLst/>
            <a:ahLst/>
            <a:cxnLst/>
            <a:rect l="l" t="t" r="r" b="b"/>
            <a:pathLst>
              <a:path w="15913" h="13068">
                <a:moveTo>
                  <a:pt x="0" y="13068"/>
                </a:moveTo>
                <a:lnTo>
                  <a:pt x="1591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2197314" y="1562361"/>
            <a:ext cx="24790" cy="34531"/>
          </a:xfrm>
          <a:custGeom>
            <a:avLst/>
            <a:gdLst/>
            <a:ahLst/>
            <a:cxnLst/>
            <a:rect l="l" t="t" r="r" b="b"/>
            <a:pathLst>
              <a:path w="24790" h="34531">
                <a:moveTo>
                  <a:pt x="24790" y="0"/>
                </a:moveTo>
                <a:lnTo>
                  <a:pt x="23126" y="4038"/>
                </a:lnTo>
                <a:lnTo>
                  <a:pt x="8547" y="27559"/>
                </a:lnTo>
                <a:lnTo>
                  <a:pt x="0" y="345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2222896" y="2898545"/>
            <a:ext cx="7759" cy="1028"/>
          </a:xfrm>
          <a:custGeom>
            <a:avLst/>
            <a:gdLst/>
            <a:ahLst/>
            <a:cxnLst/>
            <a:rect l="l" t="t" r="r" b="b"/>
            <a:pathLst>
              <a:path w="7759" h="1028">
                <a:moveTo>
                  <a:pt x="0" y="1028"/>
                </a:moveTo>
                <a:lnTo>
                  <a:pt x="775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2220440" y="1550716"/>
            <a:ext cx="6578" cy="15684"/>
          </a:xfrm>
          <a:custGeom>
            <a:avLst/>
            <a:gdLst/>
            <a:ahLst/>
            <a:cxnLst/>
            <a:rect l="l" t="t" r="r" b="b"/>
            <a:pathLst>
              <a:path w="6578" h="15684">
                <a:moveTo>
                  <a:pt x="0" y="15684"/>
                </a:moveTo>
                <a:lnTo>
                  <a:pt x="657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2224003" y="1485926"/>
            <a:ext cx="29781" cy="71920"/>
          </a:xfrm>
          <a:custGeom>
            <a:avLst/>
            <a:gdLst/>
            <a:ahLst/>
            <a:cxnLst/>
            <a:rect l="l" t="t" r="r" b="b"/>
            <a:pathLst>
              <a:path w="29781" h="71920">
                <a:moveTo>
                  <a:pt x="0" y="71920"/>
                </a:moveTo>
                <a:lnTo>
                  <a:pt x="29781" y="0"/>
                </a:lnTo>
                <a:lnTo>
                  <a:pt x="26771" y="72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2253782" y="1469219"/>
            <a:ext cx="49898" cy="16713"/>
          </a:xfrm>
          <a:custGeom>
            <a:avLst/>
            <a:gdLst/>
            <a:ahLst/>
            <a:cxnLst/>
            <a:rect l="l" t="t" r="r" b="b"/>
            <a:pathLst>
              <a:path w="49898" h="16713">
                <a:moveTo>
                  <a:pt x="0" y="16713"/>
                </a:moveTo>
                <a:lnTo>
                  <a:pt x="6972" y="0"/>
                </a:lnTo>
                <a:lnTo>
                  <a:pt x="49898" y="10223"/>
                </a:lnTo>
                <a:lnTo>
                  <a:pt x="45859" y="927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2260747" y="1469224"/>
            <a:ext cx="5626" cy="1346"/>
          </a:xfrm>
          <a:custGeom>
            <a:avLst/>
            <a:gdLst/>
            <a:ahLst/>
            <a:cxnLst/>
            <a:rect l="l" t="t" r="r" b="b"/>
            <a:pathLst>
              <a:path w="5626" h="1346">
                <a:moveTo>
                  <a:pt x="165" y="76"/>
                </a:moveTo>
                <a:lnTo>
                  <a:pt x="0" y="0"/>
                </a:lnTo>
                <a:lnTo>
                  <a:pt x="5626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2258937" y="1469222"/>
            <a:ext cx="1816" cy="4279"/>
          </a:xfrm>
          <a:custGeom>
            <a:avLst/>
            <a:gdLst/>
            <a:ahLst/>
            <a:cxnLst/>
            <a:rect l="l" t="t" r="r" b="b"/>
            <a:pathLst>
              <a:path w="1816" h="4279">
                <a:moveTo>
                  <a:pt x="1816" y="0"/>
                </a:moveTo>
                <a:lnTo>
                  <a:pt x="0" y="42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2303679" y="1479439"/>
            <a:ext cx="52438" cy="12433"/>
          </a:xfrm>
          <a:custGeom>
            <a:avLst/>
            <a:gdLst/>
            <a:ahLst/>
            <a:cxnLst/>
            <a:rect l="l" t="t" r="r" b="b"/>
            <a:pathLst>
              <a:path w="52438" h="12433">
                <a:moveTo>
                  <a:pt x="0" y="0"/>
                </a:moveTo>
                <a:lnTo>
                  <a:pt x="52438" y="12433"/>
                </a:lnTo>
                <a:lnTo>
                  <a:pt x="49580" y="117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2356110" y="1491872"/>
            <a:ext cx="81661" cy="31521"/>
          </a:xfrm>
          <a:custGeom>
            <a:avLst/>
            <a:gdLst/>
            <a:ahLst/>
            <a:cxnLst/>
            <a:rect l="l" t="t" r="r" b="b"/>
            <a:pathLst>
              <a:path w="81661" h="31521">
                <a:moveTo>
                  <a:pt x="0" y="0"/>
                </a:moveTo>
                <a:lnTo>
                  <a:pt x="81661" y="315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2626260" y="2718210"/>
            <a:ext cx="635" cy="469"/>
          </a:xfrm>
          <a:custGeom>
            <a:avLst/>
            <a:gdLst/>
            <a:ahLst/>
            <a:cxnLst/>
            <a:rect l="l" t="t" r="r" b="b"/>
            <a:pathLst>
              <a:path w="635" h="469">
                <a:moveTo>
                  <a:pt x="0" y="469"/>
                </a:move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2420421" y="1593963"/>
            <a:ext cx="22885" cy="59956"/>
          </a:xfrm>
          <a:custGeom>
            <a:avLst/>
            <a:gdLst/>
            <a:ahLst/>
            <a:cxnLst/>
            <a:rect l="l" t="t" r="r" b="b"/>
            <a:pathLst>
              <a:path w="22885" h="59956">
                <a:moveTo>
                  <a:pt x="4749" y="54013"/>
                </a:moveTo>
                <a:lnTo>
                  <a:pt x="7835" y="59956"/>
                </a:lnTo>
                <a:lnTo>
                  <a:pt x="1816" y="48069"/>
                </a:lnTo>
                <a:lnTo>
                  <a:pt x="0" y="34848"/>
                </a:lnTo>
                <a:lnTo>
                  <a:pt x="2527" y="21780"/>
                </a:lnTo>
                <a:lnTo>
                  <a:pt x="9182" y="10210"/>
                </a:lnTo>
                <a:lnTo>
                  <a:pt x="19240" y="1498"/>
                </a:lnTo>
                <a:lnTo>
                  <a:pt x="2288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2428260" y="1653917"/>
            <a:ext cx="50761" cy="16471"/>
          </a:xfrm>
          <a:custGeom>
            <a:avLst/>
            <a:gdLst/>
            <a:ahLst/>
            <a:cxnLst/>
            <a:rect l="l" t="t" r="r" b="b"/>
            <a:pathLst>
              <a:path w="50761" h="16471">
                <a:moveTo>
                  <a:pt x="0" y="0"/>
                </a:moveTo>
                <a:lnTo>
                  <a:pt x="9499" y="9347"/>
                </a:lnTo>
                <a:lnTo>
                  <a:pt x="21628" y="15049"/>
                </a:lnTo>
                <a:lnTo>
                  <a:pt x="34848" y="16471"/>
                </a:lnTo>
                <a:lnTo>
                  <a:pt x="47840" y="13627"/>
                </a:lnTo>
                <a:lnTo>
                  <a:pt x="50761" y="11798"/>
                </a:lnTo>
                <a:lnTo>
                  <a:pt x="48793" y="130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2421208" y="1634987"/>
            <a:ext cx="558" cy="3721"/>
          </a:xfrm>
          <a:custGeom>
            <a:avLst/>
            <a:gdLst/>
            <a:ahLst/>
            <a:cxnLst/>
            <a:rect l="l" t="t" r="r" b="b"/>
            <a:pathLst>
              <a:path w="558" h="3721">
                <a:moveTo>
                  <a:pt x="558" y="372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2420421" y="1625956"/>
            <a:ext cx="558" cy="2616"/>
          </a:xfrm>
          <a:custGeom>
            <a:avLst/>
            <a:gdLst/>
            <a:ahLst/>
            <a:cxnLst/>
            <a:rect l="l" t="t" r="r" b="b"/>
            <a:pathLst>
              <a:path w="558" h="2616">
                <a:moveTo>
                  <a:pt x="0" y="2616"/>
                </a:moveTo>
                <a:lnTo>
                  <a:pt x="55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2433725" y="1521890"/>
            <a:ext cx="31597" cy="15125"/>
          </a:xfrm>
          <a:custGeom>
            <a:avLst/>
            <a:gdLst/>
            <a:ahLst/>
            <a:cxnLst/>
            <a:rect l="l" t="t" r="r" b="b"/>
            <a:pathLst>
              <a:path w="31597" h="15125">
                <a:moveTo>
                  <a:pt x="0" y="0"/>
                </a:moveTo>
                <a:lnTo>
                  <a:pt x="13855" y="5308"/>
                </a:lnTo>
                <a:lnTo>
                  <a:pt x="31597" y="15125"/>
                </a:lnTo>
                <a:lnTo>
                  <a:pt x="28829" y="136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2439664" y="1590158"/>
            <a:ext cx="16713" cy="5308"/>
          </a:xfrm>
          <a:custGeom>
            <a:avLst/>
            <a:gdLst/>
            <a:ahLst/>
            <a:cxnLst/>
            <a:rect l="l" t="t" r="r" b="b"/>
            <a:pathLst>
              <a:path w="16713" h="5308">
                <a:moveTo>
                  <a:pt x="0" y="5308"/>
                </a:moveTo>
                <a:lnTo>
                  <a:pt x="12357" y="241"/>
                </a:lnTo>
                <a:lnTo>
                  <a:pt x="16713" y="0"/>
                </a:lnTo>
                <a:lnTo>
                  <a:pt x="12674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2447352" y="1590794"/>
            <a:ext cx="3797" cy="1511"/>
          </a:xfrm>
          <a:custGeom>
            <a:avLst/>
            <a:gdLst/>
            <a:ahLst/>
            <a:cxnLst/>
            <a:rect l="l" t="t" r="r" b="b"/>
            <a:pathLst>
              <a:path w="3797" h="1511">
                <a:moveTo>
                  <a:pt x="3797" y="0"/>
                </a:moveTo>
                <a:lnTo>
                  <a:pt x="0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2456378" y="1589690"/>
            <a:ext cx="17894" cy="2527"/>
          </a:xfrm>
          <a:custGeom>
            <a:avLst/>
            <a:gdLst/>
            <a:ahLst/>
            <a:cxnLst/>
            <a:rect l="l" t="t" r="r" b="b"/>
            <a:pathLst>
              <a:path w="17894" h="2527">
                <a:moveTo>
                  <a:pt x="0" y="469"/>
                </a:moveTo>
                <a:lnTo>
                  <a:pt x="8953" y="0"/>
                </a:lnTo>
                <a:lnTo>
                  <a:pt x="17894" y="2527"/>
                </a:lnTo>
                <a:lnTo>
                  <a:pt x="17272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2612076" y="1633170"/>
            <a:ext cx="5867" cy="5778"/>
          </a:xfrm>
          <a:custGeom>
            <a:avLst/>
            <a:gdLst/>
            <a:ahLst/>
            <a:cxnLst/>
            <a:rect l="l" t="t" r="r" b="b"/>
            <a:pathLst>
              <a:path w="5867" h="5778">
                <a:moveTo>
                  <a:pt x="5867" y="5778"/>
                </a:moveTo>
                <a:lnTo>
                  <a:pt x="0" y="0"/>
                </a:lnTo>
                <a:lnTo>
                  <a:pt x="241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2479027" y="1638705"/>
            <a:ext cx="21234" cy="27012"/>
          </a:xfrm>
          <a:custGeom>
            <a:avLst/>
            <a:gdLst/>
            <a:ahLst/>
            <a:cxnLst/>
            <a:rect l="l" t="t" r="r" b="b"/>
            <a:pathLst>
              <a:path w="21234" h="27012">
                <a:moveTo>
                  <a:pt x="0" y="27012"/>
                </a:moveTo>
                <a:lnTo>
                  <a:pt x="8470" y="21780"/>
                </a:lnTo>
                <a:lnTo>
                  <a:pt x="16954" y="11493"/>
                </a:lnTo>
                <a:lnTo>
                  <a:pt x="21234" y="0"/>
                </a:lnTo>
                <a:lnTo>
                  <a:pt x="20510" y="19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2474280" y="1592220"/>
            <a:ext cx="10528" cy="5702"/>
          </a:xfrm>
          <a:custGeom>
            <a:avLst/>
            <a:gdLst/>
            <a:ahLst/>
            <a:cxnLst/>
            <a:rect l="l" t="t" r="r" b="b"/>
            <a:pathLst>
              <a:path w="10528" h="5702">
                <a:moveTo>
                  <a:pt x="10528" y="5702"/>
                </a:moveTo>
                <a:lnTo>
                  <a:pt x="3873" y="1104"/>
                </a:lnTo>
                <a:lnTo>
                  <a:pt x="0" y="0"/>
                </a:lnTo>
                <a:lnTo>
                  <a:pt x="2298" y="63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2483305" y="1596812"/>
            <a:ext cx="17741" cy="41897"/>
          </a:xfrm>
          <a:custGeom>
            <a:avLst/>
            <a:gdLst/>
            <a:ahLst/>
            <a:cxnLst/>
            <a:rect l="l" t="t" r="r" b="b"/>
            <a:pathLst>
              <a:path w="17741" h="41897">
                <a:moveTo>
                  <a:pt x="0" y="0"/>
                </a:moveTo>
                <a:lnTo>
                  <a:pt x="5867" y="4114"/>
                </a:lnTo>
                <a:lnTo>
                  <a:pt x="13779" y="14973"/>
                </a:lnTo>
                <a:lnTo>
                  <a:pt x="17741" y="27559"/>
                </a:lnTo>
                <a:lnTo>
                  <a:pt x="17348" y="40944"/>
                </a:lnTo>
                <a:lnTo>
                  <a:pt x="16954" y="418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2490590" y="1655978"/>
            <a:ext cx="635" cy="711"/>
          </a:xfrm>
          <a:custGeom>
            <a:avLst/>
            <a:gdLst/>
            <a:ahLst/>
            <a:cxnLst/>
            <a:rect l="l" t="t" r="r" b="b"/>
            <a:pathLst>
              <a:path w="635" h="711">
                <a:moveTo>
                  <a:pt x="0" y="711"/>
                </a:move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2489165" y="1600936"/>
            <a:ext cx="317" cy="469"/>
          </a:xfrm>
          <a:custGeom>
            <a:avLst/>
            <a:gdLst/>
            <a:ahLst/>
            <a:cxnLst/>
            <a:rect l="l" t="t" r="r" b="b"/>
            <a:pathLst>
              <a:path w="317" h="469">
                <a:moveTo>
                  <a:pt x="317" y="46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2500650" y="1634750"/>
            <a:ext cx="76" cy="3009"/>
          </a:xfrm>
          <a:custGeom>
            <a:avLst/>
            <a:gdLst/>
            <a:ahLst/>
            <a:cxnLst/>
            <a:rect l="l" t="t" r="r" b="b"/>
            <a:pathLst>
              <a:path w="76" h="3009">
                <a:moveTo>
                  <a:pt x="0" y="3009"/>
                </a:move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2496689" y="1611148"/>
            <a:ext cx="482" cy="876"/>
          </a:xfrm>
          <a:custGeom>
            <a:avLst/>
            <a:gdLst/>
            <a:ahLst/>
            <a:cxnLst/>
            <a:rect l="l" t="t" r="r" b="b"/>
            <a:pathLst>
              <a:path w="482" h="876">
                <a:moveTo>
                  <a:pt x="0" y="0"/>
                </a:moveTo>
                <a:lnTo>
                  <a:pt x="482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2502548" y="2803907"/>
            <a:ext cx="5943" cy="3556"/>
          </a:xfrm>
          <a:custGeom>
            <a:avLst/>
            <a:gdLst/>
            <a:ahLst/>
            <a:cxnLst/>
            <a:rect l="l" t="t" r="r" b="b"/>
            <a:pathLst>
              <a:path w="5943" h="3556">
                <a:moveTo>
                  <a:pt x="0" y="3555"/>
                </a:moveTo>
                <a:lnTo>
                  <a:pt x="594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2617943" y="1638948"/>
            <a:ext cx="53860" cy="52832"/>
          </a:xfrm>
          <a:custGeom>
            <a:avLst/>
            <a:gdLst/>
            <a:ahLst/>
            <a:cxnLst/>
            <a:rect l="l" t="t" r="r" b="b"/>
            <a:pathLst>
              <a:path w="53860" h="52831">
                <a:moveTo>
                  <a:pt x="0" y="0"/>
                </a:moveTo>
                <a:lnTo>
                  <a:pt x="53860" y="52832"/>
                </a:lnTo>
                <a:lnTo>
                  <a:pt x="49733" y="487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2618576" y="2482189"/>
            <a:ext cx="35242" cy="99555"/>
          </a:xfrm>
          <a:custGeom>
            <a:avLst/>
            <a:gdLst/>
            <a:ahLst/>
            <a:cxnLst/>
            <a:rect l="l" t="t" r="r" b="b"/>
            <a:pathLst>
              <a:path w="35242" h="99555">
                <a:moveTo>
                  <a:pt x="29146" y="91554"/>
                </a:moveTo>
                <a:lnTo>
                  <a:pt x="35242" y="99555"/>
                </a:lnTo>
                <a:lnTo>
                  <a:pt x="17589" y="76428"/>
                </a:lnTo>
                <a:lnTo>
                  <a:pt x="4279" y="51244"/>
                </a:lnTo>
                <a:lnTo>
                  <a:pt x="0" y="23050"/>
                </a:lnTo>
                <a:lnTo>
                  <a:pt x="435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2622622" y="2422781"/>
            <a:ext cx="85140" cy="61074"/>
          </a:xfrm>
          <a:custGeom>
            <a:avLst/>
            <a:gdLst/>
            <a:ahLst/>
            <a:cxnLst/>
            <a:rect l="l" t="t" r="r" b="b"/>
            <a:pathLst>
              <a:path w="85140" h="61074">
                <a:moveTo>
                  <a:pt x="79908" y="165"/>
                </a:moveTo>
                <a:lnTo>
                  <a:pt x="85140" y="0"/>
                </a:lnTo>
                <a:lnTo>
                  <a:pt x="63665" y="800"/>
                </a:lnTo>
                <a:lnTo>
                  <a:pt x="37134" y="11176"/>
                </a:lnTo>
                <a:lnTo>
                  <a:pt x="15519" y="29781"/>
                </a:lnTo>
                <a:lnTo>
                  <a:pt x="1257" y="54495"/>
                </a:lnTo>
                <a:lnTo>
                  <a:pt x="0" y="610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2626893" y="2582697"/>
            <a:ext cx="73266" cy="135509"/>
          </a:xfrm>
          <a:custGeom>
            <a:avLst/>
            <a:gdLst/>
            <a:ahLst/>
            <a:cxnLst/>
            <a:rect l="l" t="t" r="r" b="b"/>
            <a:pathLst>
              <a:path w="73266" h="135508">
                <a:moveTo>
                  <a:pt x="0" y="135508"/>
                </a:moveTo>
                <a:lnTo>
                  <a:pt x="5943" y="130682"/>
                </a:lnTo>
                <a:lnTo>
                  <a:pt x="73266" y="59397"/>
                </a:lnTo>
                <a:lnTo>
                  <a:pt x="27724" y="0"/>
                </a:lnTo>
                <a:lnTo>
                  <a:pt x="29387" y="22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2651135" y="2578185"/>
            <a:ext cx="3479" cy="4508"/>
          </a:xfrm>
          <a:custGeom>
            <a:avLst/>
            <a:gdLst/>
            <a:ahLst/>
            <a:cxnLst/>
            <a:rect l="l" t="t" r="r" b="b"/>
            <a:pathLst>
              <a:path w="3479" h="4508">
                <a:moveTo>
                  <a:pt x="3479" y="450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2671801" y="2605109"/>
            <a:ext cx="2933" cy="3797"/>
          </a:xfrm>
          <a:custGeom>
            <a:avLst/>
            <a:gdLst/>
            <a:ahLst/>
            <a:cxnLst/>
            <a:rect l="l" t="t" r="r" b="b"/>
            <a:pathLst>
              <a:path w="2933" h="3797">
                <a:moveTo>
                  <a:pt x="0" y="0"/>
                </a:moveTo>
                <a:lnTo>
                  <a:pt x="2933" y="37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2707758" y="2422547"/>
            <a:ext cx="71755" cy="8483"/>
          </a:xfrm>
          <a:custGeom>
            <a:avLst/>
            <a:gdLst/>
            <a:ahLst/>
            <a:cxnLst/>
            <a:rect l="l" t="t" r="r" b="b"/>
            <a:pathLst>
              <a:path w="71755" h="8483">
                <a:moveTo>
                  <a:pt x="0" y="241"/>
                </a:moveTo>
                <a:lnTo>
                  <a:pt x="6972" y="0"/>
                </a:lnTo>
                <a:lnTo>
                  <a:pt x="71755" y="8483"/>
                </a:lnTo>
                <a:lnTo>
                  <a:pt x="62801" y="72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2779513" y="2431026"/>
            <a:ext cx="39522" cy="5232"/>
          </a:xfrm>
          <a:custGeom>
            <a:avLst/>
            <a:gdLst/>
            <a:ahLst/>
            <a:cxnLst/>
            <a:rect l="l" t="t" r="r" b="b"/>
            <a:pathLst>
              <a:path w="39522" h="5232">
                <a:moveTo>
                  <a:pt x="0" y="0"/>
                </a:moveTo>
                <a:lnTo>
                  <a:pt x="39522" y="52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2856179" y="2079299"/>
            <a:ext cx="1028" cy="8953"/>
          </a:xfrm>
          <a:custGeom>
            <a:avLst/>
            <a:gdLst/>
            <a:ahLst/>
            <a:cxnLst/>
            <a:rect l="l" t="t" r="r" b="b"/>
            <a:pathLst>
              <a:path w="1028" h="8953">
                <a:moveTo>
                  <a:pt x="0" y="0"/>
                </a:moveTo>
                <a:lnTo>
                  <a:pt x="1028" y="895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2863547" y="2142178"/>
            <a:ext cx="393" cy="3568"/>
          </a:xfrm>
          <a:custGeom>
            <a:avLst/>
            <a:gdLst/>
            <a:ahLst/>
            <a:cxnLst/>
            <a:rect l="l" t="t" r="r" b="b"/>
            <a:pathLst>
              <a:path w="393" h="3568">
                <a:moveTo>
                  <a:pt x="393" y="356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1660414" y="1731933"/>
            <a:ext cx="4991" cy="12192"/>
          </a:xfrm>
          <a:custGeom>
            <a:avLst/>
            <a:gdLst/>
            <a:ahLst/>
            <a:cxnLst/>
            <a:rect l="l" t="t" r="r" b="b"/>
            <a:pathLst>
              <a:path w="4991" h="12192">
                <a:moveTo>
                  <a:pt x="4991" y="12192"/>
                </a:moveTo>
                <a:lnTo>
                  <a:pt x="4114" y="11480"/>
                </a:lnTo>
                <a:lnTo>
                  <a:pt x="3403" y="10604"/>
                </a:lnTo>
                <a:lnTo>
                  <a:pt x="2616" y="9740"/>
                </a:lnTo>
                <a:lnTo>
                  <a:pt x="1981" y="8788"/>
                </a:lnTo>
                <a:lnTo>
                  <a:pt x="1422" y="7835"/>
                </a:lnTo>
                <a:lnTo>
                  <a:pt x="952" y="6731"/>
                </a:lnTo>
                <a:lnTo>
                  <a:pt x="558" y="5689"/>
                </a:lnTo>
                <a:lnTo>
                  <a:pt x="317" y="4584"/>
                </a:lnTo>
                <a:lnTo>
                  <a:pt x="0" y="2374"/>
                </a:lnTo>
                <a:lnTo>
                  <a:pt x="0" y="2209"/>
                </a:ln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1660337" y="1727573"/>
            <a:ext cx="1346" cy="10058"/>
          </a:xfrm>
          <a:custGeom>
            <a:avLst/>
            <a:gdLst/>
            <a:ahLst/>
            <a:cxnLst/>
            <a:rect l="l" t="t" r="r" b="b"/>
            <a:pathLst>
              <a:path w="1346" h="10058">
                <a:moveTo>
                  <a:pt x="1346" y="0"/>
                </a:moveTo>
                <a:lnTo>
                  <a:pt x="876" y="1028"/>
                </a:lnTo>
                <a:lnTo>
                  <a:pt x="558" y="2133"/>
                </a:lnTo>
                <a:lnTo>
                  <a:pt x="241" y="3251"/>
                </a:lnTo>
                <a:lnTo>
                  <a:pt x="152" y="4356"/>
                </a:lnTo>
                <a:lnTo>
                  <a:pt x="0" y="5461"/>
                </a:lnTo>
                <a:lnTo>
                  <a:pt x="76" y="6654"/>
                </a:lnTo>
                <a:lnTo>
                  <a:pt x="152" y="7759"/>
                </a:lnTo>
                <a:lnTo>
                  <a:pt x="393" y="8953"/>
                </a:lnTo>
                <a:lnTo>
                  <a:pt x="469" y="9499"/>
                </a:lnTo>
                <a:lnTo>
                  <a:pt x="876" y="100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1665405" y="1744118"/>
            <a:ext cx="10693" cy="3175"/>
          </a:xfrm>
          <a:custGeom>
            <a:avLst/>
            <a:gdLst/>
            <a:ahLst/>
            <a:cxnLst/>
            <a:rect l="l" t="t" r="r" b="b"/>
            <a:pathLst>
              <a:path w="10693" h="3175">
                <a:moveTo>
                  <a:pt x="10693" y="2857"/>
                </a:moveTo>
                <a:lnTo>
                  <a:pt x="9588" y="3175"/>
                </a:lnTo>
                <a:lnTo>
                  <a:pt x="8394" y="3175"/>
                </a:lnTo>
                <a:lnTo>
                  <a:pt x="7289" y="3175"/>
                </a:lnTo>
                <a:lnTo>
                  <a:pt x="6096" y="2933"/>
                </a:lnTo>
                <a:lnTo>
                  <a:pt x="5067" y="2692"/>
                </a:lnTo>
                <a:lnTo>
                  <a:pt x="3962" y="2298"/>
                </a:lnTo>
                <a:lnTo>
                  <a:pt x="2933" y="1905"/>
                </a:lnTo>
                <a:lnTo>
                  <a:pt x="1905" y="1346"/>
                </a:lnTo>
                <a:lnTo>
                  <a:pt x="952" y="80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1665405" y="1744125"/>
            <a:ext cx="12915" cy="3251"/>
          </a:xfrm>
          <a:custGeom>
            <a:avLst/>
            <a:gdLst/>
            <a:ahLst/>
            <a:cxnLst/>
            <a:rect l="l" t="t" r="r" b="b"/>
            <a:pathLst>
              <a:path w="12915" h="3251">
                <a:moveTo>
                  <a:pt x="0" y="0"/>
                </a:moveTo>
                <a:lnTo>
                  <a:pt x="876" y="711"/>
                </a:lnTo>
                <a:lnTo>
                  <a:pt x="1905" y="1346"/>
                </a:lnTo>
                <a:lnTo>
                  <a:pt x="2857" y="1905"/>
                </a:lnTo>
                <a:lnTo>
                  <a:pt x="3962" y="2298"/>
                </a:lnTo>
                <a:lnTo>
                  <a:pt x="6096" y="2933"/>
                </a:lnTo>
                <a:lnTo>
                  <a:pt x="8394" y="3162"/>
                </a:lnTo>
                <a:lnTo>
                  <a:pt x="9499" y="3251"/>
                </a:lnTo>
                <a:lnTo>
                  <a:pt x="10693" y="3009"/>
                </a:lnTo>
                <a:lnTo>
                  <a:pt x="11798" y="2857"/>
                </a:lnTo>
                <a:lnTo>
                  <a:pt x="12915" y="25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1676099" y="1741350"/>
            <a:ext cx="9499" cy="5626"/>
          </a:xfrm>
          <a:custGeom>
            <a:avLst/>
            <a:gdLst/>
            <a:ahLst/>
            <a:cxnLst/>
            <a:rect l="l" t="t" r="r" b="b"/>
            <a:pathLst>
              <a:path w="9499" h="5626">
                <a:moveTo>
                  <a:pt x="0" y="5626"/>
                </a:moveTo>
                <a:lnTo>
                  <a:pt x="1104" y="5626"/>
                </a:lnTo>
                <a:lnTo>
                  <a:pt x="2222" y="5308"/>
                </a:lnTo>
                <a:lnTo>
                  <a:pt x="3327" y="4991"/>
                </a:lnTo>
                <a:lnTo>
                  <a:pt x="4356" y="4432"/>
                </a:lnTo>
                <a:lnTo>
                  <a:pt x="5384" y="3962"/>
                </a:lnTo>
                <a:lnTo>
                  <a:pt x="6337" y="3251"/>
                </a:lnTo>
                <a:lnTo>
                  <a:pt x="8001" y="1828"/>
                </a:lnTo>
                <a:lnTo>
                  <a:pt x="949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1664298" y="1719812"/>
            <a:ext cx="8001" cy="4038"/>
          </a:xfrm>
          <a:custGeom>
            <a:avLst/>
            <a:gdLst/>
            <a:ahLst/>
            <a:cxnLst/>
            <a:rect l="l" t="t" r="r" b="b"/>
            <a:pathLst>
              <a:path w="8000" h="4038">
                <a:moveTo>
                  <a:pt x="0" y="4038"/>
                </a:moveTo>
                <a:lnTo>
                  <a:pt x="1663" y="2527"/>
                </a:lnTo>
                <a:lnTo>
                  <a:pt x="3644" y="1346"/>
                </a:lnTo>
                <a:lnTo>
                  <a:pt x="4597" y="787"/>
                </a:lnTo>
                <a:lnTo>
                  <a:pt x="4749" y="787"/>
                </a:lnTo>
                <a:lnTo>
                  <a:pt x="5778" y="469"/>
                </a:lnTo>
                <a:lnTo>
                  <a:pt x="6896" y="152"/>
                </a:lnTo>
                <a:lnTo>
                  <a:pt x="800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1661680" y="1719809"/>
            <a:ext cx="10617" cy="7759"/>
          </a:xfrm>
          <a:custGeom>
            <a:avLst/>
            <a:gdLst/>
            <a:ahLst/>
            <a:cxnLst/>
            <a:rect l="l" t="t" r="r" b="b"/>
            <a:pathLst>
              <a:path w="10617" h="7759">
                <a:moveTo>
                  <a:pt x="10617" y="0"/>
                </a:moveTo>
                <a:lnTo>
                  <a:pt x="8470" y="469"/>
                </a:lnTo>
                <a:lnTo>
                  <a:pt x="8318" y="469"/>
                </a:lnTo>
                <a:lnTo>
                  <a:pt x="6261" y="1346"/>
                </a:lnTo>
                <a:lnTo>
                  <a:pt x="5308" y="1739"/>
                </a:lnTo>
                <a:lnTo>
                  <a:pt x="4356" y="2540"/>
                </a:lnTo>
                <a:lnTo>
                  <a:pt x="3403" y="3175"/>
                </a:lnTo>
                <a:lnTo>
                  <a:pt x="2616" y="4038"/>
                </a:lnTo>
                <a:lnTo>
                  <a:pt x="1193" y="5702"/>
                </a:lnTo>
                <a:lnTo>
                  <a:pt x="1117" y="5867"/>
                </a:lnTo>
                <a:lnTo>
                  <a:pt x="0" y="77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1672614" y="1734463"/>
            <a:ext cx="1498" cy="952"/>
          </a:xfrm>
          <a:custGeom>
            <a:avLst/>
            <a:gdLst/>
            <a:ahLst/>
            <a:cxnLst/>
            <a:rect l="l" t="t" r="r" b="b"/>
            <a:pathLst>
              <a:path w="1498" h="952">
                <a:moveTo>
                  <a:pt x="0" y="0"/>
                </a:moveTo>
                <a:lnTo>
                  <a:pt x="165" y="241"/>
                </a:lnTo>
                <a:lnTo>
                  <a:pt x="393" y="469"/>
                </a:lnTo>
                <a:lnTo>
                  <a:pt x="635" y="635"/>
                </a:lnTo>
                <a:lnTo>
                  <a:pt x="787" y="711"/>
                </a:lnTo>
                <a:lnTo>
                  <a:pt x="952" y="787"/>
                </a:lnTo>
                <a:lnTo>
                  <a:pt x="1193" y="876"/>
                </a:lnTo>
                <a:lnTo>
                  <a:pt x="1498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1672295" y="1719653"/>
            <a:ext cx="15367" cy="10769"/>
          </a:xfrm>
          <a:custGeom>
            <a:avLst/>
            <a:gdLst/>
            <a:ahLst/>
            <a:cxnLst/>
            <a:rect l="l" t="t" r="r" b="b"/>
            <a:pathLst>
              <a:path w="15367" h="10769">
                <a:moveTo>
                  <a:pt x="15367" y="10769"/>
                </a:moveTo>
                <a:lnTo>
                  <a:pt x="15201" y="9740"/>
                </a:lnTo>
                <a:lnTo>
                  <a:pt x="15201" y="9575"/>
                </a:lnTo>
                <a:lnTo>
                  <a:pt x="14732" y="8635"/>
                </a:lnTo>
                <a:lnTo>
                  <a:pt x="14262" y="7607"/>
                </a:lnTo>
                <a:lnTo>
                  <a:pt x="14097" y="7683"/>
                </a:lnTo>
                <a:lnTo>
                  <a:pt x="13550" y="6654"/>
                </a:lnTo>
                <a:lnTo>
                  <a:pt x="12915" y="5702"/>
                </a:lnTo>
                <a:lnTo>
                  <a:pt x="12357" y="4749"/>
                </a:lnTo>
                <a:lnTo>
                  <a:pt x="11645" y="3886"/>
                </a:lnTo>
                <a:lnTo>
                  <a:pt x="10693" y="3162"/>
                </a:lnTo>
                <a:lnTo>
                  <a:pt x="9829" y="2451"/>
                </a:lnTo>
                <a:lnTo>
                  <a:pt x="8788" y="1816"/>
                </a:lnTo>
                <a:lnTo>
                  <a:pt x="7848" y="1269"/>
                </a:lnTo>
                <a:lnTo>
                  <a:pt x="6731" y="876"/>
                </a:lnTo>
                <a:lnTo>
                  <a:pt x="5702" y="469"/>
                </a:lnTo>
                <a:lnTo>
                  <a:pt x="4597" y="241"/>
                </a:lnTo>
                <a:lnTo>
                  <a:pt x="2374" y="0"/>
                </a:lnTo>
                <a:lnTo>
                  <a:pt x="2222" y="0"/>
                </a:lnTo>
                <a:lnTo>
                  <a:pt x="0" y="1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1672297" y="1719644"/>
            <a:ext cx="8788" cy="1828"/>
          </a:xfrm>
          <a:custGeom>
            <a:avLst/>
            <a:gdLst/>
            <a:ahLst/>
            <a:cxnLst/>
            <a:rect l="l" t="t" r="r" b="b"/>
            <a:pathLst>
              <a:path w="8788" h="1828">
                <a:moveTo>
                  <a:pt x="0" y="165"/>
                </a:moveTo>
                <a:lnTo>
                  <a:pt x="1104" y="0"/>
                </a:lnTo>
                <a:lnTo>
                  <a:pt x="2298" y="0"/>
                </a:lnTo>
                <a:lnTo>
                  <a:pt x="3403" y="0"/>
                </a:lnTo>
                <a:lnTo>
                  <a:pt x="3568" y="0"/>
                </a:lnTo>
                <a:lnTo>
                  <a:pt x="4597" y="241"/>
                </a:lnTo>
                <a:lnTo>
                  <a:pt x="6731" y="876"/>
                </a:lnTo>
                <a:lnTo>
                  <a:pt x="8788" y="18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1681086" y="1721473"/>
            <a:ext cx="7048" cy="15760"/>
          </a:xfrm>
          <a:custGeom>
            <a:avLst/>
            <a:gdLst/>
            <a:ahLst/>
            <a:cxnLst/>
            <a:rect l="l" t="t" r="r" b="b"/>
            <a:pathLst>
              <a:path w="7048" h="15760">
                <a:moveTo>
                  <a:pt x="0" y="0"/>
                </a:moveTo>
                <a:lnTo>
                  <a:pt x="1905" y="1270"/>
                </a:lnTo>
                <a:lnTo>
                  <a:pt x="3568" y="2933"/>
                </a:lnTo>
                <a:lnTo>
                  <a:pt x="4356" y="3644"/>
                </a:lnTo>
                <a:lnTo>
                  <a:pt x="4279" y="3797"/>
                </a:lnTo>
                <a:lnTo>
                  <a:pt x="4914" y="4749"/>
                </a:lnTo>
                <a:lnTo>
                  <a:pt x="5461" y="5702"/>
                </a:lnTo>
                <a:lnTo>
                  <a:pt x="5626" y="5778"/>
                </a:lnTo>
                <a:lnTo>
                  <a:pt x="5943" y="6807"/>
                </a:lnTo>
                <a:lnTo>
                  <a:pt x="6578" y="8953"/>
                </a:lnTo>
                <a:lnTo>
                  <a:pt x="6896" y="11239"/>
                </a:lnTo>
                <a:lnTo>
                  <a:pt x="7048" y="12280"/>
                </a:lnTo>
                <a:lnTo>
                  <a:pt x="6972" y="12433"/>
                </a:lnTo>
                <a:lnTo>
                  <a:pt x="6896" y="13550"/>
                </a:lnTo>
                <a:lnTo>
                  <a:pt x="6731" y="14655"/>
                </a:lnTo>
                <a:lnTo>
                  <a:pt x="6413" y="1576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1678396" y="1739369"/>
            <a:ext cx="8318" cy="7289"/>
          </a:xfrm>
          <a:custGeom>
            <a:avLst/>
            <a:gdLst/>
            <a:ahLst/>
            <a:cxnLst/>
            <a:rect l="l" t="t" r="r" b="b"/>
            <a:pathLst>
              <a:path w="8318" h="7289">
                <a:moveTo>
                  <a:pt x="0" y="7289"/>
                </a:moveTo>
                <a:lnTo>
                  <a:pt x="2057" y="6413"/>
                </a:lnTo>
                <a:lnTo>
                  <a:pt x="4038" y="5232"/>
                </a:lnTo>
                <a:lnTo>
                  <a:pt x="4914" y="4673"/>
                </a:lnTo>
                <a:lnTo>
                  <a:pt x="4914" y="4521"/>
                </a:lnTo>
                <a:lnTo>
                  <a:pt x="5702" y="3721"/>
                </a:lnTo>
                <a:lnTo>
                  <a:pt x="6489" y="2933"/>
                </a:lnTo>
                <a:lnTo>
                  <a:pt x="7200" y="1981"/>
                </a:lnTo>
                <a:lnTo>
                  <a:pt x="7835" y="1028"/>
                </a:lnTo>
                <a:lnTo>
                  <a:pt x="831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1756011" y="1795604"/>
            <a:ext cx="5461" cy="3962"/>
          </a:xfrm>
          <a:custGeom>
            <a:avLst/>
            <a:gdLst/>
            <a:ahLst/>
            <a:cxnLst/>
            <a:rect l="l" t="t" r="r" b="b"/>
            <a:pathLst>
              <a:path w="5461" h="3962">
                <a:moveTo>
                  <a:pt x="0" y="0"/>
                </a:moveTo>
                <a:lnTo>
                  <a:pt x="635" y="876"/>
                </a:lnTo>
                <a:lnTo>
                  <a:pt x="1498" y="1739"/>
                </a:lnTo>
                <a:lnTo>
                  <a:pt x="2298" y="2451"/>
                </a:lnTo>
                <a:lnTo>
                  <a:pt x="3403" y="3009"/>
                </a:lnTo>
                <a:lnTo>
                  <a:pt x="4356" y="3568"/>
                </a:lnTo>
                <a:lnTo>
                  <a:pt x="5461" y="39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1754503" y="1793862"/>
            <a:ext cx="6972" cy="5702"/>
          </a:xfrm>
          <a:custGeom>
            <a:avLst/>
            <a:gdLst/>
            <a:ahLst/>
            <a:cxnLst/>
            <a:rect l="l" t="t" r="r" b="b"/>
            <a:pathLst>
              <a:path w="6972" h="5702">
                <a:moveTo>
                  <a:pt x="6972" y="5702"/>
                </a:moveTo>
                <a:lnTo>
                  <a:pt x="5943" y="5308"/>
                </a:lnTo>
                <a:lnTo>
                  <a:pt x="4914" y="4749"/>
                </a:lnTo>
                <a:lnTo>
                  <a:pt x="3886" y="4190"/>
                </a:lnTo>
                <a:lnTo>
                  <a:pt x="3009" y="3492"/>
                </a:lnTo>
                <a:lnTo>
                  <a:pt x="2146" y="2768"/>
                </a:lnTo>
                <a:lnTo>
                  <a:pt x="1346" y="1904"/>
                </a:lnTo>
                <a:lnTo>
                  <a:pt x="635" y="102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1760049" y="1772712"/>
            <a:ext cx="20040" cy="13157"/>
          </a:xfrm>
          <a:custGeom>
            <a:avLst/>
            <a:gdLst/>
            <a:ahLst/>
            <a:cxnLst/>
            <a:rect l="l" t="t" r="r" b="b"/>
            <a:pathLst>
              <a:path w="20040" h="13157">
                <a:moveTo>
                  <a:pt x="0" y="1587"/>
                </a:moveTo>
                <a:lnTo>
                  <a:pt x="2057" y="711"/>
                </a:lnTo>
                <a:lnTo>
                  <a:pt x="2222" y="711"/>
                </a:lnTo>
                <a:lnTo>
                  <a:pt x="4356" y="241"/>
                </a:lnTo>
                <a:lnTo>
                  <a:pt x="5384" y="0"/>
                </a:lnTo>
                <a:lnTo>
                  <a:pt x="5537" y="76"/>
                </a:lnTo>
                <a:lnTo>
                  <a:pt x="6654" y="76"/>
                </a:lnTo>
                <a:lnTo>
                  <a:pt x="7759" y="165"/>
                </a:lnTo>
                <a:lnTo>
                  <a:pt x="7924" y="76"/>
                </a:lnTo>
                <a:lnTo>
                  <a:pt x="8877" y="406"/>
                </a:lnTo>
                <a:lnTo>
                  <a:pt x="11087" y="952"/>
                </a:lnTo>
                <a:lnTo>
                  <a:pt x="13144" y="1981"/>
                </a:lnTo>
                <a:lnTo>
                  <a:pt x="14097" y="2387"/>
                </a:lnTo>
                <a:lnTo>
                  <a:pt x="14173" y="2540"/>
                </a:lnTo>
                <a:lnTo>
                  <a:pt x="15049" y="3251"/>
                </a:lnTo>
                <a:lnTo>
                  <a:pt x="15925" y="3962"/>
                </a:lnTo>
                <a:lnTo>
                  <a:pt x="16713" y="4838"/>
                </a:lnTo>
                <a:lnTo>
                  <a:pt x="17424" y="5702"/>
                </a:lnTo>
                <a:lnTo>
                  <a:pt x="18059" y="6731"/>
                </a:lnTo>
                <a:lnTo>
                  <a:pt x="18605" y="7683"/>
                </a:lnTo>
                <a:lnTo>
                  <a:pt x="18770" y="7683"/>
                </a:lnTo>
                <a:lnTo>
                  <a:pt x="19088" y="8712"/>
                </a:lnTo>
                <a:lnTo>
                  <a:pt x="19723" y="10858"/>
                </a:lnTo>
                <a:lnTo>
                  <a:pt x="20040" y="131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1761477" y="1790457"/>
            <a:ext cx="18135" cy="10134"/>
          </a:xfrm>
          <a:custGeom>
            <a:avLst/>
            <a:gdLst/>
            <a:ahLst/>
            <a:cxnLst/>
            <a:rect l="l" t="t" r="r" b="b"/>
            <a:pathLst>
              <a:path w="18135" h="10134">
                <a:moveTo>
                  <a:pt x="18135" y="0"/>
                </a:moveTo>
                <a:lnTo>
                  <a:pt x="17348" y="2057"/>
                </a:lnTo>
                <a:lnTo>
                  <a:pt x="16154" y="4038"/>
                </a:lnTo>
                <a:lnTo>
                  <a:pt x="15684" y="4991"/>
                </a:lnTo>
                <a:lnTo>
                  <a:pt x="15519" y="4991"/>
                </a:lnTo>
                <a:lnTo>
                  <a:pt x="14731" y="5867"/>
                </a:lnTo>
                <a:lnTo>
                  <a:pt x="13931" y="6654"/>
                </a:lnTo>
                <a:lnTo>
                  <a:pt x="12992" y="7289"/>
                </a:lnTo>
                <a:lnTo>
                  <a:pt x="11087" y="8470"/>
                </a:lnTo>
                <a:lnTo>
                  <a:pt x="8953" y="9347"/>
                </a:lnTo>
                <a:lnTo>
                  <a:pt x="8000" y="9817"/>
                </a:lnTo>
                <a:lnTo>
                  <a:pt x="7835" y="9740"/>
                </a:lnTo>
                <a:lnTo>
                  <a:pt x="6730" y="9893"/>
                </a:lnTo>
                <a:lnTo>
                  <a:pt x="5626" y="10058"/>
                </a:lnTo>
                <a:lnTo>
                  <a:pt x="4432" y="9982"/>
                </a:lnTo>
                <a:lnTo>
                  <a:pt x="2209" y="9740"/>
                </a:lnTo>
                <a:lnTo>
                  <a:pt x="0" y="910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1752450" y="1780710"/>
            <a:ext cx="1346" cy="8953"/>
          </a:xfrm>
          <a:custGeom>
            <a:avLst/>
            <a:gdLst/>
            <a:ahLst/>
            <a:cxnLst/>
            <a:rect l="l" t="t" r="r" b="b"/>
            <a:pathLst>
              <a:path w="1346" h="8953">
                <a:moveTo>
                  <a:pt x="393" y="8953"/>
                </a:moveTo>
                <a:lnTo>
                  <a:pt x="152" y="7848"/>
                </a:lnTo>
                <a:lnTo>
                  <a:pt x="76" y="6654"/>
                </a:lnTo>
                <a:lnTo>
                  <a:pt x="0" y="5549"/>
                </a:lnTo>
                <a:lnTo>
                  <a:pt x="76" y="4445"/>
                </a:lnTo>
                <a:lnTo>
                  <a:pt x="228" y="3327"/>
                </a:lnTo>
                <a:lnTo>
                  <a:pt x="558" y="2146"/>
                </a:lnTo>
                <a:lnTo>
                  <a:pt x="863" y="1117"/>
                </a:lnTo>
                <a:lnTo>
                  <a:pt x="134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1753792" y="1773425"/>
            <a:ext cx="8394" cy="7289"/>
          </a:xfrm>
          <a:custGeom>
            <a:avLst/>
            <a:gdLst/>
            <a:ahLst/>
            <a:cxnLst/>
            <a:rect l="l" t="t" r="r" b="b"/>
            <a:pathLst>
              <a:path w="8394" h="7289">
                <a:moveTo>
                  <a:pt x="0" y="7289"/>
                </a:moveTo>
                <a:lnTo>
                  <a:pt x="469" y="6261"/>
                </a:lnTo>
                <a:lnTo>
                  <a:pt x="1193" y="5308"/>
                </a:lnTo>
                <a:lnTo>
                  <a:pt x="1816" y="4432"/>
                </a:lnTo>
                <a:lnTo>
                  <a:pt x="2616" y="3568"/>
                </a:lnTo>
                <a:lnTo>
                  <a:pt x="3403" y="2768"/>
                </a:lnTo>
                <a:lnTo>
                  <a:pt x="4356" y="2057"/>
                </a:lnTo>
                <a:lnTo>
                  <a:pt x="5232" y="1422"/>
                </a:lnTo>
                <a:lnTo>
                  <a:pt x="6261" y="876"/>
                </a:lnTo>
                <a:lnTo>
                  <a:pt x="7289" y="393"/>
                </a:lnTo>
                <a:lnTo>
                  <a:pt x="839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1764639" y="1787603"/>
            <a:ext cx="1587" cy="952"/>
          </a:xfrm>
          <a:custGeom>
            <a:avLst/>
            <a:gdLst/>
            <a:ahLst/>
            <a:cxnLst/>
            <a:rect l="l" t="t" r="r" b="b"/>
            <a:pathLst>
              <a:path w="1587" h="952">
                <a:moveTo>
                  <a:pt x="1587" y="952"/>
                </a:moveTo>
                <a:lnTo>
                  <a:pt x="1270" y="952"/>
                </a:lnTo>
                <a:lnTo>
                  <a:pt x="952" y="787"/>
                </a:lnTo>
                <a:lnTo>
                  <a:pt x="711" y="711"/>
                </a:lnTo>
                <a:lnTo>
                  <a:pt x="558" y="635"/>
                </a:lnTo>
                <a:lnTo>
                  <a:pt x="482" y="482"/>
                </a:lnTo>
                <a:lnTo>
                  <a:pt x="241" y="24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1776755" y="1777551"/>
            <a:ext cx="3416" cy="12827"/>
          </a:xfrm>
          <a:custGeom>
            <a:avLst/>
            <a:gdLst/>
            <a:ahLst/>
            <a:cxnLst/>
            <a:rect l="l" t="t" r="r" b="b"/>
            <a:pathLst>
              <a:path w="3416" h="12826">
                <a:moveTo>
                  <a:pt x="2857" y="12826"/>
                </a:moveTo>
                <a:lnTo>
                  <a:pt x="3174" y="11798"/>
                </a:lnTo>
                <a:lnTo>
                  <a:pt x="3251" y="10617"/>
                </a:lnTo>
                <a:lnTo>
                  <a:pt x="3416" y="9499"/>
                </a:lnTo>
                <a:lnTo>
                  <a:pt x="3327" y="8305"/>
                </a:lnTo>
                <a:lnTo>
                  <a:pt x="3251" y="7200"/>
                </a:lnTo>
                <a:lnTo>
                  <a:pt x="3022" y="6095"/>
                </a:lnTo>
                <a:lnTo>
                  <a:pt x="2781" y="4991"/>
                </a:lnTo>
                <a:lnTo>
                  <a:pt x="2857" y="4825"/>
                </a:lnTo>
                <a:lnTo>
                  <a:pt x="2387" y="3873"/>
                </a:lnTo>
                <a:lnTo>
                  <a:pt x="1346" y="189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1762182" y="1772873"/>
            <a:ext cx="14579" cy="4673"/>
          </a:xfrm>
          <a:custGeom>
            <a:avLst/>
            <a:gdLst/>
            <a:ahLst/>
            <a:cxnLst/>
            <a:rect l="l" t="t" r="r" b="b"/>
            <a:pathLst>
              <a:path w="14579" h="4673">
                <a:moveTo>
                  <a:pt x="14579" y="4673"/>
                </a:moveTo>
                <a:lnTo>
                  <a:pt x="12915" y="3162"/>
                </a:lnTo>
                <a:lnTo>
                  <a:pt x="11010" y="1816"/>
                </a:lnTo>
                <a:lnTo>
                  <a:pt x="10147" y="1193"/>
                </a:lnTo>
                <a:lnTo>
                  <a:pt x="9982" y="1193"/>
                </a:lnTo>
                <a:lnTo>
                  <a:pt x="8953" y="787"/>
                </a:lnTo>
                <a:lnTo>
                  <a:pt x="7924" y="393"/>
                </a:lnTo>
                <a:lnTo>
                  <a:pt x="6730" y="241"/>
                </a:lnTo>
                <a:lnTo>
                  <a:pt x="5702" y="0"/>
                </a:lnTo>
                <a:lnTo>
                  <a:pt x="5626" y="152"/>
                </a:lnTo>
                <a:lnTo>
                  <a:pt x="4521" y="152"/>
                </a:lnTo>
                <a:lnTo>
                  <a:pt x="3340" y="76"/>
                </a:lnTo>
                <a:lnTo>
                  <a:pt x="2222" y="76"/>
                </a:lnTo>
                <a:lnTo>
                  <a:pt x="1117" y="152"/>
                </a:lnTo>
                <a:lnTo>
                  <a:pt x="0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1765909" y="1790453"/>
            <a:ext cx="13703" cy="9982"/>
          </a:xfrm>
          <a:custGeom>
            <a:avLst/>
            <a:gdLst/>
            <a:ahLst/>
            <a:cxnLst/>
            <a:rect l="l" t="t" r="r" b="b"/>
            <a:pathLst>
              <a:path w="13703" h="9982">
                <a:moveTo>
                  <a:pt x="0" y="9982"/>
                </a:moveTo>
                <a:lnTo>
                  <a:pt x="2222" y="9905"/>
                </a:lnTo>
                <a:lnTo>
                  <a:pt x="2374" y="9905"/>
                </a:lnTo>
                <a:lnTo>
                  <a:pt x="4521" y="9347"/>
                </a:lnTo>
                <a:lnTo>
                  <a:pt x="5537" y="9105"/>
                </a:lnTo>
                <a:lnTo>
                  <a:pt x="6654" y="8559"/>
                </a:lnTo>
                <a:lnTo>
                  <a:pt x="7607" y="8000"/>
                </a:lnTo>
                <a:lnTo>
                  <a:pt x="7759" y="8000"/>
                </a:lnTo>
                <a:lnTo>
                  <a:pt x="8559" y="7289"/>
                </a:lnTo>
                <a:lnTo>
                  <a:pt x="10299" y="5867"/>
                </a:lnTo>
                <a:lnTo>
                  <a:pt x="11722" y="4038"/>
                </a:lnTo>
                <a:lnTo>
                  <a:pt x="12433" y="3251"/>
                </a:lnTo>
                <a:lnTo>
                  <a:pt x="12433" y="3098"/>
                </a:lnTo>
                <a:lnTo>
                  <a:pt x="12915" y="2057"/>
                </a:lnTo>
                <a:lnTo>
                  <a:pt x="13385" y="1117"/>
                </a:lnTo>
                <a:lnTo>
                  <a:pt x="1370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1661209" y="1737630"/>
            <a:ext cx="4191" cy="6502"/>
          </a:xfrm>
          <a:custGeom>
            <a:avLst/>
            <a:gdLst/>
            <a:ahLst/>
            <a:cxnLst/>
            <a:rect l="l" t="t" r="r" b="b"/>
            <a:pathLst>
              <a:path w="4191" h="6502">
                <a:moveTo>
                  <a:pt x="0" y="0"/>
                </a:moveTo>
                <a:lnTo>
                  <a:pt x="1193" y="3086"/>
                </a:lnTo>
                <a:lnTo>
                  <a:pt x="4191" y="650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1660497" y="1727573"/>
            <a:ext cx="1181" cy="4356"/>
          </a:xfrm>
          <a:custGeom>
            <a:avLst/>
            <a:gdLst/>
            <a:ahLst/>
            <a:cxnLst/>
            <a:rect l="l" t="t" r="r" b="b"/>
            <a:pathLst>
              <a:path w="1181" h="4356">
                <a:moveTo>
                  <a:pt x="0" y="4356"/>
                </a:moveTo>
                <a:lnTo>
                  <a:pt x="118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1676093" y="1746658"/>
            <a:ext cx="2222" cy="317"/>
          </a:xfrm>
          <a:custGeom>
            <a:avLst/>
            <a:gdLst/>
            <a:ahLst/>
            <a:cxnLst/>
            <a:rect l="l" t="t" r="r" b="b"/>
            <a:pathLst>
              <a:path w="2222" h="317">
                <a:moveTo>
                  <a:pt x="2222" y="0"/>
                </a:moveTo>
                <a:lnTo>
                  <a:pt x="0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1685602" y="1737238"/>
            <a:ext cx="1905" cy="4114"/>
          </a:xfrm>
          <a:custGeom>
            <a:avLst/>
            <a:gdLst/>
            <a:ahLst/>
            <a:cxnLst/>
            <a:rect l="l" t="t" r="r" b="b"/>
            <a:pathLst>
              <a:path w="1905" h="4114">
                <a:moveTo>
                  <a:pt x="0" y="4114"/>
                </a:moveTo>
                <a:lnTo>
                  <a:pt x="1905" y="0"/>
                </a:lnTo>
                <a:lnTo>
                  <a:pt x="1104" y="21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1661683" y="1723852"/>
            <a:ext cx="2616" cy="3721"/>
          </a:xfrm>
          <a:custGeom>
            <a:avLst/>
            <a:gdLst/>
            <a:ahLst/>
            <a:cxnLst/>
            <a:rect l="l" t="t" r="r" b="b"/>
            <a:pathLst>
              <a:path w="2616" h="3721">
                <a:moveTo>
                  <a:pt x="0" y="3721"/>
                </a:moveTo>
                <a:lnTo>
                  <a:pt x="1181" y="1739"/>
                </a:ln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1672292" y="1732165"/>
            <a:ext cx="558" cy="2298"/>
          </a:xfrm>
          <a:custGeom>
            <a:avLst/>
            <a:gdLst/>
            <a:ahLst/>
            <a:cxnLst/>
            <a:rect l="l" t="t" r="r" b="b"/>
            <a:pathLst>
              <a:path w="558" h="2298">
                <a:moveTo>
                  <a:pt x="558" y="0"/>
                </a:moveTo>
                <a:lnTo>
                  <a:pt x="165" y="469"/>
                </a:lnTo>
                <a:lnTo>
                  <a:pt x="0" y="1104"/>
                </a:lnTo>
                <a:lnTo>
                  <a:pt x="88" y="1739"/>
                </a:lnTo>
                <a:lnTo>
                  <a:pt x="317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1672847" y="1731615"/>
            <a:ext cx="3251" cy="3797"/>
          </a:xfrm>
          <a:custGeom>
            <a:avLst/>
            <a:gdLst/>
            <a:ahLst/>
            <a:cxnLst/>
            <a:rect l="l" t="t" r="r" b="b"/>
            <a:pathLst>
              <a:path w="3251" h="3797">
                <a:moveTo>
                  <a:pt x="1269" y="3797"/>
                </a:moveTo>
                <a:lnTo>
                  <a:pt x="1904" y="3721"/>
                </a:lnTo>
                <a:lnTo>
                  <a:pt x="2463" y="3403"/>
                </a:lnTo>
                <a:lnTo>
                  <a:pt x="2933" y="2920"/>
                </a:lnTo>
                <a:lnTo>
                  <a:pt x="3174" y="2374"/>
                </a:lnTo>
                <a:lnTo>
                  <a:pt x="3251" y="1739"/>
                </a:lnTo>
                <a:lnTo>
                  <a:pt x="3174" y="1104"/>
                </a:lnTo>
                <a:lnTo>
                  <a:pt x="2781" y="634"/>
                </a:lnTo>
                <a:lnTo>
                  <a:pt x="2298" y="228"/>
                </a:lnTo>
                <a:lnTo>
                  <a:pt x="1739" y="0"/>
                </a:lnTo>
                <a:lnTo>
                  <a:pt x="1104" y="0"/>
                </a:lnTo>
                <a:lnTo>
                  <a:pt x="482" y="152"/>
                </a:lnTo>
                <a:lnTo>
                  <a:pt x="0" y="5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1687503" y="1730427"/>
            <a:ext cx="469" cy="6807"/>
          </a:xfrm>
          <a:custGeom>
            <a:avLst/>
            <a:gdLst/>
            <a:ahLst/>
            <a:cxnLst/>
            <a:rect l="l" t="t" r="r" b="b"/>
            <a:pathLst>
              <a:path w="469" h="6807">
                <a:moveTo>
                  <a:pt x="0" y="6807"/>
                </a:moveTo>
                <a:lnTo>
                  <a:pt x="469" y="2285"/>
                </a:lnTo>
                <a:lnTo>
                  <a:pt x="16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1678316" y="1746658"/>
            <a:ext cx="76" cy="0"/>
          </a:xfrm>
          <a:custGeom>
            <a:avLst/>
            <a:gdLst/>
            <a:ahLst/>
            <a:cxnLst/>
            <a:rect l="l" t="t" r="r" b="b"/>
            <a:pathLst>
              <a:path w="76">
                <a:moveTo>
                  <a:pt x="0" y="0"/>
                </a:moveTo>
                <a:lnTo>
                  <a:pt x="76" y="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1754505" y="1793862"/>
            <a:ext cx="1511" cy="1739"/>
          </a:xfrm>
          <a:custGeom>
            <a:avLst/>
            <a:gdLst/>
            <a:ahLst/>
            <a:cxnLst/>
            <a:rect l="l" t="t" r="r" b="b"/>
            <a:pathLst>
              <a:path w="1511" h="1739">
                <a:moveTo>
                  <a:pt x="0" y="0"/>
                </a:moveTo>
                <a:lnTo>
                  <a:pt x="1511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1752526" y="1774296"/>
            <a:ext cx="7518" cy="19558"/>
          </a:xfrm>
          <a:custGeom>
            <a:avLst/>
            <a:gdLst/>
            <a:ahLst/>
            <a:cxnLst/>
            <a:rect l="l" t="t" r="r" b="b"/>
            <a:pathLst>
              <a:path w="7518" h="19557">
                <a:moveTo>
                  <a:pt x="317" y="15367"/>
                </a:moveTo>
                <a:lnTo>
                  <a:pt x="952" y="17589"/>
                </a:lnTo>
                <a:lnTo>
                  <a:pt x="1981" y="19558"/>
                </a:lnTo>
                <a:lnTo>
                  <a:pt x="317" y="15367"/>
                </a:lnTo>
                <a:lnTo>
                  <a:pt x="0" y="10858"/>
                </a:lnTo>
                <a:lnTo>
                  <a:pt x="1270" y="6413"/>
                </a:lnTo>
                <a:lnTo>
                  <a:pt x="2527" y="4597"/>
                </a:lnTo>
                <a:lnTo>
                  <a:pt x="3886" y="2692"/>
                </a:lnTo>
                <a:lnTo>
                  <a:pt x="751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1779617" y="1785863"/>
            <a:ext cx="469" cy="4597"/>
          </a:xfrm>
          <a:custGeom>
            <a:avLst/>
            <a:gdLst/>
            <a:ahLst/>
            <a:cxnLst/>
            <a:rect l="l" t="t" r="r" b="b"/>
            <a:pathLst>
              <a:path w="469" h="4597">
                <a:moveTo>
                  <a:pt x="469" y="0"/>
                </a:moveTo>
                <a:lnTo>
                  <a:pt x="0" y="45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1761476" y="1799564"/>
            <a:ext cx="4432" cy="876"/>
          </a:xfrm>
          <a:custGeom>
            <a:avLst/>
            <a:gdLst/>
            <a:ahLst/>
            <a:cxnLst/>
            <a:rect l="l" t="t" r="r" b="b"/>
            <a:pathLst>
              <a:path w="4432" h="876">
                <a:moveTo>
                  <a:pt x="0" y="0"/>
                </a:moveTo>
                <a:lnTo>
                  <a:pt x="2133" y="635"/>
                </a:lnTo>
                <a:lnTo>
                  <a:pt x="4432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1754901" y="1778737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0" y="76"/>
                </a:move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1764407" y="1784753"/>
            <a:ext cx="3797" cy="3810"/>
          </a:xfrm>
          <a:custGeom>
            <a:avLst/>
            <a:gdLst/>
            <a:ahLst/>
            <a:cxnLst/>
            <a:rect l="l" t="t" r="r" b="b"/>
            <a:pathLst>
              <a:path w="3797" h="3810">
                <a:moveTo>
                  <a:pt x="0" y="1663"/>
                </a:moveTo>
                <a:lnTo>
                  <a:pt x="165" y="1104"/>
                </a:lnTo>
                <a:lnTo>
                  <a:pt x="558" y="558"/>
                </a:lnTo>
                <a:lnTo>
                  <a:pt x="1028" y="152"/>
                </a:lnTo>
                <a:lnTo>
                  <a:pt x="1663" y="0"/>
                </a:lnTo>
                <a:lnTo>
                  <a:pt x="2298" y="0"/>
                </a:lnTo>
                <a:lnTo>
                  <a:pt x="2857" y="241"/>
                </a:lnTo>
                <a:lnTo>
                  <a:pt x="3327" y="634"/>
                </a:lnTo>
                <a:lnTo>
                  <a:pt x="3644" y="1193"/>
                </a:lnTo>
                <a:lnTo>
                  <a:pt x="3797" y="1828"/>
                </a:lnTo>
                <a:lnTo>
                  <a:pt x="3721" y="2374"/>
                </a:lnTo>
                <a:lnTo>
                  <a:pt x="3479" y="3009"/>
                </a:lnTo>
                <a:lnTo>
                  <a:pt x="3009" y="3403"/>
                </a:lnTo>
                <a:lnTo>
                  <a:pt x="2451" y="3721"/>
                </a:lnTo>
                <a:lnTo>
                  <a:pt x="1816" y="38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1764403" y="1786412"/>
            <a:ext cx="241" cy="1193"/>
          </a:xfrm>
          <a:custGeom>
            <a:avLst/>
            <a:gdLst/>
            <a:ahLst/>
            <a:cxnLst/>
            <a:rect l="l" t="t" r="r" b="b"/>
            <a:pathLst>
              <a:path w="241" h="1193">
                <a:moveTo>
                  <a:pt x="241" y="1193"/>
                </a:moveTo>
                <a:lnTo>
                  <a:pt x="0" y="635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1578599" y="1812157"/>
            <a:ext cx="26060" cy="19164"/>
          </a:xfrm>
          <a:custGeom>
            <a:avLst/>
            <a:gdLst/>
            <a:ahLst/>
            <a:cxnLst/>
            <a:rect l="l" t="t" r="r" b="b"/>
            <a:pathLst>
              <a:path w="26060" h="19164">
                <a:moveTo>
                  <a:pt x="26060" y="0"/>
                </a:moveTo>
                <a:lnTo>
                  <a:pt x="20675" y="1193"/>
                </a:lnTo>
                <a:lnTo>
                  <a:pt x="20434" y="1270"/>
                </a:lnTo>
                <a:lnTo>
                  <a:pt x="15367" y="3327"/>
                </a:lnTo>
                <a:lnTo>
                  <a:pt x="12915" y="4279"/>
                </a:lnTo>
                <a:lnTo>
                  <a:pt x="12839" y="4597"/>
                </a:lnTo>
                <a:lnTo>
                  <a:pt x="10617" y="6261"/>
                </a:lnTo>
                <a:lnTo>
                  <a:pt x="8394" y="7912"/>
                </a:lnTo>
                <a:lnTo>
                  <a:pt x="8001" y="7912"/>
                </a:lnTo>
                <a:lnTo>
                  <a:pt x="6337" y="9982"/>
                </a:lnTo>
                <a:lnTo>
                  <a:pt x="2857" y="14173"/>
                </a:lnTo>
                <a:lnTo>
                  <a:pt x="2692" y="14414"/>
                </a:lnTo>
                <a:lnTo>
                  <a:pt x="0" y="1916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1580343" y="1863637"/>
            <a:ext cx="17030" cy="14097"/>
          </a:xfrm>
          <a:custGeom>
            <a:avLst/>
            <a:gdLst/>
            <a:ahLst/>
            <a:cxnLst/>
            <a:rect l="l" t="t" r="r" b="b"/>
            <a:pathLst>
              <a:path w="17030" h="14097">
                <a:moveTo>
                  <a:pt x="0" y="0"/>
                </a:moveTo>
                <a:lnTo>
                  <a:pt x="3251" y="4432"/>
                </a:lnTo>
                <a:lnTo>
                  <a:pt x="3403" y="4597"/>
                </a:lnTo>
                <a:lnTo>
                  <a:pt x="7365" y="8470"/>
                </a:lnTo>
                <a:lnTo>
                  <a:pt x="9271" y="10299"/>
                </a:lnTo>
                <a:lnTo>
                  <a:pt x="9588" y="10299"/>
                </a:lnTo>
                <a:lnTo>
                  <a:pt x="11963" y="11645"/>
                </a:lnTo>
                <a:lnTo>
                  <a:pt x="14414" y="13068"/>
                </a:lnTo>
                <a:lnTo>
                  <a:pt x="17030" y="140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1580342" y="1863638"/>
            <a:ext cx="17030" cy="14097"/>
          </a:xfrm>
          <a:custGeom>
            <a:avLst/>
            <a:gdLst/>
            <a:ahLst/>
            <a:cxnLst/>
            <a:rect l="l" t="t" r="r" b="b"/>
            <a:pathLst>
              <a:path w="17030" h="14097">
                <a:moveTo>
                  <a:pt x="17030" y="14097"/>
                </a:moveTo>
                <a:lnTo>
                  <a:pt x="12115" y="11722"/>
                </a:lnTo>
                <a:lnTo>
                  <a:pt x="11887" y="11557"/>
                </a:lnTo>
                <a:lnTo>
                  <a:pt x="7365" y="8470"/>
                </a:lnTo>
                <a:lnTo>
                  <a:pt x="5232" y="6972"/>
                </a:lnTo>
                <a:lnTo>
                  <a:pt x="5156" y="6654"/>
                </a:lnTo>
                <a:lnTo>
                  <a:pt x="3327" y="4508"/>
                </a:lnTo>
                <a:lnTo>
                  <a:pt x="1511" y="245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1575197" y="1815484"/>
            <a:ext cx="18770" cy="47993"/>
          </a:xfrm>
          <a:custGeom>
            <a:avLst/>
            <a:gdLst/>
            <a:ahLst/>
            <a:cxnLst/>
            <a:rect l="l" t="t" r="r" b="b"/>
            <a:pathLst>
              <a:path w="18770" h="47993">
                <a:moveTo>
                  <a:pt x="18770" y="0"/>
                </a:moveTo>
                <a:lnTo>
                  <a:pt x="14096" y="2857"/>
                </a:lnTo>
                <a:lnTo>
                  <a:pt x="13855" y="3009"/>
                </a:lnTo>
                <a:lnTo>
                  <a:pt x="9740" y="6654"/>
                </a:lnTo>
                <a:lnTo>
                  <a:pt x="7759" y="8318"/>
                </a:lnTo>
                <a:lnTo>
                  <a:pt x="7759" y="8712"/>
                </a:lnTo>
                <a:lnTo>
                  <a:pt x="6172" y="10934"/>
                </a:lnTo>
                <a:lnTo>
                  <a:pt x="4597" y="13233"/>
                </a:lnTo>
                <a:lnTo>
                  <a:pt x="3403" y="15836"/>
                </a:lnTo>
                <a:lnTo>
                  <a:pt x="2222" y="18300"/>
                </a:lnTo>
                <a:lnTo>
                  <a:pt x="2133" y="18453"/>
                </a:lnTo>
                <a:lnTo>
                  <a:pt x="1422" y="21069"/>
                </a:lnTo>
                <a:lnTo>
                  <a:pt x="634" y="23761"/>
                </a:lnTo>
                <a:lnTo>
                  <a:pt x="317" y="26606"/>
                </a:lnTo>
                <a:lnTo>
                  <a:pt x="0" y="29387"/>
                </a:lnTo>
                <a:lnTo>
                  <a:pt x="165" y="32232"/>
                </a:lnTo>
                <a:lnTo>
                  <a:pt x="317" y="35001"/>
                </a:lnTo>
                <a:lnTo>
                  <a:pt x="952" y="37782"/>
                </a:lnTo>
                <a:lnTo>
                  <a:pt x="1498" y="40474"/>
                </a:lnTo>
                <a:lnTo>
                  <a:pt x="2616" y="43167"/>
                </a:lnTo>
                <a:lnTo>
                  <a:pt x="3644" y="45618"/>
                </a:lnTo>
                <a:lnTo>
                  <a:pt x="5067" y="479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1594441" y="1811757"/>
            <a:ext cx="46405" cy="21234"/>
          </a:xfrm>
          <a:custGeom>
            <a:avLst/>
            <a:gdLst/>
            <a:ahLst/>
            <a:cxnLst/>
            <a:rect l="l" t="t" r="r" b="b"/>
            <a:pathLst>
              <a:path w="46405" h="21234">
                <a:moveTo>
                  <a:pt x="0" y="3568"/>
                </a:moveTo>
                <a:lnTo>
                  <a:pt x="2222" y="2374"/>
                </a:lnTo>
                <a:lnTo>
                  <a:pt x="2374" y="2374"/>
                </a:lnTo>
                <a:lnTo>
                  <a:pt x="4749" y="1587"/>
                </a:lnTo>
                <a:lnTo>
                  <a:pt x="7365" y="800"/>
                </a:lnTo>
                <a:lnTo>
                  <a:pt x="7518" y="711"/>
                </a:lnTo>
                <a:lnTo>
                  <a:pt x="10223" y="406"/>
                </a:lnTo>
                <a:lnTo>
                  <a:pt x="12992" y="0"/>
                </a:lnTo>
                <a:lnTo>
                  <a:pt x="15836" y="88"/>
                </a:lnTo>
                <a:lnTo>
                  <a:pt x="18605" y="165"/>
                </a:lnTo>
                <a:lnTo>
                  <a:pt x="21386" y="634"/>
                </a:lnTo>
                <a:lnTo>
                  <a:pt x="24155" y="1193"/>
                </a:lnTo>
                <a:lnTo>
                  <a:pt x="26847" y="2222"/>
                </a:lnTo>
                <a:lnTo>
                  <a:pt x="29387" y="3174"/>
                </a:lnTo>
                <a:lnTo>
                  <a:pt x="29540" y="3251"/>
                </a:lnTo>
                <a:lnTo>
                  <a:pt x="31915" y="4597"/>
                </a:lnTo>
                <a:lnTo>
                  <a:pt x="34290" y="6019"/>
                </a:lnTo>
                <a:lnTo>
                  <a:pt x="36512" y="7848"/>
                </a:lnTo>
                <a:lnTo>
                  <a:pt x="38646" y="9588"/>
                </a:lnTo>
                <a:lnTo>
                  <a:pt x="38887" y="9588"/>
                </a:lnTo>
                <a:lnTo>
                  <a:pt x="40551" y="11722"/>
                </a:lnTo>
                <a:lnTo>
                  <a:pt x="42214" y="13868"/>
                </a:lnTo>
                <a:lnTo>
                  <a:pt x="42049" y="14096"/>
                </a:lnTo>
                <a:lnTo>
                  <a:pt x="43484" y="16484"/>
                </a:lnTo>
                <a:lnTo>
                  <a:pt x="44983" y="18859"/>
                </a:lnTo>
                <a:lnTo>
                  <a:pt x="46405" y="2123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1597372" y="1855078"/>
            <a:ext cx="44754" cy="24879"/>
          </a:xfrm>
          <a:custGeom>
            <a:avLst/>
            <a:gdLst/>
            <a:ahLst/>
            <a:cxnLst/>
            <a:rect l="l" t="t" r="r" b="b"/>
            <a:pathLst>
              <a:path w="44754" h="24879">
                <a:moveTo>
                  <a:pt x="0" y="22656"/>
                </a:moveTo>
                <a:lnTo>
                  <a:pt x="2616" y="23609"/>
                </a:lnTo>
                <a:lnTo>
                  <a:pt x="2768" y="23609"/>
                </a:lnTo>
                <a:lnTo>
                  <a:pt x="5461" y="24168"/>
                </a:lnTo>
                <a:lnTo>
                  <a:pt x="8153" y="24637"/>
                </a:lnTo>
                <a:lnTo>
                  <a:pt x="11010" y="24790"/>
                </a:lnTo>
                <a:lnTo>
                  <a:pt x="13779" y="24879"/>
                </a:lnTo>
                <a:lnTo>
                  <a:pt x="13944" y="24790"/>
                </a:lnTo>
                <a:lnTo>
                  <a:pt x="16637" y="24472"/>
                </a:lnTo>
                <a:lnTo>
                  <a:pt x="19405" y="24079"/>
                </a:lnTo>
                <a:lnTo>
                  <a:pt x="22098" y="23215"/>
                </a:lnTo>
                <a:lnTo>
                  <a:pt x="24790" y="22415"/>
                </a:lnTo>
                <a:lnTo>
                  <a:pt x="27317" y="21069"/>
                </a:lnTo>
                <a:lnTo>
                  <a:pt x="29781" y="19888"/>
                </a:lnTo>
                <a:lnTo>
                  <a:pt x="32156" y="18135"/>
                </a:lnTo>
                <a:lnTo>
                  <a:pt x="34378" y="16560"/>
                </a:lnTo>
                <a:lnTo>
                  <a:pt x="36347" y="14503"/>
                </a:lnTo>
                <a:lnTo>
                  <a:pt x="38252" y="12522"/>
                </a:lnTo>
                <a:lnTo>
                  <a:pt x="39916" y="10147"/>
                </a:lnTo>
                <a:lnTo>
                  <a:pt x="41503" y="7848"/>
                </a:lnTo>
                <a:lnTo>
                  <a:pt x="42773" y="5308"/>
                </a:lnTo>
                <a:lnTo>
                  <a:pt x="43954" y="2781"/>
                </a:lnTo>
                <a:lnTo>
                  <a:pt x="4475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1630401" y="1819680"/>
            <a:ext cx="13068" cy="34848"/>
          </a:xfrm>
          <a:custGeom>
            <a:avLst/>
            <a:gdLst/>
            <a:ahLst/>
            <a:cxnLst/>
            <a:rect l="l" t="t" r="r" b="b"/>
            <a:pathLst>
              <a:path w="13068" h="34848">
                <a:moveTo>
                  <a:pt x="11798" y="34848"/>
                </a:moveTo>
                <a:lnTo>
                  <a:pt x="12509" y="32473"/>
                </a:lnTo>
                <a:lnTo>
                  <a:pt x="12509" y="32308"/>
                </a:lnTo>
                <a:lnTo>
                  <a:pt x="12750" y="29857"/>
                </a:lnTo>
                <a:lnTo>
                  <a:pt x="13068" y="27165"/>
                </a:lnTo>
                <a:lnTo>
                  <a:pt x="13068" y="27012"/>
                </a:lnTo>
                <a:lnTo>
                  <a:pt x="12903" y="24231"/>
                </a:lnTo>
                <a:lnTo>
                  <a:pt x="12750" y="21539"/>
                </a:lnTo>
                <a:lnTo>
                  <a:pt x="12750" y="21386"/>
                </a:lnTo>
                <a:lnTo>
                  <a:pt x="12115" y="18694"/>
                </a:lnTo>
                <a:lnTo>
                  <a:pt x="11557" y="16002"/>
                </a:lnTo>
                <a:lnTo>
                  <a:pt x="10452" y="13309"/>
                </a:lnTo>
                <a:lnTo>
                  <a:pt x="9423" y="10769"/>
                </a:lnTo>
                <a:lnTo>
                  <a:pt x="7912" y="8318"/>
                </a:lnTo>
                <a:lnTo>
                  <a:pt x="6489" y="6019"/>
                </a:lnTo>
                <a:lnTo>
                  <a:pt x="6489" y="5778"/>
                </a:lnTo>
                <a:lnTo>
                  <a:pt x="4597" y="3797"/>
                </a:lnTo>
                <a:lnTo>
                  <a:pt x="2616" y="1663"/>
                </a:lnTo>
                <a:lnTo>
                  <a:pt x="2374" y="15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1667306" y="1895238"/>
            <a:ext cx="12509" cy="30010"/>
          </a:xfrm>
          <a:custGeom>
            <a:avLst/>
            <a:gdLst/>
            <a:ahLst/>
            <a:cxnLst/>
            <a:rect l="l" t="t" r="r" b="b"/>
            <a:pathLst>
              <a:path w="12509" h="30010">
                <a:moveTo>
                  <a:pt x="317" y="0"/>
                </a:moveTo>
                <a:lnTo>
                  <a:pt x="0" y="2768"/>
                </a:lnTo>
                <a:lnTo>
                  <a:pt x="152" y="5626"/>
                </a:lnTo>
                <a:lnTo>
                  <a:pt x="317" y="8394"/>
                </a:lnTo>
                <a:lnTo>
                  <a:pt x="952" y="11163"/>
                </a:lnTo>
                <a:lnTo>
                  <a:pt x="1511" y="13855"/>
                </a:lnTo>
                <a:lnTo>
                  <a:pt x="1587" y="14020"/>
                </a:lnTo>
                <a:lnTo>
                  <a:pt x="2616" y="16548"/>
                </a:lnTo>
                <a:lnTo>
                  <a:pt x="3644" y="19088"/>
                </a:lnTo>
                <a:lnTo>
                  <a:pt x="3797" y="19088"/>
                </a:lnTo>
                <a:lnTo>
                  <a:pt x="5143" y="21539"/>
                </a:lnTo>
                <a:lnTo>
                  <a:pt x="5308" y="21932"/>
                </a:lnTo>
                <a:lnTo>
                  <a:pt x="5626" y="22174"/>
                </a:lnTo>
                <a:lnTo>
                  <a:pt x="7048" y="24155"/>
                </a:lnTo>
                <a:lnTo>
                  <a:pt x="6896" y="24307"/>
                </a:lnTo>
                <a:lnTo>
                  <a:pt x="8470" y="26136"/>
                </a:lnTo>
                <a:lnTo>
                  <a:pt x="10299" y="28194"/>
                </a:lnTo>
                <a:lnTo>
                  <a:pt x="12509" y="3001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1667624" y="1875274"/>
            <a:ext cx="9423" cy="19964"/>
          </a:xfrm>
          <a:custGeom>
            <a:avLst/>
            <a:gdLst/>
            <a:ahLst/>
            <a:cxnLst/>
            <a:rect l="l" t="t" r="r" b="b"/>
            <a:pathLst>
              <a:path w="9423" h="19964">
                <a:moveTo>
                  <a:pt x="0" y="19964"/>
                </a:moveTo>
                <a:lnTo>
                  <a:pt x="1028" y="14579"/>
                </a:lnTo>
                <a:lnTo>
                  <a:pt x="3009" y="9194"/>
                </a:lnTo>
                <a:lnTo>
                  <a:pt x="3962" y="6731"/>
                </a:lnTo>
                <a:lnTo>
                  <a:pt x="4279" y="6578"/>
                </a:lnTo>
                <a:lnTo>
                  <a:pt x="5867" y="4356"/>
                </a:lnTo>
                <a:lnTo>
                  <a:pt x="7442" y="2070"/>
                </a:lnTo>
                <a:lnTo>
                  <a:pt x="942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1667624" y="1875279"/>
            <a:ext cx="9423" cy="19964"/>
          </a:xfrm>
          <a:custGeom>
            <a:avLst/>
            <a:gdLst/>
            <a:ahLst/>
            <a:cxnLst/>
            <a:rect l="l" t="t" r="r" b="b"/>
            <a:pathLst>
              <a:path w="9423" h="19964">
                <a:moveTo>
                  <a:pt x="9423" y="0"/>
                </a:moveTo>
                <a:lnTo>
                  <a:pt x="5943" y="4191"/>
                </a:lnTo>
                <a:lnTo>
                  <a:pt x="5778" y="4432"/>
                </a:lnTo>
                <a:lnTo>
                  <a:pt x="3009" y="9194"/>
                </a:lnTo>
                <a:lnTo>
                  <a:pt x="1739" y="11480"/>
                </a:lnTo>
                <a:lnTo>
                  <a:pt x="1816" y="11798"/>
                </a:lnTo>
                <a:lnTo>
                  <a:pt x="1028" y="14490"/>
                </a:lnTo>
                <a:lnTo>
                  <a:pt x="317" y="17106"/>
                </a:lnTo>
                <a:lnTo>
                  <a:pt x="317" y="17272"/>
                </a:lnTo>
                <a:lnTo>
                  <a:pt x="0" y="1996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1677051" y="1864907"/>
            <a:ext cx="30886" cy="10375"/>
          </a:xfrm>
          <a:custGeom>
            <a:avLst/>
            <a:gdLst/>
            <a:ahLst/>
            <a:cxnLst/>
            <a:rect l="l" t="t" r="r" b="b"/>
            <a:pathLst>
              <a:path w="30886" h="10375">
                <a:moveTo>
                  <a:pt x="30886" y="711"/>
                </a:moveTo>
                <a:lnTo>
                  <a:pt x="28193" y="152"/>
                </a:lnTo>
                <a:lnTo>
                  <a:pt x="25349" y="76"/>
                </a:lnTo>
                <a:lnTo>
                  <a:pt x="22567" y="0"/>
                </a:lnTo>
                <a:lnTo>
                  <a:pt x="19723" y="393"/>
                </a:lnTo>
                <a:lnTo>
                  <a:pt x="16941" y="787"/>
                </a:lnTo>
                <a:lnTo>
                  <a:pt x="14249" y="1587"/>
                </a:lnTo>
                <a:lnTo>
                  <a:pt x="11556" y="2451"/>
                </a:lnTo>
                <a:lnTo>
                  <a:pt x="9029" y="3721"/>
                </a:lnTo>
                <a:lnTo>
                  <a:pt x="6565" y="4991"/>
                </a:lnTo>
                <a:lnTo>
                  <a:pt x="4190" y="6654"/>
                </a:lnTo>
                <a:lnTo>
                  <a:pt x="1981" y="8318"/>
                </a:lnTo>
                <a:lnTo>
                  <a:pt x="0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1689479" y="1930880"/>
            <a:ext cx="21704" cy="2222"/>
          </a:xfrm>
          <a:custGeom>
            <a:avLst/>
            <a:gdLst/>
            <a:ahLst/>
            <a:cxnLst/>
            <a:rect l="l" t="t" r="r" b="b"/>
            <a:pathLst>
              <a:path w="21704" h="2222">
                <a:moveTo>
                  <a:pt x="21704" y="711"/>
                </a:moveTo>
                <a:lnTo>
                  <a:pt x="19253" y="1422"/>
                </a:lnTo>
                <a:lnTo>
                  <a:pt x="16637" y="1816"/>
                </a:lnTo>
                <a:lnTo>
                  <a:pt x="13855" y="2222"/>
                </a:lnTo>
                <a:lnTo>
                  <a:pt x="11010" y="2133"/>
                </a:lnTo>
                <a:lnTo>
                  <a:pt x="8242" y="2057"/>
                </a:lnTo>
                <a:lnTo>
                  <a:pt x="5461" y="1498"/>
                </a:lnTo>
                <a:lnTo>
                  <a:pt x="2692" y="95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1689879" y="1701358"/>
            <a:ext cx="12750" cy="9740"/>
          </a:xfrm>
          <a:custGeom>
            <a:avLst/>
            <a:gdLst/>
            <a:ahLst/>
            <a:cxnLst/>
            <a:rect l="l" t="t" r="r" b="b"/>
            <a:pathLst>
              <a:path w="12750" h="9740">
                <a:moveTo>
                  <a:pt x="12750" y="9740"/>
                </a:moveTo>
                <a:lnTo>
                  <a:pt x="8394" y="5702"/>
                </a:lnTo>
                <a:lnTo>
                  <a:pt x="3962" y="1739"/>
                </a:lnTo>
                <a:lnTo>
                  <a:pt x="3797" y="1587"/>
                </a:lnTo>
                <a:lnTo>
                  <a:pt x="3568" y="1498"/>
                </a:lnTo>
                <a:lnTo>
                  <a:pt x="1739" y="7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1707937" y="1865619"/>
            <a:ext cx="27635" cy="42608"/>
          </a:xfrm>
          <a:custGeom>
            <a:avLst/>
            <a:gdLst/>
            <a:ahLst/>
            <a:cxnLst/>
            <a:rect l="l" t="t" r="r" b="b"/>
            <a:pathLst>
              <a:path w="27635" h="42608">
                <a:moveTo>
                  <a:pt x="26212" y="42608"/>
                </a:moveTo>
                <a:lnTo>
                  <a:pt x="27000" y="39992"/>
                </a:lnTo>
                <a:lnTo>
                  <a:pt x="27000" y="39839"/>
                </a:lnTo>
                <a:lnTo>
                  <a:pt x="27317" y="37147"/>
                </a:lnTo>
                <a:lnTo>
                  <a:pt x="27635" y="34366"/>
                </a:lnTo>
                <a:lnTo>
                  <a:pt x="27482" y="31521"/>
                </a:lnTo>
                <a:lnTo>
                  <a:pt x="27317" y="28752"/>
                </a:lnTo>
                <a:lnTo>
                  <a:pt x="26695" y="25971"/>
                </a:lnTo>
                <a:lnTo>
                  <a:pt x="26136" y="23279"/>
                </a:lnTo>
                <a:lnTo>
                  <a:pt x="26047" y="23126"/>
                </a:lnTo>
                <a:lnTo>
                  <a:pt x="25018" y="20586"/>
                </a:lnTo>
                <a:lnTo>
                  <a:pt x="24002" y="18059"/>
                </a:lnTo>
                <a:lnTo>
                  <a:pt x="23914" y="17894"/>
                </a:lnTo>
                <a:lnTo>
                  <a:pt x="22491" y="15595"/>
                </a:lnTo>
                <a:lnTo>
                  <a:pt x="21069" y="13220"/>
                </a:lnTo>
                <a:lnTo>
                  <a:pt x="19164" y="11010"/>
                </a:lnTo>
                <a:lnTo>
                  <a:pt x="17335" y="8953"/>
                </a:lnTo>
                <a:lnTo>
                  <a:pt x="17183" y="9029"/>
                </a:lnTo>
                <a:lnTo>
                  <a:pt x="15125" y="7124"/>
                </a:lnTo>
                <a:lnTo>
                  <a:pt x="14973" y="6972"/>
                </a:lnTo>
                <a:lnTo>
                  <a:pt x="14808" y="6883"/>
                </a:lnTo>
                <a:lnTo>
                  <a:pt x="12674" y="5384"/>
                </a:lnTo>
                <a:lnTo>
                  <a:pt x="12750" y="5143"/>
                </a:lnTo>
                <a:lnTo>
                  <a:pt x="10528" y="3873"/>
                </a:lnTo>
                <a:lnTo>
                  <a:pt x="8153" y="2540"/>
                </a:lnTo>
                <a:lnTo>
                  <a:pt x="8000" y="2451"/>
                </a:lnTo>
                <a:lnTo>
                  <a:pt x="5460" y="1498"/>
                </a:lnTo>
                <a:lnTo>
                  <a:pt x="2857" y="55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1721558" y="1908460"/>
            <a:ext cx="12509" cy="17983"/>
          </a:xfrm>
          <a:custGeom>
            <a:avLst/>
            <a:gdLst/>
            <a:ahLst/>
            <a:cxnLst/>
            <a:rect l="l" t="t" r="r" b="b"/>
            <a:pathLst>
              <a:path w="12509" h="17983">
                <a:moveTo>
                  <a:pt x="0" y="17983"/>
                </a:moveTo>
                <a:lnTo>
                  <a:pt x="2222" y="16319"/>
                </a:lnTo>
                <a:lnTo>
                  <a:pt x="2374" y="16243"/>
                </a:lnTo>
                <a:lnTo>
                  <a:pt x="4279" y="14262"/>
                </a:lnTo>
                <a:lnTo>
                  <a:pt x="6172" y="12280"/>
                </a:lnTo>
                <a:lnTo>
                  <a:pt x="7848" y="9906"/>
                </a:lnTo>
                <a:lnTo>
                  <a:pt x="9423" y="7683"/>
                </a:lnTo>
                <a:lnTo>
                  <a:pt x="9499" y="7531"/>
                </a:lnTo>
                <a:lnTo>
                  <a:pt x="10617" y="5067"/>
                </a:lnTo>
                <a:lnTo>
                  <a:pt x="11798" y="2616"/>
                </a:lnTo>
                <a:lnTo>
                  <a:pt x="1250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1762188" y="17734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1762188" y="17734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1754979" y="1750617"/>
            <a:ext cx="20116" cy="2222"/>
          </a:xfrm>
          <a:custGeom>
            <a:avLst/>
            <a:gdLst/>
            <a:ahLst/>
            <a:cxnLst/>
            <a:rect l="l" t="t" r="r" b="b"/>
            <a:pathLst>
              <a:path w="20116" h="2222">
                <a:moveTo>
                  <a:pt x="20116" y="952"/>
                </a:moveTo>
                <a:lnTo>
                  <a:pt x="14173" y="152"/>
                </a:lnTo>
                <a:lnTo>
                  <a:pt x="8077" y="0"/>
                </a:lnTo>
                <a:lnTo>
                  <a:pt x="6337" y="0"/>
                </a:lnTo>
                <a:lnTo>
                  <a:pt x="6096" y="76"/>
                </a:lnTo>
                <a:lnTo>
                  <a:pt x="4356" y="558"/>
                </a:lnTo>
                <a:lnTo>
                  <a:pt x="2133" y="1117"/>
                </a:lnTo>
                <a:lnTo>
                  <a:pt x="1981" y="1193"/>
                </a:lnTo>
                <a:lnTo>
                  <a:pt x="0" y="22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1686709" y="17393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1521733" y="1773191"/>
            <a:ext cx="256692" cy="216928"/>
          </a:xfrm>
          <a:custGeom>
            <a:avLst/>
            <a:gdLst/>
            <a:ahLst/>
            <a:cxnLst/>
            <a:rect l="l" t="t" r="r" b="b"/>
            <a:pathLst>
              <a:path w="256692" h="216928">
                <a:moveTo>
                  <a:pt x="207746" y="198475"/>
                </a:moveTo>
                <a:lnTo>
                  <a:pt x="197129" y="216928"/>
                </a:lnTo>
                <a:lnTo>
                  <a:pt x="0" y="103124"/>
                </a:lnTo>
                <a:lnTo>
                  <a:pt x="59563" y="0"/>
                </a:lnTo>
                <a:lnTo>
                  <a:pt x="90690" y="17894"/>
                </a:lnTo>
                <a:lnTo>
                  <a:pt x="256692" y="113728"/>
                </a:lnTo>
                <a:lnTo>
                  <a:pt x="207746" y="198475"/>
                </a:lnTo>
                <a:lnTo>
                  <a:pt x="10693" y="846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1522609" y="1876790"/>
            <a:ext cx="4432" cy="2603"/>
          </a:xfrm>
          <a:custGeom>
            <a:avLst/>
            <a:gdLst/>
            <a:ahLst/>
            <a:cxnLst/>
            <a:rect l="l" t="t" r="r" b="b"/>
            <a:pathLst>
              <a:path w="4432" h="2603">
                <a:moveTo>
                  <a:pt x="711" y="469"/>
                </a:moveTo>
                <a:lnTo>
                  <a:pt x="0" y="0"/>
                </a:lnTo>
                <a:lnTo>
                  <a:pt x="4432" y="26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1521738" y="1876310"/>
            <a:ext cx="14249" cy="8242"/>
          </a:xfrm>
          <a:custGeom>
            <a:avLst/>
            <a:gdLst/>
            <a:ahLst/>
            <a:cxnLst/>
            <a:rect l="l" t="t" r="r" b="b"/>
            <a:pathLst>
              <a:path w="14249" h="8242">
                <a:moveTo>
                  <a:pt x="0" y="0"/>
                </a:moveTo>
                <a:lnTo>
                  <a:pt x="14249" y="824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1522609" y="1876790"/>
            <a:ext cx="5854" cy="3403"/>
          </a:xfrm>
          <a:custGeom>
            <a:avLst/>
            <a:gdLst/>
            <a:ahLst/>
            <a:cxnLst/>
            <a:rect l="l" t="t" r="r" b="b"/>
            <a:pathLst>
              <a:path w="5854" h="3403">
                <a:moveTo>
                  <a:pt x="711" y="469"/>
                </a:moveTo>
                <a:lnTo>
                  <a:pt x="0" y="0"/>
                </a:lnTo>
                <a:lnTo>
                  <a:pt x="5854" y="34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1522609" y="1876784"/>
            <a:ext cx="4432" cy="2616"/>
          </a:xfrm>
          <a:custGeom>
            <a:avLst/>
            <a:gdLst/>
            <a:ahLst/>
            <a:cxnLst/>
            <a:rect l="l" t="t" r="r" b="b"/>
            <a:pathLst>
              <a:path w="4432" h="2616">
                <a:moveTo>
                  <a:pt x="0" y="0"/>
                </a:moveTo>
                <a:lnTo>
                  <a:pt x="4432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1549928" y="1765901"/>
            <a:ext cx="35560" cy="61620"/>
          </a:xfrm>
          <a:custGeom>
            <a:avLst/>
            <a:gdLst/>
            <a:ahLst/>
            <a:cxnLst/>
            <a:rect l="l" t="t" r="r" b="b"/>
            <a:pathLst>
              <a:path w="35559" h="61620">
                <a:moveTo>
                  <a:pt x="1193" y="59563"/>
                </a:moveTo>
                <a:lnTo>
                  <a:pt x="35559" y="0"/>
                </a:lnTo>
                <a:lnTo>
                  <a:pt x="0" y="6162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1551122" y="1818568"/>
            <a:ext cx="3962" cy="6896"/>
          </a:xfrm>
          <a:custGeom>
            <a:avLst/>
            <a:gdLst/>
            <a:ahLst/>
            <a:cxnLst/>
            <a:rect l="l" t="t" r="r" b="b"/>
            <a:pathLst>
              <a:path w="3962" h="6896">
                <a:moveTo>
                  <a:pt x="0" y="6896"/>
                </a:moveTo>
                <a:lnTo>
                  <a:pt x="39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1573372" y="1836553"/>
            <a:ext cx="46736" cy="45377"/>
          </a:xfrm>
          <a:custGeom>
            <a:avLst/>
            <a:gdLst/>
            <a:ahLst/>
            <a:cxnLst/>
            <a:rect l="l" t="t" r="r" b="b"/>
            <a:pathLst>
              <a:path w="46735" h="45377">
                <a:moveTo>
                  <a:pt x="45542" y="43954"/>
                </a:moveTo>
                <a:lnTo>
                  <a:pt x="46735" y="43789"/>
                </a:lnTo>
                <a:lnTo>
                  <a:pt x="35013" y="45377"/>
                </a:lnTo>
                <a:lnTo>
                  <a:pt x="23291" y="43167"/>
                </a:lnTo>
                <a:lnTo>
                  <a:pt x="12992" y="37147"/>
                </a:lnTo>
                <a:lnTo>
                  <a:pt x="21069" y="41808"/>
                </a:lnTo>
                <a:lnTo>
                  <a:pt x="12992" y="37147"/>
                </a:lnTo>
                <a:lnTo>
                  <a:pt x="5156" y="28194"/>
                </a:lnTo>
                <a:lnTo>
                  <a:pt x="711" y="17183"/>
                </a:lnTo>
                <a:lnTo>
                  <a:pt x="0" y="5308"/>
                </a:lnTo>
                <a:lnTo>
                  <a:pt x="1511" y="0"/>
                </a:lnTo>
                <a:lnTo>
                  <a:pt x="711" y="27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1604661" y="1812156"/>
            <a:ext cx="25895" cy="7683"/>
          </a:xfrm>
          <a:custGeom>
            <a:avLst/>
            <a:gdLst/>
            <a:ahLst/>
            <a:cxnLst/>
            <a:rect l="l" t="t" r="r" b="b"/>
            <a:pathLst>
              <a:path w="25895" h="7683">
                <a:moveTo>
                  <a:pt x="25895" y="7683"/>
                </a:moveTo>
                <a:lnTo>
                  <a:pt x="21704" y="4203"/>
                </a:lnTo>
                <a:lnTo>
                  <a:pt x="11163" y="24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1575517" y="1831324"/>
            <a:ext cx="4826" cy="32308"/>
          </a:xfrm>
          <a:custGeom>
            <a:avLst/>
            <a:gdLst/>
            <a:ahLst/>
            <a:cxnLst/>
            <a:rect l="l" t="t" r="r" b="b"/>
            <a:pathLst>
              <a:path w="4825" h="32308">
                <a:moveTo>
                  <a:pt x="3086" y="0"/>
                </a:moveTo>
                <a:lnTo>
                  <a:pt x="0" y="10769"/>
                </a:lnTo>
                <a:lnTo>
                  <a:pt x="634" y="21932"/>
                </a:lnTo>
                <a:lnTo>
                  <a:pt x="4825" y="3230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1574881" y="1810020"/>
            <a:ext cx="46494" cy="26530"/>
          </a:xfrm>
          <a:custGeom>
            <a:avLst/>
            <a:gdLst/>
            <a:ahLst/>
            <a:cxnLst/>
            <a:rect l="l" t="t" r="r" b="b"/>
            <a:pathLst>
              <a:path w="46494" h="26530">
                <a:moveTo>
                  <a:pt x="0" y="26530"/>
                </a:moveTo>
                <a:lnTo>
                  <a:pt x="1739" y="20358"/>
                </a:lnTo>
                <a:lnTo>
                  <a:pt x="8547" y="10604"/>
                </a:lnTo>
                <a:lnTo>
                  <a:pt x="18135" y="3568"/>
                </a:lnTo>
                <a:lnTo>
                  <a:pt x="13931" y="6578"/>
                </a:lnTo>
                <a:lnTo>
                  <a:pt x="18135" y="3568"/>
                </a:lnTo>
                <a:lnTo>
                  <a:pt x="29463" y="0"/>
                </a:lnTo>
                <a:lnTo>
                  <a:pt x="41427" y="317"/>
                </a:lnTo>
                <a:lnTo>
                  <a:pt x="46494" y="2222"/>
                </a:lnTo>
                <a:lnTo>
                  <a:pt x="46253" y="21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1583668" y="1837101"/>
            <a:ext cx="10769" cy="29070"/>
          </a:xfrm>
          <a:custGeom>
            <a:avLst/>
            <a:gdLst/>
            <a:ahLst/>
            <a:cxnLst/>
            <a:rect l="l" t="t" r="r" b="b"/>
            <a:pathLst>
              <a:path w="10769" h="29070">
                <a:moveTo>
                  <a:pt x="3251" y="1904"/>
                </a:moveTo>
                <a:lnTo>
                  <a:pt x="0" y="0"/>
                </a:lnTo>
                <a:lnTo>
                  <a:pt x="10769" y="6261"/>
                </a:lnTo>
                <a:lnTo>
                  <a:pt x="3251" y="1904"/>
                </a:lnTo>
                <a:lnTo>
                  <a:pt x="2463" y="6184"/>
                </a:lnTo>
                <a:lnTo>
                  <a:pt x="2857" y="13868"/>
                </a:lnTo>
                <a:lnTo>
                  <a:pt x="5702" y="20993"/>
                </a:lnTo>
                <a:lnTo>
                  <a:pt x="9664" y="25819"/>
                </a:lnTo>
                <a:lnTo>
                  <a:pt x="7759" y="290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1583677" y="1834022"/>
            <a:ext cx="1816" cy="3797"/>
          </a:xfrm>
          <a:custGeom>
            <a:avLst/>
            <a:gdLst/>
            <a:ahLst/>
            <a:cxnLst/>
            <a:rect l="l" t="t" r="r" b="b"/>
            <a:pathLst>
              <a:path w="1816" h="3797">
                <a:moveTo>
                  <a:pt x="1498" y="469"/>
                </a:moveTo>
                <a:lnTo>
                  <a:pt x="304" y="2527"/>
                </a:lnTo>
                <a:lnTo>
                  <a:pt x="1816" y="0"/>
                </a:lnTo>
                <a:lnTo>
                  <a:pt x="0" y="3086"/>
                </a:lnTo>
                <a:lnTo>
                  <a:pt x="1104" y="37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1581058" y="1755604"/>
            <a:ext cx="10375" cy="17983"/>
          </a:xfrm>
          <a:custGeom>
            <a:avLst/>
            <a:gdLst/>
            <a:ahLst/>
            <a:cxnLst/>
            <a:rect l="l" t="t" r="r" b="b"/>
            <a:pathLst>
              <a:path w="10375" h="17983">
                <a:moveTo>
                  <a:pt x="0" y="17983"/>
                </a:moveTo>
                <a:lnTo>
                  <a:pt x="10375" y="0"/>
                </a:lnTo>
                <a:lnTo>
                  <a:pt x="241" y="175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1591430" y="1866164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2616" y="1511"/>
                </a:moveTo>
                <a:lnTo>
                  <a:pt x="0" y="0"/>
                </a:lnTo>
                <a:lnTo>
                  <a:pt x="1587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1591429" y="1860943"/>
            <a:ext cx="3009" cy="6972"/>
          </a:xfrm>
          <a:custGeom>
            <a:avLst/>
            <a:gdLst/>
            <a:ahLst/>
            <a:cxnLst/>
            <a:rect l="l" t="t" r="r" b="b"/>
            <a:pathLst>
              <a:path w="3009" h="6972">
                <a:moveTo>
                  <a:pt x="1905" y="1981"/>
                </a:moveTo>
                <a:lnTo>
                  <a:pt x="3009" y="0"/>
                </a:lnTo>
                <a:lnTo>
                  <a:pt x="0" y="5232"/>
                </a:lnTo>
                <a:lnTo>
                  <a:pt x="3009" y="6972"/>
                </a:lnTo>
                <a:lnTo>
                  <a:pt x="0" y="5232"/>
                </a:lnTo>
                <a:lnTo>
                  <a:pt x="1193" y="325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1594441" y="1845503"/>
            <a:ext cx="7607" cy="15443"/>
          </a:xfrm>
          <a:custGeom>
            <a:avLst/>
            <a:gdLst/>
            <a:ahLst/>
            <a:cxnLst/>
            <a:rect l="l" t="t" r="r" b="b"/>
            <a:pathLst>
              <a:path w="7607" h="15443">
                <a:moveTo>
                  <a:pt x="0" y="15443"/>
                </a:moveTo>
                <a:lnTo>
                  <a:pt x="7607" y="2298"/>
                </a:lnTo>
                <a:lnTo>
                  <a:pt x="3721" y="0"/>
                </a:lnTo>
                <a:lnTo>
                  <a:pt x="4826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1594441" y="1843363"/>
            <a:ext cx="4356" cy="2540"/>
          </a:xfrm>
          <a:custGeom>
            <a:avLst/>
            <a:gdLst/>
            <a:ahLst/>
            <a:cxnLst/>
            <a:rect l="l" t="t" r="r" b="b"/>
            <a:pathLst>
              <a:path w="4356" h="2539">
                <a:moveTo>
                  <a:pt x="0" y="0"/>
                </a:moveTo>
                <a:lnTo>
                  <a:pt x="4356" y="25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1592301" y="1822695"/>
            <a:ext cx="23837" cy="15836"/>
          </a:xfrm>
          <a:custGeom>
            <a:avLst/>
            <a:gdLst/>
            <a:ahLst/>
            <a:cxnLst/>
            <a:rect l="l" t="t" r="r" b="b"/>
            <a:pathLst>
              <a:path w="23837" h="15836">
                <a:moveTo>
                  <a:pt x="241" y="6807"/>
                </a:moveTo>
                <a:lnTo>
                  <a:pt x="0" y="7124"/>
                </a:lnTo>
                <a:lnTo>
                  <a:pt x="15125" y="15836"/>
                </a:lnTo>
                <a:lnTo>
                  <a:pt x="23837" y="711"/>
                </a:lnTo>
                <a:lnTo>
                  <a:pt x="21539" y="152"/>
                </a:lnTo>
                <a:lnTo>
                  <a:pt x="13855" y="0"/>
                </a:lnTo>
                <a:lnTo>
                  <a:pt x="6502" y="2285"/>
                </a:lnTo>
                <a:lnTo>
                  <a:pt x="241" y="680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1585813" y="1827914"/>
            <a:ext cx="6489" cy="5473"/>
          </a:xfrm>
          <a:custGeom>
            <a:avLst/>
            <a:gdLst/>
            <a:ahLst/>
            <a:cxnLst/>
            <a:rect l="l" t="t" r="r" b="b"/>
            <a:pathLst>
              <a:path w="6489" h="5473">
                <a:moveTo>
                  <a:pt x="6489" y="1904"/>
                </a:moveTo>
                <a:lnTo>
                  <a:pt x="3162" y="0"/>
                </a:lnTo>
                <a:lnTo>
                  <a:pt x="0" y="5473"/>
                </a:lnTo>
                <a:lnTo>
                  <a:pt x="1739" y="24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1585492" y="1833383"/>
            <a:ext cx="317" cy="635"/>
          </a:xfrm>
          <a:custGeom>
            <a:avLst/>
            <a:gdLst/>
            <a:ahLst/>
            <a:cxnLst/>
            <a:rect l="l" t="t" r="r" b="b"/>
            <a:pathLst>
              <a:path w="317" h="635">
                <a:moveTo>
                  <a:pt x="317" y="0"/>
                </a:moveTo>
                <a:lnTo>
                  <a:pt x="0" y="635"/>
                </a:lnTo>
                <a:lnTo>
                  <a:pt x="317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1589208" y="1828081"/>
            <a:ext cx="165" cy="76"/>
          </a:xfrm>
          <a:custGeom>
            <a:avLst/>
            <a:gdLst/>
            <a:ahLst/>
            <a:cxnLst/>
            <a:rect l="l" t="t" r="r" b="b"/>
            <a:pathLst>
              <a:path w="165" h="76">
                <a:moveTo>
                  <a:pt x="165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1597369" y="1832988"/>
            <a:ext cx="45935" cy="46888"/>
          </a:xfrm>
          <a:custGeom>
            <a:avLst/>
            <a:gdLst/>
            <a:ahLst/>
            <a:cxnLst/>
            <a:rect l="l" t="t" r="r" b="b"/>
            <a:pathLst>
              <a:path w="45935" h="46888">
                <a:moveTo>
                  <a:pt x="43484" y="0"/>
                </a:moveTo>
                <a:lnTo>
                  <a:pt x="45935" y="10934"/>
                </a:lnTo>
                <a:lnTo>
                  <a:pt x="44754" y="22098"/>
                </a:lnTo>
                <a:lnTo>
                  <a:pt x="42291" y="27165"/>
                </a:lnTo>
                <a:lnTo>
                  <a:pt x="39916" y="32232"/>
                </a:lnTo>
                <a:lnTo>
                  <a:pt x="32156" y="40233"/>
                </a:lnTo>
                <a:lnTo>
                  <a:pt x="22098" y="45300"/>
                </a:lnTo>
                <a:lnTo>
                  <a:pt x="16560" y="46101"/>
                </a:lnTo>
                <a:lnTo>
                  <a:pt x="11010" y="46888"/>
                </a:lnTo>
                <a:lnTo>
                  <a:pt x="0" y="4474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1585493" y="1750376"/>
            <a:ext cx="8953" cy="15532"/>
          </a:xfrm>
          <a:custGeom>
            <a:avLst/>
            <a:gdLst/>
            <a:ahLst/>
            <a:cxnLst/>
            <a:rect l="l" t="t" r="r" b="b"/>
            <a:pathLst>
              <a:path w="8953" h="15532">
                <a:moveTo>
                  <a:pt x="711" y="14262"/>
                </a:moveTo>
                <a:lnTo>
                  <a:pt x="8953" y="0"/>
                </a:lnTo>
                <a:lnTo>
                  <a:pt x="5943" y="5232"/>
                </a:lnTo>
                <a:lnTo>
                  <a:pt x="8953" y="0"/>
                </a:lnTo>
                <a:lnTo>
                  <a:pt x="0" y="155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1591433" y="1737626"/>
            <a:ext cx="10375" cy="17983"/>
          </a:xfrm>
          <a:custGeom>
            <a:avLst/>
            <a:gdLst/>
            <a:ahLst/>
            <a:cxnLst/>
            <a:rect l="l" t="t" r="r" b="b"/>
            <a:pathLst>
              <a:path w="10375" h="17983">
                <a:moveTo>
                  <a:pt x="0" y="17983"/>
                </a:moveTo>
                <a:lnTo>
                  <a:pt x="10375" y="0"/>
                </a:lnTo>
                <a:lnTo>
                  <a:pt x="3009" y="1275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1594441" y="1737631"/>
            <a:ext cx="7365" cy="12750"/>
          </a:xfrm>
          <a:custGeom>
            <a:avLst/>
            <a:gdLst/>
            <a:ahLst/>
            <a:cxnLst/>
            <a:rect l="l" t="t" r="r" b="b"/>
            <a:pathLst>
              <a:path w="7365" h="12750">
                <a:moveTo>
                  <a:pt x="0" y="12750"/>
                </a:moveTo>
                <a:lnTo>
                  <a:pt x="7365" y="0"/>
                </a:lnTo>
                <a:lnTo>
                  <a:pt x="2222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1596660" y="1879715"/>
            <a:ext cx="3568" cy="635"/>
          </a:xfrm>
          <a:custGeom>
            <a:avLst/>
            <a:gdLst/>
            <a:ahLst/>
            <a:cxnLst/>
            <a:rect l="l" t="t" r="r" b="b"/>
            <a:pathLst>
              <a:path w="3568" h="635">
                <a:moveTo>
                  <a:pt x="0" y="0"/>
                </a:moveTo>
                <a:lnTo>
                  <a:pt x="3568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1595234" y="1854532"/>
            <a:ext cx="31203" cy="16941"/>
          </a:xfrm>
          <a:custGeom>
            <a:avLst/>
            <a:gdLst/>
            <a:ahLst/>
            <a:cxnLst/>
            <a:rect l="l" t="t" r="r" b="b"/>
            <a:pathLst>
              <a:path w="31203" h="16941">
                <a:moveTo>
                  <a:pt x="21069" y="1422"/>
                </a:moveTo>
                <a:lnTo>
                  <a:pt x="18529" y="0"/>
                </a:lnTo>
                <a:lnTo>
                  <a:pt x="31203" y="7289"/>
                </a:lnTo>
                <a:lnTo>
                  <a:pt x="27965" y="10134"/>
                </a:lnTo>
                <a:lnTo>
                  <a:pt x="21069" y="13627"/>
                </a:lnTo>
                <a:lnTo>
                  <a:pt x="13462" y="14643"/>
                </a:lnTo>
                <a:lnTo>
                  <a:pt x="7289" y="13703"/>
                </a:lnTo>
                <a:lnTo>
                  <a:pt x="5384" y="16941"/>
                </a:lnTo>
                <a:lnTo>
                  <a:pt x="0" y="13855"/>
                </a:lnTo>
                <a:lnTo>
                  <a:pt x="2692" y="1536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1600615" y="1869498"/>
            <a:ext cx="1193" cy="1981"/>
          </a:xfrm>
          <a:custGeom>
            <a:avLst/>
            <a:gdLst/>
            <a:ahLst/>
            <a:cxnLst/>
            <a:rect l="l" t="t" r="r" b="b"/>
            <a:pathLst>
              <a:path w="1193" h="1981">
                <a:moveTo>
                  <a:pt x="241" y="1663"/>
                </a:moveTo>
                <a:lnTo>
                  <a:pt x="0" y="1981"/>
                </a:lnTo>
                <a:lnTo>
                  <a:pt x="11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1600620" y="1866729"/>
            <a:ext cx="2768" cy="4749"/>
          </a:xfrm>
          <a:custGeom>
            <a:avLst/>
            <a:gdLst/>
            <a:ahLst/>
            <a:cxnLst/>
            <a:rect l="l" t="t" r="r" b="b"/>
            <a:pathLst>
              <a:path w="2768" h="4749">
                <a:moveTo>
                  <a:pt x="0" y="4749"/>
                </a:moveTo>
                <a:lnTo>
                  <a:pt x="2768" y="0"/>
                </a:lnTo>
                <a:lnTo>
                  <a:pt x="1905" y="14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1594445" y="1867921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787" y="46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1598159" y="1851916"/>
            <a:ext cx="1511" cy="2616"/>
          </a:xfrm>
          <a:custGeom>
            <a:avLst/>
            <a:gdLst/>
            <a:ahLst/>
            <a:cxnLst/>
            <a:rect l="l" t="t" r="r" b="b"/>
            <a:pathLst>
              <a:path w="1511" h="2616">
                <a:moveTo>
                  <a:pt x="1511" y="0"/>
                </a:moveTo>
                <a:lnTo>
                  <a:pt x="0" y="2616"/>
                </a:lnTo>
                <a:lnTo>
                  <a:pt x="88" y="245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1660892" y="17297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1660892" y="17297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1601809" y="1685039"/>
            <a:ext cx="30327" cy="52590"/>
          </a:xfrm>
          <a:custGeom>
            <a:avLst/>
            <a:gdLst/>
            <a:ahLst/>
            <a:cxnLst/>
            <a:rect l="l" t="t" r="r" b="b"/>
            <a:pathLst>
              <a:path w="30327" h="52590">
                <a:moveTo>
                  <a:pt x="0" y="52590"/>
                </a:moveTo>
                <a:lnTo>
                  <a:pt x="3032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1674592" y="17196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1674592" y="17196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1601809" y="1647739"/>
            <a:ext cx="51879" cy="89890"/>
          </a:xfrm>
          <a:custGeom>
            <a:avLst/>
            <a:gdLst/>
            <a:ahLst/>
            <a:cxnLst/>
            <a:rect l="l" t="t" r="r" b="b"/>
            <a:pathLst>
              <a:path w="51879" h="89890">
                <a:moveTo>
                  <a:pt x="0" y="89890"/>
                </a:moveTo>
                <a:lnTo>
                  <a:pt x="51879" y="0"/>
                </a:lnTo>
                <a:lnTo>
                  <a:pt x="45148" y="117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1603386" y="1853106"/>
            <a:ext cx="8559" cy="13627"/>
          </a:xfrm>
          <a:custGeom>
            <a:avLst/>
            <a:gdLst/>
            <a:ahLst/>
            <a:cxnLst/>
            <a:rect l="l" t="t" r="r" b="b"/>
            <a:pathLst>
              <a:path w="8559" h="13627">
                <a:moveTo>
                  <a:pt x="8559" y="393"/>
                </a:moveTo>
                <a:lnTo>
                  <a:pt x="7924" y="0"/>
                </a:lnTo>
                <a:lnTo>
                  <a:pt x="0" y="136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1605293" y="1857217"/>
            <a:ext cx="3644" cy="6261"/>
          </a:xfrm>
          <a:custGeom>
            <a:avLst/>
            <a:gdLst/>
            <a:ahLst/>
            <a:cxnLst/>
            <a:rect l="l" t="t" r="r" b="b"/>
            <a:pathLst>
              <a:path w="3644" h="6261">
                <a:moveTo>
                  <a:pt x="0" y="6261"/>
                </a:moveTo>
                <a:lnTo>
                  <a:pt x="364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1611312" y="1853103"/>
            <a:ext cx="2451" cy="1422"/>
          </a:xfrm>
          <a:custGeom>
            <a:avLst/>
            <a:gdLst/>
            <a:ahLst/>
            <a:cxnLst/>
            <a:rect l="l" t="t" r="r" b="b"/>
            <a:pathLst>
              <a:path w="2451" h="1422">
                <a:moveTo>
                  <a:pt x="0" y="0"/>
                </a:moveTo>
                <a:lnTo>
                  <a:pt x="2451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1607035" y="1719892"/>
            <a:ext cx="5067" cy="8788"/>
          </a:xfrm>
          <a:custGeom>
            <a:avLst/>
            <a:gdLst/>
            <a:ahLst/>
            <a:cxnLst/>
            <a:rect l="l" t="t" r="r" b="b"/>
            <a:pathLst>
              <a:path w="5067" h="8788">
                <a:moveTo>
                  <a:pt x="0" y="8788"/>
                </a:moveTo>
                <a:lnTo>
                  <a:pt x="506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1620103" y="1855635"/>
            <a:ext cx="24003" cy="24714"/>
          </a:xfrm>
          <a:custGeom>
            <a:avLst/>
            <a:gdLst/>
            <a:ahLst/>
            <a:cxnLst/>
            <a:rect l="l" t="t" r="r" b="b"/>
            <a:pathLst>
              <a:path w="24003" h="24714">
                <a:moveTo>
                  <a:pt x="0" y="24714"/>
                </a:moveTo>
                <a:lnTo>
                  <a:pt x="10617" y="19329"/>
                </a:lnTo>
                <a:lnTo>
                  <a:pt x="18923" y="10769"/>
                </a:lnTo>
                <a:lnTo>
                  <a:pt x="24003" y="0"/>
                </a:lnTo>
                <a:lnTo>
                  <a:pt x="22098" y="40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1616619" y="1828792"/>
            <a:ext cx="16078" cy="23837"/>
          </a:xfrm>
          <a:custGeom>
            <a:avLst/>
            <a:gdLst/>
            <a:ahLst/>
            <a:cxnLst/>
            <a:rect l="l" t="t" r="r" b="b"/>
            <a:pathLst>
              <a:path w="16078" h="23837">
                <a:moveTo>
                  <a:pt x="4749" y="17818"/>
                </a:moveTo>
                <a:lnTo>
                  <a:pt x="0" y="15125"/>
                </a:lnTo>
                <a:lnTo>
                  <a:pt x="8712" y="0"/>
                </a:lnTo>
                <a:lnTo>
                  <a:pt x="10375" y="1663"/>
                </a:lnTo>
                <a:lnTo>
                  <a:pt x="14414" y="8229"/>
                </a:lnTo>
                <a:lnTo>
                  <a:pt x="16078" y="15760"/>
                </a:lnTo>
                <a:lnTo>
                  <a:pt x="15201" y="23355"/>
                </a:lnTo>
                <a:lnTo>
                  <a:pt x="15125" y="23837"/>
                </a:lnTo>
                <a:lnTo>
                  <a:pt x="4749" y="17818"/>
                </a:lnTo>
                <a:lnTo>
                  <a:pt x="8318" y="198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1621369" y="1827519"/>
            <a:ext cx="4673" cy="8077"/>
          </a:xfrm>
          <a:custGeom>
            <a:avLst/>
            <a:gdLst/>
            <a:ahLst/>
            <a:cxnLst/>
            <a:rect l="l" t="t" r="r" b="b"/>
            <a:pathLst>
              <a:path w="4673" h="8077">
                <a:moveTo>
                  <a:pt x="3962" y="1270"/>
                </a:moveTo>
                <a:lnTo>
                  <a:pt x="4673" y="0"/>
                </a:lnTo>
                <a:lnTo>
                  <a:pt x="0" y="8077"/>
                </a:lnTo>
                <a:lnTo>
                  <a:pt x="3721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1616144" y="1820152"/>
            <a:ext cx="11087" cy="8559"/>
          </a:xfrm>
          <a:custGeom>
            <a:avLst/>
            <a:gdLst/>
            <a:ahLst/>
            <a:cxnLst/>
            <a:rect l="l" t="t" r="r" b="b"/>
            <a:pathLst>
              <a:path w="11087" h="8559">
                <a:moveTo>
                  <a:pt x="0" y="3251"/>
                </a:moveTo>
                <a:lnTo>
                  <a:pt x="1905" y="0"/>
                </a:lnTo>
                <a:lnTo>
                  <a:pt x="11087" y="5308"/>
                </a:lnTo>
                <a:lnTo>
                  <a:pt x="9182" y="85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1615826" y="1820161"/>
            <a:ext cx="2222" cy="3797"/>
          </a:xfrm>
          <a:custGeom>
            <a:avLst/>
            <a:gdLst/>
            <a:ahLst/>
            <a:cxnLst/>
            <a:rect l="l" t="t" r="r" b="b"/>
            <a:pathLst>
              <a:path w="2222" h="3797">
                <a:moveTo>
                  <a:pt x="0" y="3797"/>
                </a:moveTo>
                <a:lnTo>
                  <a:pt x="2222" y="0"/>
                </a:lnTo>
                <a:lnTo>
                  <a:pt x="1422" y="12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1621369" y="1822057"/>
            <a:ext cx="5867" cy="3403"/>
          </a:xfrm>
          <a:custGeom>
            <a:avLst/>
            <a:gdLst/>
            <a:ahLst/>
            <a:cxnLst/>
            <a:rect l="l" t="t" r="r" b="b"/>
            <a:pathLst>
              <a:path w="5867" h="3403">
                <a:moveTo>
                  <a:pt x="0" y="0"/>
                </a:moveTo>
                <a:lnTo>
                  <a:pt x="5867" y="340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1617094" y="1820153"/>
            <a:ext cx="952" cy="1587"/>
          </a:xfrm>
          <a:custGeom>
            <a:avLst/>
            <a:gdLst/>
            <a:ahLst/>
            <a:cxnLst/>
            <a:rect l="l" t="t" r="r" b="b"/>
            <a:pathLst>
              <a:path w="952" h="1587">
                <a:moveTo>
                  <a:pt x="0" y="1587"/>
                </a:moveTo>
                <a:lnTo>
                  <a:pt x="95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1614089" y="1739212"/>
            <a:ext cx="178269" cy="116586"/>
          </a:xfrm>
          <a:custGeom>
            <a:avLst/>
            <a:gdLst/>
            <a:ahLst/>
            <a:cxnLst/>
            <a:rect l="l" t="t" r="r" b="b"/>
            <a:pathLst>
              <a:path w="178269" h="116586">
                <a:moveTo>
                  <a:pt x="172491" y="76746"/>
                </a:moveTo>
                <a:lnTo>
                  <a:pt x="178269" y="72555"/>
                </a:lnTo>
                <a:lnTo>
                  <a:pt x="152857" y="116586"/>
                </a:lnTo>
                <a:lnTo>
                  <a:pt x="0" y="28270"/>
                </a:lnTo>
                <a:lnTo>
                  <a:pt x="16306" y="0"/>
                </a:lnTo>
                <a:lnTo>
                  <a:pt x="14719" y="27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1629289" y="1862609"/>
            <a:ext cx="1104" cy="1104"/>
          </a:xfrm>
          <a:custGeom>
            <a:avLst/>
            <a:gdLst/>
            <a:ahLst/>
            <a:cxnLst/>
            <a:rect l="l" t="t" r="r" b="b"/>
            <a:pathLst>
              <a:path w="1104" h="1104">
                <a:moveTo>
                  <a:pt x="635" y="711"/>
                </a:moveTo>
                <a:lnTo>
                  <a:pt x="1104" y="0"/>
                </a:lnTo>
                <a:lnTo>
                  <a:pt x="393" y="1104"/>
                </a:lnTo>
                <a:lnTo>
                  <a:pt x="0" y="876"/>
                </a:lnTo>
                <a:lnTo>
                  <a:pt x="317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1626439" y="1861816"/>
            <a:ext cx="2857" cy="1663"/>
          </a:xfrm>
          <a:custGeom>
            <a:avLst/>
            <a:gdLst/>
            <a:ahLst/>
            <a:cxnLst/>
            <a:rect l="l" t="t" r="r" b="b"/>
            <a:pathLst>
              <a:path w="2857" h="1663">
                <a:moveTo>
                  <a:pt x="0" y="0"/>
                </a:moveTo>
                <a:lnTo>
                  <a:pt x="2857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1629924" y="1854370"/>
            <a:ext cx="5067" cy="9029"/>
          </a:xfrm>
          <a:custGeom>
            <a:avLst/>
            <a:gdLst/>
            <a:ahLst/>
            <a:cxnLst/>
            <a:rect l="l" t="t" r="r" b="b"/>
            <a:pathLst>
              <a:path w="5067" h="9029">
                <a:moveTo>
                  <a:pt x="0" y="9029"/>
                </a:moveTo>
                <a:lnTo>
                  <a:pt x="5067" y="152"/>
                </a:lnTo>
                <a:lnTo>
                  <a:pt x="482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1627710" y="1862612"/>
            <a:ext cx="1422" cy="787"/>
          </a:xfrm>
          <a:custGeom>
            <a:avLst/>
            <a:gdLst/>
            <a:ahLst/>
            <a:cxnLst/>
            <a:rect l="l" t="t" r="r" b="b"/>
            <a:pathLst>
              <a:path w="1422" h="787">
                <a:moveTo>
                  <a:pt x="1422" y="7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1626044" y="1825464"/>
            <a:ext cx="1181" cy="2057"/>
          </a:xfrm>
          <a:custGeom>
            <a:avLst/>
            <a:gdLst/>
            <a:ahLst/>
            <a:cxnLst/>
            <a:rect l="l" t="t" r="r" b="b"/>
            <a:pathLst>
              <a:path w="1181" h="2057">
                <a:moveTo>
                  <a:pt x="0" y="2057"/>
                </a:moveTo>
                <a:lnTo>
                  <a:pt x="1181" y="0"/>
                </a:lnTo>
                <a:lnTo>
                  <a:pt x="952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1621369" y="1812236"/>
            <a:ext cx="6019" cy="2298"/>
          </a:xfrm>
          <a:custGeom>
            <a:avLst/>
            <a:gdLst/>
            <a:ahLst/>
            <a:cxnLst/>
            <a:rect l="l" t="t" r="r" b="b"/>
            <a:pathLst>
              <a:path w="6019" h="2298">
                <a:moveTo>
                  <a:pt x="0" y="0"/>
                </a:moveTo>
                <a:lnTo>
                  <a:pt x="6019" y="229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1627389" y="1814534"/>
            <a:ext cx="9182" cy="7518"/>
          </a:xfrm>
          <a:custGeom>
            <a:avLst/>
            <a:gdLst/>
            <a:ahLst/>
            <a:cxnLst/>
            <a:rect l="l" t="t" r="r" b="b"/>
            <a:pathLst>
              <a:path w="9182" h="7518">
                <a:moveTo>
                  <a:pt x="0" y="0"/>
                </a:moveTo>
                <a:lnTo>
                  <a:pt x="9182" y="7518"/>
                </a:lnTo>
                <a:lnTo>
                  <a:pt x="3009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1625255" y="1815962"/>
            <a:ext cx="1104" cy="393"/>
          </a:xfrm>
          <a:custGeom>
            <a:avLst/>
            <a:gdLst/>
            <a:ahLst/>
            <a:cxnLst/>
            <a:rect l="l" t="t" r="r" b="b"/>
            <a:pathLst>
              <a:path w="1104" h="393">
                <a:moveTo>
                  <a:pt x="1104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1630404" y="1856985"/>
            <a:ext cx="3162" cy="5626"/>
          </a:xfrm>
          <a:custGeom>
            <a:avLst/>
            <a:gdLst/>
            <a:ahLst/>
            <a:cxnLst/>
            <a:rect l="l" t="t" r="r" b="b"/>
            <a:pathLst>
              <a:path w="3162" h="5626">
                <a:moveTo>
                  <a:pt x="3162" y="0"/>
                </a:moveTo>
                <a:lnTo>
                  <a:pt x="0" y="5626"/>
                </a:lnTo>
                <a:lnTo>
                  <a:pt x="2451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1630636" y="1861024"/>
            <a:ext cx="635" cy="1028"/>
          </a:xfrm>
          <a:custGeom>
            <a:avLst/>
            <a:gdLst/>
            <a:ahLst/>
            <a:cxnLst/>
            <a:rect l="l" t="t" r="r" b="b"/>
            <a:pathLst>
              <a:path w="635" h="1028">
                <a:moveTo>
                  <a:pt x="635" y="0"/>
                </a:moveTo>
                <a:lnTo>
                  <a:pt x="0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1631745" y="1852634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1346" y="787"/>
                </a:moveTo>
                <a:lnTo>
                  <a:pt x="0" y="0"/>
                </a:lnTo>
                <a:lnTo>
                  <a:pt x="1739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1633012" y="1853342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0" y="0"/>
                </a:moveTo>
                <a:lnTo>
                  <a:pt x="1739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1634676" y="1854291"/>
            <a:ext cx="0" cy="76"/>
          </a:xfrm>
          <a:custGeom>
            <a:avLst/>
            <a:gdLst/>
            <a:ahLst/>
            <a:cxnLst/>
            <a:rect l="l" t="t" r="r" b="b"/>
            <a:pathLst>
              <a:path h="76">
                <a:moveTo>
                  <a:pt x="0" y="0"/>
                </a:moveTo>
                <a:lnTo>
                  <a:pt x="0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1636576" y="1822057"/>
            <a:ext cx="8877" cy="33578"/>
          </a:xfrm>
          <a:custGeom>
            <a:avLst/>
            <a:gdLst/>
            <a:ahLst/>
            <a:cxnLst/>
            <a:rect l="l" t="t" r="r" b="b"/>
            <a:pathLst>
              <a:path w="8877" h="33578">
                <a:moveTo>
                  <a:pt x="0" y="0"/>
                </a:moveTo>
                <a:lnTo>
                  <a:pt x="6261" y="10134"/>
                </a:lnTo>
                <a:lnTo>
                  <a:pt x="8877" y="21780"/>
                </a:lnTo>
                <a:lnTo>
                  <a:pt x="7518" y="3357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1638077" y="1732476"/>
            <a:ext cx="39370" cy="36995"/>
          </a:xfrm>
          <a:custGeom>
            <a:avLst/>
            <a:gdLst/>
            <a:ahLst/>
            <a:cxnLst/>
            <a:rect l="l" t="t" r="r" b="b"/>
            <a:pathLst>
              <a:path w="39369" h="36995">
                <a:moveTo>
                  <a:pt x="1269" y="8242"/>
                </a:moveTo>
                <a:lnTo>
                  <a:pt x="0" y="3175"/>
                </a:lnTo>
                <a:lnTo>
                  <a:pt x="0" y="0"/>
                </a:lnTo>
                <a:lnTo>
                  <a:pt x="1904" y="12674"/>
                </a:lnTo>
                <a:lnTo>
                  <a:pt x="7772" y="23368"/>
                </a:lnTo>
                <a:lnTo>
                  <a:pt x="16471" y="31369"/>
                </a:lnTo>
                <a:lnTo>
                  <a:pt x="27330" y="36042"/>
                </a:lnTo>
                <a:lnTo>
                  <a:pt x="39369" y="36995"/>
                </a:lnTo>
                <a:lnTo>
                  <a:pt x="30886" y="36753"/>
                </a:lnTo>
                <a:lnTo>
                  <a:pt x="29146" y="3619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1630399" y="1723453"/>
            <a:ext cx="9029" cy="15760"/>
          </a:xfrm>
          <a:custGeom>
            <a:avLst/>
            <a:gdLst/>
            <a:ahLst/>
            <a:cxnLst/>
            <a:rect l="l" t="t" r="r" b="b"/>
            <a:pathLst>
              <a:path w="9029" h="15760">
                <a:moveTo>
                  <a:pt x="0" y="15760"/>
                </a:moveTo>
                <a:lnTo>
                  <a:pt x="9029" y="0"/>
                </a:lnTo>
                <a:lnTo>
                  <a:pt x="7683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1644260" y="1850884"/>
            <a:ext cx="393" cy="3644"/>
          </a:xfrm>
          <a:custGeom>
            <a:avLst/>
            <a:gdLst/>
            <a:ahLst/>
            <a:cxnLst/>
            <a:rect l="l" t="t" r="r" b="b"/>
            <a:pathLst>
              <a:path w="393" h="3644">
                <a:moveTo>
                  <a:pt x="0" y="3644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1645845" y="1755847"/>
            <a:ext cx="5067" cy="4673"/>
          </a:xfrm>
          <a:custGeom>
            <a:avLst/>
            <a:gdLst/>
            <a:ahLst/>
            <a:cxnLst/>
            <a:rect l="l" t="t" r="r" b="b"/>
            <a:pathLst>
              <a:path w="5067" h="4673">
                <a:moveTo>
                  <a:pt x="0" y="0"/>
                </a:moveTo>
                <a:lnTo>
                  <a:pt x="1739" y="2057"/>
                </a:lnTo>
                <a:lnTo>
                  <a:pt x="5067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1639989" y="1745156"/>
            <a:ext cx="3479" cy="6413"/>
          </a:xfrm>
          <a:custGeom>
            <a:avLst/>
            <a:gdLst/>
            <a:ahLst/>
            <a:cxnLst/>
            <a:rect l="l" t="t" r="r" b="b"/>
            <a:pathLst>
              <a:path w="3479" h="6413">
                <a:moveTo>
                  <a:pt x="3479" y="6413"/>
                </a:moveTo>
                <a:lnTo>
                  <a:pt x="939" y="245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1648142" y="1674662"/>
            <a:ext cx="19481" cy="33743"/>
          </a:xfrm>
          <a:custGeom>
            <a:avLst/>
            <a:gdLst/>
            <a:ahLst/>
            <a:cxnLst/>
            <a:rect l="l" t="t" r="r" b="b"/>
            <a:pathLst>
              <a:path w="19481" h="33743">
                <a:moveTo>
                  <a:pt x="18453" y="1904"/>
                </a:moveTo>
                <a:lnTo>
                  <a:pt x="19481" y="0"/>
                </a:lnTo>
                <a:lnTo>
                  <a:pt x="0" y="33743"/>
                </a:lnTo>
                <a:lnTo>
                  <a:pt x="558" y="3335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1648291" y="1697471"/>
            <a:ext cx="45072" cy="23126"/>
          </a:xfrm>
          <a:custGeom>
            <a:avLst/>
            <a:gdLst/>
            <a:ahLst/>
            <a:cxnLst/>
            <a:rect l="l" t="t" r="r" b="b"/>
            <a:pathLst>
              <a:path w="45072" h="23126">
                <a:moveTo>
                  <a:pt x="10541" y="3251"/>
                </a:moveTo>
                <a:lnTo>
                  <a:pt x="9753" y="3644"/>
                </a:lnTo>
                <a:lnTo>
                  <a:pt x="0" y="10769"/>
                </a:lnTo>
                <a:lnTo>
                  <a:pt x="10541" y="3251"/>
                </a:lnTo>
                <a:lnTo>
                  <a:pt x="22656" y="0"/>
                </a:lnTo>
                <a:lnTo>
                  <a:pt x="34696" y="952"/>
                </a:lnTo>
                <a:lnTo>
                  <a:pt x="45072" y="5473"/>
                </a:lnTo>
                <a:lnTo>
                  <a:pt x="33350" y="23126"/>
                </a:lnTo>
                <a:lnTo>
                  <a:pt x="28841" y="21386"/>
                </a:lnTo>
                <a:lnTo>
                  <a:pt x="26301" y="21310"/>
                </a:lnTo>
                <a:lnTo>
                  <a:pt x="22504" y="217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1646952" y="1625804"/>
            <a:ext cx="127038" cy="62166"/>
          </a:xfrm>
          <a:custGeom>
            <a:avLst/>
            <a:gdLst/>
            <a:ahLst/>
            <a:cxnLst/>
            <a:rect l="l" t="t" r="r" b="b"/>
            <a:pathLst>
              <a:path w="127038" h="62166">
                <a:moveTo>
                  <a:pt x="0" y="33654"/>
                </a:moveTo>
                <a:lnTo>
                  <a:pt x="19405" y="0"/>
                </a:lnTo>
                <a:lnTo>
                  <a:pt x="127038" y="62166"/>
                </a:lnTo>
                <a:lnTo>
                  <a:pt x="19405" y="0"/>
                </a:lnTo>
                <a:lnTo>
                  <a:pt x="6731" y="219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1654557" y="1763845"/>
            <a:ext cx="10845" cy="4673"/>
          </a:xfrm>
          <a:custGeom>
            <a:avLst/>
            <a:gdLst/>
            <a:ahLst/>
            <a:cxnLst/>
            <a:rect l="l" t="t" r="r" b="b"/>
            <a:pathLst>
              <a:path w="10845" h="4673">
                <a:moveTo>
                  <a:pt x="0" y="0"/>
                </a:moveTo>
                <a:lnTo>
                  <a:pt x="2768" y="1587"/>
                </a:lnTo>
                <a:lnTo>
                  <a:pt x="10845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1665485" y="1867353"/>
            <a:ext cx="26847" cy="66217"/>
          </a:xfrm>
          <a:custGeom>
            <a:avLst/>
            <a:gdLst/>
            <a:ahLst/>
            <a:cxnLst/>
            <a:rect l="l" t="t" r="r" b="b"/>
            <a:pathLst>
              <a:path w="26847" h="66217">
                <a:moveTo>
                  <a:pt x="26847" y="66217"/>
                </a:moveTo>
                <a:lnTo>
                  <a:pt x="23279" y="65506"/>
                </a:lnTo>
                <a:lnTo>
                  <a:pt x="12992" y="59563"/>
                </a:lnTo>
                <a:lnTo>
                  <a:pt x="5143" y="50622"/>
                </a:lnTo>
                <a:lnTo>
                  <a:pt x="635" y="39522"/>
                </a:lnTo>
                <a:lnTo>
                  <a:pt x="0" y="27647"/>
                </a:lnTo>
                <a:lnTo>
                  <a:pt x="3251" y="16243"/>
                </a:lnTo>
                <a:lnTo>
                  <a:pt x="10058" y="6426"/>
                </a:lnTo>
                <a:lnTo>
                  <a:pt x="18770" y="0"/>
                </a:lnTo>
                <a:lnTo>
                  <a:pt x="17424" y="10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1665645" y="1897848"/>
            <a:ext cx="76" cy="1587"/>
          </a:xfrm>
          <a:custGeom>
            <a:avLst/>
            <a:gdLst/>
            <a:ahLst/>
            <a:cxnLst/>
            <a:rect l="l" t="t" r="r" b="b"/>
            <a:pathLst>
              <a:path w="76" h="1587">
                <a:moveTo>
                  <a:pt x="76" y="15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1659310" y="1721628"/>
            <a:ext cx="6248" cy="22339"/>
          </a:xfrm>
          <a:custGeom>
            <a:avLst/>
            <a:gdLst/>
            <a:ahLst/>
            <a:cxnLst/>
            <a:rect l="l" t="t" r="r" b="b"/>
            <a:pathLst>
              <a:path w="6248" h="22339">
                <a:moveTo>
                  <a:pt x="3797" y="21704"/>
                </a:moveTo>
                <a:lnTo>
                  <a:pt x="4508" y="22339"/>
                </a:lnTo>
                <a:lnTo>
                  <a:pt x="3721" y="21628"/>
                </a:lnTo>
                <a:lnTo>
                  <a:pt x="1104" y="17348"/>
                </a:lnTo>
                <a:lnTo>
                  <a:pt x="0" y="12280"/>
                </a:lnTo>
                <a:lnTo>
                  <a:pt x="863" y="6896"/>
                </a:lnTo>
                <a:lnTo>
                  <a:pt x="3632" y="2146"/>
                </a:lnTo>
                <a:lnTo>
                  <a:pt x="6248" y="0"/>
                </a:lnTo>
                <a:lnTo>
                  <a:pt x="3162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1663029" y="1743254"/>
            <a:ext cx="8318" cy="4826"/>
          </a:xfrm>
          <a:custGeom>
            <a:avLst/>
            <a:gdLst/>
            <a:ahLst/>
            <a:cxnLst/>
            <a:rect l="l" t="t" r="r" b="b"/>
            <a:pathLst>
              <a:path w="8318" h="4825">
                <a:moveTo>
                  <a:pt x="0" y="0"/>
                </a:moveTo>
                <a:lnTo>
                  <a:pt x="3721" y="3086"/>
                </a:lnTo>
                <a:lnTo>
                  <a:pt x="8318" y="4826"/>
                </a:lnTo>
                <a:lnTo>
                  <a:pt x="3721" y="3086"/>
                </a:lnTo>
                <a:lnTo>
                  <a:pt x="787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1659469" y="1734539"/>
            <a:ext cx="952" cy="4521"/>
          </a:xfrm>
          <a:custGeom>
            <a:avLst/>
            <a:gdLst/>
            <a:ahLst/>
            <a:cxnLst/>
            <a:rect l="l" t="t" r="r" b="b"/>
            <a:pathLst>
              <a:path w="952" h="4521">
                <a:moveTo>
                  <a:pt x="787" y="3962"/>
                </a:moveTo>
                <a:lnTo>
                  <a:pt x="952" y="452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1659387" y="1729469"/>
            <a:ext cx="635" cy="4597"/>
          </a:xfrm>
          <a:custGeom>
            <a:avLst/>
            <a:gdLst/>
            <a:ahLst/>
            <a:cxnLst/>
            <a:rect l="l" t="t" r="r" b="b"/>
            <a:pathLst>
              <a:path w="635" h="4597">
                <a:moveTo>
                  <a:pt x="0" y="4597"/>
                </a:move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1660098" y="1725112"/>
            <a:ext cx="2057" cy="3886"/>
          </a:xfrm>
          <a:custGeom>
            <a:avLst/>
            <a:gdLst/>
            <a:ahLst/>
            <a:cxnLst/>
            <a:rect l="l" t="t" r="r" b="b"/>
            <a:pathLst>
              <a:path w="2057" h="3886">
                <a:moveTo>
                  <a:pt x="0" y="3886"/>
                </a:moveTo>
                <a:lnTo>
                  <a:pt x="205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1665564" y="1719498"/>
            <a:ext cx="4279" cy="2133"/>
          </a:xfrm>
          <a:custGeom>
            <a:avLst/>
            <a:gdLst/>
            <a:ahLst/>
            <a:cxnLst/>
            <a:rect l="l" t="t" r="r" b="b"/>
            <a:pathLst>
              <a:path w="4279" h="2133">
                <a:moveTo>
                  <a:pt x="0" y="2133"/>
                </a:moveTo>
                <a:lnTo>
                  <a:pt x="1587" y="863"/>
                </a:lnTo>
                <a:lnTo>
                  <a:pt x="4279" y="0"/>
                </a:lnTo>
                <a:lnTo>
                  <a:pt x="711" y="15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1663426" y="1697479"/>
            <a:ext cx="7518" cy="2057"/>
          </a:xfrm>
          <a:custGeom>
            <a:avLst/>
            <a:gdLst/>
            <a:ahLst/>
            <a:cxnLst/>
            <a:rect l="l" t="t" r="r" b="b"/>
            <a:pathLst>
              <a:path w="7518" h="2057">
                <a:moveTo>
                  <a:pt x="0" y="2057"/>
                </a:moveTo>
                <a:lnTo>
                  <a:pt x="6413" y="76"/>
                </a:lnTo>
                <a:lnTo>
                  <a:pt x="751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1667625" y="1895241"/>
            <a:ext cx="5384" cy="22174"/>
          </a:xfrm>
          <a:custGeom>
            <a:avLst/>
            <a:gdLst/>
            <a:ahLst/>
            <a:cxnLst/>
            <a:rect l="l" t="t" r="r" b="b"/>
            <a:pathLst>
              <a:path w="5384" h="22174">
                <a:moveTo>
                  <a:pt x="5384" y="22174"/>
                </a:moveTo>
                <a:lnTo>
                  <a:pt x="4826" y="21539"/>
                </a:lnTo>
                <a:lnTo>
                  <a:pt x="635" y="1116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1673012" y="1917419"/>
            <a:ext cx="6807" cy="7835"/>
          </a:xfrm>
          <a:custGeom>
            <a:avLst/>
            <a:gdLst/>
            <a:ahLst/>
            <a:cxnLst/>
            <a:rect l="l" t="t" r="r" b="b"/>
            <a:pathLst>
              <a:path w="6807" h="7835">
                <a:moveTo>
                  <a:pt x="6807" y="783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1671345" y="1746662"/>
            <a:ext cx="9588" cy="1587"/>
          </a:xfrm>
          <a:custGeom>
            <a:avLst/>
            <a:gdLst/>
            <a:ahLst/>
            <a:cxnLst/>
            <a:rect l="l" t="t" r="r" b="b"/>
            <a:pathLst>
              <a:path w="9588" h="1587">
                <a:moveTo>
                  <a:pt x="0" y="1422"/>
                </a:moveTo>
                <a:lnTo>
                  <a:pt x="4991" y="1587"/>
                </a:lnTo>
                <a:lnTo>
                  <a:pt x="9588" y="0"/>
                </a:lnTo>
                <a:lnTo>
                  <a:pt x="4914" y="1587"/>
                </a:lnTo>
                <a:lnTo>
                  <a:pt x="5461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1669841" y="1718693"/>
            <a:ext cx="4749" cy="800"/>
          </a:xfrm>
          <a:custGeom>
            <a:avLst/>
            <a:gdLst/>
            <a:ahLst/>
            <a:cxnLst/>
            <a:rect l="l" t="t" r="r" b="b"/>
            <a:pathLst>
              <a:path w="4749" h="800">
                <a:moveTo>
                  <a:pt x="0" y="800"/>
                </a:moveTo>
                <a:lnTo>
                  <a:pt x="2298" y="0"/>
                </a:lnTo>
                <a:lnTo>
                  <a:pt x="4749" y="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1667624" y="1638548"/>
            <a:ext cx="20828" cy="36118"/>
          </a:xfrm>
          <a:custGeom>
            <a:avLst/>
            <a:gdLst/>
            <a:ahLst/>
            <a:cxnLst/>
            <a:rect l="l" t="t" r="r" b="b"/>
            <a:pathLst>
              <a:path w="20827" h="36118">
                <a:moveTo>
                  <a:pt x="0" y="36118"/>
                </a:moveTo>
                <a:lnTo>
                  <a:pt x="2082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1675227" y="1630947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0"/>
                </a:moveTo>
                <a:lnTo>
                  <a:pt x="9029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1679820" y="1925250"/>
            <a:ext cx="9664" cy="5626"/>
          </a:xfrm>
          <a:custGeom>
            <a:avLst/>
            <a:gdLst/>
            <a:ahLst/>
            <a:cxnLst/>
            <a:rect l="l" t="t" r="r" b="b"/>
            <a:pathLst>
              <a:path w="9664" h="5626">
                <a:moveTo>
                  <a:pt x="1981" y="1193"/>
                </a:moveTo>
                <a:lnTo>
                  <a:pt x="0" y="0"/>
                </a:lnTo>
                <a:lnTo>
                  <a:pt x="4597" y="3251"/>
                </a:lnTo>
                <a:lnTo>
                  <a:pt x="9664" y="5626"/>
                </a:lnTo>
                <a:lnTo>
                  <a:pt x="1981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1683538" y="1918120"/>
            <a:ext cx="723" cy="1270"/>
          </a:xfrm>
          <a:custGeom>
            <a:avLst/>
            <a:gdLst/>
            <a:ahLst/>
            <a:cxnLst/>
            <a:rect l="l" t="t" r="r" b="b"/>
            <a:pathLst>
              <a:path w="723" h="1269">
                <a:moveTo>
                  <a:pt x="241" y="800"/>
                </a:moveTo>
                <a:lnTo>
                  <a:pt x="0" y="1269"/>
                </a:lnTo>
                <a:lnTo>
                  <a:pt x="723" y="0"/>
                </a:lnTo>
                <a:lnTo>
                  <a:pt x="0" y="1269"/>
                </a:lnTo>
                <a:lnTo>
                  <a:pt x="76" y="11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1683542" y="1906249"/>
            <a:ext cx="36588" cy="18453"/>
          </a:xfrm>
          <a:custGeom>
            <a:avLst/>
            <a:gdLst/>
            <a:ahLst/>
            <a:cxnLst/>
            <a:rect l="l" t="t" r="r" b="b"/>
            <a:pathLst>
              <a:path w="36588" h="18453">
                <a:moveTo>
                  <a:pt x="0" y="13144"/>
                </a:moveTo>
                <a:lnTo>
                  <a:pt x="9182" y="18453"/>
                </a:lnTo>
                <a:lnTo>
                  <a:pt x="11087" y="15125"/>
                </a:lnTo>
                <a:lnTo>
                  <a:pt x="17272" y="16154"/>
                </a:lnTo>
                <a:lnTo>
                  <a:pt x="24866" y="15049"/>
                </a:lnTo>
                <a:lnTo>
                  <a:pt x="31762" y="11556"/>
                </a:lnTo>
                <a:lnTo>
                  <a:pt x="34925" y="8712"/>
                </a:lnTo>
                <a:lnTo>
                  <a:pt x="36588" y="9740"/>
                </a:lnTo>
                <a:lnTo>
                  <a:pt x="19799" y="0"/>
                </a:lnTo>
                <a:lnTo>
                  <a:pt x="10058" y="1703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1684258" y="1919794"/>
            <a:ext cx="8470" cy="4914"/>
          </a:xfrm>
          <a:custGeom>
            <a:avLst/>
            <a:gdLst/>
            <a:ahLst/>
            <a:cxnLst/>
            <a:rect l="l" t="t" r="r" b="b"/>
            <a:pathLst>
              <a:path w="8470" h="4914">
                <a:moveTo>
                  <a:pt x="3086" y="1739"/>
                </a:moveTo>
                <a:lnTo>
                  <a:pt x="8470" y="4914"/>
                </a:lnTo>
                <a:lnTo>
                  <a:pt x="0" y="0"/>
                </a:lnTo>
                <a:lnTo>
                  <a:pt x="1574" y="9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1684257" y="1919790"/>
            <a:ext cx="8470" cy="4914"/>
          </a:xfrm>
          <a:custGeom>
            <a:avLst/>
            <a:gdLst/>
            <a:ahLst/>
            <a:cxnLst/>
            <a:rect l="l" t="t" r="r" b="b"/>
            <a:pathLst>
              <a:path w="8470" h="4914">
                <a:moveTo>
                  <a:pt x="0" y="0"/>
                </a:moveTo>
                <a:lnTo>
                  <a:pt x="8470" y="4914"/>
                </a:lnTo>
                <a:lnTo>
                  <a:pt x="7912" y="45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1676015" y="1890480"/>
            <a:ext cx="13779" cy="27647"/>
          </a:xfrm>
          <a:custGeom>
            <a:avLst/>
            <a:gdLst/>
            <a:ahLst/>
            <a:cxnLst/>
            <a:rect l="l" t="t" r="r" b="b"/>
            <a:pathLst>
              <a:path w="13779" h="27647">
                <a:moveTo>
                  <a:pt x="8242" y="27647"/>
                </a:moveTo>
                <a:lnTo>
                  <a:pt x="13779" y="17983"/>
                </a:lnTo>
                <a:lnTo>
                  <a:pt x="9423" y="25590"/>
                </a:lnTo>
                <a:lnTo>
                  <a:pt x="5473" y="20751"/>
                </a:lnTo>
                <a:lnTo>
                  <a:pt x="2616" y="13627"/>
                </a:lnTo>
                <a:lnTo>
                  <a:pt x="2146" y="5943"/>
                </a:lnTo>
                <a:lnTo>
                  <a:pt x="3009" y="1752"/>
                </a:lnTo>
                <a:lnTo>
                  <a:pt x="0" y="0"/>
                </a:lnTo>
                <a:lnTo>
                  <a:pt x="1981" y="11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1675777" y="1885497"/>
            <a:ext cx="8483" cy="9740"/>
          </a:xfrm>
          <a:custGeom>
            <a:avLst/>
            <a:gdLst/>
            <a:ahLst/>
            <a:cxnLst/>
            <a:rect l="l" t="t" r="r" b="b"/>
            <a:pathLst>
              <a:path w="8483" h="9740">
                <a:moveTo>
                  <a:pt x="3251" y="6730"/>
                </a:moveTo>
                <a:lnTo>
                  <a:pt x="8483" y="9740"/>
                </a:lnTo>
                <a:lnTo>
                  <a:pt x="0" y="4825"/>
                </a:lnTo>
                <a:lnTo>
                  <a:pt x="278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1681086" y="1873305"/>
            <a:ext cx="43726" cy="32473"/>
          </a:xfrm>
          <a:custGeom>
            <a:avLst/>
            <a:gdLst/>
            <a:ahLst/>
            <a:cxnLst/>
            <a:rect l="l" t="t" r="r" b="b"/>
            <a:pathLst>
              <a:path w="43726" h="32473">
                <a:moveTo>
                  <a:pt x="34848" y="27952"/>
                </a:moveTo>
                <a:lnTo>
                  <a:pt x="31762" y="26136"/>
                </a:lnTo>
                <a:lnTo>
                  <a:pt x="42773" y="32473"/>
                </a:lnTo>
                <a:lnTo>
                  <a:pt x="42849" y="32067"/>
                </a:lnTo>
                <a:lnTo>
                  <a:pt x="43726" y="24384"/>
                </a:lnTo>
                <a:lnTo>
                  <a:pt x="42062" y="16865"/>
                </a:lnTo>
                <a:lnTo>
                  <a:pt x="38011" y="10287"/>
                </a:lnTo>
                <a:lnTo>
                  <a:pt x="36360" y="8623"/>
                </a:lnTo>
                <a:lnTo>
                  <a:pt x="38252" y="5295"/>
                </a:lnTo>
                <a:lnTo>
                  <a:pt x="29070" y="0"/>
                </a:lnTo>
                <a:lnTo>
                  <a:pt x="27165" y="3314"/>
                </a:lnTo>
                <a:lnTo>
                  <a:pt x="24866" y="2768"/>
                </a:lnTo>
                <a:lnTo>
                  <a:pt x="17106" y="2527"/>
                </a:lnTo>
                <a:lnTo>
                  <a:pt x="9817" y="4826"/>
                </a:lnTo>
                <a:lnTo>
                  <a:pt x="3568" y="9334"/>
                </a:lnTo>
                <a:lnTo>
                  <a:pt x="3251" y="9652"/>
                </a:lnTo>
                <a:lnTo>
                  <a:pt x="0" y="7759"/>
                </a:lnTo>
                <a:lnTo>
                  <a:pt x="1193" y="84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1675778" y="1882725"/>
            <a:ext cx="4356" cy="7607"/>
          </a:xfrm>
          <a:custGeom>
            <a:avLst/>
            <a:gdLst/>
            <a:ahLst/>
            <a:cxnLst/>
            <a:rect l="l" t="t" r="r" b="b"/>
            <a:pathLst>
              <a:path w="4356" h="7607">
                <a:moveTo>
                  <a:pt x="1981" y="4038"/>
                </a:moveTo>
                <a:lnTo>
                  <a:pt x="0" y="7607"/>
                </a:lnTo>
                <a:lnTo>
                  <a:pt x="435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1677921" y="1881060"/>
            <a:ext cx="3721" cy="5461"/>
          </a:xfrm>
          <a:custGeom>
            <a:avLst/>
            <a:gdLst/>
            <a:ahLst/>
            <a:cxnLst/>
            <a:rect l="l" t="t" r="r" b="b"/>
            <a:pathLst>
              <a:path w="3721" h="5461">
                <a:moveTo>
                  <a:pt x="3721" y="317"/>
                </a:moveTo>
                <a:lnTo>
                  <a:pt x="3162" y="0"/>
                </a:lnTo>
                <a:lnTo>
                  <a:pt x="0" y="546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1681086" y="1881061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0" y="0"/>
                </a:moveTo>
                <a:lnTo>
                  <a:pt x="76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1677047" y="1865297"/>
            <a:ext cx="30886" cy="9982"/>
          </a:xfrm>
          <a:custGeom>
            <a:avLst/>
            <a:gdLst/>
            <a:ahLst/>
            <a:cxnLst/>
            <a:rect l="l" t="t" r="r" b="b"/>
            <a:pathLst>
              <a:path w="30886" h="9982">
                <a:moveTo>
                  <a:pt x="0" y="9982"/>
                </a:moveTo>
                <a:lnTo>
                  <a:pt x="9029" y="3327"/>
                </a:lnTo>
                <a:lnTo>
                  <a:pt x="19723" y="0"/>
                </a:lnTo>
                <a:lnTo>
                  <a:pt x="30886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1684257" y="1863168"/>
            <a:ext cx="53301" cy="49733"/>
          </a:xfrm>
          <a:custGeom>
            <a:avLst/>
            <a:gdLst/>
            <a:ahLst/>
            <a:cxnLst/>
            <a:rect l="l" t="t" r="r" b="b"/>
            <a:pathLst>
              <a:path w="53301" h="49733">
                <a:moveTo>
                  <a:pt x="0" y="4191"/>
                </a:moveTo>
                <a:lnTo>
                  <a:pt x="876" y="3556"/>
                </a:lnTo>
                <a:lnTo>
                  <a:pt x="12192" y="0"/>
                </a:lnTo>
                <a:lnTo>
                  <a:pt x="24079" y="304"/>
                </a:lnTo>
                <a:lnTo>
                  <a:pt x="35242" y="4508"/>
                </a:lnTo>
                <a:lnTo>
                  <a:pt x="31038" y="2921"/>
                </a:lnTo>
                <a:lnTo>
                  <a:pt x="35242" y="4508"/>
                </a:lnTo>
                <a:lnTo>
                  <a:pt x="44424" y="12103"/>
                </a:lnTo>
                <a:lnTo>
                  <a:pt x="50685" y="22250"/>
                </a:lnTo>
                <a:lnTo>
                  <a:pt x="53301" y="33807"/>
                </a:lnTo>
                <a:lnTo>
                  <a:pt x="51955" y="45694"/>
                </a:lnTo>
                <a:lnTo>
                  <a:pt x="50050" y="497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1677446" y="1747375"/>
            <a:ext cx="30175" cy="22098"/>
          </a:xfrm>
          <a:custGeom>
            <a:avLst/>
            <a:gdLst/>
            <a:ahLst/>
            <a:cxnLst/>
            <a:rect l="l" t="t" r="r" b="b"/>
            <a:pathLst>
              <a:path w="30175" h="22098">
                <a:moveTo>
                  <a:pt x="23520" y="10134"/>
                </a:moveTo>
                <a:lnTo>
                  <a:pt x="24549" y="9258"/>
                </a:lnTo>
                <a:lnTo>
                  <a:pt x="30175" y="0"/>
                </a:lnTo>
                <a:lnTo>
                  <a:pt x="22809" y="11163"/>
                </a:lnTo>
                <a:lnTo>
                  <a:pt x="12115" y="18846"/>
                </a:lnTo>
                <a:lnTo>
                  <a:pt x="0" y="220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1679266" y="1766225"/>
            <a:ext cx="10299" cy="2768"/>
          </a:xfrm>
          <a:custGeom>
            <a:avLst/>
            <a:gdLst/>
            <a:ahLst/>
            <a:cxnLst/>
            <a:rect l="l" t="t" r="r" b="b"/>
            <a:pathLst>
              <a:path w="10299" h="2768">
                <a:moveTo>
                  <a:pt x="0" y="2768"/>
                </a:moveTo>
                <a:lnTo>
                  <a:pt x="1905" y="2692"/>
                </a:lnTo>
                <a:lnTo>
                  <a:pt x="1029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1666753" y="17463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1680927" y="1744207"/>
            <a:ext cx="3327" cy="2451"/>
          </a:xfrm>
          <a:custGeom>
            <a:avLst/>
            <a:gdLst/>
            <a:ahLst/>
            <a:cxnLst/>
            <a:rect l="l" t="t" r="r" b="b"/>
            <a:pathLst>
              <a:path w="3327" h="2451">
                <a:moveTo>
                  <a:pt x="0" y="2451"/>
                </a:moveTo>
                <a:lnTo>
                  <a:pt x="317" y="2374"/>
                </a:lnTo>
                <a:lnTo>
                  <a:pt x="3327" y="0"/>
                </a:lnTo>
                <a:lnTo>
                  <a:pt x="165" y="245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1684257" y="1739684"/>
            <a:ext cx="3251" cy="4521"/>
          </a:xfrm>
          <a:custGeom>
            <a:avLst/>
            <a:gdLst/>
            <a:ahLst/>
            <a:cxnLst/>
            <a:rect l="l" t="t" r="r" b="b"/>
            <a:pathLst>
              <a:path w="3251" h="4521">
                <a:moveTo>
                  <a:pt x="0" y="4521"/>
                </a:moveTo>
                <a:lnTo>
                  <a:pt x="1270" y="3492"/>
                </a:lnTo>
                <a:lnTo>
                  <a:pt x="3251" y="0"/>
                </a:lnTo>
                <a:lnTo>
                  <a:pt x="876" y="38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1675624" y="1718854"/>
            <a:ext cx="3721" cy="876"/>
          </a:xfrm>
          <a:custGeom>
            <a:avLst/>
            <a:gdLst/>
            <a:ahLst/>
            <a:cxnLst/>
            <a:rect l="l" t="t" r="r" b="b"/>
            <a:pathLst>
              <a:path w="3721" h="876">
                <a:moveTo>
                  <a:pt x="3721" y="8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1681642" y="1720603"/>
            <a:ext cx="7289" cy="13627"/>
          </a:xfrm>
          <a:custGeom>
            <a:avLst/>
            <a:gdLst/>
            <a:ahLst/>
            <a:cxnLst/>
            <a:rect l="l" t="t" r="r" b="b"/>
            <a:pathLst>
              <a:path w="7289" h="13627">
                <a:moveTo>
                  <a:pt x="0" y="0"/>
                </a:moveTo>
                <a:lnTo>
                  <a:pt x="3797" y="3086"/>
                </a:lnTo>
                <a:lnTo>
                  <a:pt x="6413" y="7365"/>
                </a:lnTo>
                <a:lnTo>
                  <a:pt x="6896" y="9664"/>
                </a:lnTo>
                <a:lnTo>
                  <a:pt x="7289" y="136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1683542" y="1722107"/>
            <a:ext cx="2616" cy="2857"/>
          </a:xfrm>
          <a:custGeom>
            <a:avLst/>
            <a:gdLst/>
            <a:ahLst/>
            <a:cxnLst/>
            <a:rect l="l" t="t" r="r" b="b"/>
            <a:pathLst>
              <a:path w="2616" h="2857">
                <a:moveTo>
                  <a:pt x="0" y="0"/>
                </a:moveTo>
                <a:lnTo>
                  <a:pt x="2616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1680446" y="1720124"/>
            <a:ext cx="2146" cy="1270"/>
          </a:xfrm>
          <a:custGeom>
            <a:avLst/>
            <a:gdLst/>
            <a:ahLst/>
            <a:cxnLst/>
            <a:rect l="l" t="t" r="r" b="b"/>
            <a:pathLst>
              <a:path w="2146" h="1269">
                <a:moveTo>
                  <a:pt x="2146" y="127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1676968" y="1697950"/>
            <a:ext cx="6019" cy="469"/>
          </a:xfrm>
          <a:custGeom>
            <a:avLst/>
            <a:gdLst/>
            <a:ahLst/>
            <a:cxnLst/>
            <a:rect l="l" t="t" r="r" b="b"/>
            <a:pathLst>
              <a:path w="6019" h="469">
                <a:moveTo>
                  <a:pt x="0" y="0"/>
                </a:moveTo>
                <a:lnTo>
                  <a:pt x="5067" y="241"/>
                </a:lnTo>
                <a:lnTo>
                  <a:pt x="6019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1689482" y="1930878"/>
            <a:ext cx="21704" cy="2133"/>
          </a:xfrm>
          <a:custGeom>
            <a:avLst/>
            <a:gdLst/>
            <a:ahLst/>
            <a:cxnLst/>
            <a:rect l="l" t="t" r="r" b="b"/>
            <a:pathLst>
              <a:path w="21704" h="2133">
                <a:moveTo>
                  <a:pt x="0" y="0"/>
                </a:moveTo>
                <a:lnTo>
                  <a:pt x="11010" y="2133"/>
                </a:lnTo>
                <a:lnTo>
                  <a:pt x="21704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1688769" y="1932858"/>
            <a:ext cx="22415" cy="2298"/>
          </a:xfrm>
          <a:custGeom>
            <a:avLst/>
            <a:gdLst/>
            <a:ahLst/>
            <a:cxnLst/>
            <a:rect l="l" t="t" r="r" b="b"/>
            <a:pathLst>
              <a:path w="22415" h="2298">
                <a:moveTo>
                  <a:pt x="0" y="0"/>
                </a:moveTo>
                <a:lnTo>
                  <a:pt x="11645" y="2298"/>
                </a:lnTo>
                <a:lnTo>
                  <a:pt x="22415" y="800"/>
                </a:lnTo>
                <a:lnTo>
                  <a:pt x="17665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1684652" y="1916069"/>
            <a:ext cx="787" cy="1346"/>
          </a:xfrm>
          <a:custGeom>
            <a:avLst/>
            <a:gdLst/>
            <a:ahLst/>
            <a:cxnLst/>
            <a:rect l="l" t="t" r="r" b="b"/>
            <a:pathLst>
              <a:path w="787" h="1346">
                <a:moveTo>
                  <a:pt x="0" y="1346"/>
                </a:moveTo>
                <a:lnTo>
                  <a:pt x="787" y="0"/>
                </a:lnTo>
                <a:lnTo>
                  <a:pt x="0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1692810" y="1924464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76" y="0"/>
                </a:moveTo>
                <a:lnTo>
                  <a:pt x="0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1689797" y="1899436"/>
            <a:ext cx="4356" cy="9029"/>
          </a:xfrm>
          <a:custGeom>
            <a:avLst/>
            <a:gdLst/>
            <a:ahLst/>
            <a:cxnLst/>
            <a:rect l="l" t="t" r="r" b="b"/>
            <a:pathLst>
              <a:path w="4356" h="9029">
                <a:moveTo>
                  <a:pt x="2298" y="317"/>
                </a:moveTo>
                <a:lnTo>
                  <a:pt x="1828" y="0"/>
                </a:lnTo>
                <a:lnTo>
                  <a:pt x="4356" y="1511"/>
                </a:lnTo>
                <a:lnTo>
                  <a:pt x="0" y="9029"/>
                </a:lnTo>
                <a:lnTo>
                  <a:pt x="3251" y="34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1684254" y="1895245"/>
            <a:ext cx="7365" cy="4191"/>
          </a:xfrm>
          <a:custGeom>
            <a:avLst/>
            <a:gdLst/>
            <a:ahLst/>
            <a:cxnLst/>
            <a:rect l="l" t="t" r="r" b="b"/>
            <a:pathLst>
              <a:path w="7366" h="4191">
                <a:moveTo>
                  <a:pt x="7366" y="419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1684336" y="1876625"/>
            <a:ext cx="23914" cy="15125"/>
          </a:xfrm>
          <a:custGeom>
            <a:avLst/>
            <a:gdLst/>
            <a:ahLst/>
            <a:cxnLst/>
            <a:rect l="l" t="t" r="r" b="b"/>
            <a:pathLst>
              <a:path w="23914" h="15125">
                <a:moveTo>
                  <a:pt x="0" y="6337"/>
                </a:moveTo>
                <a:lnTo>
                  <a:pt x="15125" y="15125"/>
                </a:lnTo>
                <a:lnTo>
                  <a:pt x="2391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1684257" y="1882962"/>
            <a:ext cx="3162" cy="1816"/>
          </a:xfrm>
          <a:custGeom>
            <a:avLst/>
            <a:gdLst/>
            <a:ahLst/>
            <a:cxnLst/>
            <a:rect l="l" t="t" r="r" b="b"/>
            <a:pathLst>
              <a:path w="3162" h="1816">
                <a:moveTo>
                  <a:pt x="0" y="0"/>
                </a:moveTo>
                <a:lnTo>
                  <a:pt x="3162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1690988" y="1758538"/>
            <a:ext cx="9271" cy="6654"/>
          </a:xfrm>
          <a:custGeom>
            <a:avLst/>
            <a:gdLst/>
            <a:ahLst/>
            <a:cxnLst/>
            <a:rect l="l" t="t" r="r" b="b"/>
            <a:pathLst>
              <a:path w="9270" h="6654">
                <a:moveTo>
                  <a:pt x="0" y="6654"/>
                </a:moveTo>
                <a:lnTo>
                  <a:pt x="1663" y="6019"/>
                </a:lnTo>
                <a:lnTo>
                  <a:pt x="927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1687502" y="1735096"/>
            <a:ext cx="1270" cy="4597"/>
          </a:xfrm>
          <a:custGeom>
            <a:avLst/>
            <a:gdLst/>
            <a:ahLst/>
            <a:cxnLst/>
            <a:rect l="l" t="t" r="r" b="b"/>
            <a:pathLst>
              <a:path w="1269" h="4597">
                <a:moveTo>
                  <a:pt x="317" y="4038"/>
                </a:moveTo>
                <a:lnTo>
                  <a:pt x="1270" y="0"/>
                </a:lnTo>
                <a:lnTo>
                  <a:pt x="787" y="3327"/>
                </a:lnTo>
                <a:lnTo>
                  <a:pt x="0" y="459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1688528" y="1730270"/>
            <a:ext cx="558" cy="4826"/>
          </a:xfrm>
          <a:custGeom>
            <a:avLst/>
            <a:gdLst/>
            <a:ahLst/>
            <a:cxnLst/>
            <a:rect l="l" t="t" r="r" b="b"/>
            <a:pathLst>
              <a:path w="558" h="4825">
                <a:moveTo>
                  <a:pt x="241" y="4825"/>
                </a:moveTo>
                <a:lnTo>
                  <a:pt x="558" y="276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1686707" y="1725747"/>
            <a:ext cx="1587" cy="3568"/>
          </a:xfrm>
          <a:custGeom>
            <a:avLst/>
            <a:gdLst/>
            <a:ahLst/>
            <a:cxnLst/>
            <a:rect l="l" t="t" r="r" b="b"/>
            <a:pathLst>
              <a:path w="1587" h="3568">
                <a:moveTo>
                  <a:pt x="1587" y="356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1702628" y="1711101"/>
            <a:ext cx="7759" cy="36271"/>
          </a:xfrm>
          <a:custGeom>
            <a:avLst/>
            <a:gdLst/>
            <a:ahLst/>
            <a:cxnLst/>
            <a:rect l="l" t="t" r="r" b="b"/>
            <a:pathLst>
              <a:path w="7759" h="36271">
                <a:moveTo>
                  <a:pt x="4991" y="36271"/>
                </a:moveTo>
                <a:lnTo>
                  <a:pt x="7759" y="23355"/>
                </a:lnTo>
                <a:lnTo>
                  <a:pt x="6896" y="17576"/>
                </a:lnTo>
                <a:lnTo>
                  <a:pt x="5778" y="1069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1693448" y="1922641"/>
            <a:ext cx="469" cy="876"/>
          </a:xfrm>
          <a:custGeom>
            <a:avLst/>
            <a:gdLst/>
            <a:ahLst/>
            <a:cxnLst/>
            <a:rect l="l" t="t" r="r" b="b"/>
            <a:pathLst>
              <a:path w="469" h="876">
                <a:moveTo>
                  <a:pt x="469" y="0"/>
                </a:moveTo>
                <a:lnTo>
                  <a:pt x="0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1696928" y="1910836"/>
            <a:ext cx="3797" cy="6578"/>
          </a:xfrm>
          <a:custGeom>
            <a:avLst/>
            <a:gdLst/>
            <a:ahLst/>
            <a:cxnLst/>
            <a:rect l="l" t="t" r="r" b="b"/>
            <a:pathLst>
              <a:path w="3797" h="6578">
                <a:moveTo>
                  <a:pt x="0" y="6578"/>
                </a:moveTo>
                <a:lnTo>
                  <a:pt x="379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1693205" y="1902134"/>
            <a:ext cx="241" cy="469"/>
          </a:xfrm>
          <a:custGeom>
            <a:avLst/>
            <a:gdLst/>
            <a:ahLst/>
            <a:cxnLst/>
            <a:rect l="l" t="t" r="r" b="b"/>
            <a:pathLst>
              <a:path w="241" h="469">
                <a:moveTo>
                  <a:pt x="0" y="469"/>
                </a:move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1702155" y="1863321"/>
            <a:ext cx="558" cy="0"/>
          </a:xfrm>
          <a:custGeom>
            <a:avLst/>
            <a:gdLst/>
            <a:ahLst/>
            <a:cxnLst/>
            <a:rect l="l" t="t" r="r" b="b"/>
            <a:pathLst>
              <a:path w="558">
                <a:moveTo>
                  <a:pt x="0" y="0"/>
                </a:moveTo>
                <a:lnTo>
                  <a:pt x="55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1701279" y="1709915"/>
            <a:ext cx="876" cy="787"/>
          </a:xfrm>
          <a:custGeom>
            <a:avLst/>
            <a:gdLst/>
            <a:ahLst/>
            <a:cxnLst/>
            <a:rect l="l" t="t" r="r" b="b"/>
            <a:pathLst>
              <a:path w="876" h="787">
                <a:moveTo>
                  <a:pt x="876" y="7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1693369" y="1702934"/>
            <a:ext cx="469" cy="165"/>
          </a:xfrm>
          <a:custGeom>
            <a:avLst/>
            <a:gdLst/>
            <a:ahLst/>
            <a:cxnLst/>
            <a:rect l="l" t="t" r="r" b="b"/>
            <a:pathLst>
              <a:path w="469" h="165">
                <a:moveTo>
                  <a:pt x="469" y="16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1711184" y="1931987"/>
            <a:ext cx="3962" cy="1663"/>
          </a:xfrm>
          <a:custGeom>
            <a:avLst/>
            <a:gdLst/>
            <a:ahLst/>
            <a:cxnLst/>
            <a:rect l="l" t="t" r="r" b="b"/>
            <a:pathLst>
              <a:path w="3962" h="1663">
                <a:moveTo>
                  <a:pt x="0" y="1663"/>
                </a:moveTo>
                <a:lnTo>
                  <a:pt x="1028" y="1498"/>
                </a:lnTo>
                <a:lnTo>
                  <a:pt x="39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1711184" y="1926447"/>
            <a:ext cx="10375" cy="5143"/>
          </a:xfrm>
          <a:custGeom>
            <a:avLst/>
            <a:gdLst/>
            <a:ahLst/>
            <a:cxnLst/>
            <a:rect l="l" t="t" r="r" b="b"/>
            <a:pathLst>
              <a:path w="10375" h="5143">
                <a:moveTo>
                  <a:pt x="0" y="5143"/>
                </a:moveTo>
                <a:lnTo>
                  <a:pt x="393" y="5067"/>
                </a:lnTo>
                <a:lnTo>
                  <a:pt x="10375" y="0"/>
                </a:lnTo>
                <a:lnTo>
                  <a:pt x="5626" y="2933"/>
                </a:lnTo>
                <a:lnTo>
                  <a:pt x="393" y="506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1708729" y="1881934"/>
            <a:ext cx="8712" cy="17500"/>
          </a:xfrm>
          <a:custGeom>
            <a:avLst/>
            <a:gdLst/>
            <a:ahLst/>
            <a:cxnLst/>
            <a:rect l="l" t="t" r="r" b="b"/>
            <a:pathLst>
              <a:path w="8712" h="17500">
                <a:moveTo>
                  <a:pt x="8712" y="0"/>
                </a:moveTo>
                <a:lnTo>
                  <a:pt x="0" y="15125"/>
                </a:lnTo>
                <a:lnTo>
                  <a:pt x="4114" y="175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1705400" y="1873298"/>
            <a:ext cx="4749" cy="8153"/>
          </a:xfrm>
          <a:custGeom>
            <a:avLst/>
            <a:gdLst/>
            <a:ahLst/>
            <a:cxnLst/>
            <a:rect l="l" t="t" r="r" b="b"/>
            <a:pathLst>
              <a:path w="4749" h="8153">
                <a:moveTo>
                  <a:pt x="3644" y="1981"/>
                </a:moveTo>
                <a:lnTo>
                  <a:pt x="4749" y="0"/>
                </a:lnTo>
                <a:lnTo>
                  <a:pt x="0" y="8153"/>
                </a:lnTo>
                <a:lnTo>
                  <a:pt x="241" y="784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1709441" y="1873300"/>
            <a:ext cx="711" cy="1270"/>
          </a:xfrm>
          <a:custGeom>
            <a:avLst/>
            <a:gdLst/>
            <a:ahLst/>
            <a:cxnLst/>
            <a:rect l="l" t="t" r="r" b="b"/>
            <a:pathLst>
              <a:path w="711" h="1269">
                <a:moveTo>
                  <a:pt x="711" y="0"/>
                </a:moveTo>
                <a:lnTo>
                  <a:pt x="0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1707937" y="1865618"/>
            <a:ext cx="27482" cy="60820"/>
          </a:xfrm>
          <a:custGeom>
            <a:avLst/>
            <a:gdLst/>
            <a:ahLst/>
            <a:cxnLst/>
            <a:rect l="l" t="t" r="r" b="b"/>
            <a:pathLst>
              <a:path w="27482" h="60820">
                <a:moveTo>
                  <a:pt x="0" y="0"/>
                </a:moveTo>
                <a:lnTo>
                  <a:pt x="10528" y="3886"/>
                </a:lnTo>
                <a:lnTo>
                  <a:pt x="19164" y="11010"/>
                </a:lnTo>
                <a:lnTo>
                  <a:pt x="25031" y="20586"/>
                </a:lnTo>
                <a:lnTo>
                  <a:pt x="27482" y="31521"/>
                </a:lnTo>
                <a:lnTo>
                  <a:pt x="26212" y="42608"/>
                </a:lnTo>
                <a:lnTo>
                  <a:pt x="21463" y="52743"/>
                </a:lnTo>
                <a:lnTo>
                  <a:pt x="13614" y="6082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1707700" y="1734466"/>
            <a:ext cx="2692" cy="12192"/>
          </a:xfrm>
          <a:custGeom>
            <a:avLst/>
            <a:gdLst/>
            <a:ahLst/>
            <a:cxnLst/>
            <a:rect l="l" t="t" r="r" b="b"/>
            <a:pathLst>
              <a:path w="2692" h="12192">
                <a:moveTo>
                  <a:pt x="0" y="12192"/>
                </a:moveTo>
                <a:lnTo>
                  <a:pt x="469" y="11480"/>
                </a:lnTo>
                <a:lnTo>
                  <a:pt x="269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1708570" y="1722819"/>
            <a:ext cx="1816" cy="11328"/>
          </a:xfrm>
          <a:custGeom>
            <a:avLst/>
            <a:gdLst/>
            <a:ahLst/>
            <a:cxnLst/>
            <a:rect l="l" t="t" r="r" b="b"/>
            <a:pathLst>
              <a:path w="1816" h="11328">
                <a:moveTo>
                  <a:pt x="0" y="0"/>
                </a:moveTo>
                <a:lnTo>
                  <a:pt x="1816" y="11087"/>
                </a:lnTo>
                <a:lnTo>
                  <a:pt x="1739" y="113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1706510" y="1718306"/>
            <a:ext cx="711" cy="1346"/>
          </a:xfrm>
          <a:custGeom>
            <a:avLst/>
            <a:gdLst/>
            <a:ahLst/>
            <a:cxnLst/>
            <a:rect l="l" t="t" r="r" b="b"/>
            <a:pathLst>
              <a:path w="711" h="1346">
                <a:moveTo>
                  <a:pt x="0" y="0"/>
                </a:moveTo>
                <a:lnTo>
                  <a:pt x="711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1718864" y="1881459"/>
            <a:ext cx="62649" cy="108661"/>
          </a:xfrm>
          <a:custGeom>
            <a:avLst/>
            <a:gdLst/>
            <a:ahLst/>
            <a:cxnLst/>
            <a:rect l="l" t="t" r="r" b="b"/>
            <a:pathLst>
              <a:path w="62649" h="108661">
                <a:moveTo>
                  <a:pt x="0" y="108661"/>
                </a:moveTo>
                <a:lnTo>
                  <a:pt x="62649" y="0"/>
                </a:lnTo>
                <a:lnTo>
                  <a:pt x="10223" y="908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1712212" y="1908854"/>
            <a:ext cx="24003" cy="24638"/>
          </a:xfrm>
          <a:custGeom>
            <a:avLst/>
            <a:gdLst/>
            <a:ahLst/>
            <a:cxnLst/>
            <a:rect l="l" t="t" r="r" b="b"/>
            <a:pathLst>
              <a:path w="24002" h="24637">
                <a:moveTo>
                  <a:pt x="0" y="24638"/>
                </a:moveTo>
                <a:lnTo>
                  <a:pt x="10617" y="19253"/>
                </a:lnTo>
                <a:lnTo>
                  <a:pt x="18923" y="10782"/>
                </a:lnTo>
                <a:lnTo>
                  <a:pt x="2400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1711184" y="1910761"/>
            <a:ext cx="635" cy="393"/>
          </a:xfrm>
          <a:custGeom>
            <a:avLst/>
            <a:gdLst/>
            <a:ahLst/>
            <a:cxnLst/>
            <a:rect l="l" t="t" r="r" b="b"/>
            <a:pathLst>
              <a:path w="635" h="393">
                <a:moveTo>
                  <a:pt x="0" y="0"/>
                </a:moveTo>
                <a:lnTo>
                  <a:pt x="635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1712525" y="1884307"/>
            <a:ext cx="3568" cy="6172"/>
          </a:xfrm>
          <a:custGeom>
            <a:avLst/>
            <a:gdLst/>
            <a:ahLst/>
            <a:cxnLst/>
            <a:rect l="l" t="t" r="r" b="b"/>
            <a:pathLst>
              <a:path w="3568" h="6172">
                <a:moveTo>
                  <a:pt x="3568" y="0"/>
                </a:moveTo>
                <a:lnTo>
                  <a:pt x="0" y="6172"/>
                </a:lnTo>
                <a:lnTo>
                  <a:pt x="0" y="609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1720133" y="1868232"/>
            <a:ext cx="5219" cy="4279"/>
          </a:xfrm>
          <a:custGeom>
            <a:avLst/>
            <a:gdLst/>
            <a:ahLst/>
            <a:cxnLst/>
            <a:rect l="l" t="t" r="r" b="b"/>
            <a:pathLst>
              <a:path w="5219" h="4279">
                <a:moveTo>
                  <a:pt x="0" y="0"/>
                </a:moveTo>
                <a:lnTo>
                  <a:pt x="5219" y="42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1720131" y="1909491"/>
            <a:ext cx="5943" cy="7366"/>
          </a:xfrm>
          <a:custGeom>
            <a:avLst/>
            <a:gdLst/>
            <a:ahLst/>
            <a:cxnLst/>
            <a:rect l="l" t="t" r="r" b="b"/>
            <a:pathLst>
              <a:path w="5943" h="7366">
                <a:moveTo>
                  <a:pt x="952" y="6972"/>
                </a:moveTo>
                <a:lnTo>
                  <a:pt x="0" y="6502"/>
                </a:lnTo>
                <a:lnTo>
                  <a:pt x="1663" y="7365"/>
                </a:lnTo>
                <a:lnTo>
                  <a:pt x="594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1721798" y="1905769"/>
            <a:ext cx="5308" cy="11087"/>
          </a:xfrm>
          <a:custGeom>
            <a:avLst/>
            <a:gdLst/>
            <a:ahLst/>
            <a:cxnLst/>
            <a:rect l="l" t="t" r="r" b="b"/>
            <a:pathLst>
              <a:path w="5308" h="11087">
                <a:moveTo>
                  <a:pt x="3086" y="634"/>
                </a:moveTo>
                <a:lnTo>
                  <a:pt x="2057" y="0"/>
                </a:lnTo>
                <a:lnTo>
                  <a:pt x="5308" y="1904"/>
                </a:lnTo>
                <a:lnTo>
                  <a:pt x="0" y="11087"/>
                </a:lnTo>
                <a:lnTo>
                  <a:pt x="3086" y="577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1721796" y="1914484"/>
            <a:ext cx="1422" cy="2374"/>
          </a:xfrm>
          <a:custGeom>
            <a:avLst/>
            <a:gdLst/>
            <a:ahLst/>
            <a:cxnLst/>
            <a:rect l="l" t="t" r="r" b="b"/>
            <a:pathLst>
              <a:path w="1422" h="2374">
                <a:moveTo>
                  <a:pt x="0" y="2374"/>
                </a:moveTo>
                <a:lnTo>
                  <a:pt x="142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1726864" y="1907514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0" y="0"/>
                </a:moveTo>
                <a:lnTo>
                  <a:pt x="76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1736289" y="1904744"/>
            <a:ext cx="393" cy="3721"/>
          </a:xfrm>
          <a:custGeom>
            <a:avLst/>
            <a:gdLst/>
            <a:ahLst/>
            <a:cxnLst/>
            <a:rect l="l" t="t" r="r" b="b"/>
            <a:pathLst>
              <a:path w="393" h="3721">
                <a:moveTo>
                  <a:pt x="0" y="3721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1733282" y="1800589"/>
            <a:ext cx="5626" cy="9347"/>
          </a:xfrm>
          <a:custGeom>
            <a:avLst/>
            <a:gdLst/>
            <a:ahLst/>
            <a:cxnLst/>
            <a:rect l="l" t="t" r="r" b="b"/>
            <a:pathLst>
              <a:path w="5626" h="9347">
                <a:moveTo>
                  <a:pt x="393" y="558"/>
                </a:moveTo>
                <a:lnTo>
                  <a:pt x="0" y="0"/>
                </a:lnTo>
                <a:lnTo>
                  <a:pt x="4597" y="8483"/>
                </a:lnTo>
                <a:lnTo>
                  <a:pt x="5626" y="934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1731056" y="1791566"/>
            <a:ext cx="2222" cy="9029"/>
          </a:xfrm>
          <a:custGeom>
            <a:avLst/>
            <a:gdLst/>
            <a:ahLst/>
            <a:cxnLst/>
            <a:rect l="l" t="t" r="r" b="b"/>
            <a:pathLst>
              <a:path w="2222" h="9029">
                <a:moveTo>
                  <a:pt x="2222" y="9029"/>
                </a:moveTo>
                <a:lnTo>
                  <a:pt x="1028" y="6731"/>
                </a:lnTo>
                <a:lnTo>
                  <a:pt x="0" y="0"/>
                </a:lnTo>
                <a:lnTo>
                  <a:pt x="952" y="64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1730113" y="1782618"/>
            <a:ext cx="952" cy="8953"/>
          </a:xfrm>
          <a:custGeom>
            <a:avLst/>
            <a:gdLst/>
            <a:ahLst/>
            <a:cxnLst/>
            <a:rect l="l" t="t" r="r" b="b"/>
            <a:pathLst>
              <a:path w="952" h="8953">
                <a:moveTo>
                  <a:pt x="711" y="76"/>
                </a:moveTo>
                <a:lnTo>
                  <a:pt x="76" y="3086"/>
                </a:lnTo>
                <a:lnTo>
                  <a:pt x="952" y="8953"/>
                </a:lnTo>
                <a:lnTo>
                  <a:pt x="0" y="3555"/>
                </a:lnTo>
                <a:lnTo>
                  <a:pt x="76" y="308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1730816" y="1761553"/>
            <a:ext cx="9436" cy="21056"/>
          </a:xfrm>
          <a:custGeom>
            <a:avLst/>
            <a:gdLst/>
            <a:ahLst/>
            <a:cxnLst/>
            <a:rect l="l" t="t" r="r" b="b"/>
            <a:pathLst>
              <a:path w="9436" h="21056">
                <a:moveTo>
                  <a:pt x="2146" y="11163"/>
                </a:moveTo>
                <a:lnTo>
                  <a:pt x="1587" y="12585"/>
                </a:lnTo>
                <a:lnTo>
                  <a:pt x="0" y="21056"/>
                </a:lnTo>
                <a:lnTo>
                  <a:pt x="2146" y="11163"/>
                </a:lnTo>
                <a:lnTo>
                  <a:pt x="9436" y="0"/>
                </a:lnTo>
                <a:lnTo>
                  <a:pt x="7683" y="1981"/>
                </a:lnTo>
                <a:lnTo>
                  <a:pt x="4292" y="791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1746665" y="1816982"/>
            <a:ext cx="9423" cy="4127"/>
          </a:xfrm>
          <a:custGeom>
            <a:avLst/>
            <a:gdLst/>
            <a:ahLst/>
            <a:cxnLst/>
            <a:rect l="l" t="t" r="r" b="b"/>
            <a:pathLst>
              <a:path w="9423" h="4127">
                <a:moveTo>
                  <a:pt x="317" y="165"/>
                </a:moveTo>
                <a:lnTo>
                  <a:pt x="9423" y="4127"/>
                </a:lnTo>
                <a:lnTo>
                  <a:pt x="393" y="330"/>
                </a:lnTo>
                <a:lnTo>
                  <a:pt x="0" y="0"/>
                </a:lnTo>
                <a:lnTo>
                  <a:pt x="317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1738508" y="1809544"/>
            <a:ext cx="8153" cy="7442"/>
          </a:xfrm>
          <a:custGeom>
            <a:avLst/>
            <a:gdLst/>
            <a:ahLst/>
            <a:cxnLst/>
            <a:rect l="l" t="t" r="r" b="b"/>
            <a:pathLst>
              <a:path w="8153" h="7442">
                <a:moveTo>
                  <a:pt x="0" y="0"/>
                </a:moveTo>
                <a:lnTo>
                  <a:pt x="8153" y="744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1740251" y="1753942"/>
            <a:ext cx="10693" cy="7607"/>
          </a:xfrm>
          <a:custGeom>
            <a:avLst/>
            <a:gdLst/>
            <a:ahLst/>
            <a:cxnLst/>
            <a:rect l="l" t="t" r="r" b="b"/>
            <a:pathLst>
              <a:path w="10693" h="7607">
                <a:moveTo>
                  <a:pt x="0" y="7607"/>
                </a:moveTo>
                <a:lnTo>
                  <a:pt x="10693" y="0"/>
                </a:lnTo>
                <a:lnTo>
                  <a:pt x="7607" y="1587"/>
                </a:lnTo>
                <a:lnTo>
                  <a:pt x="3403" y="52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1747141" y="1799560"/>
            <a:ext cx="23761" cy="17665"/>
          </a:xfrm>
          <a:custGeom>
            <a:avLst/>
            <a:gdLst/>
            <a:ahLst/>
            <a:cxnLst/>
            <a:rect l="l" t="t" r="r" b="b"/>
            <a:pathLst>
              <a:path w="23761" h="17665">
                <a:moveTo>
                  <a:pt x="0" y="17665"/>
                </a:moveTo>
                <a:lnTo>
                  <a:pt x="11722" y="0"/>
                </a:lnTo>
                <a:lnTo>
                  <a:pt x="16319" y="1663"/>
                </a:lnTo>
                <a:lnTo>
                  <a:pt x="21310" y="1828"/>
                </a:lnTo>
                <a:lnTo>
                  <a:pt x="23761" y="1028"/>
                </a:lnTo>
                <a:lnTo>
                  <a:pt x="21221" y="1828"/>
                </a:lnTo>
                <a:lnTo>
                  <a:pt x="21780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1751578" y="1787687"/>
            <a:ext cx="4508" cy="9588"/>
          </a:xfrm>
          <a:custGeom>
            <a:avLst/>
            <a:gdLst/>
            <a:ahLst/>
            <a:cxnLst/>
            <a:rect l="l" t="t" r="r" b="b"/>
            <a:pathLst>
              <a:path w="4508" h="9588">
                <a:moveTo>
                  <a:pt x="3479" y="8788"/>
                </a:moveTo>
                <a:lnTo>
                  <a:pt x="4508" y="9588"/>
                </a:lnTo>
                <a:lnTo>
                  <a:pt x="3479" y="8788"/>
                </a:lnTo>
                <a:lnTo>
                  <a:pt x="863" y="4508"/>
                </a:lnTo>
                <a:lnTo>
                  <a:pt x="0" y="0"/>
                </a:lnTo>
                <a:lnTo>
                  <a:pt x="952" y="450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1752368" y="1791489"/>
            <a:ext cx="0" cy="76"/>
          </a:xfrm>
          <a:custGeom>
            <a:avLst/>
            <a:gdLst/>
            <a:ahLst/>
            <a:cxnLst/>
            <a:rect l="l" t="t" r="r" b="b"/>
            <a:pathLst>
              <a:path h="76">
                <a:moveTo>
                  <a:pt x="0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1751420" y="1782615"/>
            <a:ext cx="711" cy="5067"/>
          </a:xfrm>
          <a:custGeom>
            <a:avLst/>
            <a:gdLst/>
            <a:ahLst/>
            <a:cxnLst/>
            <a:rect l="l" t="t" r="r" b="b"/>
            <a:pathLst>
              <a:path w="711" h="5067">
                <a:moveTo>
                  <a:pt x="76" y="4673"/>
                </a:moveTo>
                <a:lnTo>
                  <a:pt x="711" y="0"/>
                </a:lnTo>
                <a:lnTo>
                  <a:pt x="0" y="4432"/>
                </a:lnTo>
                <a:lnTo>
                  <a:pt x="152" y="506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1752131" y="1778260"/>
            <a:ext cx="2133" cy="4356"/>
          </a:xfrm>
          <a:custGeom>
            <a:avLst/>
            <a:gdLst/>
            <a:ahLst/>
            <a:cxnLst/>
            <a:rect l="l" t="t" r="r" b="b"/>
            <a:pathLst>
              <a:path w="2133" h="4356">
                <a:moveTo>
                  <a:pt x="0" y="4356"/>
                </a:moveTo>
                <a:lnTo>
                  <a:pt x="165" y="3479"/>
                </a:lnTo>
                <a:lnTo>
                  <a:pt x="2133" y="0"/>
                </a:lnTo>
                <a:lnTo>
                  <a:pt x="76" y="39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1754262" y="1771929"/>
            <a:ext cx="24003" cy="6337"/>
          </a:xfrm>
          <a:custGeom>
            <a:avLst/>
            <a:gdLst/>
            <a:ahLst/>
            <a:cxnLst/>
            <a:rect l="l" t="t" r="r" b="b"/>
            <a:pathLst>
              <a:path w="24002" h="6337">
                <a:moveTo>
                  <a:pt x="24002" y="6172"/>
                </a:moveTo>
                <a:lnTo>
                  <a:pt x="21386" y="3403"/>
                </a:lnTo>
                <a:lnTo>
                  <a:pt x="19494" y="1816"/>
                </a:lnTo>
                <a:lnTo>
                  <a:pt x="14897" y="76"/>
                </a:lnTo>
                <a:lnTo>
                  <a:pt x="9905" y="0"/>
                </a:lnTo>
                <a:lnTo>
                  <a:pt x="4991" y="1574"/>
                </a:lnTo>
                <a:lnTo>
                  <a:pt x="723" y="4978"/>
                </a:lnTo>
                <a:lnTo>
                  <a:pt x="0" y="633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1754583" y="1774854"/>
            <a:ext cx="3009" cy="2857"/>
          </a:xfrm>
          <a:custGeom>
            <a:avLst/>
            <a:gdLst/>
            <a:ahLst/>
            <a:cxnLst/>
            <a:rect l="l" t="t" r="r" b="b"/>
            <a:pathLst>
              <a:path w="3009" h="2857">
                <a:moveTo>
                  <a:pt x="3009" y="0"/>
                </a:moveTo>
                <a:lnTo>
                  <a:pt x="0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1767417" y="1750860"/>
            <a:ext cx="7683" cy="711"/>
          </a:xfrm>
          <a:custGeom>
            <a:avLst/>
            <a:gdLst/>
            <a:ahLst/>
            <a:cxnLst/>
            <a:rect l="l" t="t" r="r" b="b"/>
            <a:pathLst>
              <a:path w="7683" h="711">
                <a:moveTo>
                  <a:pt x="0" y="76"/>
                </a:moveTo>
                <a:lnTo>
                  <a:pt x="4114" y="0"/>
                </a:lnTo>
                <a:lnTo>
                  <a:pt x="7683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1750941" y="1750617"/>
            <a:ext cx="12115" cy="3327"/>
          </a:xfrm>
          <a:custGeom>
            <a:avLst/>
            <a:gdLst/>
            <a:ahLst/>
            <a:cxnLst/>
            <a:rect l="l" t="t" r="r" b="b"/>
            <a:pathLst>
              <a:path w="12115" h="3327">
                <a:moveTo>
                  <a:pt x="0" y="3327"/>
                </a:moveTo>
                <a:lnTo>
                  <a:pt x="1211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1756084" y="1821106"/>
            <a:ext cx="13474" cy="1587"/>
          </a:xfrm>
          <a:custGeom>
            <a:avLst/>
            <a:gdLst/>
            <a:ahLst/>
            <a:cxnLst/>
            <a:rect l="l" t="t" r="r" b="b"/>
            <a:pathLst>
              <a:path w="13474" h="1587">
                <a:moveTo>
                  <a:pt x="1905" y="634"/>
                </a:moveTo>
                <a:lnTo>
                  <a:pt x="2387" y="800"/>
                </a:lnTo>
                <a:lnTo>
                  <a:pt x="13474" y="1587"/>
                </a:lnTo>
                <a:lnTo>
                  <a:pt x="1435" y="63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1756097" y="1797268"/>
            <a:ext cx="5537" cy="3327"/>
          </a:xfrm>
          <a:custGeom>
            <a:avLst/>
            <a:gdLst/>
            <a:ahLst/>
            <a:cxnLst/>
            <a:rect l="l" t="t" r="r" b="b"/>
            <a:pathLst>
              <a:path w="5537" h="3327">
                <a:moveTo>
                  <a:pt x="5537" y="3327"/>
                </a:moveTo>
                <a:lnTo>
                  <a:pt x="2768" y="2298"/>
                </a:lnTo>
                <a:lnTo>
                  <a:pt x="0" y="0"/>
                </a:lnTo>
                <a:lnTo>
                  <a:pt x="2768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1758306" y="1772636"/>
            <a:ext cx="3644" cy="1663"/>
          </a:xfrm>
          <a:custGeom>
            <a:avLst/>
            <a:gdLst/>
            <a:ahLst/>
            <a:cxnLst/>
            <a:rect l="l" t="t" r="r" b="b"/>
            <a:pathLst>
              <a:path w="3644" h="1663">
                <a:moveTo>
                  <a:pt x="3644" y="0"/>
                </a:moveTo>
                <a:lnTo>
                  <a:pt x="0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1762900" y="1772003"/>
            <a:ext cx="3797" cy="317"/>
          </a:xfrm>
          <a:custGeom>
            <a:avLst/>
            <a:gdLst/>
            <a:ahLst/>
            <a:cxnLst/>
            <a:rect l="l" t="t" r="r" b="b"/>
            <a:pathLst>
              <a:path w="3797" h="317">
                <a:moveTo>
                  <a:pt x="0" y="317"/>
                </a:moveTo>
                <a:lnTo>
                  <a:pt x="379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1769550" y="1819371"/>
            <a:ext cx="12115" cy="3327"/>
          </a:xfrm>
          <a:custGeom>
            <a:avLst/>
            <a:gdLst/>
            <a:ahLst/>
            <a:cxnLst/>
            <a:rect l="l" t="t" r="r" b="b"/>
            <a:pathLst>
              <a:path w="12115" h="3327">
                <a:moveTo>
                  <a:pt x="558" y="3162"/>
                </a:moveTo>
                <a:lnTo>
                  <a:pt x="1193" y="3162"/>
                </a:lnTo>
                <a:lnTo>
                  <a:pt x="12115" y="0"/>
                </a:lnTo>
                <a:lnTo>
                  <a:pt x="0" y="33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1770900" y="1792912"/>
            <a:ext cx="8712" cy="7683"/>
          </a:xfrm>
          <a:custGeom>
            <a:avLst/>
            <a:gdLst/>
            <a:ahLst/>
            <a:cxnLst/>
            <a:rect l="l" t="t" r="r" b="b"/>
            <a:pathLst>
              <a:path w="8712" h="7683">
                <a:moveTo>
                  <a:pt x="0" y="7683"/>
                </a:moveTo>
                <a:lnTo>
                  <a:pt x="2451" y="6807"/>
                </a:lnTo>
                <a:lnTo>
                  <a:pt x="6731" y="3403"/>
                </a:lnTo>
                <a:lnTo>
                  <a:pt x="8712" y="0"/>
                </a:lnTo>
                <a:lnTo>
                  <a:pt x="6337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1773199" y="1796950"/>
            <a:ext cx="3721" cy="2857"/>
          </a:xfrm>
          <a:custGeom>
            <a:avLst/>
            <a:gdLst/>
            <a:ahLst/>
            <a:cxnLst/>
            <a:rect l="l" t="t" r="r" b="b"/>
            <a:pathLst>
              <a:path w="3721" h="2857">
                <a:moveTo>
                  <a:pt x="3721" y="0"/>
                </a:moveTo>
                <a:lnTo>
                  <a:pt x="0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1772563" y="1773269"/>
            <a:ext cx="2146" cy="1270"/>
          </a:xfrm>
          <a:custGeom>
            <a:avLst/>
            <a:gdLst/>
            <a:ahLst/>
            <a:cxnLst/>
            <a:rect l="l" t="t" r="r" b="b"/>
            <a:pathLst>
              <a:path w="2146" h="1269">
                <a:moveTo>
                  <a:pt x="0" y="0"/>
                </a:moveTo>
                <a:lnTo>
                  <a:pt x="2146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1767733" y="1771997"/>
            <a:ext cx="3721" cy="876"/>
          </a:xfrm>
          <a:custGeom>
            <a:avLst/>
            <a:gdLst/>
            <a:ahLst/>
            <a:cxnLst/>
            <a:rect l="l" t="t" r="r" b="b"/>
            <a:pathLst>
              <a:path w="3721" h="876">
                <a:moveTo>
                  <a:pt x="3721" y="8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1766622" y="1683694"/>
            <a:ext cx="74764" cy="112941"/>
          </a:xfrm>
          <a:custGeom>
            <a:avLst/>
            <a:gdLst/>
            <a:ahLst/>
            <a:cxnLst/>
            <a:rect l="l" t="t" r="r" b="b"/>
            <a:pathLst>
              <a:path w="74764" h="112941">
                <a:moveTo>
                  <a:pt x="0" y="0"/>
                </a:moveTo>
                <a:lnTo>
                  <a:pt x="74764" y="43167"/>
                </a:lnTo>
                <a:lnTo>
                  <a:pt x="34455" y="112941"/>
                </a:lnTo>
                <a:lnTo>
                  <a:pt x="35801" y="103911"/>
                </a:lnTo>
                <a:lnTo>
                  <a:pt x="33896" y="91325"/>
                </a:lnTo>
                <a:lnTo>
                  <a:pt x="28270" y="80937"/>
                </a:lnTo>
                <a:lnTo>
                  <a:pt x="32943" y="88785"/>
                </a:lnTo>
                <a:lnTo>
                  <a:pt x="33261" y="901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1778424" y="1863478"/>
            <a:ext cx="13462" cy="23444"/>
          </a:xfrm>
          <a:custGeom>
            <a:avLst/>
            <a:gdLst/>
            <a:ahLst/>
            <a:cxnLst/>
            <a:rect l="l" t="t" r="r" b="b"/>
            <a:pathLst>
              <a:path w="13462" h="23444">
                <a:moveTo>
                  <a:pt x="0" y="23444"/>
                </a:moveTo>
                <a:lnTo>
                  <a:pt x="13462" y="0"/>
                </a:lnTo>
                <a:lnTo>
                  <a:pt x="12509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1781511" y="1863474"/>
            <a:ext cx="10375" cy="17983"/>
          </a:xfrm>
          <a:custGeom>
            <a:avLst/>
            <a:gdLst/>
            <a:ahLst/>
            <a:cxnLst/>
            <a:rect l="l" t="t" r="r" b="b"/>
            <a:pathLst>
              <a:path w="10375" h="17983">
                <a:moveTo>
                  <a:pt x="0" y="17983"/>
                </a:moveTo>
                <a:lnTo>
                  <a:pt x="10375" y="0"/>
                </a:lnTo>
                <a:lnTo>
                  <a:pt x="8077" y="40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1781671" y="1812001"/>
            <a:ext cx="10299" cy="7366"/>
          </a:xfrm>
          <a:custGeom>
            <a:avLst/>
            <a:gdLst/>
            <a:ahLst/>
            <a:cxnLst/>
            <a:rect l="l" t="t" r="r" b="b"/>
            <a:pathLst>
              <a:path w="10299" h="7366">
                <a:moveTo>
                  <a:pt x="317" y="7124"/>
                </a:moveTo>
                <a:lnTo>
                  <a:pt x="787" y="6959"/>
                </a:lnTo>
                <a:lnTo>
                  <a:pt x="10299" y="0"/>
                </a:lnTo>
                <a:lnTo>
                  <a:pt x="0" y="736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1779612" y="1788238"/>
            <a:ext cx="1270" cy="4673"/>
          </a:xfrm>
          <a:custGeom>
            <a:avLst/>
            <a:gdLst/>
            <a:ahLst/>
            <a:cxnLst/>
            <a:rect l="l" t="t" r="r" b="b"/>
            <a:pathLst>
              <a:path w="1269" h="4673">
                <a:moveTo>
                  <a:pt x="0" y="4673"/>
                </a:moveTo>
                <a:lnTo>
                  <a:pt x="711" y="3327"/>
                </a:lnTo>
                <a:lnTo>
                  <a:pt x="1270" y="0"/>
                </a:lnTo>
                <a:lnTo>
                  <a:pt x="317" y="40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1780637" y="1783414"/>
            <a:ext cx="558" cy="4826"/>
          </a:xfrm>
          <a:custGeom>
            <a:avLst/>
            <a:gdLst/>
            <a:ahLst/>
            <a:cxnLst/>
            <a:rect l="l" t="t" r="r" b="b"/>
            <a:pathLst>
              <a:path w="558" h="4825">
                <a:moveTo>
                  <a:pt x="241" y="4825"/>
                </a:moveTo>
                <a:lnTo>
                  <a:pt x="558" y="2768"/>
                </a:lnTo>
                <a:lnTo>
                  <a:pt x="0" y="0"/>
                </a:lnTo>
                <a:lnTo>
                  <a:pt x="406" y="394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1778825" y="1778975"/>
            <a:ext cx="1816" cy="4432"/>
          </a:xfrm>
          <a:custGeom>
            <a:avLst/>
            <a:gdLst/>
            <a:ahLst/>
            <a:cxnLst/>
            <a:rect l="l" t="t" r="r" b="b"/>
            <a:pathLst>
              <a:path w="1816" h="4432">
                <a:moveTo>
                  <a:pt x="1816" y="4432"/>
                </a:moveTo>
                <a:lnTo>
                  <a:pt x="1257" y="2133"/>
                </a:lnTo>
                <a:lnTo>
                  <a:pt x="0" y="0"/>
                </a:lnTo>
                <a:lnTo>
                  <a:pt x="1574" y="34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1775646" y="1775327"/>
            <a:ext cx="3175" cy="3644"/>
          </a:xfrm>
          <a:custGeom>
            <a:avLst/>
            <a:gdLst/>
            <a:ahLst/>
            <a:cxnLst/>
            <a:rect l="l" t="t" r="r" b="b"/>
            <a:pathLst>
              <a:path w="3175" h="3644">
                <a:moveTo>
                  <a:pt x="3175" y="3644"/>
                </a:moveTo>
                <a:lnTo>
                  <a:pt x="1828" y="15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1775095" y="1751576"/>
            <a:ext cx="10858" cy="4673"/>
          </a:xfrm>
          <a:custGeom>
            <a:avLst/>
            <a:gdLst/>
            <a:ahLst/>
            <a:cxnLst/>
            <a:rect l="l" t="t" r="r" b="b"/>
            <a:pathLst>
              <a:path w="10858" h="4673">
                <a:moveTo>
                  <a:pt x="4279" y="1816"/>
                </a:moveTo>
                <a:lnTo>
                  <a:pt x="8166" y="3086"/>
                </a:lnTo>
                <a:lnTo>
                  <a:pt x="10858" y="467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1773990" y="1687972"/>
            <a:ext cx="80860" cy="46647"/>
          </a:xfrm>
          <a:custGeom>
            <a:avLst/>
            <a:gdLst/>
            <a:ahLst/>
            <a:cxnLst/>
            <a:rect l="l" t="t" r="r" b="b"/>
            <a:pathLst>
              <a:path w="80860" h="46647">
                <a:moveTo>
                  <a:pt x="67398" y="38887"/>
                </a:moveTo>
                <a:lnTo>
                  <a:pt x="80860" y="4664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1791888" y="1764634"/>
            <a:ext cx="57099" cy="98844"/>
          </a:xfrm>
          <a:custGeom>
            <a:avLst/>
            <a:gdLst/>
            <a:ahLst/>
            <a:cxnLst/>
            <a:rect l="l" t="t" r="r" b="b"/>
            <a:pathLst>
              <a:path w="57099" h="98844">
                <a:moveTo>
                  <a:pt x="0" y="98844"/>
                </a:moveTo>
                <a:lnTo>
                  <a:pt x="57099" y="0"/>
                </a:lnTo>
                <a:lnTo>
                  <a:pt x="46723" y="17983"/>
                </a:lnTo>
                <a:lnTo>
                  <a:pt x="0" y="98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1785947" y="1756237"/>
            <a:ext cx="8712" cy="8001"/>
          </a:xfrm>
          <a:custGeom>
            <a:avLst/>
            <a:gdLst/>
            <a:ahLst/>
            <a:cxnLst/>
            <a:rect l="l" t="t" r="r" b="b"/>
            <a:pathLst>
              <a:path w="8712" h="8000">
                <a:moveTo>
                  <a:pt x="6019" y="5549"/>
                </a:moveTo>
                <a:lnTo>
                  <a:pt x="0" y="0"/>
                </a:lnTo>
                <a:lnTo>
                  <a:pt x="6972" y="5943"/>
                </a:lnTo>
                <a:lnTo>
                  <a:pt x="8712" y="8001"/>
                </a:lnTo>
                <a:lnTo>
                  <a:pt x="6019" y="554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1795927" y="1847874"/>
            <a:ext cx="4991" cy="8636"/>
          </a:xfrm>
          <a:custGeom>
            <a:avLst/>
            <a:gdLst/>
            <a:ahLst/>
            <a:cxnLst/>
            <a:rect l="l" t="t" r="r" b="b"/>
            <a:pathLst>
              <a:path w="4991" h="8636">
                <a:moveTo>
                  <a:pt x="0" y="8635"/>
                </a:moveTo>
                <a:lnTo>
                  <a:pt x="499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1791967" y="1811761"/>
            <a:ext cx="393" cy="635"/>
          </a:xfrm>
          <a:custGeom>
            <a:avLst/>
            <a:gdLst/>
            <a:ahLst/>
            <a:cxnLst/>
            <a:rect l="l" t="t" r="r" b="b"/>
            <a:pathLst>
              <a:path w="393" h="635">
                <a:moveTo>
                  <a:pt x="0" y="634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1800519" y="1775014"/>
            <a:ext cx="1905" cy="11087"/>
          </a:xfrm>
          <a:custGeom>
            <a:avLst/>
            <a:gdLst/>
            <a:ahLst/>
            <a:cxnLst/>
            <a:rect l="l" t="t" r="r" b="b"/>
            <a:pathLst>
              <a:path w="1905" h="11087">
                <a:moveTo>
                  <a:pt x="1663" y="11087"/>
                </a:moveTo>
                <a:lnTo>
                  <a:pt x="1905" y="942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1794657" y="1764244"/>
            <a:ext cx="241" cy="393"/>
          </a:xfrm>
          <a:custGeom>
            <a:avLst/>
            <a:gdLst/>
            <a:ahLst/>
            <a:cxnLst/>
            <a:rect l="l" t="t" r="r" b="b"/>
            <a:pathLst>
              <a:path w="241" h="393">
                <a:moveTo>
                  <a:pt x="241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1807490" y="1827521"/>
            <a:ext cx="5232" cy="9029"/>
          </a:xfrm>
          <a:custGeom>
            <a:avLst/>
            <a:gdLst/>
            <a:ahLst/>
            <a:cxnLst/>
            <a:rect l="l" t="t" r="r" b="b"/>
            <a:pathLst>
              <a:path w="5232" h="9029">
                <a:moveTo>
                  <a:pt x="0" y="9029"/>
                </a:moveTo>
                <a:lnTo>
                  <a:pt x="523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1801072" y="1791566"/>
            <a:ext cx="2933" cy="5067"/>
          </a:xfrm>
          <a:custGeom>
            <a:avLst/>
            <a:gdLst/>
            <a:ahLst/>
            <a:cxnLst/>
            <a:rect l="l" t="t" r="r" b="b"/>
            <a:pathLst>
              <a:path w="2933" h="5067">
                <a:moveTo>
                  <a:pt x="2933" y="0"/>
                </a:moveTo>
                <a:lnTo>
                  <a:pt x="0" y="506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1802182" y="1787606"/>
            <a:ext cx="241" cy="1511"/>
          </a:xfrm>
          <a:custGeom>
            <a:avLst/>
            <a:gdLst/>
            <a:ahLst/>
            <a:cxnLst/>
            <a:rect l="l" t="t" r="r" b="b"/>
            <a:pathLst>
              <a:path w="241" h="1511">
                <a:moveTo>
                  <a:pt x="241" y="0"/>
                </a:moveTo>
                <a:lnTo>
                  <a:pt x="0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1838617" y="1734623"/>
            <a:ext cx="24866" cy="47993"/>
          </a:xfrm>
          <a:custGeom>
            <a:avLst/>
            <a:gdLst/>
            <a:ahLst/>
            <a:cxnLst/>
            <a:rect l="l" t="t" r="r" b="b"/>
            <a:pathLst>
              <a:path w="24866" h="47993">
                <a:moveTo>
                  <a:pt x="0" y="47993"/>
                </a:moveTo>
                <a:lnTo>
                  <a:pt x="24866" y="4991"/>
                </a:lnTo>
                <a:lnTo>
                  <a:pt x="1623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1845828" y="1729395"/>
            <a:ext cx="17653" cy="35242"/>
          </a:xfrm>
          <a:custGeom>
            <a:avLst/>
            <a:gdLst/>
            <a:ahLst/>
            <a:cxnLst/>
            <a:rect l="l" t="t" r="r" b="b"/>
            <a:pathLst>
              <a:path w="17652" h="35242">
                <a:moveTo>
                  <a:pt x="3162" y="35242"/>
                </a:moveTo>
                <a:lnTo>
                  <a:pt x="17652" y="1021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1928427" y="2434120"/>
            <a:ext cx="98920" cy="79438"/>
          </a:xfrm>
          <a:custGeom>
            <a:avLst/>
            <a:gdLst/>
            <a:ahLst/>
            <a:cxnLst/>
            <a:rect l="l" t="t" r="r" b="b"/>
            <a:pathLst>
              <a:path w="98920" h="79438">
                <a:moveTo>
                  <a:pt x="5308" y="49733"/>
                </a:moveTo>
                <a:lnTo>
                  <a:pt x="13385" y="62090"/>
                </a:lnTo>
                <a:lnTo>
                  <a:pt x="26301" y="72618"/>
                </a:lnTo>
                <a:lnTo>
                  <a:pt x="41821" y="78562"/>
                </a:lnTo>
                <a:lnTo>
                  <a:pt x="58458" y="79438"/>
                </a:lnTo>
                <a:lnTo>
                  <a:pt x="74447" y="75069"/>
                </a:lnTo>
                <a:lnTo>
                  <a:pt x="88468" y="66052"/>
                </a:lnTo>
                <a:lnTo>
                  <a:pt x="98920" y="53136"/>
                </a:lnTo>
                <a:lnTo>
                  <a:pt x="41579" y="20027"/>
                </a:lnTo>
                <a:lnTo>
                  <a:pt x="6807" y="0"/>
                </a:lnTo>
                <a:lnTo>
                  <a:pt x="876" y="15519"/>
                </a:lnTo>
                <a:lnTo>
                  <a:pt x="0" y="32067"/>
                </a:lnTo>
                <a:lnTo>
                  <a:pt x="4279" y="48145"/>
                </a:lnTo>
                <a:lnTo>
                  <a:pt x="5308" y="497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1935238" y="2314366"/>
            <a:ext cx="71361" cy="119748"/>
          </a:xfrm>
          <a:custGeom>
            <a:avLst/>
            <a:gdLst/>
            <a:ahLst/>
            <a:cxnLst/>
            <a:rect l="l" t="t" r="r" b="b"/>
            <a:pathLst>
              <a:path w="71361" h="119748">
                <a:moveTo>
                  <a:pt x="0" y="119748"/>
                </a:moveTo>
                <a:lnTo>
                  <a:pt x="69138" y="0"/>
                </a:lnTo>
                <a:lnTo>
                  <a:pt x="71361" y="12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2004387" y="2314367"/>
            <a:ext cx="3086" cy="1739"/>
          </a:xfrm>
          <a:custGeom>
            <a:avLst/>
            <a:gdLst/>
            <a:ahLst/>
            <a:cxnLst/>
            <a:rect l="l" t="t" r="r" b="b"/>
            <a:pathLst>
              <a:path w="3086" h="1739">
                <a:moveTo>
                  <a:pt x="2451" y="1422"/>
                </a:moveTo>
                <a:lnTo>
                  <a:pt x="3086" y="1739"/>
                </a:lnTo>
                <a:lnTo>
                  <a:pt x="0" y="0"/>
                </a:lnTo>
                <a:lnTo>
                  <a:pt x="2451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2007473" y="2316100"/>
            <a:ext cx="17894" cy="10375"/>
          </a:xfrm>
          <a:custGeom>
            <a:avLst/>
            <a:gdLst/>
            <a:ahLst/>
            <a:cxnLst/>
            <a:rect l="l" t="t" r="r" b="b"/>
            <a:pathLst>
              <a:path w="17894" h="10375">
                <a:moveTo>
                  <a:pt x="10134" y="5867"/>
                </a:moveTo>
                <a:lnTo>
                  <a:pt x="17894" y="10375"/>
                </a:lnTo>
                <a:lnTo>
                  <a:pt x="0" y="0"/>
                </a:lnTo>
                <a:lnTo>
                  <a:pt x="8940" y="5232"/>
                </a:lnTo>
                <a:lnTo>
                  <a:pt x="1104" y="63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2016420" y="2321335"/>
            <a:ext cx="16789" cy="9664"/>
          </a:xfrm>
          <a:custGeom>
            <a:avLst/>
            <a:gdLst/>
            <a:ahLst/>
            <a:cxnLst/>
            <a:rect l="l" t="t" r="r" b="b"/>
            <a:pathLst>
              <a:path w="16789" h="9664">
                <a:moveTo>
                  <a:pt x="0" y="0"/>
                </a:moveTo>
                <a:lnTo>
                  <a:pt x="16789" y="9664"/>
                </a:lnTo>
                <a:lnTo>
                  <a:pt x="1181" y="635"/>
                </a:lnTo>
                <a:lnTo>
                  <a:pt x="8953" y="5143"/>
                </a:lnTo>
                <a:lnTo>
                  <a:pt x="16789" y="9664"/>
                </a:lnTo>
                <a:lnTo>
                  <a:pt x="8953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2027351" y="2366952"/>
            <a:ext cx="69138" cy="120307"/>
          </a:xfrm>
          <a:custGeom>
            <a:avLst/>
            <a:gdLst/>
            <a:ahLst/>
            <a:cxnLst/>
            <a:rect l="l" t="t" r="r" b="b"/>
            <a:pathLst>
              <a:path w="69138" h="120307">
                <a:moveTo>
                  <a:pt x="0" y="120307"/>
                </a:moveTo>
                <a:lnTo>
                  <a:pt x="69138" y="558"/>
                </a:lnTo>
                <a:lnTo>
                  <a:pt x="68110" y="0"/>
                </a:lnTo>
                <a:lnTo>
                  <a:pt x="68427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2033212" y="2330997"/>
            <a:ext cx="10134" cy="5867"/>
          </a:xfrm>
          <a:custGeom>
            <a:avLst/>
            <a:gdLst/>
            <a:ahLst/>
            <a:cxnLst/>
            <a:rect l="l" t="t" r="r" b="b"/>
            <a:pathLst>
              <a:path w="10134" h="5867">
                <a:moveTo>
                  <a:pt x="0" y="0"/>
                </a:moveTo>
                <a:lnTo>
                  <a:pt x="1181" y="711"/>
                </a:lnTo>
                <a:lnTo>
                  <a:pt x="0" y="0"/>
                </a:lnTo>
                <a:lnTo>
                  <a:pt x="1181" y="711"/>
                </a:lnTo>
                <a:lnTo>
                  <a:pt x="10134" y="5867"/>
                </a:lnTo>
                <a:lnTo>
                  <a:pt x="1181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2043348" y="2336857"/>
            <a:ext cx="35877" cy="20751"/>
          </a:xfrm>
          <a:custGeom>
            <a:avLst/>
            <a:gdLst/>
            <a:ahLst/>
            <a:cxnLst/>
            <a:rect l="l" t="t" r="r" b="b"/>
            <a:pathLst>
              <a:path w="35877" h="20751">
                <a:moveTo>
                  <a:pt x="0" y="0"/>
                </a:moveTo>
                <a:lnTo>
                  <a:pt x="35877" y="20751"/>
                </a:lnTo>
                <a:lnTo>
                  <a:pt x="26924" y="15519"/>
                </a:lnTo>
                <a:lnTo>
                  <a:pt x="25577" y="147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2034399" y="2331708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4673" y="2692"/>
                </a:moveTo>
                <a:lnTo>
                  <a:pt x="0" y="0"/>
                </a:lnTo>
                <a:lnTo>
                  <a:pt x="8953" y="5143"/>
                </a:lnTo>
                <a:lnTo>
                  <a:pt x="4673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2043353" y="2336857"/>
            <a:ext cx="17970" cy="10375"/>
          </a:xfrm>
          <a:custGeom>
            <a:avLst/>
            <a:gdLst/>
            <a:ahLst/>
            <a:cxnLst/>
            <a:rect l="l" t="t" r="r" b="b"/>
            <a:pathLst>
              <a:path w="17970" h="10375">
                <a:moveTo>
                  <a:pt x="9893" y="5702"/>
                </a:moveTo>
                <a:lnTo>
                  <a:pt x="8940" y="5143"/>
                </a:lnTo>
                <a:lnTo>
                  <a:pt x="17970" y="10375"/>
                </a:lnTo>
                <a:lnTo>
                  <a:pt x="0" y="0"/>
                </a:lnTo>
                <a:lnTo>
                  <a:pt x="8940" y="5143"/>
                </a:lnTo>
                <a:lnTo>
                  <a:pt x="5384" y="308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2052298" y="2342006"/>
            <a:ext cx="9029" cy="5232"/>
          </a:xfrm>
          <a:custGeom>
            <a:avLst/>
            <a:gdLst/>
            <a:ahLst/>
            <a:cxnLst/>
            <a:rect l="l" t="t" r="r" b="b"/>
            <a:pathLst>
              <a:path w="9029" h="5232">
                <a:moveTo>
                  <a:pt x="0" y="0"/>
                </a:moveTo>
                <a:lnTo>
                  <a:pt x="9029" y="523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2054199" y="2343114"/>
            <a:ext cx="3251" cy="1905"/>
          </a:xfrm>
          <a:custGeom>
            <a:avLst/>
            <a:gdLst/>
            <a:ahLst/>
            <a:cxnLst/>
            <a:rect l="l" t="t" r="r" b="b"/>
            <a:pathLst>
              <a:path w="3251" h="1905">
                <a:moveTo>
                  <a:pt x="0" y="0"/>
                </a:moveTo>
                <a:lnTo>
                  <a:pt x="3251" y="190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2052297" y="2342001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9029" y="5232"/>
                </a:moveTo>
                <a:lnTo>
                  <a:pt x="17983" y="10375"/>
                </a:lnTo>
                <a:lnTo>
                  <a:pt x="12039" y="6972"/>
                </a:lnTo>
                <a:lnTo>
                  <a:pt x="17983" y="10375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2061324" y="2347230"/>
            <a:ext cx="8877" cy="5143"/>
          </a:xfrm>
          <a:custGeom>
            <a:avLst/>
            <a:gdLst/>
            <a:ahLst/>
            <a:cxnLst/>
            <a:rect l="l" t="t" r="r" b="b"/>
            <a:pathLst>
              <a:path w="8877" h="5143">
                <a:moveTo>
                  <a:pt x="1587" y="952"/>
                </a:moveTo>
                <a:lnTo>
                  <a:pt x="0" y="0"/>
                </a:lnTo>
                <a:lnTo>
                  <a:pt x="8877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2070279" y="2352384"/>
            <a:ext cx="17970" cy="10375"/>
          </a:xfrm>
          <a:custGeom>
            <a:avLst/>
            <a:gdLst/>
            <a:ahLst/>
            <a:cxnLst/>
            <a:rect l="l" t="t" r="r" b="b"/>
            <a:pathLst>
              <a:path w="17970" h="10375">
                <a:moveTo>
                  <a:pt x="17500" y="10134"/>
                </a:moveTo>
                <a:lnTo>
                  <a:pt x="9652" y="5613"/>
                </a:lnTo>
                <a:lnTo>
                  <a:pt x="17970" y="10375"/>
                </a:lnTo>
                <a:lnTo>
                  <a:pt x="0" y="0"/>
                </a:lnTo>
                <a:lnTo>
                  <a:pt x="7289" y="419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2070276" y="2352375"/>
            <a:ext cx="8470" cy="4914"/>
          </a:xfrm>
          <a:custGeom>
            <a:avLst/>
            <a:gdLst/>
            <a:ahLst/>
            <a:cxnLst/>
            <a:rect l="l" t="t" r="r" b="b"/>
            <a:pathLst>
              <a:path w="8470" h="4914">
                <a:moveTo>
                  <a:pt x="1981" y="1193"/>
                </a:moveTo>
                <a:lnTo>
                  <a:pt x="0" y="0"/>
                </a:lnTo>
                <a:lnTo>
                  <a:pt x="8470" y="491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2079226" y="2357607"/>
            <a:ext cx="711" cy="393"/>
          </a:xfrm>
          <a:custGeom>
            <a:avLst/>
            <a:gdLst/>
            <a:ahLst/>
            <a:cxnLst/>
            <a:rect l="l" t="t" r="r" b="b"/>
            <a:pathLst>
              <a:path w="711" h="393">
                <a:moveTo>
                  <a:pt x="0" y="0"/>
                </a:moveTo>
                <a:lnTo>
                  <a:pt x="711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2088249" y="2362760"/>
            <a:ext cx="8242" cy="4749"/>
          </a:xfrm>
          <a:custGeom>
            <a:avLst/>
            <a:gdLst/>
            <a:ahLst/>
            <a:cxnLst/>
            <a:rect l="l" t="t" r="r" b="b"/>
            <a:pathLst>
              <a:path w="8242" h="4749">
                <a:moveTo>
                  <a:pt x="8242" y="4749"/>
                </a:moveTo>
                <a:lnTo>
                  <a:pt x="0" y="0"/>
                </a:lnTo>
                <a:lnTo>
                  <a:pt x="7454" y="426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1980224" y="2270965"/>
            <a:ext cx="29781" cy="46647"/>
          </a:xfrm>
          <a:custGeom>
            <a:avLst/>
            <a:gdLst/>
            <a:ahLst/>
            <a:cxnLst/>
            <a:rect l="l" t="t" r="r" b="b"/>
            <a:pathLst>
              <a:path w="29781" h="46647">
                <a:moveTo>
                  <a:pt x="29781" y="46647"/>
                </a:moveTo>
                <a:lnTo>
                  <a:pt x="0" y="29464"/>
                </a:lnTo>
                <a:lnTo>
                  <a:pt x="17030" y="0"/>
                </a:lnTo>
                <a:lnTo>
                  <a:pt x="0" y="29464"/>
                </a:lnTo>
                <a:lnTo>
                  <a:pt x="29781" y="4664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1980539" y="2270963"/>
            <a:ext cx="157060" cy="110477"/>
          </a:xfrm>
          <a:custGeom>
            <a:avLst/>
            <a:gdLst/>
            <a:ahLst/>
            <a:cxnLst/>
            <a:rect l="l" t="t" r="r" b="b"/>
            <a:pathLst>
              <a:path w="157060" h="110477">
                <a:moveTo>
                  <a:pt x="16713" y="0"/>
                </a:moveTo>
                <a:lnTo>
                  <a:pt x="0" y="28994"/>
                </a:lnTo>
                <a:lnTo>
                  <a:pt x="16713" y="0"/>
                </a:lnTo>
                <a:lnTo>
                  <a:pt x="0" y="28994"/>
                </a:lnTo>
                <a:lnTo>
                  <a:pt x="16713" y="0"/>
                </a:lnTo>
                <a:lnTo>
                  <a:pt x="157060" y="81026"/>
                </a:lnTo>
                <a:lnTo>
                  <a:pt x="140030" y="110477"/>
                </a:lnTo>
                <a:lnTo>
                  <a:pt x="0" y="29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1983320" y="2270963"/>
            <a:ext cx="13931" cy="24079"/>
          </a:xfrm>
          <a:custGeom>
            <a:avLst/>
            <a:gdLst/>
            <a:ahLst/>
            <a:cxnLst/>
            <a:rect l="l" t="t" r="r" b="b"/>
            <a:pathLst>
              <a:path w="13931" h="24079">
                <a:moveTo>
                  <a:pt x="13931" y="0"/>
                </a:moveTo>
                <a:lnTo>
                  <a:pt x="0" y="24079"/>
                </a:lnTo>
                <a:lnTo>
                  <a:pt x="1393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1983315" y="2270960"/>
            <a:ext cx="13931" cy="24079"/>
          </a:xfrm>
          <a:custGeom>
            <a:avLst/>
            <a:gdLst/>
            <a:ahLst/>
            <a:cxnLst/>
            <a:rect l="l" t="t" r="r" b="b"/>
            <a:pathLst>
              <a:path w="13931" h="24079">
                <a:moveTo>
                  <a:pt x="0" y="24079"/>
                </a:moveTo>
                <a:lnTo>
                  <a:pt x="1393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1983315" y="2270960"/>
            <a:ext cx="13931" cy="24079"/>
          </a:xfrm>
          <a:custGeom>
            <a:avLst/>
            <a:gdLst/>
            <a:ahLst/>
            <a:cxnLst/>
            <a:rect l="l" t="t" r="r" b="b"/>
            <a:pathLst>
              <a:path w="13931" h="24079">
                <a:moveTo>
                  <a:pt x="0" y="24079"/>
                </a:moveTo>
                <a:lnTo>
                  <a:pt x="13931" y="0"/>
                </a:lnTo>
                <a:lnTo>
                  <a:pt x="0" y="24079"/>
                </a:lnTo>
                <a:lnTo>
                  <a:pt x="1393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2014360" y="2280784"/>
            <a:ext cx="20040" cy="11569"/>
          </a:xfrm>
          <a:custGeom>
            <a:avLst/>
            <a:gdLst/>
            <a:ahLst/>
            <a:cxnLst/>
            <a:rect l="l" t="t" r="r" b="b"/>
            <a:pathLst>
              <a:path w="20040" h="11569">
                <a:moveTo>
                  <a:pt x="0" y="0"/>
                </a:moveTo>
                <a:lnTo>
                  <a:pt x="20040" y="11569"/>
                </a:lnTo>
                <a:lnTo>
                  <a:pt x="15925" y="9182"/>
                </a:lnTo>
                <a:lnTo>
                  <a:pt x="20040" y="11569"/>
                </a:lnTo>
                <a:lnTo>
                  <a:pt x="11010" y="64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2014360" y="2280784"/>
            <a:ext cx="20040" cy="11569"/>
          </a:xfrm>
          <a:custGeom>
            <a:avLst/>
            <a:gdLst/>
            <a:ahLst/>
            <a:cxnLst/>
            <a:rect l="l" t="t" r="r" b="b"/>
            <a:pathLst>
              <a:path w="20040" h="11569">
                <a:moveTo>
                  <a:pt x="0" y="0"/>
                </a:moveTo>
                <a:lnTo>
                  <a:pt x="20040" y="11569"/>
                </a:lnTo>
                <a:lnTo>
                  <a:pt x="15925" y="918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2014359" y="2280784"/>
            <a:ext cx="20040" cy="11569"/>
          </a:xfrm>
          <a:custGeom>
            <a:avLst/>
            <a:gdLst/>
            <a:ahLst/>
            <a:cxnLst/>
            <a:rect l="l" t="t" r="r" b="b"/>
            <a:pathLst>
              <a:path w="20040" h="11569">
                <a:moveTo>
                  <a:pt x="11010" y="6413"/>
                </a:moveTo>
                <a:lnTo>
                  <a:pt x="20040" y="11569"/>
                </a:lnTo>
                <a:lnTo>
                  <a:pt x="15925" y="9182"/>
                </a:lnTo>
                <a:lnTo>
                  <a:pt x="20040" y="11569"/>
                </a:lnTo>
                <a:lnTo>
                  <a:pt x="0" y="0"/>
                </a:lnTo>
                <a:lnTo>
                  <a:pt x="20040" y="11569"/>
                </a:lnTo>
                <a:lnTo>
                  <a:pt x="15925" y="918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2014360" y="2280784"/>
            <a:ext cx="20040" cy="11569"/>
          </a:xfrm>
          <a:custGeom>
            <a:avLst/>
            <a:gdLst/>
            <a:ahLst/>
            <a:cxnLst/>
            <a:rect l="l" t="t" r="r" b="b"/>
            <a:pathLst>
              <a:path w="20040" h="11569">
                <a:moveTo>
                  <a:pt x="0" y="0"/>
                </a:moveTo>
                <a:lnTo>
                  <a:pt x="20040" y="11569"/>
                </a:lnTo>
                <a:lnTo>
                  <a:pt x="15925" y="9182"/>
                </a:lnTo>
                <a:lnTo>
                  <a:pt x="20040" y="11569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2014355" y="2280789"/>
            <a:ext cx="20040" cy="11557"/>
          </a:xfrm>
          <a:custGeom>
            <a:avLst/>
            <a:gdLst/>
            <a:ahLst/>
            <a:cxnLst/>
            <a:rect l="l" t="t" r="r" b="b"/>
            <a:pathLst>
              <a:path w="20040" h="11556">
                <a:moveTo>
                  <a:pt x="15925" y="9182"/>
                </a:moveTo>
                <a:lnTo>
                  <a:pt x="20040" y="11556"/>
                </a:lnTo>
                <a:lnTo>
                  <a:pt x="0" y="0"/>
                </a:lnTo>
                <a:lnTo>
                  <a:pt x="2070" y="1181"/>
                </a:lnTo>
                <a:lnTo>
                  <a:pt x="0" y="0"/>
                </a:lnTo>
                <a:lnTo>
                  <a:pt x="20040" y="11556"/>
                </a:lnTo>
                <a:lnTo>
                  <a:pt x="15925" y="9182"/>
                </a:lnTo>
                <a:lnTo>
                  <a:pt x="20040" y="11556"/>
                </a:lnTo>
                <a:lnTo>
                  <a:pt x="11010" y="64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2014355" y="2280789"/>
            <a:ext cx="20040" cy="11557"/>
          </a:xfrm>
          <a:custGeom>
            <a:avLst/>
            <a:gdLst/>
            <a:ahLst/>
            <a:cxnLst/>
            <a:rect l="l" t="t" r="r" b="b"/>
            <a:pathLst>
              <a:path w="20040" h="11556">
                <a:moveTo>
                  <a:pt x="15925" y="9182"/>
                </a:moveTo>
                <a:lnTo>
                  <a:pt x="20040" y="1155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2016425" y="2281970"/>
            <a:ext cx="17970" cy="10375"/>
          </a:xfrm>
          <a:custGeom>
            <a:avLst/>
            <a:gdLst/>
            <a:ahLst/>
            <a:cxnLst/>
            <a:rect l="l" t="t" r="r" b="b"/>
            <a:pathLst>
              <a:path w="17970" h="10375">
                <a:moveTo>
                  <a:pt x="13855" y="8000"/>
                </a:moveTo>
                <a:lnTo>
                  <a:pt x="17970" y="10375"/>
                </a:lnTo>
                <a:lnTo>
                  <a:pt x="0" y="0"/>
                </a:lnTo>
                <a:lnTo>
                  <a:pt x="17970" y="10375"/>
                </a:lnTo>
                <a:lnTo>
                  <a:pt x="13855" y="80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2034399" y="2292347"/>
            <a:ext cx="17894" cy="10375"/>
          </a:xfrm>
          <a:custGeom>
            <a:avLst/>
            <a:gdLst/>
            <a:ahLst/>
            <a:cxnLst/>
            <a:rect l="l" t="t" r="r" b="b"/>
            <a:pathLst>
              <a:path w="17894" h="10375">
                <a:moveTo>
                  <a:pt x="0" y="0"/>
                </a:moveTo>
                <a:lnTo>
                  <a:pt x="8953" y="5232"/>
                </a:lnTo>
                <a:lnTo>
                  <a:pt x="0" y="0"/>
                </a:lnTo>
                <a:lnTo>
                  <a:pt x="8953" y="5232"/>
                </a:lnTo>
                <a:lnTo>
                  <a:pt x="4597" y="2692"/>
                </a:lnTo>
                <a:lnTo>
                  <a:pt x="17894" y="10375"/>
                </a:lnTo>
                <a:lnTo>
                  <a:pt x="12357" y="72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2034399" y="2292347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0" y="0"/>
                </a:moveTo>
                <a:lnTo>
                  <a:pt x="8953" y="5232"/>
                </a:lnTo>
                <a:lnTo>
                  <a:pt x="4597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2034399" y="2279596"/>
            <a:ext cx="44831" cy="27635"/>
          </a:xfrm>
          <a:custGeom>
            <a:avLst/>
            <a:gdLst/>
            <a:ahLst/>
            <a:cxnLst/>
            <a:rect l="l" t="t" r="r" b="b"/>
            <a:pathLst>
              <a:path w="44831" h="27635">
                <a:moveTo>
                  <a:pt x="0" y="12750"/>
                </a:moveTo>
                <a:lnTo>
                  <a:pt x="25666" y="27635"/>
                </a:lnTo>
                <a:lnTo>
                  <a:pt x="41732" y="0"/>
                </a:lnTo>
                <a:lnTo>
                  <a:pt x="44831" y="1816"/>
                </a:lnTo>
                <a:lnTo>
                  <a:pt x="44513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2034399" y="2292347"/>
            <a:ext cx="4597" cy="2692"/>
          </a:xfrm>
          <a:custGeom>
            <a:avLst/>
            <a:gdLst/>
            <a:ahLst/>
            <a:cxnLst/>
            <a:rect l="l" t="t" r="r" b="b"/>
            <a:pathLst>
              <a:path w="4597" h="2692">
                <a:moveTo>
                  <a:pt x="0" y="0"/>
                </a:moveTo>
                <a:lnTo>
                  <a:pt x="4597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2034399" y="2292347"/>
            <a:ext cx="17894" cy="10375"/>
          </a:xfrm>
          <a:custGeom>
            <a:avLst/>
            <a:gdLst/>
            <a:ahLst/>
            <a:cxnLst/>
            <a:rect l="l" t="t" r="r" b="b"/>
            <a:pathLst>
              <a:path w="17894" h="10375">
                <a:moveTo>
                  <a:pt x="0" y="0"/>
                </a:moveTo>
                <a:lnTo>
                  <a:pt x="17894" y="10375"/>
                </a:lnTo>
                <a:lnTo>
                  <a:pt x="12357" y="72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2034399" y="2292347"/>
            <a:ext cx="17894" cy="10375"/>
          </a:xfrm>
          <a:custGeom>
            <a:avLst/>
            <a:gdLst/>
            <a:ahLst/>
            <a:cxnLst/>
            <a:rect l="l" t="t" r="r" b="b"/>
            <a:pathLst>
              <a:path w="17894" h="10375">
                <a:moveTo>
                  <a:pt x="0" y="0"/>
                </a:moveTo>
                <a:lnTo>
                  <a:pt x="17894" y="10375"/>
                </a:lnTo>
                <a:lnTo>
                  <a:pt x="12357" y="72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2034399" y="2292347"/>
            <a:ext cx="25666" cy="14808"/>
          </a:xfrm>
          <a:custGeom>
            <a:avLst/>
            <a:gdLst/>
            <a:ahLst/>
            <a:cxnLst/>
            <a:rect l="l" t="t" r="r" b="b"/>
            <a:pathLst>
              <a:path w="25666" h="14808">
                <a:moveTo>
                  <a:pt x="0" y="0"/>
                </a:moveTo>
                <a:lnTo>
                  <a:pt x="8953" y="5232"/>
                </a:lnTo>
                <a:lnTo>
                  <a:pt x="0" y="0"/>
                </a:lnTo>
                <a:lnTo>
                  <a:pt x="25666" y="14808"/>
                </a:lnTo>
                <a:lnTo>
                  <a:pt x="12357" y="7213"/>
                </a:lnTo>
                <a:lnTo>
                  <a:pt x="17894" y="10375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2043348" y="2297574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0"/>
                </a:moveTo>
                <a:lnTo>
                  <a:pt x="17983" y="10375"/>
                </a:lnTo>
                <a:lnTo>
                  <a:pt x="16789" y="966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2034395" y="2292342"/>
            <a:ext cx="33426" cy="14820"/>
          </a:xfrm>
          <a:custGeom>
            <a:avLst/>
            <a:gdLst/>
            <a:ahLst/>
            <a:cxnLst/>
            <a:rect l="l" t="t" r="r" b="b"/>
            <a:pathLst>
              <a:path w="33426" h="14820">
                <a:moveTo>
                  <a:pt x="8953" y="5232"/>
                </a:moveTo>
                <a:lnTo>
                  <a:pt x="25666" y="14820"/>
                </a:lnTo>
                <a:lnTo>
                  <a:pt x="20193" y="11645"/>
                </a:lnTo>
                <a:lnTo>
                  <a:pt x="25666" y="14820"/>
                </a:lnTo>
                <a:lnTo>
                  <a:pt x="20193" y="11645"/>
                </a:lnTo>
                <a:lnTo>
                  <a:pt x="25666" y="14820"/>
                </a:lnTo>
                <a:lnTo>
                  <a:pt x="33426" y="1511"/>
                </a:lnTo>
                <a:lnTo>
                  <a:pt x="25666" y="1482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2038991" y="2295039"/>
            <a:ext cx="13309" cy="7683"/>
          </a:xfrm>
          <a:custGeom>
            <a:avLst/>
            <a:gdLst/>
            <a:ahLst/>
            <a:cxnLst/>
            <a:rect l="l" t="t" r="r" b="b"/>
            <a:pathLst>
              <a:path w="13309" h="7683">
                <a:moveTo>
                  <a:pt x="0" y="0"/>
                </a:moveTo>
                <a:lnTo>
                  <a:pt x="4356" y="2540"/>
                </a:lnTo>
                <a:lnTo>
                  <a:pt x="13309" y="7683"/>
                </a:lnTo>
                <a:lnTo>
                  <a:pt x="7759" y="45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2034404" y="2292347"/>
            <a:ext cx="17894" cy="10375"/>
          </a:xfrm>
          <a:custGeom>
            <a:avLst/>
            <a:gdLst/>
            <a:ahLst/>
            <a:cxnLst/>
            <a:rect l="l" t="t" r="r" b="b"/>
            <a:pathLst>
              <a:path w="17894" h="10375">
                <a:moveTo>
                  <a:pt x="17894" y="1037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2052298" y="2302723"/>
            <a:ext cx="7759" cy="4432"/>
          </a:xfrm>
          <a:custGeom>
            <a:avLst/>
            <a:gdLst/>
            <a:ahLst/>
            <a:cxnLst/>
            <a:rect l="l" t="t" r="r" b="b"/>
            <a:pathLst>
              <a:path w="7759" h="4432">
                <a:moveTo>
                  <a:pt x="0" y="0"/>
                </a:moveTo>
                <a:lnTo>
                  <a:pt x="7759" y="4432"/>
                </a:lnTo>
                <a:lnTo>
                  <a:pt x="2298" y="1270"/>
                </a:lnTo>
                <a:lnTo>
                  <a:pt x="7759" y="4432"/>
                </a:lnTo>
                <a:lnTo>
                  <a:pt x="2298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2043349" y="2297574"/>
            <a:ext cx="8940" cy="5156"/>
          </a:xfrm>
          <a:custGeom>
            <a:avLst/>
            <a:gdLst/>
            <a:ahLst/>
            <a:cxnLst/>
            <a:rect l="l" t="t" r="r" b="b"/>
            <a:pathLst>
              <a:path w="8940" h="5156">
                <a:moveTo>
                  <a:pt x="3403" y="1981"/>
                </a:moveTo>
                <a:lnTo>
                  <a:pt x="8940" y="515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2043347" y="2293853"/>
            <a:ext cx="24472" cy="13309"/>
          </a:xfrm>
          <a:custGeom>
            <a:avLst/>
            <a:gdLst/>
            <a:ahLst/>
            <a:cxnLst/>
            <a:rect l="l" t="t" r="r" b="b"/>
            <a:pathLst>
              <a:path w="24472" h="13309">
                <a:moveTo>
                  <a:pt x="24472" y="0"/>
                </a:moveTo>
                <a:lnTo>
                  <a:pt x="16713" y="13309"/>
                </a:lnTo>
                <a:lnTo>
                  <a:pt x="8953" y="8864"/>
                </a:lnTo>
                <a:lnTo>
                  <a:pt x="0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2043349" y="2293853"/>
            <a:ext cx="24472" cy="13309"/>
          </a:xfrm>
          <a:custGeom>
            <a:avLst/>
            <a:gdLst/>
            <a:ahLst/>
            <a:cxnLst/>
            <a:rect l="l" t="t" r="r" b="b"/>
            <a:pathLst>
              <a:path w="24472" h="13309">
                <a:moveTo>
                  <a:pt x="3403" y="5702"/>
                </a:moveTo>
                <a:lnTo>
                  <a:pt x="8940" y="8877"/>
                </a:lnTo>
                <a:lnTo>
                  <a:pt x="0" y="3721"/>
                </a:lnTo>
                <a:lnTo>
                  <a:pt x="16713" y="13309"/>
                </a:lnTo>
                <a:lnTo>
                  <a:pt x="11252" y="10134"/>
                </a:lnTo>
                <a:lnTo>
                  <a:pt x="16713" y="13309"/>
                </a:lnTo>
                <a:lnTo>
                  <a:pt x="11252" y="10134"/>
                </a:lnTo>
                <a:lnTo>
                  <a:pt x="16713" y="13309"/>
                </a:lnTo>
                <a:lnTo>
                  <a:pt x="2447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2043348" y="2297574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0"/>
                </a:moveTo>
                <a:lnTo>
                  <a:pt x="8953" y="5143"/>
                </a:lnTo>
                <a:lnTo>
                  <a:pt x="3403" y="19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2043347" y="2293853"/>
            <a:ext cx="24472" cy="13309"/>
          </a:xfrm>
          <a:custGeom>
            <a:avLst/>
            <a:gdLst/>
            <a:ahLst/>
            <a:cxnLst/>
            <a:rect l="l" t="t" r="r" b="b"/>
            <a:pathLst>
              <a:path w="24472" h="13309">
                <a:moveTo>
                  <a:pt x="24472" y="0"/>
                </a:moveTo>
                <a:lnTo>
                  <a:pt x="16713" y="13309"/>
                </a:lnTo>
                <a:lnTo>
                  <a:pt x="0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2043349" y="2297574"/>
            <a:ext cx="8940" cy="5156"/>
          </a:xfrm>
          <a:custGeom>
            <a:avLst/>
            <a:gdLst/>
            <a:ahLst/>
            <a:cxnLst/>
            <a:rect l="l" t="t" r="r" b="b"/>
            <a:pathLst>
              <a:path w="8940" h="5156">
                <a:moveTo>
                  <a:pt x="3403" y="1981"/>
                </a:moveTo>
                <a:lnTo>
                  <a:pt x="8940" y="515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2054599" y="2303994"/>
            <a:ext cx="5461" cy="3162"/>
          </a:xfrm>
          <a:custGeom>
            <a:avLst/>
            <a:gdLst/>
            <a:ahLst/>
            <a:cxnLst/>
            <a:rect l="l" t="t" r="r" b="b"/>
            <a:pathLst>
              <a:path w="5461" h="3162">
                <a:moveTo>
                  <a:pt x="5461" y="3162"/>
                </a:moveTo>
                <a:lnTo>
                  <a:pt x="0" y="0"/>
                </a:lnTo>
                <a:lnTo>
                  <a:pt x="5461" y="31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2052298" y="2293858"/>
            <a:ext cx="15519" cy="13296"/>
          </a:xfrm>
          <a:custGeom>
            <a:avLst/>
            <a:gdLst/>
            <a:ahLst/>
            <a:cxnLst/>
            <a:rect l="l" t="t" r="r" b="b"/>
            <a:pathLst>
              <a:path w="15519" h="13296">
                <a:moveTo>
                  <a:pt x="0" y="8864"/>
                </a:moveTo>
                <a:lnTo>
                  <a:pt x="7759" y="13296"/>
                </a:lnTo>
                <a:lnTo>
                  <a:pt x="2298" y="10134"/>
                </a:lnTo>
                <a:lnTo>
                  <a:pt x="7759" y="13296"/>
                </a:lnTo>
                <a:lnTo>
                  <a:pt x="15519" y="0"/>
                </a:lnTo>
                <a:lnTo>
                  <a:pt x="7759" y="13296"/>
                </a:lnTo>
                <a:lnTo>
                  <a:pt x="0" y="886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2052300" y="2293853"/>
            <a:ext cx="15519" cy="13309"/>
          </a:xfrm>
          <a:custGeom>
            <a:avLst/>
            <a:gdLst/>
            <a:ahLst/>
            <a:cxnLst/>
            <a:rect l="l" t="t" r="r" b="b"/>
            <a:pathLst>
              <a:path w="15519" h="13309">
                <a:moveTo>
                  <a:pt x="15519" y="0"/>
                </a:moveTo>
                <a:lnTo>
                  <a:pt x="7759" y="13309"/>
                </a:lnTo>
                <a:lnTo>
                  <a:pt x="0" y="886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2054595" y="2303990"/>
            <a:ext cx="7835" cy="4597"/>
          </a:xfrm>
          <a:custGeom>
            <a:avLst/>
            <a:gdLst/>
            <a:ahLst/>
            <a:cxnLst/>
            <a:rect l="l" t="t" r="r" b="b"/>
            <a:pathLst>
              <a:path w="7835" h="4597">
                <a:moveTo>
                  <a:pt x="0" y="0"/>
                </a:moveTo>
                <a:lnTo>
                  <a:pt x="7835" y="4597"/>
                </a:lnTo>
                <a:lnTo>
                  <a:pt x="6807" y="39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2061333" y="2307951"/>
            <a:ext cx="4826" cy="2768"/>
          </a:xfrm>
          <a:custGeom>
            <a:avLst/>
            <a:gdLst/>
            <a:ahLst/>
            <a:cxnLst/>
            <a:rect l="l" t="t" r="r" b="b"/>
            <a:pathLst>
              <a:path w="4825" h="2768">
                <a:moveTo>
                  <a:pt x="4825" y="2768"/>
                </a:moveTo>
                <a:lnTo>
                  <a:pt x="0" y="0"/>
                </a:lnTo>
                <a:lnTo>
                  <a:pt x="711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2054595" y="2293856"/>
            <a:ext cx="13220" cy="13296"/>
          </a:xfrm>
          <a:custGeom>
            <a:avLst/>
            <a:gdLst/>
            <a:ahLst/>
            <a:cxnLst/>
            <a:rect l="l" t="t" r="r" b="b"/>
            <a:pathLst>
              <a:path w="13220" h="13296">
                <a:moveTo>
                  <a:pt x="0" y="10134"/>
                </a:moveTo>
                <a:lnTo>
                  <a:pt x="5461" y="13296"/>
                </a:lnTo>
                <a:lnTo>
                  <a:pt x="1322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2069005" y="2312306"/>
            <a:ext cx="10223" cy="5943"/>
          </a:xfrm>
          <a:custGeom>
            <a:avLst/>
            <a:gdLst/>
            <a:ahLst/>
            <a:cxnLst/>
            <a:rect l="l" t="t" r="r" b="b"/>
            <a:pathLst>
              <a:path w="10223" h="5943">
                <a:moveTo>
                  <a:pt x="4597" y="2692"/>
                </a:moveTo>
                <a:lnTo>
                  <a:pt x="2451" y="1498"/>
                </a:lnTo>
                <a:lnTo>
                  <a:pt x="10223" y="594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2070276" y="2313097"/>
            <a:ext cx="1193" cy="711"/>
          </a:xfrm>
          <a:custGeom>
            <a:avLst/>
            <a:gdLst/>
            <a:ahLst/>
            <a:cxnLst/>
            <a:rect l="l" t="t" r="r" b="b"/>
            <a:pathLst>
              <a:path w="1193" h="711">
                <a:moveTo>
                  <a:pt x="0" y="0"/>
                </a:moveTo>
                <a:lnTo>
                  <a:pt x="1193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2062514" y="2308663"/>
            <a:ext cx="2933" cy="1663"/>
          </a:xfrm>
          <a:custGeom>
            <a:avLst/>
            <a:gdLst/>
            <a:ahLst/>
            <a:cxnLst/>
            <a:rect l="l" t="t" r="r" b="b"/>
            <a:pathLst>
              <a:path w="2933" h="1663">
                <a:moveTo>
                  <a:pt x="0" y="0"/>
                </a:moveTo>
                <a:lnTo>
                  <a:pt x="2933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2067662" y="2311594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0" y="0"/>
                </a:moveTo>
                <a:lnTo>
                  <a:pt x="1739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2062434" y="2308584"/>
            <a:ext cx="2057" cy="1193"/>
          </a:xfrm>
          <a:custGeom>
            <a:avLst/>
            <a:gdLst/>
            <a:ahLst/>
            <a:cxnLst/>
            <a:rect l="l" t="t" r="r" b="b"/>
            <a:pathLst>
              <a:path w="2057" h="1193">
                <a:moveTo>
                  <a:pt x="0" y="0"/>
                </a:moveTo>
                <a:lnTo>
                  <a:pt x="2057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2067187" y="2293846"/>
            <a:ext cx="635" cy="1193"/>
          </a:xfrm>
          <a:custGeom>
            <a:avLst/>
            <a:gdLst/>
            <a:ahLst/>
            <a:cxnLst/>
            <a:rect l="l" t="t" r="r" b="b"/>
            <a:pathLst>
              <a:path w="635" h="1193">
                <a:moveTo>
                  <a:pt x="0" y="1193"/>
                </a:move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2072487" y="2314361"/>
            <a:ext cx="6743" cy="3886"/>
          </a:xfrm>
          <a:custGeom>
            <a:avLst/>
            <a:gdLst/>
            <a:ahLst/>
            <a:cxnLst/>
            <a:rect l="l" t="t" r="r" b="b"/>
            <a:pathLst>
              <a:path w="6743" h="3886">
                <a:moveTo>
                  <a:pt x="2146" y="1270"/>
                </a:moveTo>
                <a:lnTo>
                  <a:pt x="1905" y="1104"/>
                </a:lnTo>
                <a:lnTo>
                  <a:pt x="6743" y="388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2073286" y="2314840"/>
            <a:ext cx="12433" cy="7124"/>
          </a:xfrm>
          <a:custGeom>
            <a:avLst/>
            <a:gdLst/>
            <a:ahLst/>
            <a:cxnLst/>
            <a:rect l="l" t="t" r="r" b="b"/>
            <a:pathLst>
              <a:path w="12433" h="7124">
                <a:moveTo>
                  <a:pt x="0" y="0"/>
                </a:moveTo>
                <a:lnTo>
                  <a:pt x="12433" y="7124"/>
                </a:lnTo>
                <a:lnTo>
                  <a:pt x="5943" y="34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2074787" y="2288071"/>
            <a:ext cx="16002" cy="30175"/>
          </a:xfrm>
          <a:custGeom>
            <a:avLst/>
            <a:gdLst/>
            <a:ahLst/>
            <a:cxnLst/>
            <a:rect l="l" t="t" r="r" b="b"/>
            <a:pathLst>
              <a:path w="16001" h="30175">
                <a:moveTo>
                  <a:pt x="16001" y="0"/>
                </a:move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1739" y="28663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4432" y="30175"/>
                </a:lnTo>
                <a:lnTo>
                  <a:pt x="1739" y="28663"/>
                </a:lnTo>
                <a:lnTo>
                  <a:pt x="4432" y="30175"/>
                </a:lnTo>
                <a:lnTo>
                  <a:pt x="0" y="27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2074787" y="2288071"/>
            <a:ext cx="16002" cy="30175"/>
          </a:xfrm>
          <a:custGeom>
            <a:avLst/>
            <a:gdLst/>
            <a:ahLst/>
            <a:cxnLst/>
            <a:rect l="l" t="t" r="r" b="b"/>
            <a:pathLst>
              <a:path w="16001" h="30175">
                <a:moveTo>
                  <a:pt x="16001" y="0"/>
                </a:move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1739" y="28587"/>
                </a:lnTo>
                <a:lnTo>
                  <a:pt x="0" y="27635"/>
                </a:lnTo>
                <a:lnTo>
                  <a:pt x="16001" y="0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1600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2074791" y="2315711"/>
            <a:ext cx="4432" cy="2540"/>
          </a:xfrm>
          <a:custGeom>
            <a:avLst/>
            <a:gdLst/>
            <a:ahLst/>
            <a:cxnLst/>
            <a:rect l="l" t="t" r="r" b="b"/>
            <a:pathLst>
              <a:path w="4432" h="2539">
                <a:moveTo>
                  <a:pt x="0" y="0"/>
                </a:moveTo>
                <a:lnTo>
                  <a:pt x="4432" y="2540"/>
                </a:lnTo>
                <a:lnTo>
                  <a:pt x="0" y="0"/>
                </a:lnTo>
                <a:lnTo>
                  <a:pt x="4432" y="2540"/>
                </a:lnTo>
                <a:lnTo>
                  <a:pt x="0" y="0"/>
                </a:lnTo>
                <a:lnTo>
                  <a:pt x="4432" y="254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2079226" y="2318245"/>
            <a:ext cx="27012" cy="15608"/>
          </a:xfrm>
          <a:custGeom>
            <a:avLst/>
            <a:gdLst/>
            <a:ahLst/>
            <a:cxnLst/>
            <a:rect l="l" t="t" r="r" b="b"/>
            <a:pathLst>
              <a:path w="27012" h="15608">
                <a:moveTo>
                  <a:pt x="0" y="0"/>
                </a:moveTo>
                <a:lnTo>
                  <a:pt x="27012" y="15608"/>
                </a:lnTo>
                <a:lnTo>
                  <a:pt x="17983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2074797" y="2315706"/>
            <a:ext cx="13462" cy="7772"/>
          </a:xfrm>
          <a:custGeom>
            <a:avLst/>
            <a:gdLst/>
            <a:ahLst/>
            <a:cxnLst/>
            <a:rect l="l" t="t" r="r" b="b"/>
            <a:pathLst>
              <a:path w="13462" h="7772">
                <a:moveTo>
                  <a:pt x="10922" y="6261"/>
                </a:moveTo>
                <a:lnTo>
                  <a:pt x="13462" y="777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2074787" y="2315710"/>
            <a:ext cx="4445" cy="2540"/>
          </a:xfrm>
          <a:custGeom>
            <a:avLst/>
            <a:gdLst/>
            <a:ahLst/>
            <a:cxnLst/>
            <a:rect l="l" t="t" r="r" b="b"/>
            <a:pathLst>
              <a:path w="4444" h="2539">
                <a:moveTo>
                  <a:pt x="558" y="317"/>
                </a:moveTo>
                <a:lnTo>
                  <a:pt x="0" y="0"/>
                </a:lnTo>
                <a:lnTo>
                  <a:pt x="4445" y="2539"/>
                </a:lnTo>
                <a:lnTo>
                  <a:pt x="558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2074791" y="2288076"/>
            <a:ext cx="16002" cy="30175"/>
          </a:xfrm>
          <a:custGeom>
            <a:avLst/>
            <a:gdLst/>
            <a:ahLst/>
            <a:cxnLst/>
            <a:rect l="l" t="t" r="r" b="b"/>
            <a:pathLst>
              <a:path w="16001" h="30175">
                <a:moveTo>
                  <a:pt x="0" y="27635"/>
                </a:moveTo>
                <a:lnTo>
                  <a:pt x="4432" y="30175"/>
                </a:lnTo>
                <a:lnTo>
                  <a:pt x="0" y="27635"/>
                </a:lnTo>
                <a:lnTo>
                  <a:pt x="4432" y="30175"/>
                </a:lnTo>
                <a:lnTo>
                  <a:pt x="317" y="27800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1600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2074793" y="2288070"/>
            <a:ext cx="16002" cy="33896"/>
          </a:xfrm>
          <a:custGeom>
            <a:avLst/>
            <a:gdLst/>
            <a:ahLst/>
            <a:cxnLst/>
            <a:rect l="l" t="t" r="r" b="b"/>
            <a:pathLst>
              <a:path w="16001" h="33896">
                <a:moveTo>
                  <a:pt x="4432" y="30175"/>
                </a:moveTo>
                <a:lnTo>
                  <a:pt x="10921" y="33896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4432" y="30175"/>
                </a:lnTo>
                <a:lnTo>
                  <a:pt x="0" y="27635"/>
                </a:lnTo>
                <a:lnTo>
                  <a:pt x="1600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2079226" y="2318245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0"/>
                </a:moveTo>
                <a:lnTo>
                  <a:pt x="6489" y="3721"/>
                </a:lnTo>
                <a:lnTo>
                  <a:pt x="0" y="0"/>
                </a:lnTo>
                <a:lnTo>
                  <a:pt x="17983" y="10375"/>
                </a:lnTo>
                <a:lnTo>
                  <a:pt x="6489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2074791" y="2315711"/>
            <a:ext cx="4432" cy="2540"/>
          </a:xfrm>
          <a:custGeom>
            <a:avLst/>
            <a:gdLst/>
            <a:ahLst/>
            <a:cxnLst/>
            <a:rect l="l" t="t" r="r" b="b"/>
            <a:pathLst>
              <a:path w="4432" h="2539">
                <a:moveTo>
                  <a:pt x="0" y="0"/>
                </a:moveTo>
                <a:lnTo>
                  <a:pt x="4432" y="2540"/>
                </a:lnTo>
                <a:lnTo>
                  <a:pt x="1193" y="635"/>
                </a:lnTo>
                <a:lnTo>
                  <a:pt x="0" y="0"/>
                </a:lnTo>
                <a:lnTo>
                  <a:pt x="4432" y="2540"/>
                </a:lnTo>
                <a:lnTo>
                  <a:pt x="2057" y="1193"/>
                </a:lnTo>
                <a:lnTo>
                  <a:pt x="0" y="0"/>
                </a:lnTo>
                <a:lnTo>
                  <a:pt x="4432" y="2540"/>
                </a:lnTo>
                <a:lnTo>
                  <a:pt x="1739" y="952"/>
                </a:lnTo>
                <a:lnTo>
                  <a:pt x="4432" y="254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2079226" y="2318245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0"/>
                </a:moveTo>
                <a:lnTo>
                  <a:pt x="17983" y="10375"/>
                </a:lnTo>
                <a:lnTo>
                  <a:pt x="9029" y="5232"/>
                </a:lnTo>
                <a:lnTo>
                  <a:pt x="0" y="0"/>
                </a:lnTo>
                <a:lnTo>
                  <a:pt x="9029" y="5232"/>
                </a:lnTo>
                <a:lnTo>
                  <a:pt x="6489" y="3721"/>
                </a:lnTo>
                <a:lnTo>
                  <a:pt x="17983" y="10375"/>
                </a:lnTo>
                <a:lnTo>
                  <a:pt x="9029" y="52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2074791" y="2288076"/>
            <a:ext cx="16002" cy="30175"/>
          </a:xfrm>
          <a:custGeom>
            <a:avLst/>
            <a:gdLst/>
            <a:ahLst/>
            <a:cxnLst/>
            <a:rect l="l" t="t" r="r" b="b"/>
            <a:pathLst>
              <a:path w="16001" h="30175">
                <a:moveTo>
                  <a:pt x="0" y="27635"/>
                </a:moveTo>
                <a:lnTo>
                  <a:pt x="4432" y="30175"/>
                </a:lnTo>
                <a:lnTo>
                  <a:pt x="0" y="27635"/>
                </a:lnTo>
                <a:lnTo>
                  <a:pt x="1600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2074790" y="2315707"/>
            <a:ext cx="4432" cy="2540"/>
          </a:xfrm>
          <a:custGeom>
            <a:avLst/>
            <a:gdLst/>
            <a:ahLst/>
            <a:cxnLst/>
            <a:rect l="l" t="t" r="r" b="b"/>
            <a:pathLst>
              <a:path w="4432" h="2539">
                <a:moveTo>
                  <a:pt x="1663" y="952"/>
                </a:moveTo>
                <a:lnTo>
                  <a:pt x="0" y="0"/>
                </a:lnTo>
                <a:lnTo>
                  <a:pt x="4432" y="2540"/>
                </a:lnTo>
                <a:lnTo>
                  <a:pt x="166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2074787" y="2315710"/>
            <a:ext cx="4445" cy="2540"/>
          </a:xfrm>
          <a:custGeom>
            <a:avLst/>
            <a:gdLst/>
            <a:ahLst/>
            <a:cxnLst/>
            <a:rect l="l" t="t" r="r" b="b"/>
            <a:pathLst>
              <a:path w="4444" h="2539">
                <a:moveTo>
                  <a:pt x="558" y="317"/>
                </a:moveTo>
                <a:lnTo>
                  <a:pt x="0" y="0"/>
                </a:lnTo>
                <a:lnTo>
                  <a:pt x="4445" y="2539"/>
                </a:lnTo>
                <a:lnTo>
                  <a:pt x="558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2074791" y="2287835"/>
            <a:ext cx="16002" cy="27876"/>
          </a:xfrm>
          <a:custGeom>
            <a:avLst/>
            <a:gdLst/>
            <a:ahLst/>
            <a:cxnLst/>
            <a:rect l="l" t="t" r="r" b="b"/>
            <a:pathLst>
              <a:path w="16001" h="27876">
                <a:moveTo>
                  <a:pt x="0" y="27876"/>
                </a:moveTo>
                <a:lnTo>
                  <a:pt x="16002" y="241"/>
                </a:lnTo>
                <a:lnTo>
                  <a:pt x="1559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2074792" y="2315707"/>
            <a:ext cx="4432" cy="2540"/>
          </a:xfrm>
          <a:custGeom>
            <a:avLst/>
            <a:gdLst/>
            <a:ahLst/>
            <a:cxnLst/>
            <a:rect l="l" t="t" r="r" b="b"/>
            <a:pathLst>
              <a:path w="4432" h="2539">
                <a:moveTo>
                  <a:pt x="1739" y="952"/>
                </a:moveTo>
                <a:lnTo>
                  <a:pt x="0" y="0"/>
                </a:lnTo>
                <a:lnTo>
                  <a:pt x="4432" y="2540"/>
                </a:lnTo>
                <a:lnTo>
                  <a:pt x="0" y="0"/>
                </a:lnTo>
                <a:lnTo>
                  <a:pt x="4432" y="2540"/>
                </a:lnTo>
                <a:lnTo>
                  <a:pt x="1739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2079226" y="2318245"/>
            <a:ext cx="22098" cy="12750"/>
          </a:xfrm>
          <a:custGeom>
            <a:avLst/>
            <a:gdLst/>
            <a:ahLst/>
            <a:cxnLst/>
            <a:rect l="l" t="t" r="r" b="b"/>
            <a:pathLst>
              <a:path w="22098" h="12750">
                <a:moveTo>
                  <a:pt x="0" y="0"/>
                </a:moveTo>
                <a:lnTo>
                  <a:pt x="22098" y="12750"/>
                </a:lnTo>
                <a:lnTo>
                  <a:pt x="19875" y="1148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2074791" y="2288076"/>
            <a:ext cx="16002" cy="27635"/>
          </a:xfrm>
          <a:custGeom>
            <a:avLst/>
            <a:gdLst/>
            <a:ahLst/>
            <a:cxnLst/>
            <a:rect l="l" t="t" r="r" b="b"/>
            <a:pathLst>
              <a:path w="16001" h="27635">
                <a:moveTo>
                  <a:pt x="0" y="27635"/>
                </a:moveTo>
                <a:lnTo>
                  <a:pt x="1600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2078751" y="2281179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0" y="0"/>
                </a:moveTo>
                <a:lnTo>
                  <a:pt x="469" y="241"/>
                </a:lnTo>
                <a:lnTo>
                  <a:pt x="165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2079226" y="2281416"/>
            <a:ext cx="1193" cy="711"/>
          </a:xfrm>
          <a:custGeom>
            <a:avLst/>
            <a:gdLst/>
            <a:ahLst/>
            <a:cxnLst/>
            <a:rect l="l" t="t" r="r" b="b"/>
            <a:pathLst>
              <a:path w="1193" h="711">
                <a:moveTo>
                  <a:pt x="0" y="0"/>
                </a:moveTo>
                <a:lnTo>
                  <a:pt x="1193" y="711"/>
                </a:lnTo>
                <a:lnTo>
                  <a:pt x="469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2078746" y="2281179"/>
            <a:ext cx="3568" cy="1981"/>
          </a:xfrm>
          <a:custGeom>
            <a:avLst/>
            <a:gdLst/>
            <a:ahLst/>
            <a:cxnLst/>
            <a:rect l="l" t="t" r="r" b="b"/>
            <a:pathLst>
              <a:path w="3568" h="1981">
                <a:moveTo>
                  <a:pt x="3568" y="198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2078743" y="2281181"/>
            <a:ext cx="482" cy="241"/>
          </a:xfrm>
          <a:custGeom>
            <a:avLst/>
            <a:gdLst/>
            <a:ahLst/>
            <a:cxnLst/>
            <a:rect l="l" t="t" r="r" b="b"/>
            <a:pathLst>
              <a:path w="482" h="241">
                <a:moveTo>
                  <a:pt x="165" y="76"/>
                </a:moveTo>
                <a:lnTo>
                  <a:pt x="482" y="24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2079226" y="2281416"/>
            <a:ext cx="5067" cy="2933"/>
          </a:xfrm>
          <a:custGeom>
            <a:avLst/>
            <a:gdLst/>
            <a:ahLst/>
            <a:cxnLst/>
            <a:rect l="l" t="t" r="r" b="b"/>
            <a:pathLst>
              <a:path w="5067" h="2933">
                <a:moveTo>
                  <a:pt x="0" y="0"/>
                </a:moveTo>
                <a:lnTo>
                  <a:pt x="5067" y="29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2078743" y="2281181"/>
            <a:ext cx="482" cy="241"/>
          </a:xfrm>
          <a:custGeom>
            <a:avLst/>
            <a:gdLst/>
            <a:ahLst/>
            <a:cxnLst/>
            <a:rect l="l" t="t" r="r" b="b"/>
            <a:pathLst>
              <a:path w="482" h="241">
                <a:moveTo>
                  <a:pt x="165" y="76"/>
                </a:moveTo>
                <a:lnTo>
                  <a:pt x="482" y="24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2078913" y="2281262"/>
            <a:ext cx="1498" cy="863"/>
          </a:xfrm>
          <a:custGeom>
            <a:avLst/>
            <a:gdLst/>
            <a:ahLst/>
            <a:cxnLst/>
            <a:rect l="l" t="t" r="r" b="b"/>
            <a:pathLst>
              <a:path w="1498" h="863">
                <a:moveTo>
                  <a:pt x="787" y="393"/>
                </a:moveTo>
                <a:lnTo>
                  <a:pt x="1498" y="86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2078746" y="2281179"/>
            <a:ext cx="3568" cy="1981"/>
          </a:xfrm>
          <a:custGeom>
            <a:avLst/>
            <a:gdLst/>
            <a:ahLst/>
            <a:cxnLst/>
            <a:rect l="l" t="t" r="r" b="b"/>
            <a:pathLst>
              <a:path w="3568" h="1981">
                <a:moveTo>
                  <a:pt x="3568" y="1981"/>
                </a:moveTo>
                <a:lnTo>
                  <a:pt x="165" y="76"/>
                </a:lnTo>
                <a:lnTo>
                  <a:pt x="482" y="24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2079226" y="2281416"/>
            <a:ext cx="5067" cy="2933"/>
          </a:xfrm>
          <a:custGeom>
            <a:avLst/>
            <a:gdLst/>
            <a:ahLst/>
            <a:cxnLst/>
            <a:rect l="l" t="t" r="r" b="b"/>
            <a:pathLst>
              <a:path w="5067" h="2933">
                <a:moveTo>
                  <a:pt x="0" y="0"/>
                </a:moveTo>
                <a:lnTo>
                  <a:pt x="5067" y="29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2078908" y="2281257"/>
            <a:ext cx="1498" cy="876"/>
          </a:xfrm>
          <a:custGeom>
            <a:avLst/>
            <a:gdLst/>
            <a:ahLst/>
            <a:cxnLst/>
            <a:rect l="l" t="t" r="r" b="b"/>
            <a:pathLst>
              <a:path w="1498" h="876">
                <a:moveTo>
                  <a:pt x="0" y="0"/>
                </a:moveTo>
                <a:lnTo>
                  <a:pt x="1498" y="876"/>
                </a:lnTo>
                <a:lnTo>
                  <a:pt x="787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2078908" y="2281257"/>
            <a:ext cx="5384" cy="3086"/>
          </a:xfrm>
          <a:custGeom>
            <a:avLst/>
            <a:gdLst/>
            <a:ahLst/>
            <a:cxnLst/>
            <a:rect l="l" t="t" r="r" b="b"/>
            <a:pathLst>
              <a:path w="5384" h="3086">
                <a:moveTo>
                  <a:pt x="0" y="0"/>
                </a:moveTo>
                <a:lnTo>
                  <a:pt x="5384" y="308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2078913" y="2281262"/>
            <a:ext cx="1498" cy="863"/>
          </a:xfrm>
          <a:custGeom>
            <a:avLst/>
            <a:gdLst/>
            <a:ahLst/>
            <a:cxnLst/>
            <a:rect l="l" t="t" r="r" b="b"/>
            <a:pathLst>
              <a:path w="1498" h="863">
                <a:moveTo>
                  <a:pt x="787" y="393"/>
                </a:moveTo>
                <a:lnTo>
                  <a:pt x="1498" y="86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2079224" y="2318241"/>
            <a:ext cx="9029" cy="5232"/>
          </a:xfrm>
          <a:custGeom>
            <a:avLst/>
            <a:gdLst/>
            <a:ahLst/>
            <a:cxnLst/>
            <a:rect l="l" t="t" r="r" b="b"/>
            <a:pathLst>
              <a:path w="9029" h="5232">
                <a:moveTo>
                  <a:pt x="9029" y="523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2088254" y="2323473"/>
            <a:ext cx="13068" cy="7518"/>
          </a:xfrm>
          <a:custGeom>
            <a:avLst/>
            <a:gdLst/>
            <a:ahLst/>
            <a:cxnLst/>
            <a:rect l="l" t="t" r="r" b="b"/>
            <a:pathLst>
              <a:path w="13068" h="7518">
                <a:moveTo>
                  <a:pt x="0" y="0"/>
                </a:moveTo>
                <a:lnTo>
                  <a:pt x="13068" y="7518"/>
                </a:lnTo>
                <a:lnTo>
                  <a:pt x="8953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2085719" y="2321967"/>
            <a:ext cx="2540" cy="1511"/>
          </a:xfrm>
          <a:custGeom>
            <a:avLst/>
            <a:gdLst/>
            <a:ahLst/>
            <a:cxnLst/>
            <a:rect l="l" t="t" r="r" b="b"/>
            <a:pathLst>
              <a:path w="2539" h="1511">
                <a:moveTo>
                  <a:pt x="0" y="0"/>
                </a:moveTo>
                <a:lnTo>
                  <a:pt x="2540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2079230" y="2318249"/>
            <a:ext cx="22098" cy="12750"/>
          </a:xfrm>
          <a:custGeom>
            <a:avLst/>
            <a:gdLst/>
            <a:ahLst/>
            <a:cxnLst/>
            <a:rect l="l" t="t" r="r" b="b"/>
            <a:pathLst>
              <a:path w="22098" h="12750">
                <a:moveTo>
                  <a:pt x="19875" y="11480"/>
                </a:moveTo>
                <a:lnTo>
                  <a:pt x="22097" y="12750"/>
                </a:lnTo>
                <a:lnTo>
                  <a:pt x="6489" y="3721"/>
                </a:lnTo>
                <a:lnTo>
                  <a:pt x="9029" y="5219"/>
                </a:lnTo>
                <a:lnTo>
                  <a:pt x="0" y="0"/>
                </a:lnTo>
                <a:lnTo>
                  <a:pt x="6489" y="3721"/>
                </a:lnTo>
                <a:lnTo>
                  <a:pt x="0" y="0"/>
                </a:lnTo>
                <a:lnTo>
                  <a:pt x="6489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2085714" y="2321962"/>
            <a:ext cx="11493" cy="6654"/>
          </a:xfrm>
          <a:custGeom>
            <a:avLst/>
            <a:gdLst/>
            <a:ahLst/>
            <a:cxnLst/>
            <a:rect l="l" t="t" r="r" b="b"/>
            <a:pathLst>
              <a:path w="11493" h="6654">
                <a:moveTo>
                  <a:pt x="2539" y="1511"/>
                </a:moveTo>
                <a:lnTo>
                  <a:pt x="0" y="0"/>
                </a:lnTo>
                <a:lnTo>
                  <a:pt x="11493" y="6654"/>
                </a:lnTo>
                <a:lnTo>
                  <a:pt x="2539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2085719" y="2321967"/>
            <a:ext cx="11480" cy="6654"/>
          </a:xfrm>
          <a:custGeom>
            <a:avLst/>
            <a:gdLst/>
            <a:ahLst/>
            <a:cxnLst/>
            <a:rect l="l" t="t" r="r" b="b"/>
            <a:pathLst>
              <a:path w="11480" h="6654">
                <a:moveTo>
                  <a:pt x="0" y="0"/>
                </a:moveTo>
                <a:lnTo>
                  <a:pt x="11480" y="665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2085719" y="2321967"/>
            <a:ext cx="15608" cy="9029"/>
          </a:xfrm>
          <a:custGeom>
            <a:avLst/>
            <a:gdLst/>
            <a:ahLst/>
            <a:cxnLst/>
            <a:rect l="l" t="t" r="r" b="b"/>
            <a:pathLst>
              <a:path w="15608" h="9029">
                <a:moveTo>
                  <a:pt x="0" y="0"/>
                </a:moveTo>
                <a:lnTo>
                  <a:pt x="15608" y="9029"/>
                </a:lnTo>
                <a:lnTo>
                  <a:pt x="13385" y="77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2079230" y="2318246"/>
            <a:ext cx="6489" cy="3721"/>
          </a:xfrm>
          <a:custGeom>
            <a:avLst/>
            <a:gdLst/>
            <a:ahLst/>
            <a:cxnLst/>
            <a:rect l="l" t="t" r="r" b="b"/>
            <a:pathLst>
              <a:path w="6489" h="3721">
                <a:moveTo>
                  <a:pt x="6489" y="3721"/>
                </a:moveTo>
                <a:lnTo>
                  <a:pt x="0" y="0"/>
                </a:lnTo>
                <a:lnTo>
                  <a:pt x="6489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2086115" y="2285373"/>
            <a:ext cx="2692" cy="1587"/>
          </a:xfrm>
          <a:custGeom>
            <a:avLst/>
            <a:gdLst/>
            <a:ahLst/>
            <a:cxnLst/>
            <a:rect l="l" t="t" r="r" b="b"/>
            <a:pathLst>
              <a:path w="2692" h="1587">
                <a:moveTo>
                  <a:pt x="2692" y="15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2086113" y="2285382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2616" y="149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2088254" y="2286645"/>
            <a:ext cx="2146" cy="1193"/>
          </a:xfrm>
          <a:custGeom>
            <a:avLst/>
            <a:gdLst/>
            <a:ahLst/>
            <a:cxnLst/>
            <a:rect l="l" t="t" r="r" b="b"/>
            <a:pathLst>
              <a:path w="2146" h="1193">
                <a:moveTo>
                  <a:pt x="0" y="0"/>
                </a:moveTo>
                <a:lnTo>
                  <a:pt x="2146" y="1193"/>
                </a:lnTo>
                <a:lnTo>
                  <a:pt x="0" y="0"/>
                </a:lnTo>
                <a:lnTo>
                  <a:pt x="558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2086114" y="2285377"/>
            <a:ext cx="4356" cy="2540"/>
          </a:xfrm>
          <a:custGeom>
            <a:avLst/>
            <a:gdLst/>
            <a:ahLst/>
            <a:cxnLst/>
            <a:rect l="l" t="t" r="r" b="b"/>
            <a:pathLst>
              <a:path w="4356" h="2539">
                <a:moveTo>
                  <a:pt x="0" y="0"/>
                </a:moveTo>
                <a:lnTo>
                  <a:pt x="4356" y="25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2088249" y="2286643"/>
            <a:ext cx="558" cy="317"/>
          </a:xfrm>
          <a:custGeom>
            <a:avLst/>
            <a:gdLst/>
            <a:ahLst/>
            <a:cxnLst/>
            <a:rect l="l" t="t" r="r" b="b"/>
            <a:pathLst>
              <a:path w="558" h="317">
                <a:moveTo>
                  <a:pt x="558" y="317"/>
                </a:moveTo>
                <a:lnTo>
                  <a:pt x="0" y="0"/>
                </a:lnTo>
                <a:lnTo>
                  <a:pt x="48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2086115" y="2285373"/>
            <a:ext cx="2692" cy="1587"/>
          </a:xfrm>
          <a:custGeom>
            <a:avLst/>
            <a:gdLst/>
            <a:ahLst/>
            <a:cxnLst/>
            <a:rect l="l" t="t" r="r" b="b"/>
            <a:pathLst>
              <a:path w="2692" h="1587">
                <a:moveTo>
                  <a:pt x="2692" y="15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2088259" y="2286640"/>
            <a:ext cx="2209" cy="1270"/>
          </a:xfrm>
          <a:custGeom>
            <a:avLst/>
            <a:gdLst/>
            <a:ahLst/>
            <a:cxnLst/>
            <a:rect l="l" t="t" r="r" b="b"/>
            <a:pathLst>
              <a:path w="2209" h="1269">
                <a:moveTo>
                  <a:pt x="469" y="241"/>
                </a:moveTo>
                <a:lnTo>
                  <a:pt x="0" y="0"/>
                </a:lnTo>
                <a:lnTo>
                  <a:pt x="2209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2086114" y="2285377"/>
            <a:ext cx="4356" cy="2540"/>
          </a:xfrm>
          <a:custGeom>
            <a:avLst/>
            <a:gdLst/>
            <a:ahLst/>
            <a:cxnLst/>
            <a:rect l="l" t="t" r="r" b="b"/>
            <a:pathLst>
              <a:path w="4356" h="2539">
                <a:moveTo>
                  <a:pt x="0" y="0"/>
                </a:moveTo>
                <a:lnTo>
                  <a:pt x="4356" y="2540"/>
                </a:lnTo>
                <a:lnTo>
                  <a:pt x="0" y="0"/>
                </a:lnTo>
                <a:lnTo>
                  <a:pt x="4279" y="2451"/>
                </a:lnTo>
                <a:lnTo>
                  <a:pt x="3492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2088259" y="2286640"/>
            <a:ext cx="546" cy="317"/>
          </a:xfrm>
          <a:custGeom>
            <a:avLst/>
            <a:gdLst/>
            <a:ahLst/>
            <a:cxnLst/>
            <a:rect l="l" t="t" r="r" b="b"/>
            <a:pathLst>
              <a:path w="546" h="317">
                <a:moveTo>
                  <a:pt x="469" y="241"/>
                </a:moveTo>
                <a:lnTo>
                  <a:pt x="0" y="0"/>
                </a:lnTo>
                <a:lnTo>
                  <a:pt x="546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2086113" y="2285382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2616" y="149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2086109" y="2285378"/>
            <a:ext cx="4279" cy="2451"/>
          </a:xfrm>
          <a:custGeom>
            <a:avLst/>
            <a:gdLst/>
            <a:ahLst/>
            <a:cxnLst/>
            <a:rect l="l" t="t" r="r" b="b"/>
            <a:pathLst>
              <a:path w="4279" h="2451">
                <a:moveTo>
                  <a:pt x="3492" y="2057"/>
                </a:moveTo>
                <a:lnTo>
                  <a:pt x="4279" y="245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2086113" y="2285382"/>
            <a:ext cx="2692" cy="1574"/>
          </a:xfrm>
          <a:custGeom>
            <a:avLst/>
            <a:gdLst/>
            <a:ahLst/>
            <a:cxnLst/>
            <a:rect l="l" t="t" r="r" b="b"/>
            <a:pathLst>
              <a:path w="2692" h="1574">
                <a:moveTo>
                  <a:pt x="2616" y="1498"/>
                </a:moveTo>
                <a:lnTo>
                  <a:pt x="2146" y="1257"/>
                </a:lnTo>
                <a:lnTo>
                  <a:pt x="2692" y="157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2080409" y="2282137"/>
            <a:ext cx="3886" cy="2209"/>
          </a:xfrm>
          <a:custGeom>
            <a:avLst/>
            <a:gdLst/>
            <a:ahLst/>
            <a:cxnLst/>
            <a:rect l="l" t="t" r="r" b="b"/>
            <a:pathLst>
              <a:path w="3886" h="2209">
                <a:moveTo>
                  <a:pt x="3886" y="2209"/>
                </a:moveTo>
                <a:lnTo>
                  <a:pt x="0" y="0"/>
                </a:lnTo>
                <a:lnTo>
                  <a:pt x="1905" y="101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2079707" y="2281655"/>
            <a:ext cx="7518" cy="4356"/>
          </a:xfrm>
          <a:custGeom>
            <a:avLst/>
            <a:gdLst/>
            <a:ahLst/>
            <a:cxnLst/>
            <a:rect l="l" t="t" r="r" b="b"/>
            <a:pathLst>
              <a:path w="7518" h="4356">
                <a:moveTo>
                  <a:pt x="7518" y="4356"/>
                </a:moveTo>
                <a:lnTo>
                  <a:pt x="0" y="0"/>
                </a:lnTo>
                <a:lnTo>
                  <a:pt x="4584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2080409" y="2282131"/>
            <a:ext cx="3886" cy="2222"/>
          </a:xfrm>
          <a:custGeom>
            <a:avLst/>
            <a:gdLst/>
            <a:ahLst/>
            <a:cxnLst/>
            <a:rect l="l" t="t" r="r" b="b"/>
            <a:pathLst>
              <a:path w="3886" h="2222">
                <a:moveTo>
                  <a:pt x="1905" y="1028"/>
                </a:moveTo>
                <a:lnTo>
                  <a:pt x="0" y="0"/>
                </a:lnTo>
                <a:lnTo>
                  <a:pt x="3886" y="22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2080409" y="2282131"/>
            <a:ext cx="3886" cy="2222"/>
          </a:xfrm>
          <a:custGeom>
            <a:avLst/>
            <a:gdLst/>
            <a:ahLst/>
            <a:cxnLst/>
            <a:rect l="l" t="t" r="r" b="b"/>
            <a:pathLst>
              <a:path w="3886" h="2222">
                <a:moveTo>
                  <a:pt x="1905" y="1028"/>
                </a:moveTo>
                <a:lnTo>
                  <a:pt x="0" y="0"/>
                </a:lnTo>
                <a:lnTo>
                  <a:pt x="3886" y="2222"/>
                </a:lnTo>
                <a:lnTo>
                  <a:pt x="0" y="0"/>
                </a:lnTo>
                <a:lnTo>
                  <a:pt x="1905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2082789" y="2283476"/>
            <a:ext cx="1511" cy="876"/>
          </a:xfrm>
          <a:custGeom>
            <a:avLst/>
            <a:gdLst/>
            <a:ahLst/>
            <a:cxnLst/>
            <a:rect l="l" t="t" r="r" b="b"/>
            <a:pathLst>
              <a:path w="1511" h="876">
                <a:moveTo>
                  <a:pt x="0" y="0"/>
                </a:moveTo>
                <a:lnTo>
                  <a:pt x="1511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2079231" y="2281415"/>
            <a:ext cx="3086" cy="1739"/>
          </a:xfrm>
          <a:custGeom>
            <a:avLst/>
            <a:gdLst/>
            <a:ahLst/>
            <a:cxnLst/>
            <a:rect l="l" t="t" r="r" b="b"/>
            <a:pathLst>
              <a:path w="3086" h="1739">
                <a:moveTo>
                  <a:pt x="469" y="241"/>
                </a:moveTo>
                <a:lnTo>
                  <a:pt x="3086" y="1739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2079698" y="2281655"/>
            <a:ext cx="4597" cy="2692"/>
          </a:xfrm>
          <a:custGeom>
            <a:avLst/>
            <a:gdLst/>
            <a:ahLst/>
            <a:cxnLst/>
            <a:rect l="l" t="t" r="r" b="b"/>
            <a:pathLst>
              <a:path w="4597" h="2692">
                <a:moveTo>
                  <a:pt x="4597" y="2692"/>
                </a:moveTo>
                <a:lnTo>
                  <a:pt x="0" y="0"/>
                </a:lnTo>
                <a:lnTo>
                  <a:pt x="2616" y="149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2088254" y="2323473"/>
            <a:ext cx="13068" cy="7518"/>
          </a:xfrm>
          <a:custGeom>
            <a:avLst/>
            <a:gdLst/>
            <a:ahLst/>
            <a:cxnLst/>
            <a:rect l="l" t="t" r="r" b="b"/>
            <a:pathLst>
              <a:path w="13068" h="7518">
                <a:moveTo>
                  <a:pt x="0" y="0"/>
                </a:moveTo>
                <a:lnTo>
                  <a:pt x="13068" y="7518"/>
                </a:lnTo>
                <a:lnTo>
                  <a:pt x="10845" y="626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2097204" y="2328619"/>
            <a:ext cx="4114" cy="2374"/>
          </a:xfrm>
          <a:custGeom>
            <a:avLst/>
            <a:gdLst/>
            <a:ahLst/>
            <a:cxnLst/>
            <a:rect l="l" t="t" r="r" b="b"/>
            <a:pathLst>
              <a:path w="4114" h="2374">
                <a:moveTo>
                  <a:pt x="0" y="0"/>
                </a:moveTo>
                <a:lnTo>
                  <a:pt x="4114" y="2374"/>
                </a:lnTo>
                <a:lnTo>
                  <a:pt x="1905" y="11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2097204" y="2328619"/>
            <a:ext cx="4114" cy="2374"/>
          </a:xfrm>
          <a:custGeom>
            <a:avLst/>
            <a:gdLst/>
            <a:ahLst/>
            <a:cxnLst/>
            <a:rect l="l" t="t" r="r" b="b"/>
            <a:pathLst>
              <a:path w="4114" h="2374">
                <a:moveTo>
                  <a:pt x="0" y="0"/>
                </a:moveTo>
                <a:lnTo>
                  <a:pt x="4114" y="2374"/>
                </a:lnTo>
                <a:lnTo>
                  <a:pt x="1905" y="11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2097204" y="2328619"/>
            <a:ext cx="4114" cy="2374"/>
          </a:xfrm>
          <a:custGeom>
            <a:avLst/>
            <a:gdLst/>
            <a:ahLst/>
            <a:cxnLst/>
            <a:rect l="l" t="t" r="r" b="b"/>
            <a:pathLst>
              <a:path w="4114" h="2374">
                <a:moveTo>
                  <a:pt x="0" y="0"/>
                </a:moveTo>
                <a:lnTo>
                  <a:pt x="4114" y="2374"/>
                </a:lnTo>
                <a:lnTo>
                  <a:pt x="1905" y="11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2089597" y="2287430"/>
            <a:ext cx="876" cy="482"/>
          </a:xfrm>
          <a:custGeom>
            <a:avLst/>
            <a:gdLst/>
            <a:ahLst/>
            <a:cxnLst/>
            <a:rect l="l" t="t" r="r" b="b"/>
            <a:pathLst>
              <a:path w="876" h="482">
                <a:moveTo>
                  <a:pt x="876" y="48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2089605" y="2287440"/>
            <a:ext cx="787" cy="393"/>
          </a:xfrm>
          <a:custGeom>
            <a:avLst/>
            <a:gdLst/>
            <a:ahLst/>
            <a:cxnLst/>
            <a:rect l="l" t="t" r="r" b="b"/>
            <a:pathLst>
              <a:path w="787" h="393">
                <a:moveTo>
                  <a:pt x="787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2090397" y="2287836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76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2089597" y="2287430"/>
            <a:ext cx="876" cy="482"/>
          </a:xfrm>
          <a:custGeom>
            <a:avLst/>
            <a:gdLst/>
            <a:ahLst/>
            <a:cxnLst/>
            <a:rect l="l" t="t" r="r" b="b"/>
            <a:pathLst>
              <a:path w="876" h="482">
                <a:moveTo>
                  <a:pt x="876" y="48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2089605" y="2287440"/>
            <a:ext cx="787" cy="393"/>
          </a:xfrm>
          <a:custGeom>
            <a:avLst/>
            <a:gdLst/>
            <a:ahLst/>
            <a:cxnLst/>
            <a:rect l="l" t="t" r="r" b="b"/>
            <a:pathLst>
              <a:path w="787" h="393">
                <a:moveTo>
                  <a:pt x="787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2090393" y="2287833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0" y="0"/>
                </a:moveTo>
                <a:lnTo>
                  <a:pt x="76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2088255" y="2286648"/>
            <a:ext cx="2133" cy="1181"/>
          </a:xfrm>
          <a:custGeom>
            <a:avLst/>
            <a:gdLst/>
            <a:ahLst/>
            <a:cxnLst/>
            <a:rect l="l" t="t" r="r" b="b"/>
            <a:pathLst>
              <a:path w="2133" h="1181">
                <a:moveTo>
                  <a:pt x="1346" y="787"/>
                </a:moveTo>
                <a:lnTo>
                  <a:pt x="2133" y="1181"/>
                </a:lnTo>
                <a:lnTo>
                  <a:pt x="0" y="0"/>
                </a:lnTo>
                <a:lnTo>
                  <a:pt x="469" y="2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2089605" y="2287440"/>
            <a:ext cx="787" cy="393"/>
          </a:xfrm>
          <a:custGeom>
            <a:avLst/>
            <a:gdLst/>
            <a:ahLst/>
            <a:cxnLst/>
            <a:rect l="l" t="t" r="r" b="b"/>
            <a:pathLst>
              <a:path w="787" h="393">
                <a:moveTo>
                  <a:pt x="787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2088249" y="2286643"/>
            <a:ext cx="558" cy="317"/>
          </a:xfrm>
          <a:custGeom>
            <a:avLst/>
            <a:gdLst/>
            <a:ahLst/>
            <a:cxnLst/>
            <a:rect l="l" t="t" r="r" b="b"/>
            <a:pathLst>
              <a:path w="558" h="317">
                <a:moveTo>
                  <a:pt x="558" y="317"/>
                </a:moveTo>
                <a:lnTo>
                  <a:pt x="0" y="0"/>
                </a:lnTo>
                <a:lnTo>
                  <a:pt x="48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2088249" y="2286643"/>
            <a:ext cx="2146" cy="1193"/>
          </a:xfrm>
          <a:custGeom>
            <a:avLst/>
            <a:gdLst/>
            <a:ahLst/>
            <a:cxnLst/>
            <a:rect l="l" t="t" r="r" b="b"/>
            <a:pathLst>
              <a:path w="2146" h="1193">
                <a:moveTo>
                  <a:pt x="558" y="317"/>
                </a:moveTo>
                <a:lnTo>
                  <a:pt x="0" y="0"/>
                </a:lnTo>
                <a:lnTo>
                  <a:pt x="2146" y="1193"/>
                </a:lnTo>
                <a:lnTo>
                  <a:pt x="1346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2088259" y="2286640"/>
            <a:ext cx="2209" cy="1270"/>
          </a:xfrm>
          <a:custGeom>
            <a:avLst/>
            <a:gdLst/>
            <a:ahLst/>
            <a:cxnLst/>
            <a:rect l="l" t="t" r="r" b="b"/>
            <a:pathLst>
              <a:path w="2209" h="1269">
                <a:moveTo>
                  <a:pt x="469" y="241"/>
                </a:moveTo>
                <a:lnTo>
                  <a:pt x="0" y="0"/>
                </a:lnTo>
                <a:lnTo>
                  <a:pt x="2209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2089605" y="2287440"/>
            <a:ext cx="787" cy="393"/>
          </a:xfrm>
          <a:custGeom>
            <a:avLst/>
            <a:gdLst/>
            <a:ahLst/>
            <a:cxnLst/>
            <a:rect l="l" t="t" r="r" b="b"/>
            <a:pathLst>
              <a:path w="787" h="393">
                <a:moveTo>
                  <a:pt x="787" y="39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2088249" y="2286643"/>
            <a:ext cx="558" cy="317"/>
          </a:xfrm>
          <a:custGeom>
            <a:avLst/>
            <a:gdLst/>
            <a:ahLst/>
            <a:cxnLst/>
            <a:rect l="l" t="t" r="r" b="b"/>
            <a:pathLst>
              <a:path w="558" h="317">
                <a:moveTo>
                  <a:pt x="558" y="317"/>
                </a:moveTo>
                <a:lnTo>
                  <a:pt x="0" y="0"/>
                </a:lnTo>
                <a:lnTo>
                  <a:pt x="48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2099106" y="2329733"/>
            <a:ext cx="34048" cy="19634"/>
          </a:xfrm>
          <a:custGeom>
            <a:avLst/>
            <a:gdLst/>
            <a:ahLst/>
            <a:cxnLst/>
            <a:rect l="l" t="t" r="r" b="b"/>
            <a:pathLst>
              <a:path w="34048" h="19634">
                <a:moveTo>
                  <a:pt x="5384" y="3086"/>
                </a:moveTo>
                <a:lnTo>
                  <a:pt x="34048" y="1963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2101320" y="2331001"/>
            <a:ext cx="4914" cy="2844"/>
          </a:xfrm>
          <a:custGeom>
            <a:avLst/>
            <a:gdLst/>
            <a:ahLst/>
            <a:cxnLst/>
            <a:rect l="l" t="t" r="r" b="b"/>
            <a:pathLst>
              <a:path w="4914" h="2844">
                <a:moveTo>
                  <a:pt x="4279" y="2451"/>
                </a:moveTo>
                <a:lnTo>
                  <a:pt x="4914" y="2844"/>
                </a:lnTo>
                <a:lnTo>
                  <a:pt x="3174" y="1816"/>
                </a:lnTo>
                <a:lnTo>
                  <a:pt x="4914" y="284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2101320" y="2331001"/>
            <a:ext cx="22809" cy="13220"/>
          </a:xfrm>
          <a:custGeom>
            <a:avLst/>
            <a:gdLst/>
            <a:ahLst/>
            <a:cxnLst/>
            <a:rect l="l" t="t" r="r" b="b"/>
            <a:pathLst>
              <a:path w="22809" h="13220">
                <a:moveTo>
                  <a:pt x="4279" y="2451"/>
                </a:moveTo>
                <a:lnTo>
                  <a:pt x="13868" y="8000"/>
                </a:lnTo>
                <a:lnTo>
                  <a:pt x="22809" y="13220"/>
                </a:lnTo>
                <a:lnTo>
                  <a:pt x="0" y="0"/>
                </a:lnTo>
                <a:lnTo>
                  <a:pt x="4914" y="2844"/>
                </a:lnTo>
                <a:lnTo>
                  <a:pt x="3174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2105600" y="2333452"/>
            <a:ext cx="18529" cy="10769"/>
          </a:xfrm>
          <a:custGeom>
            <a:avLst/>
            <a:gdLst/>
            <a:ahLst/>
            <a:cxnLst/>
            <a:rect l="l" t="t" r="r" b="b"/>
            <a:pathLst>
              <a:path w="18529" h="10769">
                <a:moveTo>
                  <a:pt x="0" y="0"/>
                </a:moveTo>
                <a:lnTo>
                  <a:pt x="18529" y="10769"/>
                </a:lnTo>
                <a:lnTo>
                  <a:pt x="11239" y="64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2099106" y="2329733"/>
            <a:ext cx="7124" cy="4114"/>
          </a:xfrm>
          <a:custGeom>
            <a:avLst/>
            <a:gdLst/>
            <a:ahLst/>
            <a:cxnLst/>
            <a:rect l="l" t="t" r="r" b="b"/>
            <a:pathLst>
              <a:path w="7124" h="4114">
                <a:moveTo>
                  <a:pt x="5384" y="3086"/>
                </a:moveTo>
                <a:lnTo>
                  <a:pt x="7124" y="411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2101320" y="2331001"/>
            <a:ext cx="22809" cy="13220"/>
          </a:xfrm>
          <a:custGeom>
            <a:avLst/>
            <a:gdLst/>
            <a:ahLst/>
            <a:cxnLst/>
            <a:rect l="l" t="t" r="r" b="b"/>
            <a:pathLst>
              <a:path w="22809" h="13220">
                <a:moveTo>
                  <a:pt x="4279" y="2451"/>
                </a:moveTo>
                <a:lnTo>
                  <a:pt x="22809" y="1322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2101320" y="2331001"/>
            <a:ext cx="4914" cy="2844"/>
          </a:xfrm>
          <a:custGeom>
            <a:avLst/>
            <a:gdLst/>
            <a:ahLst/>
            <a:cxnLst/>
            <a:rect l="l" t="t" r="r" b="b"/>
            <a:pathLst>
              <a:path w="4914" h="2844">
                <a:moveTo>
                  <a:pt x="4279" y="2451"/>
                </a:moveTo>
                <a:lnTo>
                  <a:pt x="4914" y="2844"/>
                </a:lnTo>
                <a:lnTo>
                  <a:pt x="3174" y="1816"/>
                </a:lnTo>
                <a:lnTo>
                  <a:pt x="4914" y="284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2105600" y="2333452"/>
            <a:ext cx="18529" cy="10769"/>
          </a:xfrm>
          <a:custGeom>
            <a:avLst/>
            <a:gdLst/>
            <a:ahLst/>
            <a:cxnLst/>
            <a:rect l="l" t="t" r="r" b="b"/>
            <a:pathLst>
              <a:path w="18529" h="10769">
                <a:moveTo>
                  <a:pt x="0" y="0"/>
                </a:moveTo>
                <a:lnTo>
                  <a:pt x="18529" y="10769"/>
                </a:lnTo>
                <a:lnTo>
                  <a:pt x="11239" y="64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2101329" y="2331003"/>
            <a:ext cx="4902" cy="2844"/>
          </a:xfrm>
          <a:custGeom>
            <a:avLst/>
            <a:gdLst/>
            <a:ahLst/>
            <a:cxnLst/>
            <a:rect l="l" t="t" r="r" b="b"/>
            <a:pathLst>
              <a:path w="4902" h="2844">
                <a:moveTo>
                  <a:pt x="3162" y="1816"/>
                </a:moveTo>
                <a:lnTo>
                  <a:pt x="4902" y="284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2105600" y="2333452"/>
            <a:ext cx="18529" cy="10769"/>
          </a:xfrm>
          <a:custGeom>
            <a:avLst/>
            <a:gdLst/>
            <a:ahLst/>
            <a:cxnLst/>
            <a:rect l="l" t="t" r="r" b="b"/>
            <a:pathLst>
              <a:path w="18529" h="10769">
                <a:moveTo>
                  <a:pt x="0" y="0"/>
                </a:moveTo>
                <a:lnTo>
                  <a:pt x="18529" y="10769"/>
                </a:lnTo>
                <a:lnTo>
                  <a:pt x="11239" y="64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2101324" y="2330997"/>
            <a:ext cx="4914" cy="2857"/>
          </a:xfrm>
          <a:custGeom>
            <a:avLst/>
            <a:gdLst/>
            <a:ahLst/>
            <a:cxnLst/>
            <a:rect l="l" t="t" r="r" b="b"/>
            <a:pathLst>
              <a:path w="4914" h="2857">
                <a:moveTo>
                  <a:pt x="0" y="0"/>
                </a:moveTo>
                <a:lnTo>
                  <a:pt x="4914" y="2857"/>
                </a:lnTo>
                <a:lnTo>
                  <a:pt x="3162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2105600" y="2333452"/>
            <a:ext cx="31991" cy="18529"/>
          </a:xfrm>
          <a:custGeom>
            <a:avLst/>
            <a:gdLst/>
            <a:ahLst/>
            <a:cxnLst/>
            <a:rect l="l" t="t" r="r" b="b"/>
            <a:pathLst>
              <a:path w="31991" h="18529">
                <a:moveTo>
                  <a:pt x="0" y="0"/>
                </a:moveTo>
                <a:lnTo>
                  <a:pt x="31991" y="185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2104491" y="2332819"/>
            <a:ext cx="27952" cy="16154"/>
          </a:xfrm>
          <a:custGeom>
            <a:avLst/>
            <a:gdLst/>
            <a:ahLst/>
            <a:cxnLst/>
            <a:rect l="l" t="t" r="r" b="b"/>
            <a:pathLst>
              <a:path w="27952" h="16154">
                <a:moveTo>
                  <a:pt x="0" y="0"/>
                </a:moveTo>
                <a:lnTo>
                  <a:pt x="27952" y="1615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2099101" y="2329727"/>
            <a:ext cx="2222" cy="1270"/>
          </a:xfrm>
          <a:custGeom>
            <a:avLst/>
            <a:gdLst/>
            <a:ahLst/>
            <a:cxnLst/>
            <a:rect l="l" t="t" r="r" b="b"/>
            <a:pathLst>
              <a:path w="2222" h="1269">
                <a:moveTo>
                  <a:pt x="2222" y="127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2106232" y="2333848"/>
            <a:ext cx="31368" cy="18135"/>
          </a:xfrm>
          <a:custGeom>
            <a:avLst/>
            <a:gdLst/>
            <a:ahLst/>
            <a:cxnLst/>
            <a:rect l="l" t="t" r="r" b="b"/>
            <a:pathLst>
              <a:path w="31368" h="18135">
                <a:moveTo>
                  <a:pt x="0" y="0"/>
                </a:moveTo>
                <a:lnTo>
                  <a:pt x="31368" y="18135"/>
                </a:lnTo>
                <a:lnTo>
                  <a:pt x="0" y="0"/>
                </a:lnTo>
                <a:lnTo>
                  <a:pt x="31368" y="181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2124132" y="2344224"/>
            <a:ext cx="13462" cy="7759"/>
          </a:xfrm>
          <a:custGeom>
            <a:avLst/>
            <a:gdLst/>
            <a:ahLst/>
            <a:cxnLst/>
            <a:rect l="l" t="t" r="r" b="b"/>
            <a:pathLst>
              <a:path w="13462" h="7759">
                <a:moveTo>
                  <a:pt x="0" y="0"/>
                </a:moveTo>
                <a:lnTo>
                  <a:pt x="13462" y="77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2116846" y="2339945"/>
            <a:ext cx="15595" cy="9029"/>
          </a:xfrm>
          <a:custGeom>
            <a:avLst/>
            <a:gdLst/>
            <a:ahLst/>
            <a:cxnLst/>
            <a:rect l="l" t="t" r="r" b="b"/>
            <a:pathLst>
              <a:path w="15595" h="9029">
                <a:moveTo>
                  <a:pt x="0" y="0"/>
                </a:moveTo>
                <a:lnTo>
                  <a:pt x="15595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2124132" y="2344224"/>
            <a:ext cx="13462" cy="7759"/>
          </a:xfrm>
          <a:custGeom>
            <a:avLst/>
            <a:gdLst/>
            <a:ahLst/>
            <a:cxnLst/>
            <a:rect l="l" t="t" r="r" b="b"/>
            <a:pathLst>
              <a:path w="13462" h="7759">
                <a:moveTo>
                  <a:pt x="0" y="0"/>
                </a:moveTo>
                <a:lnTo>
                  <a:pt x="13462" y="77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2124132" y="2344224"/>
            <a:ext cx="13462" cy="7759"/>
          </a:xfrm>
          <a:custGeom>
            <a:avLst/>
            <a:gdLst/>
            <a:ahLst/>
            <a:cxnLst/>
            <a:rect l="l" t="t" r="r" b="b"/>
            <a:pathLst>
              <a:path w="13462" h="7759">
                <a:moveTo>
                  <a:pt x="0" y="0"/>
                </a:moveTo>
                <a:lnTo>
                  <a:pt x="13462" y="77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2116846" y="2339945"/>
            <a:ext cx="7289" cy="4279"/>
          </a:xfrm>
          <a:custGeom>
            <a:avLst/>
            <a:gdLst/>
            <a:ahLst/>
            <a:cxnLst/>
            <a:rect l="l" t="t" r="r" b="b"/>
            <a:pathLst>
              <a:path w="7289" h="4279">
                <a:moveTo>
                  <a:pt x="0" y="0"/>
                </a:moveTo>
                <a:lnTo>
                  <a:pt x="7289" y="4279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2124134" y="2344224"/>
            <a:ext cx="13462" cy="7759"/>
          </a:xfrm>
          <a:custGeom>
            <a:avLst/>
            <a:gdLst/>
            <a:ahLst/>
            <a:cxnLst/>
            <a:rect l="l" t="t" r="r" b="b"/>
            <a:pathLst>
              <a:path w="13462" h="7759">
                <a:moveTo>
                  <a:pt x="13462" y="775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4" name="object 2614"/>
          <p:cNvSpPr/>
          <p:nvPr/>
        </p:nvSpPr>
        <p:spPr>
          <a:xfrm>
            <a:off x="2124134" y="2344224"/>
            <a:ext cx="13462" cy="7759"/>
          </a:xfrm>
          <a:custGeom>
            <a:avLst/>
            <a:gdLst/>
            <a:ahLst/>
            <a:cxnLst/>
            <a:rect l="l" t="t" r="r" b="b"/>
            <a:pathLst>
              <a:path w="13462" h="7759">
                <a:moveTo>
                  <a:pt x="13462" y="7759"/>
                </a:moveTo>
                <a:lnTo>
                  <a:pt x="0" y="0"/>
                </a:lnTo>
                <a:lnTo>
                  <a:pt x="13462" y="77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2133160" y="2349370"/>
            <a:ext cx="4432" cy="2616"/>
          </a:xfrm>
          <a:custGeom>
            <a:avLst/>
            <a:gdLst/>
            <a:ahLst/>
            <a:cxnLst/>
            <a:rect l="l" t="t" r="r" b="b"/>
            <a:pathLst>
              <a:path w="4432" h="2616">
                <a:moveTo>
                  <a:pt x="0" y="0"/>
                </a:moveTo>
                <a:lnTo>
                  <a:pt x="4432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1777712" y="2131966"/>
            <a:ext cx="26530" cy="19329"/>
          </a:xfrm>
          <a:custGeom>
            <a:avLst/>
            <a:gdLst/>
            <a:ahLst/>
            <a:cxnLst/>
            <a:rect l="l" t="t" r="r" b="b"/>
            <a:pathLst>
              <a:path w="26530" h="19329">
                <a:moveTo>
                  <a:pt x="26530" y="0"/>
                </a:moveTo>
                <a:lnTo>
                  <a:pt x="20434" y="3086"/>
                </a:lnTo>
                <a:lnTo>
                  <a:pt x="14249" y="6261"/>
                </a:lnTo>
                <a:lnTo>
                  <a:pt x="12992" y="6896"/>
                </a:lnTo>
                <a:lnTo>
                  <a:pt x="12674" y="6731"/>
                </a:lnTo>
                <a:lnTo>
                  <a:pt x="11722" y="7531"/>
                </a:lnTo>
                <a:lnTo>
                  <a:pt x="5702" y="13068"/>
                </a:lnTo>
                <a:lnTo>
                  <a:pt x="5537" y="13233"/>
                </a:lnTo>
                <a:lnTo>
                  <a:pt x="0" y="193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1773278" y="2129355"/>
            <a:ext cx="47434" cy="106362"/>
          </a:xfrm>
          <a:custGeom>
            <a:avLst/>
            <a:gdLst/>
            <a:ahLst/>
            <a:cxnLst/>
            <a:rect l="l" t="t" r="r" b="b"/>
            <a:pathLst>
              <a:path w="47434" h="106362">
                <a:moveTo>
                  <a:pt x="0" y="75793"/>
                </a:moveTo>
                <a:lnTo>
                  <a:pt x="4432" y="84429"/>
                </a:lnTo>
                <a:lnTo>
                  <a:pt x="16154" y="96151"/>
                </a:lnTo>
                <a:lnTo>
                  <a:pt x="30962" y="103746"/>
                </a:lnTo>
                <a:lnTo>
                  <a:pt x="47434" y="106362"/>
                </a:lnTo>
                <a:lnTo>
                  <a:pt x="47434" y="57581"/>
                </a:lnTo>
                <a:lnTo>
                  <a:pt x="47434" y="0"/>
                </a:lnTo>
                <a:lnTo>
                  <a:pt x="30962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1767577" y="2151292"/>
            <a:ext cx="10134" cy="53860"/>
          </a:xfrm>
          <a:custGeom>
            <a:avLst/>
            <a:gdLst/>
            <a:ahLst/>
            <a:cxnLst/>
            <a:rect l="l" t="t" r="r" b="b"/>
            <a:pathLst>
              <a:path w="10134" h="53860">
                <a:moveTo>
                  <a:pt x="10134" y="0"/>
                </a:moveTo>
                <a:lnTo>
                  <a:pt x="2527" y="14808"/>
                </a:lnTo>
                <a:lnTo>
                  <a:pt x="0" y="31203"/>
                </a:lnTo>
                <a:lnTo>
                  <a:pt x="2527" y="47675"/>
                </a:lnTo>
                <a:lnTo>
                  <a:pt x="5702" y="5386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1820717" y="2232074"/>
            <a:ext cx="138201" cy="3644"/>
          </a:xfrm>
          <a:custGeom>
            <a:avLst/>
            <a:gdLst/>
            <a:ahLst/>
            <a:cxnLst/>
            <a:rect l="l" t="t" r="r" b="b"/>
            <a:pathLst>
              <a:path w="138201" h="3644">
                <a:moveTo>
                  <a:pt x="0" y="3644"/>
                </a:moveTo>
                <a:lnTo>
                  <a:pt x="138201" y="3644"/>
                </a:lnTo>
                <a:lnTo>
                  <a:pt x="138201" y="0"/>
                </a:lnTo>
                <a:lnTo>
                  <a:pt x="138201" y="36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1820717" y="2129353"/>
            <a:ext cx="138201" cy="102730"/>
          </a:xfrm>
          <a:custGeom>
            <a:avLst/>
            <a:gdLst/>
            <a:ahLst/>
            <a:cxnLst/>
            <a:rect l="l" t="t" r="r" b="b"/>
            <a:pathLst>
              <a:path w="138201" h="102730">
                <a:moveTo>
                  <a:pt x="0" y="0"/>
                </a:moveTo>
                <a:lnTo>
                  <a:pt x="138201" y="0"/>
                </a:lnTo>
                <a:lnTo>
                  <a:pt x="138201" y="40068"/>
                </a:lnTo>
                <a:lnTo>
                  <a:pt x="138201" y="102730"/>
                </a:lnTo>
                <a:lnTo>
                  <a:pt x="138201" y="99949"/>
                </a:lnTo>
                <a:lnTo>
                  <a:pt x="138201" y="93776"/>
                </a:lnTo>
                <a:lnTo>
                  <a:pt x="138201" y="102730"/>
                </a:lnTo>
                <a:lnTo>
                  <a:pt x="138201" y="84747"/>
                </a:lnTo>
                <a:lnTo>
                  <a:pt x="138201" y="93776"/>
                </a:lnTo>
                <a:lnTo>
                  <a:pt x="138201" y="84747"/>
                </a:lnTo>
                <a:lnTo>
                  <a:pt x="138201" y="937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1958920" y="2196115"/>
            <a:ext cx="0" cy="17983"/>
          </a:xfrm>
          <a:custGeom>
            <a:avLst/>
            <a:gdLst/>
            <a:ahLst/>
            <a:cxnLst/>
            <a:rect l="l" t="t" r="r" b="b"/>
            <a:pathLst>
              <a:path h="17983">
                <a:moveTo>
                  <a:pt x="0" y="17983"/>
                </a:moveTo>
                <a:lnTo>
                  <a:pt x="0" y="0"/>
                </a:lnTo>
                <a:lnTo>
                  <a:pt x="0" y="179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1958920" y="2187173"/>
            <a:ext cx="0" cy="35953"/>
          </a:xfrm>
          <a:custGeom>
            <a:avLst/>
            <a:gdLst/>
            <a:ahLst/>
            <a:cxnLst/>
            <a:rect l="l" t="t" r="r" b="b"/>
            <a:pathLst>
              <a:path h="35953">
                <a:moveTo>
                  <a:pt x="0" y="35953"/>
                </a:moveTo>
                <a:lnTo>
                  <a:pt x="0" y="17970"/>
                </a:lnTo>
                <a:lnTo>
                  <a:pt x="0" y="8940"/>
                </a:lnTo>
                <a:lnTo>
                  <a:pt x="0" y="17970"/>
                </a:lnTo>
                <a:lnTo>
                  <a:pt x="0" y="0"/>
                </a:lnTo>
                <a:lnTo>
                  <a:pt x="0" y="8940"/>
                </a:lnTo>
                <a:lnTo>
                  <a:pt x="0" y="0"/>
                </a:lnTo>
                <a:lnTo>
                  <a:pt x="0" y="89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1958920" y="2160158"/>
            <a:ext cx="0" cy="27012"/>
          </a:xfrm>
          <a:custGeom>
            <a:avLst/>
            <a:gdLst/>
            <a:ahLst/>
            <a:cxnLst/>
            <a:rect l="l" t="t" r="r" b="b"/>
            <a:pathLst>
              <a:path h="27012">
                <a:moveTo>
                  <a:pt x="0" y="27012"/>
                </a:moveTo>
                <a:lnTo>
                  <a:pt x="0" y="17983"/>
                </a:lnTo>
                <a:lnTo>
                  <a:pt x="0" y="27012"/>
                </a:lnTo>
                <a:lnTo>
                  <a:pt x="0" y="0"/>
                </a:lnTo>
                <a:lnTo>
                  <a:pt x="0" y="17983"/>
                </a:lnTo>
                <a:lnTo>
                  <a:pt x="0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1958920" y="2169187"/>
            <a:ext cx="0" cy="17983"/>
          </a:xfrm>
          <a:custGeom>
            <a:avLst/>
            <a:gdLst/>
            <a:ahLst/>
            <a:cxnLst/>
            <a:rect l="l" t="t" r="r" b="b"/>
            <a:pathLst>
              <a:path h="17983">
                <a:moveTo>
                  <a:pt x="0" y="17983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1958920" y="2142178"/>
            <a:ext cx="0" cy="17983"/>
          </a:xfrm>
          <a:custGeom>
            <a:avLst/>
            <a:gdLst/>
            <a:ahLst/>
            <a:cxnLst/>
            <a:rect l="l" t="t" r="r" b="b"/>
            <a:pathLst>
              <a:path h="17983">
                <a:moveTo>
                  <a:pt x="0" y="17983"/>
                </a:moveTo>
                <a:lnTo>
                  <a:pt x="0" y="0"/>
                </a:lnTo>
                <a:lnTo>
                  <a:pt x="0" y="179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1958920" y="2129351"/>
            <a:ext cx="0" cy="39839"/>
          </a:xfrm>
          <a:custGeom>
            <a:avLst/>
            <a:gdLst/>
            <a:ahLst/>
            <a:cxnLst/>
            <a:rect l="l" t="t" r="r" b="b"/>
            <a:pathLst>
              <a:path h="39839">
                <a:moveTo>
                  <a:pt x="0" y="39839"/>
                </a:moveTo>
                <a:lnTo>
                  <a:pt x="0" y="2185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1959000" y="2101476"/>
            <a:ext cx="33972" cy="162039"/>
          </a:xfrm>
          <a:custGeom>
            <a:avLst/>
            <a:gdLst/>
            <a:ahLst/>
            <a:cxnLst/>
            <a:rect l="l" t="t" r="r" b="b"/>
            <a:pathLst>
              <a:path w="33972" h="162039">
                <a:moveTo>
                  <a:pt x="0" y="0"/>
                </a:moveTo>
                <a:lnTo>
                  <a:pt x="33972" y="0"/>
                </a:lnTo>
                <a:lnTo>
                  <a:pt x="33972" y="162039"/>
                </a:lnTo>
                <a:lnTo>
                  <a:pt x="0" y="162039"/>
                </a:lnTo>
                <a:lnTo>
                  <a:pt x="0" y="0"/>
                </a:lnTo>
                <a:close/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8" name="object 2628"/>
          <p:cNvSpPr/>
          <p:nvPr/>
        </p:nvSpPr>
        <p:spPr>
          <a:xfrm>
            <a:off x="1992977" y="2174020"/>
            <a:ext cx="31915" cy="17030"/>
          </a:xfrm>
          <a:custGeom>
            <a:avLst/>
            <a:gdLst/>
            <a:ahLst/>
            <a:cxnLst/>
            <a:rect l="l" t="t" r="r" b="b"/>
            <a:pathLst>
              <a:path w="31915" h="17030">
                <a:moveTo>
                  <a:pt x="0" y="17030"/>
                </a:moveTo>
                <a:lnTo>
                  <a:pt x="31915" y="17030"/>
                </a:lnTo>
                <a:lnTo>
                  <a:pt x="31915" y="7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1986876" y="1851525"/>
            <a:ext cx="40474" cy="26288"/>
          </a:xfrm>
          <a:custGeom>
            <a:avLst/>
            <a:gdLst/>
            <a:ahLst/>
            <a:cxnLst/>
            <a:rect l="l" t="t" r="r" b="b"/>
            <a:pathLst>
              <a:path w="40474" h="26288">
                <a:moveTo>
                  <a:pt x="40474" y="26289"/>
                </a:moveTo>
                <a:lnTo>
                  <a:pt x="36512" y="19481"/>
                </a:lnTo>
                <a:lnTo>
                  <a:pt x="35801" y="18605"/>
                </a:lnTo>
                <a:lnTo>
                  <a:pt x="30022" y="13373"/>
                </a:lnTo>
                <a:lnTo>
                  <a:pt x="24155" y="8077"/>
                </a:lnTo>
                <a:lnTo>
                  <a:pt x="23202" y="7442"/>
                </a:lnTo>
                <a:lnTo>
                  <a:pt x="16078" y="4267"/>
                </a:lnTo>
                <a:lnTo>
                  <a:pt x="8877" y="1104"/>
                </a:lnTo>
                <a:lnTo>
                  <a:pt x="7759" y="78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1935238" y="1877808"/>
            <a:ext cx="92113" cy="53149"/>
          </a:xfrm>
          <a:custGeom>
            <a:avLst/>
            <a:gdLst/>
            <a:ahLst/>
            <a:cxnLst/>
            <a:rect l="l" t="t" r="r" b="b"/>
            <a:pathLst>
              <a:path w="92113" h="53149">
                <a:moveTo>
                  <a:pt x="0" y="53149"/>
                </a:moveTo>
                <a:lnTo>
                  <a:pt x="42214" y="28752"/>
                </a:lnTo>
                <a:lnTo>
                  <a:pt x="9211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1928434" y="1851520"/>
            <a:ext cx="87985" cy="199186"/>
          </a:xfrm>
          <a:custGeom>
            <a:avLst/>
            <a:gdLst/>
            <a:ahLst/>
            <a:cxnLst/>
            <a:rect l="l" t="t" r="r" b="b"/>
            <a:pathLst>
              <a:path w="87985" h="199186">
                <a:moveTo>
                  <a:pt x="58445" y="0"/>
                </a:moveTo>
                <a:lnTo>
                  <a:pt x="41808" y="876"/>
                </a:lnTo>
                <a:lnTo>
                  <a:pt x="26289" y="6807"/>
                </a:lnTo>
                <a:lnTo>
                  <a:pt x="13385" y="17272"/>
                </a:lnTo>
                <a:lnTo>
                  <a:pt x="4267" y="31203"/>
                </a:lnTo>
                <a:lnTo>
                  <a:pt x="0" y="47282"/>
                </a:lnTo>
                <a:lnTo>
                  <a:pt x="863" y="63919"/>
                </a:lnTo>
                <a:lnTo>
                  <a:pt x="6807" y="79438"/>
                </a:lnTo>
                <a:lnTo>
                  <a:pt x="75946" y="199186"/>
                </a:lnTo>
                <a:lnTo>
                  <a:pt x="87985" y="192214"/>
                </a:lnTo>
                <a:lnTo>
                  <a:pt x="79032" y="197370"/>
                </a:lnTo>
                <a:lnTo>
                  <a:pt x="85051" y="19387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2004546" y="2050312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469" y="0"/>
                </a:move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2007471" y="2043743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5143"/>
                </a:moveTo>
                <a:lnTo>
                  <a:pt x="8953" y="0"/>
                </a:lnTo>
                <a:lnTo>
                  <a:pt x="0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2009927" y="2044922"/>
            <a:ext cx="4356" cy="2540"/>
          </a:xfrm>
          <a:custGeom>
            <a:avLst/>
            <a:gdLst/>
            <a:ahLst/>
            <a:cxnLst/>
            <a:rect l="l" t="t" r="r" b="b"/>
            <a:pathLst>
              <a:path w="4356" h="2539">
                <a:moveTo>
                  <a:pt x="0" y="2540"/>
                </a:moveTo>
                <a:lnTo>
                  <a:pt x="435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2016420" y="2038506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0" y="5232"/>
                </a:moveTo>
                <a:lnTo>
                  <a:pt x="8953" y="0"/>
                </a:lnTo>
                <a:lnTo>
                  <a:pt x="711" y="48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2016420" y="2038912"/>
            <a:ext cx="8318" cy="4826"/>
          </a:xfrm>
          <a:custGeom>
            <a:avLst/>
            <a:gdLst/>
            <a:ahLst/>
            <a:cxnLst/>
            <a:rect l="l" t="t" r="r" b="b"/>
            <a:pathLst>
              <a:path w="8318" h="4825">
                <a:moveTo>
                  <a:pt x="0" y="4825"/>
                </a:moveTo>
                <a:lnTo>
                  <a:pt x="831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2017133" y="2038517"/>
            <a:ext cx="8242" cy="4826"/>
          </a:xfrm>
          <a:custGeom>
            <a:avLst/>
            <a:gdLst/>
            <a:ahLst/>
            <a:cxnLst/>
            <a:rect l="l" t="t" r="r" b="b"/>
            <a:pathLst>
              <a:path w="8242" h="4825">
                <a:moveTo>
                  <a:pt x="0" y="4825"/>
                </a:moveTo>
                <a:lnTo>
                  <a:pt x="8242" y="0"/>
                </a:lnTo>
                <a:lnTo>
                  <a:pt x="2057" y="35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2025364" y="2028134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6578" y="6654"/>
                </a:moveTo>
                <a:lnTo>
                  <a:pt x="17983" y="0"/>
                </a:lnTo>
                <a:lnTo>
                  <a:pt x="0" y="10375"/>
                </a:lnTo>
                <a:lnTo>
                  <a:pt x="6578" y="665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2025371" y="2034867"/>
            <a:ext cx="6413" cy="3644"/>
          </a:xfrm>
          <a:custGeom>
            <a:avLst/>
            <a:gdLst/>
            <a:ahLst/>
            <a:cxnLst/>
            <a:rect l="l" t="t" r="r" b="b"/>
            <a:pathLst>
              <a:path w="6413" h="3644">
                <a:moveTo>
                  <a:pt x="6413" y="0"/>
                </a:moveTo>
                <a:lnTo>
                  <a:pt x="0" y="3644"/>
                </a:lnTo>
                <a:lnTo>
                  <a:pt x="876" y="31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2025370" y="2036530"/>
            <a:ext cx="3479" cy="1981"/>
          </a:xfrm>
          <a:custGeom>
            <a:avLst/>
            <a:gdLst/>
            <a:ahLst/>
            <a:cxnLst/>
            <a:rect l="l" t="t" r="r" b="b"/>
            <a:pathLst>
              <a:path w="3479" h="1981">
                <a:moveTo>
                  <a:pt x="0" y="1981"/>
                </a:moveTo>
                <a:lnTo>
                  <a:pt x="347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2025370" y="2022991"/>
            <a:ext cx="26924" cy="15519"/>
          </a:xfrm>
          <a:custGeom>
            <a:avLst/>
            <a:gdLst/>
            <a:ahLst/>
            <a:cxnLst/>
            <a:rect l="l" t="t" r="r" b="b"/>
            <a:pathLst>
              <a:path w="26924" h="15519">
                <a:moveTo>
                  <a:pt x="0" y="15519"/>
                </a:moveTo>
                <a:lnTo>
                  <a:pt x="21221" y="3314"/>
                </a:lnTo>
                <a:lnTo>
                  <a:pt x="26924" y="0"/>
                </a:lnTo>
                <a:lnTo>
                  <a:pt x="17983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2027350" y="1877811"/>
            <a:ext cx="69138" cy="123634"/>
          </a:xfrm>
          <a:custGeom>
            <a:avLst/>
            <a:gdLst/>
            <a:ahLst/>
            <a:cxnLst/>
            <a:rect l="l" t="t" r="r" b="b"/>
            <a:pathLst>
              <a:path w="69138" h="123634">
                <a:moveTo>
                  <a:pt x="62331" y="123634"/>
                </a:moveTo>
                <a:lnTo>
                  <a:pt x="69138" y="11967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2034392" y="2028135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7848" y="634"/>
                </a:moveTo>
                <a:lnTo>
                  <a:pt x="8953" y="0"/>
                </a:lnTo>
                <a:lnTo>
                  <a:pt x="0" y="5232"/>
                </a:lnTo>
                <a:lnTo>
                  <a:pt x="8089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4" name="object 2644"/>
          <p:cNvSpPr/>
          <p:nvPr/>
        </p:nvSpPr>
        <p:spPr>
          <a:xfrm>
            <a:off x="2034399" y="2031067"/>
            <a:ext cx="4038" cy="2298"/>
          </a:xfrm>
          <a:custGeom>
            <a:avLst/>
            <a:gdLst/>
            <a:ahLst/>
            <a:cxnLst/>
            <a:rect l="l" t="t" r="r" b="b"/>
            <a:pathLst>
              <a:path w="4038" h="2298">
                <a:moveTo>
                  <a:pt x="4038" y="0"/>
                </a:moveTo>
                <a:lnTo>
                  <a:pt x="0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2043344" y="2025362"/>
            <a:ext cx="4914" cy="2768"/>
          </a:xfrm>
          <a:custGeom>
            <a:avLst/>
            <a:gdLst/>
            <a:ahLst/>
            <a:cxnLst/>
            <a:rect l="l" t="t" r="r" b="b"/>
            <a:pathLst>
              <a:path w="4914" h="2768">
                <a:moveTo>
                  <a:pt x="4279" y="317"/>
                </a:moveTo>
                <a:lnTo>
                  <a:pt x="0" y="2768"/>
                </a:lnTo>
                <a:lnTo>
                  <a:pt x="4914" y="0"/>
                </a:lnTo>
                <a:lnTo>
                  <a:pt x="0" y="2768"/>
                </a:lnTo>
                <a:lnTo>
                  <a:pt x="800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2048259" y="2025122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0" y="241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2048259" y="2022824"/>
            <a:ext cx="4356" cy="2540"/>
          </a:xfrm>
          <a:custGeom>
            <a:avLst/>
            <a:gdLst/>
            <a:ahLst/>
            <a:cxnLst/>
            <a:rect l="l" t="t" r="r" b="b"/>
            <a:pathLst>
              <a:path w="4356" h="2539">
                <a:moveTo>
                  <a:pt x="0" y="2540"/>
                </a:moveTo>
                <a:lnTo>
                  <a:pt x="435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2052298" y="1998985"/>
            <a:ext cx="41656" cy="24003"/>
          </a:xfrm>
          <a:custGeom>
            <a:avLst/>
            <a:gdLst/>
            <a:ahLst/>
            <a:cxnLst/>
            <a:rect l="l" t="t" r="r" b="b"/>
            <a:pathLst>
              <a:path w="41656" h="24002">
                <a:moveTo>
                  <a:pt x="0" y="24002"/>
                </a:moveTo>
                <a:lnTo>
                  <a:pt x="9029" y="18859"/>
                </a:lnTo>
                <a:lnTo>
                  <a:pt x="0" y="24002"/>
                </a:lnTo>
                <a:lnTo>
                  <a:pt x="9029" y="18859"/>
                </a:lnTo>
                <a:lnTo>
                  <a:pt x="41656" y="0"/>
                </a:lnTo>
                <a:lnTo>
                  <a:pt x="9029" y="188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2063861" y="2015230"/>
            <a:ext cx="1981" cy="1104"/>
          </a:xfrm>
          <a:custGeom>
            <a:avLst/>
            <a:gdLst/>
            <a:ahLst/>
            <a:cxnLst/>
            <a:rect l="l" t="t" r="r" b="b"/>
            <a:pathLst>
              <a:path w="1981" h="1104">
                <a:moveTo>
                  <a:pt x="0" y="1104"/>
                </a:moveTo>
                <a:lnTo>
                  <a:pt x="198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2094985" y="1997798"/>
            <a:ext cx="952" cy="558"/>
          </a:xfrm>
          <a:custGeom>
            <a:avLst/>
            <a:gdLst/>
            <a:ahLst/>
            <a:cxnLst/>
            <a:rect l="l" t="t" r="r" b="b"/>
            <a:pathLst>
              <a:path w="952" h="558">
                <a:moveTo>
                  <a:pt x="0" y="558"/>
                </a:moveTo>
                <a:lnTo>
                  <a:pt x="95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1980230" y="1983632"/>
            <a:ext cx="157365" cy="110477"/>
          </a:xfrm>
          <a:custGeom>
            <a:avLst/>
            <a:gdLst/>
            <a:ahLst/>
            <a:cxnLst/>
            <a:rect l="l" t="t" r="r" b="b"/>
            <a:pathLst>
              <a:path w="157365" h="110477">
                <a:moveTo>
                  <a:pt x="18211" y="109766"/>
                </a:moveTo>
                <a:lnTo>
                  <a:pt x="36194" y="99390"/>
                </a:lnTo>
                <a:lnTo>
                  <a:pt x="17017" y="110477"/>
                </a:lnTo>
                <a:lnTo>
                  <a:pt x="0" y="81013"/>
                </a:lnTo>
                <a:lnTo>
                  <a:pt x="140334" y="0"/>
                </a:lnTo>
                <a:lnTo>
                  <a:pt x="157365" y="29464"/>
                </a:lnTo>
                <a:lnTo>
                  <a:pt x="48463" y="92341"/>
                </a:lnTo>
                <a:lnTo>
                  <a:pt x="17017" y="110477"/>
                </a:lnTo>
                <a:lnTo>
                  <a:pt x="3238" y="86639"/>
                </a:lnTo>
                <a:lnTo>
                  <a:pt x="17017" y="110477"/>
                </a:lnTo>
                <a:lnTo>
                  <a:pt x="27241" y="104622"/>
                </a:lnTo>
                <a:lnTo>
                  <a:pt x="36194" y="99390"/>
                </a:lnTo>
                <a:lnTo>
                  <a:pt x="17017" y="110477"/>
                </a:lnTo>
                <a:lnTo>
                  <a:pt x="3238" y="86639"/>
                </a:lnTo>
                <a:lnTo>
                  <a:pt x="17017" y="110477"/>
                </a:lnTo>
                <a:lnTo>
                  <a:pt x="42760" y="95669"/>
                </a:lnTo>
                <a:lnTo>
                  <a:pt x="27241" y="1046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1980545" y="2057836"/>
            <a:ext cx="79514" cy="36271"/>
          </a:xfrm>
          <a:custGeom>
            <a:avLst/>
            <a:gdLst/>
            <a:ahLst/>
            <a:cxnLst/>
            <a:rect l="l" t="t" r="r" b="b"/>
            <a:pathLst>
              <a:path w="79514" h="36271">
                <a:moveTo>
                  <a:pt x="79514" y="0"/>
                </a:moveTo>
                <a:lnTo>
                  <a:pt x="62801" y="9664"/>
                </a:lnTo>
                <a:lnTo>
                  <a:pt x="16713" y="36271"/>
                </a:lnTo>
                <a:lnTo>
                  <a:pt x="0" y="7289"/>
                </a:lnTo>
                <a:lnTo>
                  <a:pt x="16713" y="36271"/>
                </a:lnTo>
                <a:lnTo>
                  <a:pt x="44818" y="20040"/>
                </a:lnTo>
                <a:lnTo>
                  <a:pt x="16713" y="36271"/>
                </a:lnTo>
                <a:lnTo>
                  <a:pt x="2933" y="12433"/>
                </a:lnTo>
                <a:lnTo>
                  <a:pt x="16713" y="3627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1980225" y="1983628"/>
            <a:ext cx="140347" cy="110477"/>
          </a:xfrm>
          <a:custGeom>
            <a:avLst/>
            <a:gdLst/>
            <a:ahLst/>
            <a:cxnLst/>
            <a:rect l="l" t="t" r="r" b="b"/>
            <a:pathLst>
              <a:path w="140347" h="110477">
                <a:moveTo>
                  <a:pt x="317" y="80860"/>
                </a:moveTo>
                <a:lnTo>
                  <a:pt x="140347" y="0"/>
                </a:lnTo>
                <a:lnTo>
                  <a:pt x="0" y="81025"/>
                </a:lnTo>
                <a:lnTo>
                  <a:pt x="17030" y="110477"/>
                </a:lnTo>
                <a:lnTo>
                  <a:pt x="42760" y="956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1983473" y="2070270"/>
            <a:ext cx="32943" cy="23837"/>
          </a:xfrm>
          <a:custGeom>
            <a:avLst/>
            <a:gdLst/>
            <a:ahLst/>
            <a:cxnLst/>
            <a:rect l="l" t="t" r="r" b="b"/>
            <a:pathLst>
              <a:path w="32943" h="23837">
                <a:moveTo>
                  <a:pt x="6019" y="10375"/>
                </a:moveTo>
                <a:lnTo>
                  <a:pt x="0" y="0"/>
                </a:lnTo>
                <a:lnTo>
                  <a:pt x="13779" y="23837"/>
                </a:lnTo>
                <a:lnTo>
                  <a:pt x="32943" y="12750"/>
                </a:lnTo>
                <a:lnTo>
                  <a:pt x="24002" y="17983"/>
                </a:lnTo>
                <a:lnTo>
                  <a:pt x="13779" y="23837"/>
                </a:lnTo>
                <a:lnTo>
                  <a:pt x="6019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1980540" y="2065126"/>
            <a:ext cx="2933" cy="5143"/>
          </a:xfrm>
          <a:custGeom>
            <a:avLst/>
            <a:gdLst/>
            <a:ahLst/>
            <a:cxnLst/>
            <a:rect l="l" t="t" r="r" b="b"/>
            <a:pathLst>
              <a:path w="2933" h="5143">
                <a:moveTo>
                  <a:pt x="2933" y="5143"/>
                </a:moveTo>
                <a:lnTo>
                  <a:pt x="0" y="0"/>
                </a:lnTo>
                <a:lnTo>
                  <a:pt x="2933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1998442" y="2077878"/>
            <a:ext cx="26924" cy="15519"/>
          </a:xfrm>
          <a:custGeom>
            <a:avLst/>
            <a:gdLst/>
            <a:ahLst/>
            <a:cxnLst/>
            <a:rect l="l" t="t" r="r" b="b"/>
            <a:pathLst>
              <a:path w="26924" h="15519">
                <a:moveTo>
                  <a:pt x="0" y="15519"/>
                </a:moveTo>
                <a:lnTo>
                  <a:pt x="26924" y="0"/>
                </a:lnTo>
                <a:lnTo>
                  <a:pt x="0" y="15519"/>
                </a:lnTo>
                <a:lnTo>
                  <a:pt x="17983" y="5143"/>
                </a:lnTo>
                <a:lnTo>
                  <a:pt x="9029" y="10375"/>
                </a:lnTo>
                <a:lnTo>
                  <a:pt x="17983" y="5143"/>
                </a:lnTo>
                <a:lnTo>
                  <a:pt x="9029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2016420" y="2072087"/>
            <a:ext cx="18923" cy="10934"/>
          </a:xfrm>
          <a:custGeom>
            <a:avLst/>
            <a:gdLst/>
            <a:ahLst/>
            <a:cxnLst/>
            <a:rect l="l" t="t" r="r" b="b"/>
            <a:pathLst>
              <a:path w="18923" h="10934">
                <a:moveTo>
                  <a:pt x="0" y="10934"/>
                </a:moveTo>
                <a:lnTo>
                  <a:pt x="1892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2007471" y="2083017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0" y="5232"/>
                </a:moveTo>
                <a:lnTo>
                  <a:pt x="8953" y="0"/>
                </a:lnTo>
                <a:lnTo>
                  <a:pt x="0" y="52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2016420" y="2072087"/>
            <a:ext cx="18923" cy="10934"/>
          </a:xfrm>
          <a:custGeom>
            <a:avLst/>
            <a:gdLst/>
            <a:ahLst/>
            <a:cxnLst/>
            <a:rect l="l" t="t" r="r" b="b"/>
            <a:pathLst>
              <a:path w="18923" h="10934">
                <a:moveTo>
                  <a:pt x="0" y="10934"/>
                </a:moveTo>
                <a:lnTo>
                  <a:pt x="1892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2016420" y="2062270"/>
            <a:ext cx="35877" cy="20751"/>
          </a:xfrm>
          <a:custGeom>
            <a:avLst/>
            <a:gdLst/>
            <a:ahLst/>
            <a:cxnLst/>
            <a:rect l="l" t="t" r="r" b="b"/>
            <a:pathLst>
              <a:path w="35877" h="20751">
                <a:moveTo>
                  <a:pt x="0" y="20751"/>
                </a:moveTo>
                <a:lnTo>
                  <a:pt x="26924" y="5232"/>
                </a:lnTo>
                <a:lnTo>
                  <a:pt x="35877" y="0"/>
                </a:lnTo>
                <a:lnTo>
                  <a:pt x="6578" y="1703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2016420" y="2072087"/>
            <a:ext cx="18923" cy="10934"/>
          </a:xfrm>
          <a:custGeom>
            <a:avLst/>
            <a:gdLst/>
            <a:ahLst/>
            <a:cxnLst/>
            <a:rect l="l" t="t" r="r" b="b"/>
            <a:pathLst>
              <a:path w="18923" h="10934">
                <a:moveTo>
                  <a:pt x="0" y="10934"/>
                </a:moveTo>
                <a:lnTo>
                  <a:pt x="18923" y="0"/>
                </a:lnTo>
                <a:lnTo>
                  <a:pt x="0" y="10934"/>
                </a:lnTo>
                <a:lnTo>
                  <a:pt x="18376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2025370" y="2072412"/>
            <a:ext cx="9423" cy="5461"/>
          </a:xfrm>
          <a:custGeom>
            <a:avLst/>
            <a:gdLst/>
            <a:ahLst/>
            <a:cxnLst/>
            <a:rect l="l" t="t" r="r" b="b"/>
            <a:pathLst>
              <a:path w="9423" h="5461">
                <a:moveTo>
                  <a:pt x="0" y="5460"/>
                </a:moveTo>
                <a:lnTo>
                  <a:pt x="942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2025364" y="2057836"/>
            <a:ext cx="34696" cy="20040"/>
          </a:xfrm>
          <a:custGeom>
            <a:avLst/>
            <a:gdLst/>
            <a:ahLst/>
            <a:cxnLst/>
            <a:rect l="l" t="t" r="r" b="b"/>
            <a:pathLst>
              <a:path w="34696" h="20040">
                <a:moveTo>
                  <a:pt x="34696" y="0"/>
                </a:moveTo>
                <a:lnTo>
                  <a:pt x="0" y="200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2028696" y="2072416"/>
            <a:ext cx="6096" cy="3556"/>
          </a:xfrm>
          <a:custGeom>
            <a:avLst/>
            <a:gdLst/>
            <a:ahLst/>
            <a:cxnLst/>
            <a:rect l="l" t="t" r="r" b="b"/>
            <a:pathLst>
              <a:path w="6095" h="3556">
                <a:moveTo>
                  <a:pt x="0" y="3555"/>
                </a:moveTo>
                <a:lnTo>
                  <a:pt x="609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2034404" y="2070032"/>
            <a:ext cx="4508" cy="2616"/>
          </a:xfrm>
          <a:custGeom>
            <a:avLst/>
            <a:gdLst/>
            <a:ahLst/>
            <a:cxnLst/>
            <a:rect l="l" t="t" r="r" b="b"/>
            <a:pathLst>
              <a:path w="4508" h="2616">
                <a:moveTo>
                  <a:pt x="4508" y="0"/>
                </a:moveTo>
                <a:lnTo>
                  <a:pt x="0" y="2616"/>
                </a:lnTo>
                <a:lnTo>
                  <a:pt x="952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2034404" y="2070032"/>
            <a:ext cx="4508" cy="2616"/>
          </a:xfrm>
          <a:custGeom>
            <a:avLst/>
            <a:gdLst/>
            <a:ahLst/>
            <a:cxnLst/>
            <a:rect l="l" t="t" r="r" b="b"/>
            <a:pathLst>
              <a:path w="4508" h="2616">
                <a:moveTo>
                  <a:pt x="4508" y="0"/>
                </a:moveTo>
                <a:lnTo>
                  <a:pt x="0" y="2616"/>
                </a:lnTo>
                <a:lnTo>
                  <a:pt x="393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2034404" y="2070032"/>
            <a:ext cx="4508" cy="2616"/>
          </a:xfrm>
          <a:custGeom>
            <a:avLst/>
            <a:gdLst/>
            <a:ahLst/>
            <a:cxnLst/>
            <a:rect l="l" t="t" r="r" b="b"/>
            <a:pathLst>
              <a:path w="4508" h="2616">
                <a:moveTo>
                  <a:pt x="4508" y="0"/>
                </a:moveTo>
                <a:lnTo>
                  <a:pt x="0" y="2616"/>
                </a:lnTo>
                <a:lnTo>
                  <a:pt x="393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2034404" y="2070032"/>
            <a:ext cx="4508" cy="2616"/>
          </a:xfrm>
          <a:custGeom>
            <a:avLst/>
            <a:gdLst/>
            <a:ahLst/>
            <a:cxnLst/>
            <a:rect l="l" t="t" r="r" b="b"/>
            <a:pathLst>
              <a:path w="4508" h="2616">
                <a:moveTo>
                  <a:pt x="4508" y="0"/>
                </a:moveTo>
                <a:lnTo>
                  <a:pt x="0" y="2616"/>
                </a:lnTo>
                <a:lnTo>
                  <a:pt x="393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2034396" y="2072091"/>
            <a:ext cx="952" cy="558"/>
          </a:xfrm>
          <a:custGeom>
            <a:avLst/>
            <a:gdLst/>
            <a:ahLst/>
            <a:cxnLst/>
            <a:rect l="l" t="t" r="r" b="b"/>
            <a:pathLst>
              <a:path w="952" h="558">
                <a:moveTo>
                  <a:pt x="952" y="0"/>
                </a:moveTo>
                <a:lnTo>
                  <a:pt x="0" y="558"/>
                </a:lnTo>
                <a:lnTo>
                  <a:pt x="393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2034396" y="2070033"/>
            <a:ext cx="4508" cy="2616"/>
          </a:xfrm>
          <a:custGeom>
            <a:avLst/>
            <a:gdLst/>
            <a:ahLst/>
            <a:cxnLst/>
            <a:rect l="l" t="t" r="r" b="b"/>
            <a:pathLst>
              <a:path w="4508" h="2616">
                <a:moveTo>
                  <a:pt x="952" y="2057"/>
                </a:moveTo>
                <a:lnTo>
                  <a:pt x="0" y="2616"/>
                </a:lnTo>
                <a:lnTo>
                  <a:pt x="450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1" name="object 2671"/>
          <p:cNvSpPr/>
          <p:nvPr/>
        </p:nvSpPr>
        <p:spPr>
          <a:xfrm>
            <a:off x="2038516" y="2057836"/>
            <a:ext cx="21539" cy="12433"/>
          </a:xfrm>
          <a:custGeom>
            <a:avLst/>
            <a:gdLst/>
            <a:ahLst/>
            <a:cxnLst/>
            <a:rect l="l" t="t" r="r" b="b"/>
            <a:pathLst>
              <a:path w="21539" h="12433">
                <a:moveTo>
                  <a:pt x="0" y="12433"/>
                </a:moveTo>
                <a:lnTo>
                  <a:pt x="2153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2" name="object 2672"/>
          <p:cNvSpPr/>
          <p:nvPr/>
        </p:nvSpPr>
        <p:spPr>
          <a:xfrm>
            <a:off x="2038516" y="2065990"/>
            <a:ext cx="7442" cy="4279"/>
          </a:xfrm>
          <a:custGeom>
            <a:avLst/>
            <a:gdLst/>
            <a:ahLst/>
            <a:cxnLst/>
            <a:rect l="l" t="t" r="r" b="b"/>
            <a:pathLst>
              <a:path w="7442" h="4279">
                <a:moveTo>
                  <a:pt x="0" y="4279"/>
                </a:moveTo>
                <a:lnTo>
                  <a:pt x="744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3" name="object 2673"/>
          <p:cNvSpPr/>
          <p:nvPr/>
        </p:nvSpPr>
        <p:spPr>
          <a:xfrm>
            <a:off x="2034401" y="2072092"/>
            <a:ext cx="952" cy="558"/>
          </a:xfrm>
          <a:custGeom>
            <a:avLst/>
            <a:gdLst/>
            <a:ahLst/>
            <a:cxnLst/>
            <a:rect l="l" t="t" r="r" b="b"/>
            <a:pathLst>
              <a:path w="952" h="558">
                <a:moveTo>
                  <a:pt x="393" y="317"/>
                </a:moveTo>
                <a:lnTo>
                  <a:pt x="0" y="558"/>
                </a:lnTo>
                <a:lnTo>
                  <a:pt x="952" y="0"/>
                </a:lnTo>
                <a:lnTo>
                  <a:pt x="0" y="558"/>
                </a:lnTo>
                <a:lnTo>
                  <a:pt x="393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4" name="object 2674"/>
          <p:cNvSpPr/>
          <p:nvPr/>
        </p:nvSpPr>
        <p:spPr>
          <a:xfrm>
            <a:off x="2034401" y="2070028"/>
            <a:ext cx="4508" cy="2616"/>
          </a:xfrm>
          <a:custGeom>
            <a:avLst/>
            <a:gdLst/>
            <a:ahLst/>
            <a:cxnLst/>
            <a:rect l="l" t="t" r="r" b="b"/>
            <a:pathLst>
              <a:path w="4508" h="2616">
                <a:moveTo>
                  <a:pt x="4114" y="241"/>
                </a:moveTo>
                <a:lnTo>
                  <a:pt x="4508" y="0"/>
                </a:lnTo>
                <a:lnTo>
                  <a:pt x="0" y="2616"/>
                </a:lnTo>
                <a:lnTo>
                  <a:pt x="393" y="23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5" name="object 2675"/>
          <p:cNvSpPr/>
          <p:nvPr/>
        </p:nvSpPr>
        <p:spPr>
          <a:xfrm>
            <a:off x="2038516" y="2062269"/>
            <a:ext cx="13779" cy="8001"/>
          </a:xfrm>
          <a:custGeom>
            <a:avLst/>
            <a:gdLst/>
            <a:ahLst/>
            <a:cxnLst/>
            <a:rect l="l" t="t" r="r" b="b"/>
            <a:pathLst>
              <a:path w="13779" h="8000">
                <a:moveTo>
                  <a:pt x="0" y="8000"/>
                </a:moveTo>
                <a:lnTo>
                  <a:pt x="13779" y="0"/>
                </a:lnTo>
                <a:lnTo>
                  <a:pt x="4826" y="5232"/>
                </a:lnTo>
                <a:lnTo>
                  <a:pt x="7442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6" name="object 2676"/>
          <p:cNvSpPr/>
          <p:nvPr/>
        </p:nvSpPr>
        <p:spPr>
          <a:xfrm>
            <a:off x="2034396" y="2070033"/>
            <a:ext cx="4508" cy="2616"/>
          </a:xfrm>
          <a:custGeom>
            <a:avLst/>
            <a:gdLst/>
            <a:ahLst/>
            <a:cxnLst/>
            <a:rect l="l" t="t" r="r" b="b"/>
            <a:pathLst>
              <a:path w="4508" h="2616">
                <a:moveTo>
                  <a:pt x="952" y="2057"/>
                </a:moveTo>
                <a:lnTo>
                  <a:pt x="0" y="2616"/>
                </a:lnTo>
                <a:lnTo>
                  <a:pt x="450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7" name="object 2677"/>
          <p:cNvSpPr/>
          <p:nvPr/>
        </p:nvSpPr>
        <p:spPr>
          <a:xfrm>
            <a:off x="2038515" y="2053240"/>
            <a:ext cx="29540" cy="17030"/>
          </a:xfrm>
          <a:custGeom>
            <a:avLst/>
            <a:gdLst/>
            <a:ahLst/>
            <a:cxnLst/>
            <a:rect l="l" t="t" r="r" b="b"/>
            <a:pathLst>
              <a:path w="29540" h="17030">
                <a:moveTo>
                  <a:pt x="27406" y="1270"/>
                </a:moveTo>
                <a:lnTo>
                  <a:pt x="29540" y="0"/>
                </a:lnTo>
                <a:lnTo>
                  <a:pt x="0" y="17030"/>
                </a:lnTo>
                <a:lnTo>
                  <a:pt x="393" y="167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8" name="object 2678"/>
          <p:cNvSpPr/>
          <p:nvPr/>
        </p:nvSpPr>
        <p:spPr>
          <a:xfrm>
            <a:off x="2038516" y="2062269"/>
            <a:ext cx="13779" cy="8001"/>
          </a:xfrm>
          <a:custGeom>
            <a:avLst/>
            <a:gdLst/>
            <a:ahLst/>
            <a:cxnLst/>
            <a:rect l="l" t="t" r="r" b="b"/>
            <a:pathLst>
              <a:path w="13779" h="8000">
                <a:moveTo>
                  <a:pt x="0" y="8000"/>
                </a:moveTo>
                <a:lnTo>
                  <a:pt x="7442" y="3721"/>
                </a:lnTo>
                <a:lnTo>
                  <a:pt x="0" y="8000"/>
                </a:lnTo>
                <a:lnTo>
                  <a:pt x="13779" y="0"/>
                </a:lnTo>
                <a:lnTo>
                  <a:pt x="4826" y="5232"/>
                </a:lnTo>
                <a:lnTo>
                  <a:pt x="7442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9" name="object 2679"/>
          <p:cNvSpPr/>
          <p:nvPr/>
        </p:nvSpPr>
        <p:spPr>
          <a:xfrm>
            <a:off x="2043348" y="2057834"/>
            <a:ext cx="16713" cy="9664"/>
          </a:xfrm>
          <a:custGeom>
            <a:avLst/>
            <a:gdLst/>
            <a:ahLst/>
            <a:cxnLst/>
            <a:rect l="l" t="t" r="r" b="b"/>
            <a:pathLst>
              <a:path w="16713" h="9664">
                <a:moveTo>
                  <a:pt x="0" y="9664"/>
                </a:moveTo>
                <a:lnTo>
                  <a:pt x="8953" y="4432"/>
                </a:lnTo>
                <a:lnTo>
                  <a:pt x="0" y="9664"/>
                </a:lnTo>
                <a:lnTo>
                  <a:pt x="10769" y="3492"/>
                </a:lnTo>
                <a:lnTo>
                  <a:pt x="14808" y="1104"/>
                </a:lnTo>
                <a:lnTo>
                  <a:pt x="8953" y="4432"/>
                </a:lnTo>
                <a:lnTo>
                  <a:pt x="10769" y="3492"/>
                </a:lnTo>
                <a:lnTo>
                  <a:pt x="8953" y="4432"/>
                </a:lnTo>
                <a:lnTo>
                  <a:pt x="0" y="9664"/>
                </a:lnTo>
                <a:lnTo>
                  <a:pt x="16713" y="0"/>
                </a:lnTo>
                <a:lnTo>
                  <a:pt x="8953" y="4432"/>
                </a:lnTo>
                <a:lnTo>
                  <a:pt x="16713" y="0"/>
                </a:lnTo>
                <a:lnTo>
                  <a:pt x="10769" y="3492"/>
                </a:lnTo>
                <a:lnTo>
                  <a:pt x="16713" y="0"/>
                </a:lnTo>
                <a:lnTo>
                  <a:pt x="8953" y="44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0" name="object 2680"/>
          <p:cNvSpPr/>
          <p:nvPr/>
        </p:nvSpPr>
        <p:spPr>
          <a:xfrm>
            <a:off x="2038518" y="2070032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393" y="0"/>
                </a:moveTo>
                <a:lnTo>
                  <a:pt x="0" y="241"/>
                </a:ln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1" name="object 2681"/>
          <p:cNvSpPr/>
          <p:nvPr/>
        </p:nvSpPr>
        <p:spPr>
          <a:xfrm>
            <a:off x="2038516" y="2057836"/>
            <a:ext cx="21539" cy="12433"/>
          </a:xfrm>
          <a:custGeom>
            <a:avLst/>
            <a:gdLst/>
            <a:ahLst/>
            <a:cxnLst/>
            <a:rect l="l" t="t" r="r" b="b"/>
            <a:pathLst>
              <a:path w="21539" h="12433">
                <a:moveTo>
                  <a:pt x="0" y="12433"/>
                </a:moveTo>
                <a:lnTo>
                  <a:pt x="13779" y="4432"/>
                </a:lnTo>
                <a:lnTo>
                  <a:pt x="4826" y="9664"/>
                </a:lnTo>
                <a:lnTo>
                  <a:pt x="7442" y="8153"/>
                </a:lnTo>
                <a:lnTo>
                  <a:pt x="4826" y="9664"/>
                </a:lnTo>
                <a:lnTo>
                  <a:pt x="15608" y="3479"/>
                </a:lnTo>
                <a:lnTo>
                  <a:pt x="13779" y="4432"/>
                </a:lnTo>
                <a:lnTo>
                  <a:pt x="21539" y="0"/>
                </a:lnTo>
                <a:lnTo>
                  <a:pt x="4826" y="9664"/>
                </a:lnTo>
                <a:lnTo>
                  <a:pt x="7442" y="815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2" name="object 2682"/>
          <p:cNvSpPr/>
          <p:nvPr/>
        </p:nvSpPr>
        <p:spPr>
          <a:xfrm>
            <a:off x="2043348" y="2057834"/>
            <a:ext cx="20586" cy="9664"/>
          </a:xfrm>
          <a:custGeom>
            <a:avLst/>
            <a:gdLst/>
            <a:ahLst/>
            <a:cxnLst/>
            <a:rect l="l" t="t" r="r" b="b"/>
            <a:pathLst>
              <a:path w="20586" h="9664">
                <a:moveTo>
                  <a:pt x="0" y="9664"/>
                </a:moveTo>
                <a:lnTo>
                  <a:pt x="16713" y="0"/>
                </a:lnTo>
                <a:lnTo>
                  <a:pt x="10769" y="3492"/>
                </a:lnTo>
                <a:lnTo>
                  <a:pt x="14808" y="1104"/>
                </a:lnTo>
                <a:lnTo>
                  <a:pt x="16713" y="0"/>
                </a:lnTo>
                <a:lnTo>
                  <a:pt x="20586" y="673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3" name="object 2683"/>
          <p:cNvSpPr/>
          <p:nvPr/>
        </p:nvSpPr>
        <p:spPr>
          <a:xfrm>
            <a:off x="2038516" y="2062269"/>
            <a:ext cx="13779" cy="8001"/>
          </a:xfrm>
          <a:custGeom>
            <a:avLst/>
            <a:gdLst/>
            <a:ahLst/>
            <a:cxnLst/>
            <a:rect l="l" t="t" r="r" b="b"/>
            <a:pathLst>
              <a:path w="13779" h="8000">
                <a:moveTo>
                  <a:pt x="0" y="8000"/>
                </a:moveTo>
                <a:lnTo>
                  <a:pt x="1377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4" name="object 2684"/>
          <p:cNvSpPr/>
          <p:nvPr/>
        </p:nvSpPr>
        <p:spPr>
          <a:xfrm>
            <a:off x="2038516" y="2061316"/>
            <a:ext cx="15608" cy="8953"/>
          </a:xfrm>
          <a:custGeom>
            <a:avLst/>
            <a:gdLst/>
            <a:ahLst/>
            <a:cxnLst/>
            <a:rect l="l" t="t" r="r" b="b"/>
            <a:pathLst>
              <a:path w="15608" h="8953">
                <a:moveTo>
                  <a:pt x="0" y="8953"/>
                </a:moveTo>
                <a:lnTo>
                  <a:pt x="15608" y="0"/>
                </a:lnTo>
                <a:lnTo>
                  <a:pt x="13779" y="952"/>
                </a:lnTo>
                <a:lnTo>
                  <a:pt x="4826" y="6184"/>
                </a:lnTo>
                <a:lnTo>
                  <a:pt x="7442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5" name="object 2685"/>
          <p:cNvSpPr/>
          <p:nvPr/>
        </p:nvSpPr>
        <p:spPr>
          <a:xfrm>
            <a:off x="2043348" y="2065987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1511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6" name="object 2686"/>
          <p:cNvSpPr/>
          <p:nvPr/>
        </p:nvSpPr>
        <p:spPr>
          <a:xfrm>
            <a:off x="2043348" y="2057834"/>
            <a:ext cx="16713" cy="9664"/>
          </a:xfrm>
          <a:custGeom>
            <a:avLst/>
            <a:gdLst/>
            <a:ahLst/>
            <a:cxnLst/>
            <a:rect l="l" t="t" r="r" b="b"/>
            <a:pathLst>
              <a:path w="16713" h="9664">
                <a:moveTo>
                  <a:pt x="0" y="9664"/>
                </a:moveTo>
                <a:lnTo>
                  <a:pt x="1671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7" name="object 2687"/>
          <p:cNvSpPr/>
          <p:nvPr/>
        </p:nvSpPr>
        <p:spPr>
          <a:xfrm>
            <a:off x="2043348" y="2057834"/>
            <a:ext cx="16713" cy="9664"/>
          </a:xfrm>
          <a:custGeom>
            <a:avLst/>
            <a:gdLst/>
            <a:ahLst/>
            <a:cxnLst/>
            <a:rect l="l" t="t" r="r" b="b"/>
            <a:pathLst>
              <a:path w="16713" h="9664">
                <a:moveTo>
                  <a:pt x="0" y="9664"/>
                </a:moveTo>
                <a:lnTo>
                  <a:pt x="1671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8" name="object 2688"/>
          <p:cNvSpPr/>
          <p:nvPr/>
        </p:nvSpPr>
        <p:spPr>
          <a:xfrm>
            <a:off x="2052294" y="2057836"/>
            <a:ext cx="11645" cy="6731"/>
          </a:xfrm>
          <a:custGeom>
            <a:avLst/>
            <a:gdLst/>
            <a:ahLst/>
            <a:cxnLst/>
            <a:rect l="l" t="t" r="r" b="b"/>
            <a:pathLst>
              <a:path w="11645" h="6731">
                <a:moveTo>
                  <a:pt x="11645" y="6730"/>
                </a:moveTo>
                <a:lnTo>
                  <a:pt x="7759" y="0"/>
                </a:lnTo>
                <a:lnTo>
                  <a:pt x="0" y="4432"/>
                </a:lnTo>
                <a:lnTo>
                  <a:pt x="1828" y="3479"/>
                </a:lnTo>
                <a:lnTo>
                  <a:pt x="0" y="44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9" name="object 2689"/>
          <p:cNvSpPr/>
          <p:nvPr/>
        </p:nvSpPr>
        <p:spPr>
          <a:xfrm>
            <a:off x="2043348" y="2065987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1511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0" name="object 2690"/>
          <p:cNvSpPr/>
          <p:nvPr/>
        </p:nvSpPr>
        <p:spPr>
          <a:xfrm>
            <a:off x="2043353" y="2057756"/>
            <a:ext cx="16865" cy="9740"/>
          </a:xfrm>
          <a:custGeom>
            <a:avLst/>
            <a:gdLst/>
            <a:ahLst/>
            <a:cxnLst/>
            <a:rect l="l" t="t" r="r" b="b"/>
            <a:pathLst>
              <a:path w="16865" h="9740">
                <a:moveTo>
                  <a:pt x="16865" y="0"/>
                </a:moveTo>
                <a:lnTo>
                  <a:pt x="0" y="9740"/>
                </a:lnTo>
                <a:lnTo>
                  <a:pt x="2603" y="824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1" name="object 2691"/>
          <p:cNvSpPr/>
          <p:nvPr/>
        </p:nvSpPr>
        <p:spPr>
          <a:xfrm>
            <a:off x="2043348" y="2065987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1511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2" name="object 2692"/>
          <p:cNvSpPr/>
          <p:nvPr/>
        </p:nvSpPr>
        <p:spPr>
          <a:xfrm>
            <a:off x="2052294" y="2057836"/>
            <a:ext cx="11645" cy="6731"/>
          </a:xfrm>
          <a:custGeom>
            <a:avLst/>
            <a:gdLst/>
            <a:ahLst/>
            <a:cxnLst/>
            <a:rect l="l" t="t" r="r" b="b"/>
            <a:pathLst>
              <a:path w="11645" h="6731">
                <a:moveTo>
                  <a:pt x="11645" y="6730"/>
                </a:moveTo>
                <a:lnTo>
                  <a:pt x="7759" y="0"/>
                </a:lnTo>
                <a:lnTo>
                  <a:pt x="5867" y="1104"/>
                </a:lnTo>
                <a:lnTo>
                  <a:pt x="7759" y="0"/>
                </a:lnTo>
                <a:lnTo>
                  <a:pt x="1828" y="3479"/>
                </a:lnTo>
                <a:lnTo>
                  <a:pt x="7759" y="0"/>
                </a:lnTo>
                <a:lnTo>
                  <a:pt x="11645" y="6730"/>
                </a:lnTo>
                <a:lnTo>
                  <a:pt x="7759" y="0"/>
                </a:lnTo>
                <a:lnTo>
                  <a:pt x="5867" y="1104"/>
                </a:lnTo>
                <a:lnTo>
                  <a:pt x="0" y="44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3" name="object 2693"/>
          <p:cNvSpPr/>
          <p:nvPr/>
        </p:nvSpPr>
        <p:spPr>
          <a:xfrm>
            <a:off x="2054120" y="2057841"/>
            <a:ext cx="9817" cy="6731"/>
          </a:xfrm>
          <a:custGeom>
            <a:avLst/>
            <a:gdLst/>
            <a:ahLst/>
            <a:cxnLst/>
            <a:rect l="l" t="t" r="r" b="b"/>
            <a:pathLst>
              <a:path w="9817" h="6731">
                <a:moveTo>
                  <a:pt x="0" y="3479"/>
                </a:moveTo>
                <a:lnTo>
                  <a:pt x="5943" y="0"/>
                </a:lnTo>
                <a:lnTo>
                  <a:pt x="0" y="3479"/>
                </a:lnTo>
                <a:lnTo>
                  <a:pt x="5943" y="0"/>
                </a:lnTo>
                <a:lnTo>
                  <a:pt x="4038" y="1104"/>
                </a:lnTo>
                <a:lnTo>
                  <a:pt x="5943" y="0"/>
                </a:lnTo>
                <a:lnTo>
                  <a:pt x="0" y="3479"/>
                </a:lnTo>
                <a:lnTo>
                  <a:pt x="5943" y="0"/>
                </a:lnTo>
                <a:lnTo>
                  <a:pt x="9817" y="67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4" name="object 2694"/>
          <p:cNvSpPr/>
          <p:nvPr/>
        </p:nvSpPr>
        <p:spPr>
          <a:xfrm>
            <a:off x="2054120" y="2057841"/>
            <a:ext cx="9817" cy="6731"/>
          </a:xfrm>
          <a:custGeom>
            <a:avLst/>
            <a:gdLst/>
            <a:ahLst/>
            <a:cxnLst/>
            <a:rect l="l" t="t" r="r" b="b"/>
            <a:pathLst>
              <a:path w="9817" h="6731">
                <a:moveTo>
                  <a:pt x="0" y="3479"/>
                </a:moveTo>
                <a:lnTo>
                  <a:pt x="5943" y="0"/>
                </a:lnTo>
                <a:lnTo>
                  <a:pt x="0" y="3479"/>
                </a:lnTo>
                <a:lnTo>
                  <a:pt x="5943" y="0"/>
                </a:lnTo>
                <a:lnTo>
                  <a:pt x="9817" y="67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5" name="object 2695"/>
          <p:cNvSpPr/>
          <p:nvPr/>
        </p:nvSpPr>
        <p:spPr>
          <a:xfrm>
            <a:off x="2052298" y="2057840"/>
            <a:ext cx="7759" cy="4432"/>
          </a:xfrm>
          <a:custGeom>
            <a:avLst/>
            <a:gdLst/>
            <a:ahLst/>
            <a:cxnLst/>
            <a:rect l="l" t="t" r="r" b="b"/>
            <a:pathLst>
              <a:path w="7759" h="4432">
                <a:moveTo>
                  <a:pt x="0" y="4432"/>
                </a:moveTo>
                <a:lnTo>
                  <a:pt x="7759" y="0"/>
                </a:lnTo>
                <a:lnTo>
                  <a:pt x="1816" y="34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6" name="object 2696"/>
          <p:cNvSpPr/>
          <p:nvPr/>
        </p:nvSpPr>
        <p:spPr>
          <a:xfrm>
            <a:off x="2058164" y="2057123"/>
            <a:ext cx="5778" cy="7442"/>
          </a:xfrm>
          <a:custGeom>
            <a:avLst/>
            <a:gdLst/>
            <a:ahLst/>
            <a:cxnLst/>
            <a:rect l="l" t="t" r="r" b="b"/>
            <a:pathLst>
              <a:path w="5778" h="7442">
                <a:moveTo>
                  <a:pt x="3162" y="0"/>
                </a:moveTo>
                <a:lnTo>
                  <a:pt x="0" y="1816"/>
                </a:lnTo>
                <a:lnTo>
                  <a:pt x="1892" y="711"/>
                </a:lnTo>
                <a:lnTo>
                  <a:pt x="5778" y="744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7" name="object 2697"/>
          <p:cNvSpPr/>
          <p:nvPr/>
        </p:nvSpPr>
        <p:spPr>
          <a:xfrm>
            <a:off x="2060060" y="2057836"/>
            <a:ext cx="19164" cy="27635"/>
          </a:xfrm>
          <a:custGeom>
            <a:avLst/>
            <a:gdLst/>
            <a:ahLst/>
            <a:cxnLst/>
            <a:rect l="l" t="t" r="r" b="b"/>
            <a:pathLst>
              <a:path w="19164" h="27635">
                <a:moveTo>
                  <a:pt x="0" y="0"/>
                </a:moveTo>
                <a:lnTo>
                  <a:pt x="16002" y="27635"/>
                </a:lnTo>
                <a:lnTo>
                  <a:pt x="19164" y="2574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8" name="object 2698"/>
          <p:cNvSpPr/>
          <p:nvPr/>
        </p:nvSpPr>
        <p:spPr>
          <a:xfrm>
            <a:off x="2054117" y="2057836"/>
            <a:ext cx="9829" cy="6731"/>
          </a:xfrm>
          <a:custGeom>
            <a:avLst/>
            <a:gdLst/>
            <a:ahLst/>
            <a:cxnLst/>
            <a:rect l="l" t="t" r="r" b="b"/>
            <a:pathLst>
              <a:path w="9829" h="6731">
                <a:moveTo>
                  <a:pt x="5943" y="0"/>
                </a:moveTo>
                <a:lnTo>
                  <a:pt x="0" y="3479"/>
                </a:lnTo>
                <a:lnTo>
                  <a:pt x="4038" y="1104"/>
                </a:lnTo>
                <a:lnTo>
                  <a:pt x="0" y="3479"/>
                </a:lnTo>
                <a:lnTo>
                  <a:pt x="5943" y="0"/>
                </a:lnTo>
                <a:lnTo>
                  <a:pt x="9829" y="67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9" name="object 2699"/>
          <p:cNvSpPr/>
          <p:nvPr/>
        </p:nvSpPr>
        <p:spPr>
          <a:xfrm>
            <a:off x="2062355" y="2054749"/>
            <a:ext cx="3086" cy="1739"/>
          </a:xfrm>
          <a:custGeom>
            <a:avLst/>
            <a:gdLst/>
            <a:ahLst/>
            <a:cxnLst/>
            <a:rect l="l" t="t" r="r" b="b"/>
            <a:pathLst>
              <a:path w="3086" h="1739">
                <a:moveTo>
                  <a:pt x="0" y="1739"/>
                </a:move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0" name="object 2700"/>
          <p:cNvSpPr/>
          <p:nvPr/>
        </p:nvSpPr>
        <p:spPr>
          <a:xfrm>
            <a:off x="2067182" y="2052847"/>
            <a:ext cx="1511" cy="876"/>
          </a:xfrm>
          <a:custGeom>
            <a:avLst/>
            <a:gdLst/>
            <a:ahLst/>
            <a:cxnLst/>
            <a:rect l="l" t="t" r="r" b="b"/>
            <a:pathLst>
              <a:path w="1511" h="876">
                <a:moveTo>
                  <a:pt x="1511" y="0"/>
                </a:moveTo>
                <a:lnTo>
                  <a:pt x="0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1" name="object 2701"/>
          <p:cNvSpPr/>
          <p:nvPr/>
        </p:nvSpPr>
        <p:spPr>
          <a:xfrm>
            <a:off x="2068064" y="2041603"/>
            <a:ext cx="22567" cy="43002"/>
          </a:xfrm>
          <a:custGeom>
            <a:avLst/>
            <a:gdLst/>
            <a:ahLst/>
            <a:cxnLst/>
            <a:rect l="l" t="t" r="r" b="b"/>
            <a:pathLst>
              <a:path w="22567" h="43002">
                <a:moveTo>
                  <a:pt x="9499" y="43002"/>
                </a:moveTo>
                <a:lnTo>
                  <a:pt x="22567" y="35394"/>
                </a:lnTo>
                <a:lnTo>
                  <a:pt x="6730" y="7759"/>
                </a:lnTo>
                <a:lnTo>
                  <a:pt x="11163" y="5143"/>
                </a:lnTo>
                <a:lnTo>
                  <a:pt x="5854" y="8229"/>
                </a:lnTo>
                <a:lnTo>
                  <a:pt x="20192" y="0"/>
                </a:lnTo>
                <a:lnTo>
                  <a:pt x="0" y="11645"/>
                </a:lnTo>
                <a:lnTo>
                  <a:pt x="1346" y="1084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2" name="object 2702"/>
          <p:cNvSpPr/>
          <p:nvPr/>
        </p:nvSpPr>
        <p:spPr>
          <a:xfrm>
            <a:off x="2076063" y="2083575"/>
            <a:ext cx="3162" cy="1905"/>
          </a:xfrm>
          <a:custGeom>
            <a:avLst/>
            <a:gdLst/>
            <a:ahLst/>
            <a:cxnLst/>
            <a:rect l="l" t="t" r="r" b="b"/>
            <a:pathLst>
              <a:path w="3162" h="1905">
                <a:moveTo>
                  <a:pt x="3162" y="0"/>
                </a:moveTo>
                <a:lnTo>
                  <a:pt x="0" y="190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3" name="object 2703"/>
          <p:cNvSpPr/>
          <p:nvPr/>
        </p:nvSpPr>
        <p:spPr>
          <a:xfrm>
            <a:off x="2079226" y="2083182"/>
            <a:ext cx="711" cy="393"/>
          </a:xfrm>
          <a:custGeom>
            <a:avLst/>
            <a:gdLst/>
            <a:ahLst/>
            <a:cxnLst/>
            <a:rect l="l" t="t" r="r" b="b"/>
            <a:pathLst>
              <a:path w="711" h="393">
                <a:moveTo>
                  <a:pt x="0" y="393"/>
                </a:moveTo>
                <a:lnTo>
                  <a:pt x="71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4" name="object 2704"/>
          <p:cNvSpPr/>
          <p:nvPr/>
        </p:nvSpPr>
        <p:spPr>
          <a:xfrm>
            <a:off x="2076457" y="2083817"/>
            <a:ext cx="2374" cy="1422"/>
          </a:xfrm>
          <a:custGeom>
            <a:avLst/>
            <a:gdLst/>
            <a:ahLst/>
            <a:cxnLst/>
            <a:rect l="l" t="t" r="r" b="b"/>
            <a:pathLst>
              <a:path w="2374" h="1422">
                <a:moveTo>
                  <a:pt x="1739" y="393"/>
                </a:moveTo>
                <a:lnTo>
                  <a:pt x="0" y="1422"/>
                </a:lnTo>
                <a:lnTo>
                  <a:pt x="237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5" name="object 2705"/>
          <p:cNvSpPr/>
          <p:nvPr/>
        </p:nvSpPr>
        <p:spPr>
          <a:xfrm>
            <a:off x="2076057" y="2083177"/>
            <a:ext cx="3886" cy="2298"/>
          </a:xfrm>
          <a:custGeom>
            <a:avLst/>
            <a:gdLst/>
            <a:ahLst/>
            <a:cxnLst/>
            <a:rect l="l" t="t" r="r" b="b"/>
            <a:pathLst>
              <a:path w="3886" h="2298">
                <a:moveTo>
                  <a:pt x="0" y="2298"/>
                </a:moveTo>
                <a:lnTo>
                  <a:pt x="38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6" name="object 2706"/>
          <p:cNvSpPr/>
          <p:nvPr/>
        </p:nvSpPr>
        <p:spPr>
          <a:xfrm>
            <a:off x="2076057" y="2084205"/>
            <a:ext cx="2146" cy="1270"/>
          </a:xfrm>
          <a:custGeom>
            <a:avLst/>
            <a:gdLst/>
            <a:ahLst/>
            <a:cxnLst/>
            <a:rect l="l" t="t" r="r" b="b"/>
            <a:pathLst>
              <a:path w="2146" h="1269">
                <a:moveTo>
                  <a:pt x="0" y="1270"/>
                </a:moveTo>
                <a:lnTo>
                  <a:pt x="214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7" name="object 2707"/>
          <p:cNvSpPr/>
          <p:nvPr/>
        </p:nvSpPr>
        <p:spPr>
          <a:xfrm>
            <a:off x="2076455" y="2083572"/>
            <a:ext cx="2768" cy="1663"/>
          </a:xfrm>
          <a:custGeom>
            <a:avLst/>
            <a:gdLst/>
            <a:ahLst/>
            <a:cxnLst/>
            <a:rect l="l" t="t" r="r" b="b"/>
            <a:pathLst>
              <a:path w="2768" h="1663">
                <a:moveTo>
                  <a:pt x="2374" y="241"/>
                </a:moveTo>
                <a:lnTo>
                  <a:pt x="0" y="1663"/>
                </a:lnTo>
                <a:lnTo>
                  <a:pt x="27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8" name="object 2708"/>
          <p:cNvSpPr/>
          <p:nvPr/>
        </p:nvSpPr>
        <p:spPr>
          <a:xfrm>
            <a:off x="2076060" y="2083817"/>
            <a:ext cx="2768" cy="1663"/>
          </a:xfrm>
          <a:custGeom>
            <a:avLst/>
            <a:gdLst/>
            <a:ahLst/>
            <a:cxnLst/>
            <a:rect l="l" t="t" r="r" b="b"/>
            <a:pathLst>
              <a:path w="2768" h="1663">
                <a:moveTo>
                  <a:pt x="393" y="1422"/>
                </a:moveTo>
                <a:lnTo>
                  <a:pt x="0" y="1663"/>
                </a:lnTo>
                <a:lnTo>
                  <a:pt x="27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9" name="object 2709"/>
          <p:cNvSpPr/>
          <p:nvPr/>
        </p:nvSpPr>
        <p:spPr>
          <a:xfrm>
            <a:off x="2077563" y="2083577"/>
            <a:ext cx="1663" cy="1028"/>
          </a:xfrm>
          <a:custGeom>
            <a:avLst/>
            <a:gdLst/>
            <a:ahLst/>
            <a:cxnLst/>
            <a:rect l="l" t="t" r="r" b="b"/>
            <a:pathLst>
              <a:path w="1663" h="1028">
                <a:moveTo>
                  <a:pt x="0" y="1028"/>
                </a:moveTo>
                <a:lnTo>
                  <a:pt x="166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0" name="object 2710"/>
          <p:cNvSpPr/>
          <p:nvPr/>
        </p:nvSpPr>
        <p:spPr>
          <a:xfrm>
            <a:off x="2076060" y="2083817"/>
            <a:ext cx="2768" cy="1663"/>
          </a:xfrm>
          <a:custGeom>
            <a:avLst/>
            <a:gdLst/>
            <a:ahLst/>
            <a:cxnLst/>
            <a:rect l="l" t="t" r="r" b="b"/>
            <a:pathLst>
              <a:path w="2768" h="1663">
                <a:moveTo>
                  <a:pt x="393" y="1422"/>
                </a:moveTo>
                <a:lnTo>
                  <a:pt x="1498" y="787"/>
                </a:lnTo>
                <a:lnTo>
                  <a:pt x="0" y="1663"/>
                </a:lnTo>
                <a:lnTo>
                  <a:pt x="27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1" name="object 2711"/>
          <p:cNvSpPr/>
          <p:nvPr/>
        </p:nvSpPr>
        <p:spPr>
          <a:xfrm>
            <a:off x="2077562" y="2083575"/>
            <a:ext cx="1663" cy="1028"/>
          </a:xfrm>
          <a:custGeom>
            <a:avLst/>
            <a:gdLst/>
            <a:ahLst/>
            <a:cxnLst/>
            <a:rect l="l" t="t" r="r" b="b"/>
            <a:pathLst>
              <a:path w="1663" h="1028">
                <a:moveTo>
                  <a:pt x="1663" y="0"/>
                </a:moveTo>
                <a:lnTo>
                  <a:pt x="0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2" name="object 2712"/>
          <p:cNvSpPr/>
          <p:nvPr/>
        </p:nvSpPr>
        <p:spPr>
          <a:xfrm>
            <a:off x="2076455" y="2083572"/>
            <a:ext cx="2768" cy="1663"/>
          </a:xfrm>
          <a:custGeom>
            <a:avLst/>
            <a:gdLst/>
            <a:ahLst/>
            <a:cxnLst/>
            <a:rect l="l" t="t" r="r" b="b"/>
            <a:pathLst>
              <a:path w="2768" h="1663">
                <a:moveTo>
                  <a:pt x="2374" y="241"/>
                </a:moveTo>
                <a:lnTo>
                  <a:pt x="0" y="1663"/>
                </a:lnTo>
                <a:lnTo>
                  <a:pt x="27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3" name="object 2713"/>
          <p:cNvSpPr/>
          <p:nvPr/>
        </p:nvSpPr>
        <p:spPr>
          <a:xfrm>
            <a:off x="2076051" y="2084210"/>
            <a:ext cx="2146" cy="1270"/>
          </a:xfrm>
          <a:custGeom>
            <a:avLst/>
            <a:gdLst/>
            <a:ahLst/>
            <a:cxnLst/>
            <a:rect l="l" t="t" r="r" b="b"/>
            <a:pathLst>
              <a:path w="2146" h="1269">
                <a:moveTo>
                  <a:pt x="2146" y="0"/>
                </a:moveTo>
                <a:lnTo>
                  <a:pt x="0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4" name="object 2714"/>
          <p:cNvSpPr/>
          <p:nvPr/>
        </p:nvSpPr>
        <p:spPr>
          <a:xfrm>
            <a:off x="2077563" y="2083183"/>
            <a:ext cx="2374" cy="1422"/>
          </a:xfrm>
          <a:custGeom>
            <a:avLst/>
            <a:gdLst/>
            <a:ahLst/>
            <a:cxnLst/>
            <a:rect l="l" t="t" r="r" b="b"/>
            <a:pathLst>
              <a:path w="2374" h="1422">
                <a:moveTo>
                  <a:pt x="0" y="1422"/>
                </a:moveTo>
                <a:lnTo>
                  <a:pt x="237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5" name="object 2715"/>
          <p:cNvSpPr/>
          <p:nvPr/>
        </p:nvSpPr>
        <p:spPr>
          <a:xfrm>
            <a:off x="2076057" y="2084205"/>
            <a:ext cx="2146" cy="1270"/>
          </a:xfrm>
          <a:custGeom>
            <a:avLst/>
            <a:gdLst/>
            <a:ahLst/>
            <a:cxnLst/>
            <a:rect l="l" t="t" r="r" b="b"/>
            <a:pathLst>
              <a:path w="2146" h="1269">
                <a:moveTo>
                  <a:pt x="0" y="1270"/>
                </a:moveTo>
                <a:lnTo>
                  <a:pt x="214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6" name="object 2716"/>
          <p:cNvSpPr/>
          <p:nvPr/>
        </p:nvSpPr>
        <p:spPr>
          <a:xfrm>
            <a:off x="2076457" y="2083575"/>
            <a:ext cx="2768" cy="1663"/>
          </a:xfrm>
          <a:custGeom>
            <a:avLst/>
            <a:gdLst/>
            <a:ahLst/>
            <a:cxnLst/>
            <a:rect l="l" t="t" r="r" b="b"/>
            <a:pathLst>
              <a:path w="2768" h="1663">
                <a:moveTo>
                  <a:pt x="2768" y="0"/>
                </a:moveTo>
                <a:lnTo>
                  <a:pt x="0" y="1663"/>
                </a:lnTo>
                <a:lnTo>
                  <a:pt x="2374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7" name="object 2717"/>
          <p:cNvSpPr/>
          <p:nvPr/>
        </p:nvSpPr>
        <p:spPr>
          <a:xfrm>
            <a:off x="2076060" y="2083817"/>
            <a:ext cx="2768" cy="1663"/>
          </a:xfrm>
          <a:custGeom>
            <a:avLst/>
            <a:gdLst/>
            <a:ahLst/>
            <a:cxnLst/>
            <a:rect l="l" t="t" r="r" b="b"/>
            <a:pathLst>
              <a:path w="2768" h="1663">
                <a:moveTo>
                  <a:pt x="393" y="1422"/>
                </a:moveTo>
                <a:lnTo>
                  <a:pt x="0" y="1663"/>
                </a:lnTo>
                <a:lnTo>
                  <a:pt x="27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8" name="object 2718"/>
          <p:cNvSpPr/>
          <p:nvPr/>
        </p:nvSpPr>
        <p:spPr>
          <a:xfrm>
            <a:off x="2076052" y="2083577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5">
                <a:moveTo>
                  <a:pt x="1511" y="1028"/>
                </a:moveTo>
                <a:lnTo>
                  <a:pt x="3174" y="0"/>
                </a:lnTo>
                <a:lnTo>
                  <a:pt x="0" y="1905"/>
                </a:lnTo>
                <a:lnTo>
                  <a:pt x="1511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9" name="object 2719"/>
          <p:cNvSpPr/>
          <p:nvPr/>
        </p:nvSpPr>
        <p:spPr>
          <a:xfrm>
            <a:off x="2076455" y="2083813"/>
            <a:ext cx="2374" cy="1422"/>
          </a:xfrm>
          <a:custGeom>
            <a:avLst/>
            <a:gdLst/>
            <a:ahLst/>
            <a:cxnLst/>
            <a:rect l="l" t="t" r="r" b="b"/>
            <a:pathLst>
              <a:path w="2374" h="1422">
                <a:moveTo>
                  <a:pt x="2374" y="0"/>
                </a:moveTo>
                <a:lnTo>
                  <a:pt x="0" y="1422"/>
                </a:lnTo>
                <a:lnTo>
                  <a:pt x="1739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0" name="object 2720"/>
          <p:cNvSpPr/>
          <p:nvPr/>
        </p:nvSpPr>
        <p:spPr>
          <a:xfrm>
            <a:off x="2077563" y="2083183"/>
            <a:ext cx="2374" cy="1422"/>
          </a:xfrm>
          <a:custGeom>
            <a:avLst/>
            <a:gdLst/>
            <a:ahLst/>
            <a:cxnLst/>
            <a:rect l="l" t="t" r="r" b="b"/>
            <a:pathLst>
              <a:path w="2374" h="1422">
                <a:moveTo>
                  <a:pt x="0" y="1422"/>
                </a:moveTo>
                <a:lnTo>
                  <a:pt x="237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1" name="object 2721"/>
          <p:cNvSpPr/>
          <p:nvPr/>
        </p:nvSpPr>
        <p:spPr>
          <a:xfrm>
            <a:off x="2077563" y="2083577"/>
            <a:ext cx="1663" cy="1028"/>
          </a:xfrm>
          <a:custGeom>
            <a:avLst/>
            <a:gdLst/>
            <a:ahLst/>
            <a:cxnLst/>
            <a:rect l="l" t="t" r="r" b="b"/>
            <a:pathLst>
              <a:path w="1663" h="1028">
                <a:moveTo>
                  <a:pt x="0" y="1028"/>
                </a:moveTo>
                <a:lnTo>
                  <a:pt x="166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2" name="object 2722"/>
          <p:cNvSpPr/>
          <p:nvPr/>
        </p:nvSpPr>
        <p:spPr>
          <a:xfrm>
            <a:off x="2076455" y="2083813"/>
            <a:ext cx="2374" cy="1422"/>
          </a:xfrm>
          <a:custGeom>
            <a:avLst/>
            <a:gdLst/>
            <a:ahLst/>
            <a:cxnLst/>
            <a:rect l="l" t="t" r="r" b="b"/>
            <a:pathLst>
              <a:path w="2374" h="1422">
                <a:moveTo>
                  <a:pt x="2374" y="0"/>
                </a:moveTo>
                <a:lnTo>
                  <a:pt x="0" y="1422"/>
                </a:lnTo>
                <a:lnTo>
                  <a:pt x="1739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3" name="object 2723"/>
          <p:cNvSpPr/>
          <p:nvPr/>
        </p:nvSpPr>
        <p:spPr>
          <a:xfrm>
            <a:off x="2077563" y="2083183"/>
            <a:ext cx="2374" cy="1422"/>
          </a:xfrm>
          <a:custGeom>
            <a:avLst/>
            <a:gdLst/>
            <a:ahLst/>
            <a:cxnLst/>
            <a:rect l="l" t="t" r="r" b="b"/>
            <a:pathLst>
              <a:path w="2374" h="1422">
                <a:moveTo>
                  <a:pt x="0" y="1422"/>
                </a:moveTo>
                <a:lnTo>
                  <a:pt x="2374" y="0"/>
                </a:lnTo>
                <a:lnTo>
                  <a:pt x="0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4" name="object 2724"/>
          <p:cNvSpPr/>
          <p:nvPr/>
        </p:nvSpPr>
        <p:spPr>
          <a:xfrm>
            <a:off x="2076455" y="2083813"/>
            <a:ext cx="2374" cy="1422"/>
          </a:xfrm>
          <a:custGeom>
            <a:avLst/>
            <a:gdLst/>
            <a:ahLst/>
            <a:cxnLst/>
            <a:rect l="l" t="t" r="r" b="b"/>
            <a:pathLst>
              <a:path w="2374" h="1422">
                <a:moveTo>
                  <a:pt x="2374" y="0"/>
                </a:moveTo>
                <a:lnTo>
                  <a:pt x="0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5" name="object 2725"/>
          <p:cNvSpPr/>
          <p:nvPr/>
        </p:nvSpPr>
        <p:spPr>
          <a:xfrm>
            <a:off x="2074793" y="2046752"/>
            <a:ext cx="15836" cy="30251"/>
          </a:xfrm>
          <a:custGeom>
            <a:avLst/>
            <a:gdLst/>
            <a:ahLst/>
            <a:cxnLst/>
            <a:rect l="l" t="t" r="r" b="b"/>
            <a:pathLst>
              <a:path w="15836" h="30251">
                <a:moveTo>
                  <a:pt x="15836" y="30251"/>
                </a:move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152" y="25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6" name="object 2726"/>
          <p:cNvSpPr/>
          <p:nvPr/>
        </p:nvSpPr>
        <p:spPr>
          <a:xfrm>
            <a:off x="2074793" y="2046752"/>
            <a:ext cx="15836" cy="30251"/>
          </a:xfrm>
          <a:custGeom>
            <a:avLst/>
            <a:gdLst/>
            <a:ahLst/>
            <a:cxnLst/>
            <a:rect l="l" t="t" r="r" b="b"/>
            <a:pathLst>
              <a:path w="15836" h="30251">
                <a:moveTo>
                  <a:pt x="15836" y="30251"/>
                </a:move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15836" y="30251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15836" y="30251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7" name="object 2727"/>
          <p:cNvSpPr/>
          <p:nvPr/>
        </p:nvSpPr>
        <p:spPr>
          <a:xfrm>
            <a:off x="2074793" y="2046752"/>
            <a:ext cx="15836" cy="30251"/>
          </a:xfrm>
          <a:custGeom>
            <a:avLst/>
            <a:gdLst/>
            <a:ahLst/>
            <a:cxnLst/>
            <a:rect l="l" t="t" r="r" b="b"/>
            <a:pathLst>
              <a:path w="15836" h="30251">
                <a:moveTo>
                  <a:pt x="15836" y="30251"/>
                </a:move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8" name="object 2728"/>
          <p:cNvSpPr/>
          <p:nvPr/>
        </p:nvSpPr>
        <p:spPr>
          <a:xfrm>
            <a:off x="2074793" y="2046752"/>
            <a:ext cx="15836" cy="30251"/>
          </a:xfrm>
          <a:custGeom>
            <a:avLst/>
            <a:gdLst/>
            <a:ahLst/>
            <a:cxnLst/>
            <a:rect l="l" t="t" r="r" b="b"/>
            <a:pathLst>
              <a:path w="15836" h="30251">
                <a:moveTo>
                  <a:pt x="15836" y="30251"/>
                </a:move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152" y="25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9" name="object 2729"/>
          <p:cNvSpPr/>
          <p:nvPr/>
        </p:nvSpPr>
        <p:spPr>
          <a:xfrm>
            <a:off x="2074793" y="2046752"/>
            <a:ext cx="15836" cy="30251"/>
          </a:xfrm>
          <a:custGeom>
            <a:avLst/>
            <a:gdLst/>
            <a:ahLst/>
            <a:cxnLst/>
            <a:rect l="l" t="t" r="r" b="b"/>
            <a:pathLst>
              <a:path w="15836" h="30251">
                <a:moveTo>
                  <a:pt x="15836" y="30251"/>
                </a:move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0" name="object 2730"/>
          <p:cNvSpPr/>
          <p:nvPr/>
        </p:nvSpPr>
        <p:spPr>
          <a:xfrm>
            <a:off x="2072336" y="2050470"/>
            <a:ext cx="558" cy="317"/>
          </a:xfrm>
          <a:custGeom>
            <a:avLst/>
            <a:gdLst/>
            <a:ahLst/>
            <a:cxnLst/>
            <a:rect l="l" t="t" r="r" b="b"/>
            <a:pathLst>
              <a:path w="558" h="317">
                <a:moveTo>
                  <a:pt x="0" y="317"/>
                </a:moveTo>
                <a:lnTo>
                  <a:pt x="55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1" name="object 2731"/>
          <p:cNvSpPr/>
          <p:nvPr/>
        </p:nvSpPr>
        <p:spPr>
          <a:xfrm>
            <a:off x="2074791" y="1996860"/>
            <a:ext cx="62801" cy="52501"/>
          </a:xfrm>
          <a:custGeom>
            <a:avLst/>
            <a:gdLst/>
            <a:ahLst/>
            <a:cxnLst/>
            <a:rect l="l" t="t" r="r" b="b"/>
            <a:pathLst>
              <a:path w="62801" h="52501">
                <a:moveTo>
                  <a:pt x="0" y="52501"/>
                </a:moveTo>
                <a:lnTo>
                  <a:pt x="62801" y="16230"/>
                </a:lnTo>
                <a:lnTo>
                  <a:pt x="5345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2" name="object 2732"/>
          <p:cNvSpPr/>
          <p:nvPr/>
        </p:nvSpPr>
        <p:spPr>
          <a:xfrm>
            <a:off x="2074791" y="2046745"/>
            <a:ext cx="4432" cy="2616"/>
          </a:xfrm>
          <a:custGeom>
            <a:avLst/>
            <a:gdLst/>
            <a:ahLst/>
            <a:cxnLst/>
            <a:rect l="l" t="t" r="r" b="b"/>
            <a:pathLst>
              <a:path w="4432" h="2616">
                <a:moveTo>
                  <a:pt x="0" y="2616"/>
                </a:moveTo>
                <a:lnTo>
                  <a:pt x="4432" y="0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  <a:lnTo>
                  <a:pt x="165" y="25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3" name="object 2733"/>
          <p:cNvSpPr/>
          <p:nvPr/>
        </p:nvSpPr>
        <p:spPr>
          <a:xfrm>
            <a:off x="2074791" y="2020850"/>
            <a:ext cx="49339" cy="28511"/>
          </a:xfrm>
          <a:custGeom>
            <a:avLst/>
            <a:gdLst/>
            <a:ahLst/>
            <a:cxnLst/>
            <a:rect l="l" t="t" r="r" b="b"/>
            <a:pathLst>
              <a:path w="49339" h="28511">
                <a:moveTo>
                  <a:pt x="0" y="28511"/>
                </a:moveTo>
                <a:lnTo>
                  <a:pt x="49339" y="0"/>
                </a:lnTo>
                <a:lnTo>
                  <a:pt x="0" y="28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4" name="object 2734"/>
          <p:cNvSpPr/>
          <p:nvPr/>
        </p:nvSpPr>
        <p:spPr>
          <a:xfrm>
            <a:off x="2074795" y="2046742"/>
            <a:ext cx="4432" cy="2616"/>
          </a:xfrm>
          <a:custGeom>
            <a:avLst/>
            <a:gdLst/>
            <a:ahLst/>
            <a:cxnLst/>
            <a:rect l="l" t="t" r="r" b="b"/>
            <a:pathLst>
              <a:path w="4432" h="2616">
                <a:moveTo>
                  <a:pt x="76" y="2540"/>
                </a:moveTo>
                <a:lnTo>
                  <a:pt x="4432" y="0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5" name="object 2735"/>
          <p:cNvSpPr/>
          <p:nvPr/>
        </p:nvSpPr>
        <p:spPr>
          <a:xfrm>
            <a:off x="2074791" y="2046749"/>
            <a:ext cx="4432" cy="2616"/>
          </a:xfrm>
          <a:custGeom>
            <a:avLst/>
            <a:gdLst/>
            <a:ahLst/>
            <a:cxnLst/>
            <a:rect l="l" t="t" r="r" b="b"/>
            <a:pathLst>
              <a:path w="4432" h="2616">
                <a:moveTo>
                  <a:pt x="317" y="2374"/>
                </a:moveTo>
                <a:lnTo>
                  <a:pt x="4432" y="0"/>
                </a:lnTo>
                <a:lnTo>
                  <a:pt x="0" y="2616"/>
                </a:lnTo>
                <a:lnTo>
                  <a:pt x="4432" y="0"/>
                </a:lnTo>
                <a:lnTo>
                  <a:pt x="0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6" name="object 2736"/>
          <p:cNvSpPr/>
          <p:nvPr/>
        </p:nvSpPr>
        <p:spPr>
          <a:xfrm>
            <a:off x="2074795" y="2043338"/>
            <a:ext cx="10452" cy="6019"/>
          </a:xfrm>
          <a:custGeom>
            <a:avLst/>
            <a:gdLst/>
            <a:ahLst/>
            <a:cxnLst/>
            <a:rect l="l" t="t" r="r" b="b"/>
            <a:pathLst>
              <a:path w="10452" h="6019">
                <a:moveTo>
                  <a:pt x="76" y="5943"/>
                </a:moveTo>
                <a:lnTo>
                  <a:pt x="4432" y="3403"/>
                </a:lnTo>
                <a:lnTo>
                  <a:pt x="0" y="6019"/>
                </a:lnTo>
                <a:lnTo>
                  <a:pt x="10452" y="0"/>
                </a:lnTo>
                <a:lnTo>
                  <a:pt x="4432" y="3403"/>
                </a:lnTo>
                <a:lnTo>
                  <a:pt x="10452" y="0"/>
                </a:lnTo>
                <a:lnTo>
                  <a:pt x="152" y="59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7" name="object 2737"/>
          <p:cNvSpPr/>
          <p:nvPr/>
        </p:nvSpPr>
        <p:spPr>
          <a:xfrm>
            <a:off x="2074791" y="2043346"/>
            <a:ext cx="10452" cy="6019"/>
          </a:xfrm>
          <a:custGeom>
            <a:avLst/>
            <a:gdLst/>
            <a:ahLst/>
            <a:cxnLst/>
            <a:rect l="l" t="t" r="r" b="b"/>
            <a:pathLst>
              <a:path w="10452" h="6019">
                <a:moveTo>
                  <a:pt x="317" y="5778"/>
                </a:moveTo>
                <a:lnTo>
                  <a:pt x="10452" y="0"/>
                </a:lnTo>
                <a:lnTo>
                  <a:pt x="0" y="6019"/>
                </a:lnTo>
                <a:lnTo>
                  <a:pt x="10452" y="0"/>
                </a:lnTo>
                <a:lnTo>
                  <a:pt x="317" y="577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8" name="object 2738"/>
          <p:cNvSpPr/>
          <p:nvPr/>
        </p:nvSpPr>
        <p:spPr>
          <a:xfrm>
            <a:off x="2074795" y="2046749"/>
            <a:ext cx="4432" cy="2616"/>
          </a:xfrm>
          <a:custGeom>
            <a:avLst/>
            <a:gdLst/>
            <a:ahLst/>
            <a:cxnLst/>
            <a:rect l="l" t="t" r="r" b="b"/>
            <a:pathLst>
              <a:path w="4432" h="2616">
                <a:moveTo>
                  <a:pt x="2768" y="1028"/>
                </a:moveTo>
                <a:lnTo>
                  <a:pt x="0" y="2616"/>
                </a:lnTo>
                <a:lnTo>
                  <a:pt x="4432" y="0"/>
                </a:lnTo>
                <a:lnTo>
                  <a:pt x="2768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9" name="object 2739"/>
          <p:cNvSpPr/>
          <p:nvPr/>
        </p:nvSpPr>
        <p:spPr>
          <a:xfrm>
            <a:off x="2074943" y="2046749"/>
            <a:ext cx="4279" cy="2540"/>
          </a:xfrm>
          <a:custGeom>
            <a:avLst/>
            <a:gdLst/>
            <a:ahLst/>
            <a:cxnLst/>
            <a:rect l="l" t="t" r="r" b="b"/>
            <a:pathLst>
              <a:path w="4279" h="2539">
                <a:moveTo>
                  <a:pt x="165" y="2374"/>
                </a:moveTo>
                <a:lnTo>
                  <a:pt x="4279" y="0"/>
                </a:lnTo>
                <a:lnTo>
                  <a:pt x="0" y="25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0" name="object 2740"/>
          <p:cNvSpPr/>
          <p:nvPr/>
        </p:nvSpPr>
        <p:spPr>
          <a:xfrm>
            <a:off x="2073525" y="2049837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393" y="0"/>
                </a:move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1" name="object 2741"/>
          <p:cNvSpPr/>
          <p:nvPr/>
        </p:nvSpPr>
        <p:spPr>
          <a:xfrm>
            <a:off x="2074791" y="2041602"/>
            <a:ext cx="13462" cy="7759"/>
          </a:xfrm>
          <a:custGeom>
            <a:avLst/>
            <a:gdLst/>
            <a:ahLst/>
            <a:cxnLst/>
            <a:rect l="l" t="t" r="r" b="b"/>
            <a:pathLst>
              <a:path w="13462" h="7759">
                <a:moveTo>
                  <a:pt x="0" y="7759"/>
                </a:moveTo>
                <a:lnTo>
                  <a:pt x="13462" y="0"/>
                </a:lnTo>
                <a:lnTo>
                  <a:pt x="13309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2" name="object 2742"/>
          <p:cNvSpPr/>
          <p:nvPr/>
        </p:nvSpPr>
        <p:spPr>
          <a:xfrm>
            <a:off x="2084612" y="2079534"/>
            <a:ext cx="1739" cy="952"/>
          </a:xfrm>
          <a:custGeom>
            <a:avLst/>
            <a:gdLst/>
            <a:ahLst/>
            <a:cxnLst/>
            <a:rect l="l" t="t" r="r" b="b"/>
            <a:pathLst>
              <a:path w="1739" h="952">
                <a:moveTo>
                  <a:pt x="0" y="952"/>
                </a:moveTo>
                <a:lnTo>
                  <a:pt x="1739" y="0"/>
                </a:lnTo>
                <a:lnTo>
                  <a:pt x="317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3" name="object 2743"/>
          <p:cNvSpPr/>
          <p:nvPr/>
        </p:nvSpPr>
        <p:spPr>
          <a:xfrm>
            <a:off x="2086356" y="2079066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0" y="469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4" name="object 2744"/>
          <p:cNvSpPr/>
          <p:nvPr/>
        </p:nvSpPr>
        <p:spPr>
          <a:xfrm>
            <a:off x="2086744" y="2078587"/>
            <a:ext cx="1193" cy="711"/>
          </a:xfrm>
          <a:custGeom>
            <a:avLst/>
            <a:gdLst/>
            <a:ahLst/>
            <a:cxnLst/>
            <a:rect l="l" t="t" r="r" b="b"/>
            <a:pathLst>
              <a:path w="1193" h="711">
                <a:moveTo>
                  <a:pt x="1193" y="0"/>
                </a:moveTo>
                <a:lnTo>
                  <a:pt x="0" y="711"/>
                </a:lnTo>
                <a:lnTo>
                  <a:pt x="406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5" name="object 2745"/>
          <p:cNvSpPr/>
          <p:nvPr/>
        </p:nvSpPr>
        <p:spPr>
          <a:xfrm>
            <a:off x="2086750" y="2078829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0" y="469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6" name="object 2746"/>
          <p:cNvSpPr/>
          <p:nvPr/>
        </p:nvSpPr>
        <p:spPr>
          <a:xfrm>
            <a:off x="2084611" y="2079529"/>
            <a:ext cx="1739" cy="965"/>
          </a:xfrm>
          <a:custGeom>
            <a:avLst/>
            <a:gdLst/>
            <a:ahLst/>
            <a:cxnLst/>
            <a:rect l="l" t="t" r="r" b="b"/>
            <a:pathLst>
              <a:path w="1739" h="965">
                <a:moveTo>
                  <a:pt x="317" y="800"/>
                </a:moveTo>
                <a:lnTo>
                  <a:pt x="1739" y="0"/>
                </a:lnTo>
                <a:lnTo>
                  <a:pt x="0" y="9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7" name="object 2747"/>
          <p:cNvSpPr/>
          <p:nvPr/>
        </p:nvSpPr>
        <p:spPr>
          <a:xfrm>
            <a:off x="2084928" y="2078587"/>
            <a:ext cx="3009" cy="1739"/>
          </a:xfrm>
          <a:custGeom>
            <a:avLst/>
            <a:gdLst/>
            <a:ahLst/>
            <a:cxnLst/>
            <a:rect l="l" t="t" r="r" b="b"/>
            <a:pathLst>
              <a:path w="3009" h="1739">
                <a:moveTo>
                  <a:pt x="3009" y="0"/>
                </a:moveTo>
                <a:lnTo>
                  <a:pt x="0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8" name="object 2748"/>
          <p:cNvSpPr/>
          <p:nvPr/>
        </p:nvSpPr>
        <p:spPr>
          <a:xfrm>
            <a:off x="2086753" y="2078821"/>
            <a:ext cx="787" cy="482"/>
          </a:xfrm>
          <a:custGeom>
            <a:avLst/>
            <a:gdLst/>
            <a:ahLst/>
            <a:cxnLst/>
            <a:rect l="l" t="t" r="r" b="b"/>
            <a:pathLst>
              <a:path w="787" h="482">
                <a:moveTo>
                  <a:pt x="393" y="241"/>
                </a:moveTo>
                <a:lnTo>
                  <a:pt x="0" y="482"/>
                </a:ln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9" name="object 2749"/>
          <p:cNvSpPr/>
          <p:nvPr/>
        </p:nvSpPr>
        <p:spPr>
          <a:xfrm>
            <a:off x="2084612" y="2078823"/>
            <a:ext cx="2933" cy="1663"/>
          </a:xfrm>
          <a:custGeom>
            <a:avLst/>
            <a:gdLst/>
            <a:ahLst/>
            <a:cxnLst/>
            <a:rect l="l" t="t" r="r" b="b"/>
            <a:pathLst>
              <a:path w="2933" h="1663">
                <a:moveTo>
                  <a:pt x="0" y="1663"/>
                </a:moveTo>
                <a:lnTo>
                  <a:pt x="293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0" name="object 2750"/>
          <p:cNvSpPr/>
          <p:nvPr/>
        </p:nvSpPr>
        <p:spPr>
          <a:xfrm>
            <a:off x="2084616" y="2079536"/>
            <a:ext cx="1739" cy="952"/>
          </a:xfrm>
          <a:custGeom>
            <a:avLst/>
            <a:gdLst/>
            <a:ahLst/>
            <a:cxnLst/>
            <a:rect l="l" t="t" r="r" b="b"/>
            <a:pathLst>
              <a:path w="1739" h="952">
                <a:moveTo>
                  <a:pt x="1739" y="0"/>
                </a:moveTo>
                <a:lnTo>
                  <a:pt x="317" y="800"/>
                </a:lnTo>
                <a:lnTo>
                  <a:pt x="1739" y="0"/>
                </a:lnTo>
                <a:lnTo>
                  <a:pt x="0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1" name="object 2751"/>
          <p:cNvSpPr/>
          <p:nvPr/>
        </p:nvSpPr>
        <p:spPr>
          <a:xfrm>
            <a:off x="2086356" y="2078824"/>
            <a:ext cx="1193" cy="711"/>
          </a:xfrm>
          <a:custGeom>
            <a:avLst/>
            <a:gdLst/>
            <a:ahLst/>
            <a:cxnLst/>
            <a:rect l="l" t="t" r="r" b="b"/>
            <a:pathLst>
              <a:path w="1193" h="711">
                <a:moveTo>
                  <a:pt x="0" y="711"/>
                </a:moveTo>
                <a:lnTo>
                  <a:pt x="11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2" name="object 2752"/>
          <p:cNvSpPr/>
          <p:nvPr/>
        </p:nvSpPr>
        <p:spPr>
          <a:xfrm>
            <a:off x="2084928" y="2078818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1511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3" name="object 2753"/>
          <p:cNvSpPr/>
          <p:nvPr/>
        </p:nvSpPr>
        <p:spPr>
          <a:xfrm>
            <a:off x="2084611" y="2079059"/>
            <a:ext cx="2540" cy="1435"/>
          </a:xfrm>
          <a:custGeom>
            <a:avLst/>
            <a:gdLst/>
            <a:ahLst/>
            <a:cxnLst/>
            <a:rect l="l" t="t" r="r" b="b"/>
            <a:pathLst>
              <a:path w="2539" h="1435">
                <a:moveTo>
                  <a:pt x="317" y="1270"/>
                </a:moveTo>
                <a:lnTo>
                  <a:pt x="1739" y="469"/>
                </a:lnTo>
                <a:lnTo>
                  <a:pt x="0" y="1435"/>
                </a:lnTo>
                <a:lnTo>
                  <a:pt x="254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4" name="object 2754"/>
          <p:cNvSpPr/>
          <p:nvPr/>
        </p:nvSpPr>
        <p:spPr>
          <a:xfrm>
            <a:off x="2084933" y="2079536"/>
            <a:ext cx="1422" cy="800"/>
          </a:xfrm>
          <a:custGeom>
            <a:avLst/>
            <a:gdLst/>
            <a:ahLst/>
            <a:cxnLst/>
            <a:rect l="l" t="t" r="r" b="b"/>
            <a:pathLst>
              <a:path w="1422" h="800">
                <a:moveTo>
                  <a:pt x="1422" y="0"/>
                </a:moveTo>
                <a:lnTo>
                  <a:pt x="0" y="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5" name="object 2755"/>
          <p:cNvSpPr/>
          <p:nvPr/>
        </p:nvSpPr>
        <p:spPr>
          <a:xfrm>
            <a:off x="2086754" y="2078583"/>
            <a:ext cx="1181" cy="711"/>
          </a:xfrm>
          <a:custGeom>
            <a:avLst/>
            <a:gdLst/>
            <a:ahLst/>
            <a:cxnLst/>
            <a:rect l="l" t="t" r="r" b="b"/>
            <a:pathLst>
              <a:path w="1181" h="711">
                <a:moveTo>
                  <a:pt x="787" y="241"/>
                </a:moveTo>
                <a:lnTo>
                  <a:pt x="0" y="711"/>
                </a:lnTo>
                <a:lnTo>
                  <a:pt x="118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6" name="object 2756"/>
          <p:cNvSpPr/>
          <p:nvPr/>
        </p:nvSpPr>
        <p:spPr>
          <a:xfrm>
            <a:off x="2084612" y="2079534"/>
            <a:ext cx="1739" cy="952"/>
          </a:xfrm>
          <a:custGeom>
            <a:avLst/>
            <a:gdLst/>
            <a:ahLst/>
            <a:cxnLst/>
            <a:rect l="l" t="t" r="r" b="b"/>
            <a:pathLst>
              <a:path w="1739" h="952">
                <a:moveTo>
                  <a:pt x="0" y="952"/>
                </a:moveTo>
                <a:lnTo>
                  <a:pt x="1739" y="0"/>
                </a:lnTo>
                <a:lnTo>
                  <a:pt x="317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7" name="object 2757"/>
          <p:cNvSpPr/>
          <p:nvPr/>
        </p:nvSpPr>
        <p:spPr>
          <a:xfrm>
            <a:off x="2086356" y="2079066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0" y="469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8" name="object 2758"/>
          <p:cNvSpPr/>
          <p:nvPr/>
        </p:nvSpPr>
        <p:spPr>
          <a:xfrm>
            <a:off x="2084616" y="2079536"/>
            <a:ext cx="1739" cy="952"/>
          </a:xfrm>
          <a:custGeom>
            <a:avLst/>
            <a:gdLst/>
            <a:ahLst/>
            <a:cxnLst/>
            <a:rect l="l" t="t" r="r" b="b"/>
            <a:pathLst>
              <a:path w="1739" h="952">
                <a:moveTo>
                  <a:pt x="1739" y="0"/>
                </a:moveTo>
                <a:lnTo>
                  <a:pt x="0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9" name="object 2759"/>
          <p:cNvSpPr/>
          <p:nvPr/>
        </p:nvSpPr>
        <p:spPr>
          <a:xfrm>
            <a:off x="2086750" y="2079058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0" y="241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0" name="object 2760"/>
          <p:cNvSpPr/>
          <p:nvPr/>
        </p:nvSpPr>
        <p:spPr>
          <a:xfrm>
            <a:off x="2086744" y="2078587"/>
            <a:ext cx="1193" cy="711"/>
          </a:xfrm>
          <a:custGeom>
            <a:avLst/>
            <a:gdLst/>
            <a:ahLst/>
            <a:cxnLst/>
            <a:rect l="l" t="t" r="r" b="b"/>
            <a:pathLst>
              <a:path w="1193" h="711">
                <a:moveTo>
                  <a:pt x="1193" y="0"/>
                </a:moveTo>
                <a:lnTo>
                  <a:pt x="0" y="711"/>
                </a:lnTo>
                <a:lnTo>
                  <a:pt x="406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1" name="object 2761"/>
          <p:cNvSpPr/>
          <p:nvPr/>
        </p:nvSpPr>
        <p:spPr>
          <a:xfrm>
            <a:off x="2084616" y="2079536"/>
            <a:ext cx="1739" cy="952"/>
          </a:xfrm>
          <a:custGeom>
            <a:avLst/>
            <a:gdLst/>
            <a:ahLst/>
            <a:cxnLst/>
            <a:rect l="l" t="t" r="r" b="b"/>
            <a:pathLst>
              <a:path w="1739" h="952">
                <a:moveTo>
                  <a:pt x="1739" y="0"/>
                </a:moveTo>
                <a:lnTo>
                  <a:pt x="0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2" name="object 2762"/>
          <p:cNvSpPr/>
          <p:nvPr/>
        </p:nvSpPr>
        <p:spPr>
          <a:xfrm>
            <a:off x="2084607" y="2079062"/>
            <a:ext cx="2540" cy="1422"/>
          </a:xfrm>
          <a:custGeom>
            <a:avLst/>
            <a:gdLst/>
            <a:ahLst/>
            <a:cxnLst/>
            <a:rect l="l" t="t" r="r" b="b"/>
            <a:pathLst>
              <a:path w="2539" h="1422">
                <a:moveTo>
                  <a:pt x="2539" y="0"/>
                </a:moveTo>
                <a:lnTo>
                  <a:pt x="0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3" name="object 2763"/>
          <p:cNvSpPr/>
          <p:nvPr/>
        </p:nvSpPr>
        <p:spPr>
          <a:xfrm>
            <a:off x="2086750" y="2078829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0" y="469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4" name="object 2764"/>
          <p:cNvSpPr/>
          <p:nvPr/>
        </p:nvSpPr>
        <p:spPr>
          <a:xfrm>
            <a:off x="2084933" y="2079536"/>
            <a:ext cx="1422" cy="800"/>
          </a:xfrm>
          <a:custGeom>
            <a:avLst/>
            <a:gdLst/>
            <a:ahLst/>
            <a:cxnLst/>
            <a:rect l="l" t="t" r="r" b="b"/>
            <a:pathLst>
              <a:path w="1422" h="800">
                <a:moveTo>
                  <a:pt x="1422" y="0"/>
                </a:moveTo>
                <a:lnTo>
                  <a:pt x="0" y="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5" name="object 2765"/>
          <p:cNvSpPr/>
          <p:nvPr/>
        </p:nvSpPr>
        <p:spPr>
          <a:xfrm>
            <a:off x="2086356" y="2079066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0" y="469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6" name="object 2766"/>
          <p:cNvSpPr/>
          <p:nvPr/>
        </p:nvSpPr>
        <p:spPr>
          <a:xfrm>
            <a:off x="2086750" y="2078829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0" y="469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7" name="object 2767"/>
          <p:cNvSpPr/>
          <p:nvPr/>
        </p:nvSpPr>
        <p:spPr>
          <a:xfrm>
            <a:off x="2086750" y="2079058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0" y="241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8" name="object 2768"/>
          <p:cNvSpPr/>
          <p:nvPr/>
        </p:nvSpPr>
        <p:spPr>
          <a:xfrm>
            <a:off x="2086750" y="2078588"/>
            <a:ext cx="1181" cy="711"/>
          </a:xfrm>
          <a:custGeom>
            <a:avLst/>
            <a:gdLst/>
            <a:ahLst/>
            <a:cxnLst/>
            <a:rect l="l" t="t" r="r" b="b"/>
            <a:pathLst>
              <a:path w="1181" h="711">
                <a:moveTo>
                  <a:pt x="0" y="711"/>
                </a:moveTo>
                <a:lnTo>
                  <a:pt x="787" y="241"/>
                </a:lnTo>
                <a:lnTo>
                  <a:pt x="0" y="711"/>
                </a:lnTo>
                <a:lnTo>
                  <a:pt x="118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9" name="object 2769"/>
          <p:cNvSpPr/>
          <p:nvPr/>
        </p:nvSpPr>
        <p:spPr>
          <a:xfrm>
            <a:off x="2079226" y="2041603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5143"/>
                </a:moveTo>
                <a:lnTo>
                  <a:pt x="6019" y="1739"/>
                </a:lnTo>
                <a:lnTo>
                  <a:pt x="0" y="5143"/>
                </a:lnTo>
                <a:lnTo>
                  <a:pt x="9029" y="0"/>
                </a:lnTo>
                <a:lnTo>
                  <a:pt x="0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0" name="object 2770"/>
          <p:cNvSpPr/>
          <p:nvPr/>
        </p:nvSpPr>
        <p:spPr>
          <a:xfrm>
            <a:off x="2079224" y="2041603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6019" y="1739"/>
                </a:moveTo>
                <a:lnTo>
                  <a:pt x="9029" y="0"/>
                </a:lnTo>
                <a:lnTo>
                  <a:pt x="6019" y="1739"/>
                </a:lnTo>
                <a:lnTo>
                  <a:pt x="9029" y="0"/>
                </a:lnTo>
                <a:lnTo>
                  <a:pt x="0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1" name="object 2771"/>
          <p:cNvSpPr/>
          <p:nvPr/>
        </p:nvSpPr>
        <p:spPr>
          <a:xfrm>
            <a:off x="2085244" y="2041603"/>
            <a:ext cx="3009" cy="1739"/>
          </a:xfrm>
          <a:custGeom>
            <a:avLst/>
            <a:gdLst/>
            <a:ahLst/>
            <a:cxnLst/>
            <a:rect l="l" t="t" r="r" b="b"/>
            <a:pathLst>
              <a:path w="3009" h="1739">
                <a:moveTo>
                  <a:pt x="0" y="1739"/>
                </a:moveTo>
                <a:lnTo>
                  <a:pt x="3009" y="0"/>
                </a:lnTo>
                <a:lnTo>
                  <a:pt x="2857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2" name="object 2772"/>
          <p:cNvSpPr/>
          <p:nvPr/>
        </p:nvSpPr>
        <p:spPr>
          <a:xfrm>
            <a:off x="2079226" y="2041603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5143"/>
                </a:moveTo>
                <a:lnTo>
                  <a:pt x="6019" y="1739"/>
                </a:lnTo>
                <a:lnTo>
                  <a:pt x="0" y="5143"/>
                </a:lnTo>
                <a:lnTo>
                  <a:pt x="9029" y="0"/>
                </a:lnTo>
                <a:lnTo>
                  <a:pt x="8877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3" name="object 2773"/>
          <p:cNvSpPr/>
          <p:nvPr/>
        </p:nvSpPr>
        <p:spPr>
          <a:xfrm>
            <a:off x="2085244" y="2041603"/>
            <a:ext cx="3009" cy="1739"/>
          </a:xfrm>
          <a:custGeom>
            <a:avLst/>
            <a:gdLst/>
            <a:ahLst/>
            <a:cxnLst/>
            <a:rect l="l" t="t" r="r" b="b"/>
            <a:pathLst>
              <a:path w="3009" h="1739">
                <a:moveTo>
                  <a:pt x="0" y="1739"/>
                </a:moveTo>
                <a:lnTo>
                  <a:pt x="3009" y="0"/>
                </a:lnTo>
                <a:lnTo>
                  <a:pt x="2857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4" name="object 2774"/>
          <p:cNvSpPr/>
          <p:nvPr/>
        </p:nvSpPr>
        <p:spPr>
          <a:xfrm>
            <a:off x="2085244" y="2034313"/>
            <a:ext cx="15595" cy="9029"/>
          </a:xfrm>
          <a:custGeom>
            <a:avLst/>
            <a:gdLst/>
            <a:ahLst/>
            <a:cxnLst/>
            <a:rect l="l" t="t" r="r" b="b"/>
            <a:pathLst>
              <a:path w="15595" h="9029">
                <a:moveTo>
                  <a:pt x="0" y="9029"/>
                </a:moveTo>
                <a:lnTo>
                  <a:pt x="15595" y="0"/>
                </a:lnTo>
                <a:lnTo>
                  <a:pt x="0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5" name="object 2775"/>
          <p:cNvSpPr/>
          <p:nvPr/>
        </p:nvSpPr>
        <p:spPr>
          <a:xfrm>
            <a:off x="2079226" y="2031227"/>
            <a:ext cx="27012" cy="15519"/>
          </a:xfrm>
          <a:custGeom>
            <a:avLst/>
            <a:gdLst/>
            <a:ahLst/>
            <a:cxnLst/>
            <a:rect l="l" t="t" r="r" b="b"/>
            <a:pathLst>
              <a:path w="27012" h="15519">
                <a:moveTo>
                  <a:pt x="0" y="15519"/>
                </a:moveTo>
                <a:lnTo>
                  <a:pt x="27012" y="0"/>
                </a:lnTo>
                <a:lnTo>
                  <a:pt x="25349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6" name="object 2776"/>
          <p:cNvSpPr/>
          <p:nvPr/>
        </p:nvSpPr>
        <p:spPr>
          <a:xfrm>
            <a:off x="2079226" y="2041603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5143"/>
                </a:moveTo>
                <a:lnTo>
                  <a:pt x="9029" y="0"/>
                </a:lnTo>
                <a:lnTo>
                  <a:pt x="8877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7" name="object 2777"/>
          <p:cNvSpPr/>
          <p:nvPr/>
        </p:nvSpPr>
        <p:spPr>
          <a:xfrm>
            <a:off x="2079226" y="2036371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10375"/>
                </a:moveTo>
                <a:lnTo>
                  <a:pt x="9029" y="5232"/>
                </a:lnTo>
                <a:lnTo>
                  <a:pt x="6019" y="6972"/>
                </a:lnTo>
                <a:lnTo>
                  <a:pt x="9029" y="5232"/>
                </a:lnTo>
                <a:lnTo>
                  <a:pt x="6019" y="6972"/>
                </a:lnTo>
                <a:lnTo>
                  <a:pt x="17983" y="0"/>
                </a:lnTo>
                <a:lnTo>
                  <a:pt x="8877" y="530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8" name="object 2778"/>
          <p:cNvSpPr/>
          <p:nvPr/>
        </p:nvSpPr>
        <p:spPr>
          <a:xfrm>
            <a:off x="2085244" y="2036371"/>
            <a:ext cx="11963" cy="6972"/>
          </a:xfrm>
          <a:custGeom>
            <a:avLst/>
            <a:gdLst/>
            <a:ahLst/>
            <a:cxnLst/>
            <a:rect l="l" t="t" r="r" b="b"/>
            <a:pathLst>
              <a:path w="11963" h="6972">
                <a:moveTo>
                  <a:pt x="0" y="6972"/>
                </a:moveTo>
                <a:lnTo>
                  <a:pt x="11963" y="0"/>
                </a:lnTo>
                <a:lnTo>
                  <a:pt x="0" y="6972"/>
                </a:lnTo>
                <a:lnTo>
                  <a:pt x="3009" y="5232"/>
                </a:lnTo>
                <a:lnTo>
                  <a:pt x="0" y="69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9" name="object 2779"/>
          <p:cNvSpPr/>
          <p:nvPr/>
        </p:nvSpPr>
        <p:spPr>
          <a:xfrm>
            <a:off x="2088254" y="2031225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10375"/>
                </a:moveTo>
                <a:lnTo>
                  <a:pt x="12598" y="3086"/>
                </a:lnTo>
                <a:lnTo>
                  <a:pt x="8953" y="5143"/>
                </a:lnTo>
                <a:lnTo>
                  <a:pt x="17983" y="0"/>
                </a:lnTo>
                <a:lnTo>
                  <a:pt x="8953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0" name="object 2780"/>
          <p:cNvSpPr/>
          <p:nvPr/>
        </p:nvSpPr>
        <p:spPr>
          <a:xfrm>
            <a:off x="2088095" y="2036371"/>
            <a:ext cx="9105" cy="5308"/>
          </a:xfrm>
          <a:custGeom>
            <a:avLst/>
            <a:gdLst/>
            <a:ahLst/>
            <a:cxnLst/>
            <a:rect l="l" t="t" r="r" b="b"/>
            <a:pathLst>
              <a:path w="9105" h="5308">
                <a:moveTo>
                  <a:pt x="0" y="5308"/>
                </a:moveTo>
                <a:lnTo>
                  <a:pt x="9105" y="0"/>
                </a:lnTo>
                <a:lnTo>
                  <a:pt x="0" y="530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1" name="object 2781"/>
          <p:cNvSpPr/>
          <p:nvPr/>
        </p:nvSpPr>
        <p:spPr>
          <a:xfrm>
            <a:off x="2088089" y="2036368"/>
            <a:ext cx="9118" cy="5308"/>
          </a:xfrm>
          <a:custGeom>
            <a:avLst/>
            <a:gdLst/>
            <a:ahLst/>
            <a:cxnLst/>
            <a:rect l="l" t="t" r="r" b="b"/>
            <a:pathLst>
              <a:path w="9118" h="5308">
                <a:moveTo>
                  <a:pt x="165" y="5232"/>
                </a:moveTo>
                <a:lnTo>
                  <a:pt x="9118" y="0"/>
                </a:lnTo>
                <a:lnTo>
                  <a:pt x="0" y="530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2" name="object 2782"/>
          <p:cNvSpPr/>
          <p:nvPr/>
        </p:nvSpPr>
        <p:spPr>
          <a:xfrm>
            <a:off x="2088098" y="2034315"/>
            <a:ext cx="12750" cy="7365"/>
          </a:xfrm>
          <a:custGeom>
            <a:avLst/>
            <a:gdLst/>
            <a:ahLst/>
            <a:cxnLst/>
            <a:rect l="l" t="t" r="r" b="b"/>
            <a:pathLst>
              <a:path w="12750" h="7366">
                <a:moveTo>
                  <a:pt x="9105" y="2057"/>
                </a:moveTo>
                <a:lnTo>
                  <a:pt x="12750" y="0"/>
                </a:lnTo>
                <a:lnTo>
                  <a:pt x="152" y="7289"/>
                </a:lnTo>
                <a:lnTo>
                  <a:pt x="9105" y="2057"/>
                </a:lnTo>
                <a:lnTo>
                  <a:pt x="0" y="736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3" name="object 2783"/>
          <p:cNvSpPr/>
          <p:nvPr/>
        </p:nvSpPr>
        <p:spPr>
          <a:xfrm>
            <a:off x="2088254" y="2031225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10375"/>
                </a:moveTo>
                <a:lnTo>
                  <a:pt x="8953" y="5143"/>
                </a:lnTo>
                <a:lnTo>
                  <a:pt x="0" y="10375"/>
                </a:lnTo>
                <a:lnTo>
                  <a:pt x="12598" y="3086"/>
                </a:lnTo>
                <a:lnTo>
                  <a:pt x="0" y="10375"/>
                </a:lnTo>
                <a:lnTo>
                  <a:pt x="8953" y="5143"/>
                </a:lnTo>
                <a:lnTo>
                  <a:pt x="0" y="10375"/>
                </a:lnTo>
                <a:lnTo>
                  <a:pt x="12598" y="3086"/>
                </a:lnTo>
                <a:lnTo>
                  <a:pt x="0" y="10375"/>
                </a:lnTo>
                <a:lnTo>
                  <a:pt x="17983" y="0"/>
                </a:lnTo>
                <a:lnTo>
                  <a:pt x="16319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4" name="object 2784"/>
          <p:cNvSpPr/>
          <p:nvPr/>
        </p:nvSpPr>
        <p:spPr>
          <a:xfrm>
            <a:off x="2088254" y="2025992"/>
            <a:ext cx="26924" cy="15608"/>
          </a:xfrm>
          <a:custGeom>
            <a:avLst/>
            <a:gdLst/>
            <a:ahLst/>
            <a:cxnLst/>
            <a:rect l="l" t="t" r="r" b="b"/>
            <a:pathLst>
              <a:path w="26924" h="15608">
                <a:moveTo>
                  <a:pt x="0" y="15608"/>
                </a:moveTo>
                <a:lnTo>
                  <a:pt x="12598" y="8318"/>
                </a:lnTo>
                <a:lnTo>
                  <a:pt x="8953" y="10375"/>
                </a:lnTo>
                <a:lnTo>
                  <a:pt x="12598" y="8318"/>
                </a:lnTo>
                <a:lnTo>
                  <a:pt x="8953" y="10375"/>
                </a:lnTo>
                <a:lnTo>
                  <a:pt x="17983" y="5232"/>
                </a:lnTo>
                <a:lnTo>
                  <a:pt x="12598" y="8318"/>
                </a:lnTo>
                <a:lnTo>
                  <a:pt x="17983" y="5232"/>
                </a:lnTo>
                <a:lnTo>
                  <a:pt x="16319" y="6108"/>
                </a:lnTo>
                <a:lnTo>
                  <a:pt x="17983" y="5232"/>
                </a:lnTo>
                <a:lnTo>
                  <a:pt x="26924" y="0"/>
                </a:lnTo>
                <a:lnTo>
                  <a:pt x="17983" y="52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5" name="object 2785"/>
          <p:cNvSpPr/>
          <p:nvPr/>
        </p:nvSpPr>
        <p:spPr>
          <a:xfrm>
            <a:off x="2088252" y="2031220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16319" y="876"/>
                </a:moveTo>
                <a:lnTo>
                  <a:pt x="17983" y="0"/>
                </a:lnTo>
                <a:lnTo>
                  <a:pt x="0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6" name="object 2786"/>
          <p:cNvSpPr/>
          <p:nvPr/>
        </p:nvSpPr>
        <p:spPr>
          <a:xfrm>
            <a:off x="2097204" y="2031229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5143"/>
                </a:moveTo>
                <a:lnTo>
                  <a:pt x="9029" y="0"/>
                </a:lnTo>
                <a:lnTo>
                  <a:pt x="7365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7" name="object 2787"/>
          <p:cNvSpPr/>
          <p:nvPr/>
        </p:nvSpPr>
        <p:spPr>
          <a:xfrm>
            <a:off x="2100846" y="2031227"/>
            <a:ext cx="5384" cy="3086"/>
          </a:xfrm>
          <a:custGeom>
            <a:avLst/>
            <a:gdLst/>
            <a:ahLst/>
            <a:cxnLst/>
            <a:rect l="l" t="t" r="r" b="b"/>
            <a:pathLst>
              <a:path w="5384" h="3086">
                <a:moveTo>
                  <a:pt x="0" y="3086"/>
                </a:moveTo>
                <a:lnTo>
                  <a:pt x="5384" y="0"/>
                </a:lnTo>
                <a:lnTo>
                  <a:pt x="3721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8" name="object 2788"/>
          <p:cNvSpPr/>
          <p:nvPr/>
        </p:nvSpPr>
        <p:spPr>
          <a:xfrm>
            <a:off x="2100846" y="2031227"/>
            <a:ext cx="5384" cy="3086"/>
          </a:xfrm>
          <a:custGeom>
            <a:avLst/>
            <a:gdLst/>
            <a:ahLst/>
            <a:cxnLst/>
            <a:rect l="l" t="t" r="r" b="b"/>
            <a:pathLst>
              <a:path w="5384" h="3086">
                <a:moveTo>
                  <a:pt x="0" y="3086"/>
                </a:moveTo>
                <a:lnTo>
                  <a:pt x="5384" y="0"/>
                </a:lnTo>
                <a:lnTo>
                  <a:pt x="3721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9" name="object 2789"/>
          <p:cNvSpPr/>
          <p:nvPr/>
        </p:nvSpPr>
        <p:spPr>
          <a:xfrm>
            <a:off x="2097204" y="2031229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5143"/>
                </a:moveTo>
                <a:lnTo>
                  <a:pt x="9029" y="0"/>
                </a:lnTo>
                <a:lnTo>
                  <a:pt x="3644" y="3086"/>
                </a:lnTo>
                <a:lnTo>
                  <a:pt x="9029" y="0"/>
                </a:lnTo>
                <a:lnTo>
                  <a:pt x="7365" y="863"/>
                </a:lnTo>
                <a:lnTo>
                  <a:pt x="9029" y="0"/>
                </a:lnTo>
                <a:lnTo>
                  <a:pt x="3644" y="3086"/>
                </a:lnTo>
                <a:lnTo>
                  <a:pt x="9029" y="0"/>
                </a:lnTo>
                <a:lnTo>
                  <a:pt x="3644" y="308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0" name="object 2790"/>
          <p:cNvSpPr/>
          <p:nvPr/>
        </p:nvSpPr>
        <p:spPr>
          <a:xfrm>
            <a:off x="2097204" y="2020853"/>
            <a:ext cx="26924" cy="15519"/>
          </a:xfrm>
          <a:custGeom>
            <a:avLst/>
            <a:gdLst/>
            <a:ahLst/>
            <a:cxnLst/>
            <a:rect l="l" t="t" r="r" b="b"/>
            <a:pathLst>
              <a:path w="26924" h="15519">
                <a:moveTo>
                  <a:pt x="0" y="15519"/>
                </a:moveTo>
                <a:lnTo>
                  <a:pt x="26924" y="0"/>
                </a:lnTo>
                <a:lnTo>
                  <a:pt x="23368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1" name="object 2791"/>
          <p:cNvSpPr/>
          <p:nvPr/>
        </p:nvSpPr>
        <p:spPr>
          <a:xfrm>
            <a:off x="2100846" y="2031227"/>
            <a:ext cx="5384" cy="3086"/>
          </a:xfrm>
          <a:custGeom>
            <a:avLst/>
            <a:gdLst/>
            <a:ahLst/>
            <a:cxnLst/>
            <a:rect l="l" t="t" r="r" b="b"/>
            <a:pathLst>
              <a:path w="5384" h="3086">
                <a:moveTo>
                  <a:pt x="0" y="3086"/>
                </a:moveTo>
                <a:lnTo>
                  <a:pt x="5384" y="0"/>
                </a:lnTo>
                <a:lnTo>
                  <a:pt x="3721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2" name="object 2792"/>
          <p:cNvSpPr/>
          <p:nvPr/>
        </p:nvSpPr>
        <p:spPr>
          <a:xfrm>
            <a:off x="2106232" y="2025992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0" y="5232"/>
                </a:moveTo>
                <a:lnTo>
                  <a:pt x="8953" y="0"/>
                </a:lnTo>
                <a:lnTo>
                  <a:pt x="0" y="52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3" name="object 2793"/>
          <p:cNvSpPr/>
          <p:nvPr/>
        </p:nvSpPr>
        <p:spPr>
          <a:xfrm>
            <a:off x="2104566" y="2020851"/>
            <a:ext cx="19570" cy="11239"/>
          </a:xfrm>
          <a:custGeom>
            <a:avLst/>
            <a:gdLst/>
            <a:ahLst/>
            <a:cxnLst/>
            <a:rect l="l" t="t" r="r" b="b"/>
            <a:pathLst>
              <a:path w="19570" h="11239">
                <a:moveTo>
                  <a:pt x="16001" y="2057"/>
                </a:moveTo>
                <a:lnTo>
                  <a:pt x="19570" y="0"/>
                </a:lnTo>
                <a:lnTo>
                  <a:pt x="0" y="112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4" name="object 2794"/>
          <p:cNvSpPr/>
          <p:nvPr/>
        </p:nvSpPr>
        <p:spPr>
          <a:xfrm>
            <a:off x="2106232" y="2025992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0" y="5232"/>
                </a:moveTo>
                <a:lnTo>
                  <a:pt x="895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5" name="object 2795"/>
          <p:cNvSpPr/>
          <p:nvPr/>
        </p:nvSpPr>
        <p:spPr>
          <a:xfrm>
            <a:off x="2104566" y="2020851"/>
            <a:ext cx="19570" cy="11239"/>
          </a:xfrm>
          <a:custGeom>
            <a:avLst/>
            <a:gdLst/>
            <a:ahLst/>
            <a:cxnLst/>
            <a:rect l="l" t="t" r="r" b="b"/>
            <a:pathLst>
              <a:path w="19570" h="11239">
                <a:moveTo>
                  <a:pt x="16001" y="2057"/>
                </a:moveTo>
                <a:lnTo>
                  <a:pt x="19570" y="0"/>
                </a:lnTo>
                <a:lnTo>
                  <a:pt x="0" y="112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6" name="object 2796"/>
          <p:cNvSpPr/>
          <p:nvPr/>
        </p:nvSpPr>
        <p:spPr>
          <a:xfrm>
            <a:off x="2100845" y="2020851"/>
            <a:ext cx="23291" cy="13462"/>
          </a:xfrm>
          <a:custGeom>
            <a:avLst/>
            <a:gdLst/>
            <a:ahLst/>
            <a:cxnLst/>
            <a:rect l="l" t="t" r="r" b="b"/>
            <a:pathLst>
              <a:path w="23291" h="13462">
                <a:moveTo>
                  <a:pt x="19723" y="2057"/>
                </a:moveTo>
                <a:lnTo>
                  <a:pt x="23291" y="0"/>
                </a:lnTo>
                <a:lnTo>
                  <a:pt x="0" y="13462"/>
                </a:lnTo>
                <a:lnTo>
                  <a:pt x="14338" y="5143"/>
                </a:lnTo>
                <a:lnTo>
                  <a:pt x="5384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7" name="object 2797"/>
          <p:cNvSpPr/>
          <p:nvPr/>
        </p:nvSpPr>
        <p:spPr>
          <a:xfrm>
            <a:off x="2106228" y="2020854"/>
            <a:ext cx="17907" cy="10375"/>
          </a:xfrm>
          <a:custGeom>
            <a:avLst/>
            <a:gdLst/>
            <a:ahLst/>
            <a:cxnLst/>
            <a:rect l="l" t="t" r="r" b="b"/>
            <a:pathLst>
              <a:path w="17906" h="10375">
                <a:moveTo>
                  <a:pt x="8953" y="5143"/>
                </a:moveTo>
                <a:lnTo>
                  <a:pt x="17907" y="0"/>
                </a:lnTo>
                <a:lnTo>
                  <a:pt x="14338" y="2057"/>
                </a:lnTo>
                <a:lnTo>
                  <a:pt x="17907" y="0"/>
                </a:lnTo>
                <a:lnTo>
                  <a:pt x="0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8" name="object 2798"/>
          <p:cNvSpPr/>
          <p:nvPr/>
        </p:nvSpPr>
        <p:spPr>
          <a:xfrm>
            <a:off x="2106230" y="2020851"/>
            <a:ext cx="17907" cy="10375"/>
          </a:xfrm>
          <a:custGeom>
            <a:avLst/>
            <a:gdLst/>
            <a:ahLst/>
            <a:cxnLst/>
            <a:rect l="l" t="t" r="r" b="b"/>
            <a:pathLst>
              <a:path w="17906" h="10375">
                <a:moveTo>
                  <a:pt x="14338" y="2057"/>
                </a:moveTo>
                <a:lnTo>
                  <a:pt x="17906" y="0"/>
                </a:lnTo>
                <a:lnTo>
                  <a:pt x="0" y="10375"/>
                </a:lnTo>
                <a:lnTo>
                  <a:pt x="17906" y="0"/>
                </a:lnTo>
                <a:lnTo>
                  <a:pt x="14338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9" name="object 2799"/>
          <p:cNvSpPr/>
          <p:nvPr/>
        </p:nvSpPr>
        <p:spPr>
          <a:xfrm>
            <a:off x="2115182" y="2020854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5143"/>
                </a:moveTo>
                <a:lnTo>
                  <a:pt x="8953" y="0"/>
                </a:lnTo>
                <a:lnTo>
                  <a:pt x="5384" y="2057"/>
                </a:lnTo>
                <a:lnTo>
                  <a:pt x="8953" y="0"/>
                </a:lnTo>
                <a:lnTo>
                  <a:pt x="0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0" name="object 2800"/>
          <p:cNvSpPr/>
          <p:nvPr/>
        </p:nvSpPr>
        <p:spPr>
          <a:xfrm>
            <a:off x="2124132" y="1996847"/>
            <a:ext cx="13462" cy="24003"/>
          </a:xfrm>
          <a:custGeom>
            <a:avLst/>
            <a:gdLst/>
            <a:ahLst/>
            <a:cxnLst/>
            <a:rect l="l" t="t" r="r" b="b"/>
            <a:pathLst>
              <a:path w="13462" h="24002">
                <a:moveTo>
                  <a:pt x="0" y="24002"/>
                </a:moveTo>
                <a:lnTo>
                  <a:pt x="7848" y="19494"/>
                </a:lnTo>
                <a:lnTo>
                  <a:pt x="0" y="24002"/>
                </a:lnTo>
                <a:lnTo>
                  <a:pt x="13462" y="16243"/>
                </a:lnTo>
                <a:lnTo>
                  <a:pt x="4127" y="0"/>
                </a:lnTo>
                <a:lnTo>
                  <a:pt x="13462" y="16243"/>
                </a:lnTo>
                <a:lnTo>
                  <a:pt x="0" y="24002"/>
                </a:lnTo>
                <a:lnTo>
                  <a:pt x="13462" y="16243"/>
                </a:lnTo>
                <a:lnTo>
                  <a:pt x="4127" y="0"/>
                </a:lnTo>
                <a:lnTo>
                  <a:pt x="13462" y="16243"/>
                </a:lnTo>
                <a:lnTo>
                  <a:pt x="0" y="2400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1" name="object 2801"/>
          <p:cNvSpPr/>
          <p:nvPr/>
        </p:nvSpPr>
        <p:spPr>
          <a:xfrm>
            <a:off x="2120568" y="1996848"/>
            <a:ext cx="17030" cy="26060"/>
          </a:xfrm>
          <a:custGeom>
            <a:avLst/>
            <a:gdLst/>
            <a:ahLst/>
            <a:cxnLst/>
            <a:rect l="l" t="t" r="r" b="b"/>
            <a:pathLst>
              <a:path w="17030" h="26060">
                <a:moveTo>
                  <a:pt x="0" y="26060"/>
                </a:moveTo>
                <a:lnTo>
                  <a:pt x="3568" y="24003"/>
                </a:lnTo>
                <a:lnTo>
                  <a:pt x="17030" y="16243"/>
                </a:lnTo>
                <a:lnTo>
                  <a:pt x="768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2" name="object 2802"/>
          <p:cNvSpPr/>
          <p:nvPr/>
        </p:nvSpPr>
        <p:spPr>
          <a:xfrm>
            <a:off x="2124132" y="1996847"/>
            <a:ext cx="13462" cy="24003"/>
          </a:xfrm>
          <a:custGeom>
            <a:avLst/>
            <a:gdLst/>
            <a:ahLst/>
            <a:cxnLst/>
            <a:rect l="l" t="t" r="r" b="b"/>
            <a:pathLst>
              <a:path w="13462" h="24002">
                <a:moveTo>
                  <a:pt x="0" y="24002"/>
                </a:moveTo>
                <a:lnTo>
                  <a:pt x="13462" y="16243"/>
                </a:lnTo>
                <a:lnTo>
                  <a:pt x="412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3" name="object 2803"/>
          <p:cNvSpPr/>
          <p:nvPr/>
        </p:nvSpPr>
        <p:spPr>
          <a:xfrm>
            <a:off x="2124132" y="1996847"/>
            <a:ext cx="13462" cy="24003"/>
          </a:xfrm>
          <a:custGeom>
            <a:avLst/>
            <a:gdLst/>
            <a:ahLst/>
            <a:cxnLst/>
            <a:rect l="l" t="t" r="r" b="b"/>
            <a:pathLst>
              <a:path w="13462" h="24002">
                <a:moveTo>
                  <a:pt x="0" y="24002"/>
                </a:moveTo>
                <a:lnTo>
                  <a:pt x="13462" y="16243"/>
                </a:lnTo>
                <a:lnTo>
                  <a:pt x="4127" y="0"/>
                </a:lnTo>
                <a:lnTo>
                  <a:pt x="13462" y="16243"/>
                </a:lnTo>
                <a:lnTo>
                  <a:pt x="0" y="2400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4" name="object 2804"/>
          <p:cNvSpPr/>
          <p:nvPr/>
        </p:nvSpPr>
        <p:spPr>
          <a:xfrm>
            <a:off x="2128252" y="1996854"/>
            <a:ext cx="9347" cy="19481"/>
          </a:xfrm>
          <a:custGeom>
            <a:avLst/>
            <a:gdLst/>
            <a:ahLst/>
            <a:cxnLst/>
            <a:rect l="l" t="t" r="r" b="b"/>
            <a:pathLst>
              <a:path w="9347" h="19481">
                <a:moveTo>
                  <a:pt x="3721" y="19481"/>
                </a:moveTo>
                <a:lnTo>
                  <a:pt x="9347" y="16230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5" name="object 2805"/>
          <p:cNvSpPr/>
          <p:nvPr/>
        </p:nvSpPr>
        <p:spPr>
          <a:xfrm>
            <a:off x="2128249" y="1996859"/>
            <a:ext cx="9347" cy="16230"/>
          </a:xfrm>
          <a:custGeom>
            <a:avLst/>
            <a:gdLst/>
            <a:ahLst/>
            <a:cxnLst/>
            <a:rect l="l" t="t" r="r" b="b"/>
            <a:pathLst>
              <a:path w="9347" h="16230">
                <a:moveTo>
                  <a:pt x="9347" y="1623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6" name="object 2806"/>
          <p:cNvSpPr/>
          <p:nvPr/>
        </p:nvSpPr>
        <p:spPr>
          <a:xfrm>
            <a:off x="2187256" y="1877815"/>
            <a:ext cx="161251" cy="172897"/>
          </a:xfrm>
          <a:custGeom>
            <a:avLst/>
            <a:gdLst/>
            <a:ahLst/>
            <a:cxnLst/>
            <a:rect l="l" t="t" r="r" b="b"/>
            <a:pathLst>
              <a:path w="161251" h="172897">
                <a:moveTo>
                  <a:pt x="711" y="120065"/>
                </a:moveTo>
                <a:lnTo>
                  <a:pt x="8712" y="124739"/>
                </a:lnTo>
                <a:lnTo>
                  <a:pt x="0" y="119672"/>
                </a:lnTo>
                <a:lnTo>
                  <a:pt x="69138" y="0"/>
                </a:lnTo>
                <a:lnTo>
                  <a:pt x="111429" y="24396"/>
                </a:lnTo>
                <a:lnTo>
                  <a:pt x="161251" y="53136"/>
                </a:lnTo>
                <a:lnTo>
                  <a:pt x="92113" y="172897"/>
                </a:lnTo>
                <a:lnTo>
                  <a:pt x="42291" y="144068"/>
                </a:lnTo>
                <a:lnTo>
                  <a:pt x="17030" y="129489"/>
                </a:lnTo>
                <a:lnTo>
                  <a:pt x="44665" y="145491"/>
                </a:lnTo>
                <a:lnTo>
                  <a:pt x="17741" y="12988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7" name="object 2807"/>
          <p:cNvSpPr/>
          <p:nvPr/>
        </p:nvSpPr>
        <p:spPr>
          <a:xfrm>
            <a:off x="2187256" y="1997486"/>
            <a:ext cx="1498" cy="876"/>
          </a:xfrm>
          <a:custGeom>
            <a:avLst/>
            <a:gdLst/>
            <a:ahLst/>
            <a:cxnLst/>
            <a:rect l="l" t="t" r="r" b="b"/>
            <a:pathLst>
              <a:path w="1498" h="876">
                <a:moveTo>
                  <a:pt x="0" y="0"/>
                </a:moveTo>
                <a:lnTo>
                  <a:pt x="1498" y="876"/>
                </a:lnTo>
                <a:lnTo>
                  <a:pt x="787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8" name="object 2808"/>
          <p:cNvSpPr/>
          <p:nvPr/>
        </p:nvSpPr>
        <p:spPr>
          <a:xfrm>
            <a:off x="2195968" y="2002553"/>
            <a:ext cx="8318" cy="4749"/>
          </a:xfrm>
          <a:custGeom>
            <a:avLst/>
            <a:gdLst/>
            <a:ahLst/>
            <a:cxnLst/>
            <a:rect l="l" t="t" r="r" b="b"/>
            <a:pathLst>
              <a:path w="8318" h="4749">
                <a:moveTo>
                  <a:pt x="0" y="0"/>
                </a:moveTo>
                <a:lnTo>
                  <a:pt x="8318" y="4749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9" name="object 2809"/>
          <p:cNvSpPr/>
          <p:nvPr/>
        </p:nvSpPr>
        <p:spPr>
          <a:xfrm>
            <a:off x="2206181" y="2008418"/>
            <a:ext cx="7759" cy="4508"/>
          </a:xfrm>
          <a:custGeom>
            <a:avLst/>
            <a:gdLst/>
            <a:ahLst/>
            <a:cxnLst/>
            <a:rect l="l" t="t" r="r" b="b"/>
            <a:pathLst>
              <a:path w="7759" h="4508">
                <a:moveTo>
                  <a:pt x="5308" y="3086"/>
                </a:moveTo>
                <a:lnTo>
                  <a:pt x="7759" y="450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0" name="object 2810"/>
          <p:cNvSpPr/>
          <p:nvPr/>
        </p:nvSpPr>
        <p:spPr>
          <a:xfrm>
            <a:off x="2213550" y="2012692"/>
            <a:ext cx="6337" cy="3644"/>
          </a:xfrm>
          <a:custGeom>
            <a:avLst/>
            <a:gdLst/>
            <a:ahLst/>
            <a:cxnLst/>
            <a:rect l="l" t="t" r="r" b="b"/>
            <a:pathLst>
              <a:path w="6337" h="3644">
                <a:moveTo>
                  <a:pt x="0" y="0"/>
                </a:moveTo>
                <a:lnTo>
                  <a:pt x="6337" y="3644"/>
                </a:lnTo>
                <a:lnTo>
                  <a:pt x="393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1" name="object 2811"/>
          <p:cNvSpPr/>
          <p:nvPr/>
        </p:nvSpPr>
        <p:spPr>
          <a:xfrm>
            <a:off x="2219886" y="2016335"/>
            <a:ext cx="3009" cy="1739"/>
          </a:xfrm>
          <a:custGeom>
            <a:avLst/>
            <a:gdLst/>
            <a:ahLst/>
            <a:cxnLst/>
            <a:rect l="l" t="t" r="r" b="b"/>
            <a:pathLst>
              <a:path w="3009" h="1739">
                <a:moveTo>
                  <a:pt x="0" y="0"/>
                </a:moveTo>
                <a:lnTo>
                  <a:pt x="3009" y="1739"/>
                </a:lnTo>
                <a:lnTo>
                  <a:pt x="952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2" name="object 2812"/>
          <p:cNvSpPr/>
          <p:nvPr/>
        </p:nvSpPr>
        <p:spPr>
          <a:xfrm>
            <a:off x="2222893" y="2018080"/>
            <a:ext cx="9029" cy="5219"/>
          </a:xfrm>
          <a:custGeom>
            <a:avLst/>
            <a:gdLst/>
            <a:ahLst/>
            <a:cxnLst/>
            <a:rect l="l" t="t" r="r" b="b"/>
            <a:pathLst>
              <a:path w="9029" h="5219">
                <a:moveTo>
                  <a:pt x="6654" y="3797"/>
                </a:moveTo>
                <a:lnTo>
                  <a:pt x="9029" y="5219"/>
                </a:lnTo>
                <a:lnTo>
                  <a:pt x="0" y="0"/>
                </a:lnTo>
                <a:lnTo>
                  <a:pt x="6654" y="3797"/>
                </a:lnTo>
                <a:lnTo>
                  <a:pt x="3403" y="19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3" name="object 2813"/>
          <p:cNvSpPr/>
          <p:nvPr/>
        </p:nvSpPr>
        <p:spPr>
          <a:xfrm>
            <a:off x="2230497" y="2022434"/>
            <a:ext cx="48869" cy="28270"/>
          </a:xfrm>
          <a:custGeom>
            <a:avLst/>
            <a:gdLst/>
            <a:ahLst/>
            <a:cxnLst/>
            <a:rect l="l" t="t" r="r" b="b"/>
            <a:pathLst>
              <a:path w="48869" h="28270">
                <a:moveTo>
                  <a:pt x="0" y="0"/>
                </a:moveTo>
                <a:lnTo>
                  <a:pt x="4991" y="2933"/>
                </a:lnTo>
                <a:lnTo>
                  <a:pt x="1422" y="876"/>
                </a:lnTo>
                <a:lnTo>
                  <a:pt x="4991" y="2933"/>
                </a:lnTo>
                <a:lnTo>
                  <a:pt x="10375" y="6019"/>
                </a:lnTo>
                <a:lnTo>
                  <a:pt x="4991" y="2933"/>
                </a:lnTo>
                <a:lnTo>
                  <a:pt x="10375" y="6019"/>
                </a:lnTo>
                <a:lnTo>
                  <a:pt x="19329" y="11163"/>
                </a:lnTo>
                <a:lnTo>
                  <a:pt x="10375" y="6019"/>
                </a:lnTo>
                <a:lnTo>
                  <a:pt x="28359" y="16395"/>
                </a:lnTo>
                <a:lnTo>
                  <a:pt x="20510" y="11874"/>
                </a:lnTo>
                <a:lnTo>
                  <a:pt x="39204" y="22656"/>
                </a:lnTo>
                <a:lnTo>
                  <a:pt x="48869" y="28270"/>
                </a:lnTo>
                <a:lnTo>
                  <a:pt x="46647" y="2701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4" name="object 2814"/>
          <p:cNvSpPr/>
          <p:nvPr/>
        </p:nvSpPr>
        <p:spPr>
          <a:xfrm>
            <a:off x="2249824" y="2033602"/>
            <a:ext cx="8712" cy="5067"/>
          </a:xfrm>
          <a:custGeom>
            <a:avLst/>
            <a:gdLst/>
            <a:ahLst/>
            <a:cxnLst/>
            <a:rect l="l" t="t" r="r" b="b"/>
            <a:pathLst>
              <a:path w="8712" h="5067">
                <a:moveTo>
                  <a:pt x="8712" y="5067"/>
                </a:moveTo>
                <a:lnTo>
                  <a:pt x="1193" y="7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5" name="object 2815"/>
          <p:cNvSpPr/>
          <p:nvPr/>
        </p:nvSpPr>
        <p:spPr>
          <a:xfrm>
            <a:off x="2256392" y="1851519"/>
            <a:ext cx="98920" cy="79438"/>
          </a:xfrm>
          <a:custGeom>
            <a:avLst/>
            <a:gdLst/>
            <a:ahLst/>
            <a:cxnLst/>
            <a:rect l="l" t="t" r="r" b="b"/>
            <a:pathLst>
              <a:path w="98920" h="79438">
                <a:moveTo>
                  <a:pt x="92113" y="79438"/>
                </a:moveTo>
                <a:lnTo>
                  <a:pt x="98056" y="63919"/>
                </a:lnTo>
                <a:lnTo>
                  <a:pt x="98920" y="47282"/>
                </a:lnTo>
                <a:lnTo>
                  <a:pt x="94653" y="31203"/>
                </a:lnTo>
                <a:lnTo>
                  <a:pt x="85534" y="17271"/>
                </a:lnTo>
                <a:lnTo>
                  <a:pt x="72631" y="6807"/>
                </a:lnTo>
                <a:lnTo>
                  <a:pt x="57111" y="876"/>
                </a:lnTo>
                <a:lnTo>
                  <a:pt x="40474" y="0"/>
                </a:lnTo>
                <a:lnTo>
                  <a:pt x="24472" y="4279"/>
                </a:lnTo>
                <a:lnTo>
                  <a:pt x="10452" y="13385"/>
                </a:lnTo>
                <a:lnTo>
                  <a:pt x="0" y="262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6" name="object 2816"/>
          <p:cNvSpPr/>
          <p:nvPr/>
        </p:nvSpPr>
        <p:spPr>
          <a:xfrm>
            <a:off x="2267802" y="2043976"/>
            <a:ext cx="7365" cy="4279"/>
          </a:xfrm>
          <a:custGeom>
            <a:avLst/>
            <a:gdLst/>
            <a:ahLst/>
            <a:cxnLst/>
            <a:rect l="l" t="t" r="r" b="b"/>
            <a:pathLst>
              <a:path w="7366" h="4279">
                <a:moveTo>
                  <a:pt x="0" y="0"/>
                </a:moveTo>
                <a:lnTo>
                  <a:pt x="7365" y="42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7" name="object 2817"/>
          <p:cNvSpPr/>
          <p:nvPr/>
        </p:nvSpPr>
        <p:spPr>
          <a:xfrm>
            <a:off x="2146151" y="1983625"/>
            <a:ext cx="38493" cy="51638"/>
          </a:xfrm>
          <a:custGeom>
            <a:avLst/>
            <a:gdLst/>
            <a:ahLst/>
            <a:cxnLst/>
            <a:rect l="l" t="t" r="r" b="b"/>
            <a:pathLst>
              <a:path w="38493" h="51638">
                <a:moveTo>
                  <a:pt x="0" y="29464"/>
                </a:moveTo>
                <a:lnTo>
                  <a:pt x="17030" y="0"/>
                </a:lnTo>
                <a:lnTo>
                  <a:pt x="0" y="29464"/>
                </a:lnTo>
                <a:lnTo>
                  <a:pt x="31368" y="47599"/>
                </a:lnTo>
                <a:lnTo>
                  <a:pt x="0" y="29464"/>
                </a:lnTo>
                <a:lnTo>
                  <a:pt x="38493" y="516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8" name="object 2818"/>
          <p:cNvSpPr/>
          <p:nvPr/>
        </p:nvSpPr>
        <p:spPr>
          <a:xfrm>
            <a:off x="2146151" y="1989327"/>
            <a:ext cx="38493" cy="45935"/>
          </a:xfrm>
          <a:custGeom>
            <a:avLst/>
            <a:gdLst/>
            <a:ahLst/>
            <a:cxnLst/>
            <a:rect l="l" t="t" r="r" b="b"/>
            <a:pathLst>
              <a:path w="38493" h="45935">
                <a:moveTo>
                  <a:pt x="0" y="23761"/>
                </a:moveTo>
                <a:lnTo>
                  <a:pt x="13703" y="0"/>
                </a:lnTo>
                <a:lnTo>
                  <a:pt x="0" y="23761"/>
                </a:lnTo>
                <a:lnTo>
                  <a:pt x="31368" y="41897"/>
                </a:lnTo>
                <a:lnTo>
                  <a:pt x="0" y="23761"/>
                </a:lnTo>
                <a:lnTo>
                  <a:pt x="31368" y="41897"/>
                </a:lnTo>
                <a:lnTo>
                  <a:pt x="0" y="23761"/>
                </a:lnTo>
                <a:lnTo>
                  <a:pt x="13703" y="0"/>
                </a:lnTo>
                <a:lnTo>
                  <a:pt x="0" y="23761"/>
                </a:lnTo>
                <a:lnTo>
                  <a:pt x="38493" y="459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9" name="object 2819"/>
          <p:cNvSpPr/>
          <p:nvPr/>
        </p:nvSpPr>
        <p:spPr>
          <a:xfrm>
            <a:off x="2146146" y="1983621"/>
            <a:ext cx="157378" cy="110489"/>
          </a:xfrm>
          <a:custGeom>
            <a:avLst/>
            <a:gdLst/>
            <a:ahLst/>
            <a:cxnLst/>
            <a:rect l="l" t="t" r="r" b="b"/>
            <a:pathLst>
              <a:path w="157378" h="110489">
                <a:moveTo>
                  <a:pt x="13944" y="37465"/>
                </a:moveTo>
                <a:lnTo>
                  <a:pt x="21234" y="41744"/>
                </a:lnTo>
                <a:lnTo>
                  <a:pt x="13944" y="37465"/>
                </a:lnTo>
                <a:lnTo>
                  <a:pt x="0" y="29464"/>
                </a:lnTo>
                <a:lnTo>
                  <a:pt x="13703" y="5702"/>
                </a:lnTo>
                <a:lnTo>
                  <a:pt x="0" y="29464"/>
                </a:lnTo>
                <a:lnTo>
                  <a:pt x="21234" y="41744"/>
                </a:lnTo>
                <a:lnTo>
                  <a:pt x="0" y="29464"/>
                </a:lnTo>
                <a:lnTo>
                  <a:pt x="13703" y="5702"/>
                </a:lnTo>
                <a:lnTo>
                  <a:pt x="0" y="29464"/>
                </a:lnTo>
                <a:lnTo>
                  <a:pt x="17030" y="0"/>
                </a:lnTo>
                <a:lnTo>
                  <a:pt x="157378" y="81026"/>
                </a:lnTo>
                <a:lnTo>
                  <a:pt x="140347" y="110490"/>
                </a:lnTo>
                <a:lnTo>
                  <a:pt x="154127" y="86652"/>
                </a:lnTo>
                <a:lnTo>
                  <a:pt x="140347" y="11049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0" name="object 2820"/>
          <p:cNvSpPr/>
          <p:nvPr/>
        </p:nvSpPr>
        <p:spPr>
          <a:xfrm>
            <a:off x="2146146" y="1988930"/>
            <a:ext cx="21234" cy="36436"/>
          </a:xfrm>
          <a:custGeom>
            <a:avLst/>
            <a:gdLst/>
            <a:ahLst/>
            <a:cxnLst/>
            <a:rect l="l" t="t" r="r" b="b"/>
            <a:pathLst>
              <a:path w="21234" h="36436">
                <a:moveTo>
                  <a:pt x="13944" y="32156"/>
                </a:moveTo>
                <a:lnTo>
                  <a:pt x="21234" y="36436"/>
                </a:lnTo>
                <a:lnTo>
                  <a:pt x="13944" y="32156"/>
                </a:lnTo>
                <a:lnTo>
                  <a:pt x="0" y="24155"/>
                </a:lnTo>
                <a:lnTo>
                  <a:pt x="13703" y="393"/>
                </a:lnTo>
                <a:lnTo>
                  <a:pt x="13944" y="0"/>
                </a:lnTo>
                <a:lnTo>
                  <a:pt x="13703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1" name="object 2821"/>
          <p:cNvSpPr/>
          <p:nvPr/>
        </p:nvSpPr>
        <p:spPr>
          <a:xfrm>
            <a:off x="2146151" y="2013089"/>
            <a:ext cx="21221" cy="12280"/>
          </a:xfrm>
          <a:custGeom>
            <a:avLst/>
            <a:gdLst/>
            <a:ahLst/>
            <a:cxnLst/>
            <a:rect l="l" t="t" r="r" b="b"/>
            <a:pathLst>
              <a:path w="21221" h="12280">
                <a:moveTo>
                  <a:pt x="0" y="0"/>
                </a:moveTo>
                <a:lnTo>
                  <a:pt x="21221" y="1228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2" name="object 2822"/>
          <p:cNvSpPr/>
          <p:nvPr/>
        </p:nvSpPr>
        <p:spPr>
          <a:xfrm>
            <a:off x="2151773" y="2016335"/>
            <a:ext cx="27482" cy="15836"/>
          </a:xfrm>
          <a:custGeom>
            <a:avLst/>
            <a:gdLst/>
            <a:ahLst/>
            <a:cxnLst/>
            <a:rect l="l" t="t" r="r" b="b"/>
            <a:pathLst>
              <a:path w="27482" h="15836">
                <a:moveTo>
                  <a:pt x="0" y="0"/>
                </a:moveTo>
                <a:lnTo>
                  <a:pt x="27482" y="1583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3" name="object 2823"/>
          <p:cNvSpPr/>
          <p:nvPr/>
        </p:nvSpPr>
        <p:spPr>
          <a:xfrm>
            <a:off x="2160090" y="2021086"/>
            <a:ext cx="7289" cy="4279"/>
          </a:xfrm>
          <a:custGeom>
            <a:avLst/>
            <a:gdLst/>
            <a:ahLst/>
            <a:cxnLst/>
            <a:rect l="l" t="t" r="r" b="b"/>
            <a:pathLst>
              <a:path w="7289" h="4279">
                <a:moveTo>
                  <a:pt x="0" y="0"/>
                </a:moveTo>
                <a:lnTo>
                  <a:pt x="7289" y="4279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4" name="object 2824"/>
          <p:cNvSpPr/>
          <p:nvPr/>
        </p:nvSpPr>
        <p:spPr>
          <a:xfrm>
            <a:off x="2151773" y="2016335"/>
            <a:ext cx="25742" cy="14884"/>
          </a:xfrm>
          <a:custGeom>
            <a:avLst/>
            <a:gdLst/>
            <a:ahLst/>
            <a:cxnLst/>
            <a:rect l="l" t="t" r="r" b="b"/>
            <a:pathLst>
              <a:path w="25742" h="14884">
                <a:moveTo>
                  <a:pt x="0" y="0"/>
                </a:moveTo>
                <a:lnTo>
                  <a:pt x="25742" y="14884"/>
                </a:lnTo>
                <a:lnTo>
                  <a:pt x="8318" y="474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5" name="object 2825"/>
          <p:cNvSpPr/>
          <p:nvPr/>
        </p:nvSpPr>
        <p:spPr>
          <a:xfrm>
            <a:off x="2159853" y="1983625"/>
            <a:ext cx="3327" cy="5702"/>
          </a:xfrm>
          <a:custGeom>
            <a:avLst/>
            <a:gdLst/>
            <a:ahLst/>
            <a:cxnLst/>
            <a:rect l="l" t="t" r="r" b="b"/>
            <a:pathLst>
              <a:path w="3327" h="5702">
                <a:moveTo>
                  <a:pt x="0" y="5702"/>
                </a:moveTo>
                <a:lnTo>
                  <a:pt x="3327" y="0"/>
                </a:lnTo>
                <a:lnTo>
                  <a:pt x="241" y="530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6" name="object 2826"/>
          <p:cNvSpPr/>
          <p:nvPr/>
        </p:nvSpPr>
        <p:spPr>
          <a:xfrm>
            <a:off x="2159853" y="1983625"/>
            <a:ext cx="143662" cy="110477"/>
          </a:xfrm>
          <a:custGeom>
            <a:avLst/>
            <a:gdLst/>
            <a:ahLst/>
            <a:cxnLst/>
            <a:rect l="l" t="t" r="r" b="b"/>
            <a:pathLst>
              <a:path w="143662" h="110477">
                <a:moveTo>
                  <a:pt x="0" y="5702"/>
                </a:moveTo>
                <a:lnTo>
                  <a:pt x="3327" y="0"/>
                </a:lnTo>
                <a:lnTo>
                  <a:pt x="143662" y="81025"/>
                </a:lnTo>
                <a:lnTo>
                  <a:pt x="126631" y="110477"/>
                </a:lnTo>
                <a:lnTo>
                  <a:pt x="61849" y="7310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7" name="object 2827"/>
          <p:cNvSpPr/>
          <p:nvPr/>
        </p:nvSpPr>
        <p:spPr>
          <a:xfrm>
            <a:off x="2167375" y="2025364"/>
            <a:ext cx="17272" cy="9893"/>
          </a:xfrm>
          <a:custGeom>
            <a:avLst/>
            <a:gdLst/>
            <a:ahLst/>
            <a:cxnLst/>
            <a:rect l="l" t="t" r="r" b="b"/>
            <a:pathLst>
              <a:path w="17272" h="9893">
                <a:moveTo>
                  <a:pt x="0" y="0"/>
                </a:moveTo>
                <a:lnTo>
                  <a:pt x="17272" y="98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8" name="object 2828"/>
          <p:cNvSpPr/>
          <p:nvPr/>
        </p:nvSpPr>
        <p:spPr>
          <a:xfrm>
            <a:off x="2167375" y="2025364"/>
            <a:ext cx="17272" cy="9893"/>
          </a:xfrm>
          <a:custGeom>
            <a:avLst/>
            <a:gdLst/>
            <a:ahLst/>
            <a:cxnLst/>
            <a:rect l="l" t="t" r="r" b="b"/>
            <a:pathLst>
              <a:path w="17272" h="9893">
                <a:moveTo>
                  <a:pt x="0" y="0"/>
                </a:moveTo>
                <a:lnTo>
                  <a:pt x="17272" y="98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9" name="object 2829"/>
          <p:cNvSpPr/>
          <p:nvPr/>
        </p:nvSpPr>
        <p:spPr>
          <a:xfrm>
            <a:off x="2160085" y="2021084"/>
            <a:ext cx="7289" cy="4279"/>
          </a:xfrm>
          <a:custGeom>
            <a:avLst/>
            <a:gdLst/>
            <a:ahLst/>
            <a:cxnLst/>
            <a:rect l="l" t="t" r="r" b="b"/>
            <a:pathLst>
              <a:path w="7289" h="4279">
                <a:moveTo>
                  <a:pt x="7289" y="427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0" name="object 2830"/>
          <p:cNvSpPr/>
          <p:nvPr/>
        </p:nvSpPr>
        <p:spPr>
          <a:xfrm>
            <a:off x="2167375" y="2025364"/>
            <a:ext cx="11874" cy="6807"/>
          </a:xfrm>
          <a:custGeom>
            <a:avLst/>
            <a:gdLst/>
            <a:ahLst/>
            <a:cxnLst/>
            <a:rect l="l" t="t" r="r" b="b"/>
            <a:pathLst>
              <a:path w="11874" h="6807">
                <a:moveTo>
                  <a:pt x="0" y="0"/>
                </a:moveTo>
                <a:lnTo>
                  <a:pt x="11874" y="680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1" name="object 2831"/>
          <p:cNvSpPr/>
          <p:nvPr/>
        </p:nvSpPr>
        <p:spPr>
          <a:xfrm>
            <a:off x="2167375" y="2025364"/>
            <a:ext cx="17272" cy="9893"/>
          </a:xfrm>
          <a:custGeom>
            <a:avLst/>
            <a:gdLst/>
            <a:ahLst/>
            <a:cxnLst/>
            <a:rect l="l" t="t" r="r" b="b"/>
            <a:pathLst>
              <a:path w="17272" h="9893">
                <a:moveTo>
                  <a:pt x="0" y="0"/>
                </a:moveTo>
                <a:lnTo>
                  <a:pt x="17272" y="98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2" name="object 2832"/>
          <p:cNvSpPr/>
          <p:nvPr/>
        </p:nvSpPr>
        <p:spPr>
          <a:xfrm>
            <a:off x="2163179" y="1983626"/>
            <a:ext cx="140335" cy="110477"/>
          </a:xfrm>
          <a:custGeom>
            <a:avLst/>
            <a:gdLst/>
            <a:ahLst/>
            <a:cxnLst/>
            <a:rect l="l" t="t" r="r" b="b"/>
            <a:pathLst>
              <a:path w="140335" h="110477">
                <a:moveTo>
                  <a:pt x="0" y="0"/>
                </a:moveTo>
                <a:lnTo>
                  <a:pt x="140335" y="81026"/>
                </a:lnTo>
                <a:lnTo>
                  <a:pt x="123317" y="11047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3" name="object 2833"/>
          <p:cNvSpPr/>
          <p:nvPr/>
        </p:nvSpPr>
        <p:spPr>
          <a:xfrm>
            <a:off x="2177516" y="2031222"/>
            <a:ext cx="9499" cy="5473"/>
          </a:xfrm>
          <a:custGeom>
            <a:avLst/>
            <a:gdLst/>
            <a:ahLst/>
            <a:cxnLst/>
            <a:rect l="l" t="t" r="r" b="b"/>
            <a:pathLst>
              <a:path w="9499" h="5473">
                <a:moveTo>
                  <a:pt x="1739" y="952"/>
                </a:moveTo>
                <a:lnTo>
                  <a:pt x="469" y="241"/>
                </a:lnTo>
                <a:lnTo>
                  <a:pt x="5384" y="3098"/>
                </a:lnTo>
                <a:lnTo>
                  <a:pt x="9499" y="5473"/>
                </a:lnTo>
                <a:lnTo>
                  <a:pt x="0" y="0"/>
                </a:lnTo>
                <a:lnTo>
                  <a:pt x="635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4" name="object 2834"/>
          <p:cNvSpPr/>
          <p:nvPr/>
        </p:nvSpPr>
        <p:spPr>
          <a:xfrm>
            <a:off x="2177987" y="2031466"/>
            <a:ext cx="6654" cy="3797"/>
          </a:xfrm>
          <a:custGeom>
            <a:avLst/>
            <a:gdLst/>
            <a:ahLst/>
            <a:cxnLst/>
            <a:rect l="l" t="t" r="r" b="b"/>
            <a:pathLst>
              <a:path w="6654" h="3797">
                <a:moveTo>
                  <a:pt x="6654" y="3797"/>
                </a:moveTo>
                <a:lnTo>
                  <a:pt x="0" y="0"/>
                </a:lnTo>
                <a:lnTo>
                  <a:pt x="165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5" name="object 2835"/>
          <p:cNvSpPr/>
          <p:nvPr/>
        </p:nvSpPr>
        <p:spPr>
          <a:xfrm>
            <a:off x="2177986" y="2031464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1269" y="711"/>
                </a:moveTo>
                <a:lnTo>
                  <a:pt x="0" y="0"/>
                </a:lnTo>
                <a:lnTo>
                  <a:pt x="165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6" name="object 2836"/>
          <p:cNvSpPr/>
          <p:nvPr/>
        </p:nvSpPr>
        <p:spPr>
          <a:xfrm>
            <a:off x="2177515" y="2031225"/>
            <a:ext cx="18453" cy="10617"/>
          </a:xfrm>
          <a:custGeom>
            <a:avLst/>
            <a:gdLst/>
            <a:ahLst/>
            <a:cxnLst/>
            <a:rect l="l" t="t" r="r" b="b"/>
            <a:pathLst>
              <a:path w="18453" h="10617">
                <a:moveTo>
                  <a:pt x="0" y="0"/>
                </a:moveTo>
                <a:lnTo>
                  <a:pt x="18453" y="10617"/>
                </a:lnTo>
                <a:lnTo>
                  <a:pt x="5384" y="3086"/>
                </a:lnTo>
                <a:lnTo>
                  <a:pt x="7124" y="40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7" name="object 2837"/>
          <p:cNvSpPr/>
          <p:nvPr/>
        </p:nvSpPr>
        <p:spPr>
          <a:xfrm>
            <a:off x="2177986" y="2031464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1269" y="711"/>
                </a:moveTo>
                <a:lnTo>
                  <a:pt x="0" y="0"/>
                </a:lnTo>
                <a:lnTo>
                  <a:pt x="165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8" name="object 2838"/>
          <p:cNvSpPr/>
          <p:nvPr/>
        </p:nvSpPr>
        <p:spPr>
          <a:xfrm>
            <a:off x="2177986" y="2031464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1269" y="711"/>
                </a:moveTo>
                <a:lnTo>
                  <a:pt x="0" y="0"/>
                </a:lnTo>
                <a:lnTo>
                  <a:pt x="165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9" name="object 2839"/>
          <p:cNvSpPr/>
          <p:nvPr/>
        </p:nvSpPr>
        <p:spPr>
          <a:xfrm>
            <a:off x="2177986" y="2031464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1269" y="711"/>
                </a:moveTo>
                <a:lnTo>
                  <a:pt x="0" y="0"/>
                </a:lnTo>
                <a:lnTo>
                  <a:pt x="165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0" name="object 2840"/>
          <p:cNvSpPr/>
          <p:nvPr/>
        </p:nvSpPr>
        <p:spPr>
          <a:xfrm>
            <a:off x="2177515" y="2031225"/>
            <a:ext cx="91871" cy="53060"/>
          </a:xfrm>
          <a:custGeom>
            <a:avLst/>
            <a:gdLst/>
            <a:ahLst/>
            <a:cxnLst/>
            <a:rect l="l" t="t" r="r" b="b"/>
            <a:pathLst>
              <a:path w="91871" h="53060">
                <a:moveTo>
                  <a:pt x="0" y="0"/>
                </a:moveTo>
                <a:lnTo>
                  <a:pt x="91871" y="5306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1" name="object 2841"/>
          <p:cNvSpPr/>
          <p:nvPr/>
        </p:nvSpPr>
        <p:spPr>
          <a:xfrm>
            <a:off x="2182891" y="2034316"/>
            <a:ext cx="22110" cy="12750"/>
          </a:xfrm>
          <a:custGeom>
            <a:avLst/>
            <a:gdLst/>
            <a:ahLst/>
            <a:cxnLst/>
            <a:rect l="l" t="t" r="r" b="b"/>
            <a:pathLst>
              <a:path w="22110" h="12750">
                <a:moveTo>
                  <a:pt x="4127" y="2374"/>
                </a:moveTo>
                <a:lnTo>
                  <a:pt x="22110" y="12750"/>
                </a:lnTo>
                <a:lnTo>
                  <a:pt x="0" y="0"/>
                </a:lnTo>
                <a:lnTo>
                  <a:pt x="1752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2" name="object 2842"/>
          <p:cNvSpPr/>
          <p:nvPr/>
        </p:nvSpPr>
        <p:spPr>
          <a:xfrm>
            <a:off x="2187018" y="2036691"/>
            <a:ext cx="21932" cy="12674"/>
          </a:xfrm>
          <a:custGeom>
            <a:avLst/>
            <a:gdLst/>
            <a:ahLst/>
            <a:cxnLst/>
            <a:rect l="l" t="t" r="r" b="b"/>
            <a:pathLst>
              <a:path w="21932" h="12674">
                <a:moveTo>
                  <a:pt x="0" y="0"/>
                </a:moveTo>
                <a:lnTo>
                  <a:pt x="21932" y="126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3" name="object 2843"/>
          <p:cNvSpPr/>
          <p:nvPr/>
        </p:nvSpPr>
        <p:spPr>
          <a:xfrm>
            <a:off x="2177983" y="2031456"/>
            <a:ext cx="6654" cy="3810"/>
          </a:xfrm>
          <a:custGeom>
            <a:avLst/>
            <a:gdLst/>
            <a:ahLst/>
            <a:cxnLst/>
            <a:rect l="l" t="t" r="r" b="b"/>
            <a:pathLst>
              <a:path w="6654" h="3810">
                <a:moveTo>
                  <a:pt x="4914" y="2857"/>
                </a:moveTo>
                <a:lnTo>
                  <a:pt x="6654" y="3810"/>
                </a:lnTo>
                <a:lnTo>
                  <a:pt x="0" y="0"/>
                </a:lnTo>
                <a:lnTo>
                  <a:pt x="1270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4" name="object 2844"/>
          <p:cNvSpPr/>
          <p:nvPr/>
        </p:nvSpPr>
        <p:spPr>
          <a:xfrm>
            <a:off x="2182898" y="2034313"/>
            <a:ext cx="22098" cy="12750"/>
          </a:xfrm>
          <a:custGeom>
            <a:avLst/>
            <a:gdLst/>
            <a:ahLst/>
            <a:cxnLst/>
            <a:rect l="l" t="t" r="r" b="b"/>
            <a:pathLst>
              <a:path w="22098" h="12750">
                <a:moveTo>
                  <a:pt x="0" y="0"/>
                </a:moveTo>
                <a:lnTo>
                  <a:pt x="13068" y="7518"/>
                </a:lnTo>
                <a:lnTo>
                  <a:pt x="22098" y="12750"/>
                </a:lnTo>
                <a:lnTo>
                  <a:pt x="0" y="0"/>
                </a:lnTo>
                <a:lnTo>
                  <a:pt x="22098" y="12750"/>
                </a:lnTo>
                <a:lnTo>
                  <a:pt x="15608" y="9029"/>
                </a:lnTo>
                <a:lnTo>
                  <a:pt x="22098" y="12750"/>
                </a:lnTo>
                <a:lnTo>
                  <a:pt x="4127" y="2374"/>
                </a:lnTo>
                <a:lnTo>
                  <a:pt x="15608" y="9029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5" name="object 2845"/>
          <p:cNvSpPr/>
          <p:nvPr/>
        </p:nvSpPr>
        <p:spPr>
          <a:xfrm>
            <a:off x="2182900" y="2034319"/>
            <a:ext cx="15608" cy="9029"/>
          </a:xfrm>
          <a:custGeom>
            <a:avLst/>
            <a:gdLst/>
            <a:ahLst/>
            <a:cxnLst/>
            <a:rect l="l" t="t" r="r" b="b"/>
            <a:pathLst>
              <a:path w="15608" h="9029">
                <a:moveTo>
                  <a:pt x="13068" y="7518"/>
                </a:moveTo>
                <a:lnTo>
                  <a:pt x="15608" y="9029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6" name="object 2846"/>
          <p:cNvSpPr/>
          <p:nvPr/>
        </p:nvSpPr>
        <p:spPr>
          <a:xfrm>
            <a:off x="2187018" y="2036691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0"/>
                </a:moveTo>
                <a:lnTo>
                  <a:pt x="11480" y="6654"/>
                </a:lnTo>
                <a:lnTo>
                  <a:pt x="8953" y="5143"/>
                </a:lnTo>
                <a:lnTo>
                  <a:pt x="17983" y="10375"/>
                </a:lnTo>
                <a:lnTo>
                  <a:pt x="11480" y="6654"/>
                </a:lnTo>
                <a:lnTo>
                  <a:pt x="17983" y="10375"/>
                </a:lnTo>
                <a:lnTo>
                  <a:pt x="11480" y="665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7" name="object 2847"/>
          <p:cNvSpPr/>
          <p:nvPr/>
        </p:nvSpPr>
        <p:spPr>
          <a:xfrm>
            <a:off x="2187018" y="2036691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0"/>
                </a:moveTo>
                <a:lnTo>
                  <a:pt x="17983" y="10375"/>
                </a:lnTo>
                <a:lnTo>
                  <a:pt x="8953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8" name="object 2848"/>
          <p:cNvSpPr/>
          <p:nvPr/>
        </p:nvSpPr>
        <p:spPr>
          <a:xfrm>
            <a:off x="2182898" y="2034313"/>
            <a:ext cx="26060" cy="42608"/>
          </a:xfrm>
          <a:custGeom>
            <a:avLst/>
            <a:gdLst/>
            <a:ahLst/>
            <a:cxnLst/>
            <a:rect l="l" t="t" r="r" b="b"/>
            <a:pathLst>
              <a:path w="26060" h="42608">
                <a:moveTo>
                  <a:pt x="0" y="0"/>
                </a:moveTo>
                <a:lnTo>
                  <a:pt x="22098" y="12750"/>
                </a:lnTo>
                <a:lnTo>
                  <a:pt x="26060" y="15049"/>
                </a:lnTo>
                <a:lnTo>
                  <a:pt x="10058" y="4260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9" name="object 2849"/>
          <p:cNvSpPr/>
          <p:nvPr/>
        </p:nvSpPr>
        <p:spPr>
          <a:xfrm>
            <a:off x="2177982" y="2031465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165" y="76"/>
                </a:moveTo>
                <a:lnTo>
                  <a:pt x="0" y="0"/>
                </a:lnTo>
                <a:lnTo>
                  <a:pt x="1270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0" name="object 2850"/>
          <p:cNvSpPr/>
          <p:nvPr/>
        </p:nvSpPr>
        <p:spPr>
          <a:xfrm>
            <a:off x="2177983" y="2031456"/>
            <a:ext cx="4914" cy="2857"/>
          </a:xfrm>
          <a:custGeom>
            <a:avLst/>
            <a:gdLst/>
            <a:ahLst/>
            <a:cxnLst/>
            <a:rect l="l" t="t" r="r" b="b"/>
            <a:pathLst>
              <a:path w="4914" h="2857">
                <a:moveTo>
                  <a:pt x="4914" y="2857"/>
                </a:moveTo>
                <a:lnTo>
                  <a:pt x="0" y="0"/>
                </a:lnTo>
                <a:lnTo>
                  <a:pt x="165" y="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1" name="object 2851"/>
          <p:cNvSpPr/>
          <p:nvPr/>
        </p:nvSpPr>
        <p:spPr>
          <a:xfrm>
            <a:off x="2177986" y="2031464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1269" y="71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2" name="object 2852"/>
          <p:cNvSpPr/>
          <p:nvPr/>
        </p:nvSpPr>
        <p:spPr>
          <a:xfrm>
            <a:off x="2193269" y="2077166"/>
            <a:ext cx="2692" cy="1498"/>
          </a:xfrm>
          <a:custGeom>
            <a:avLst/>
            <a:gdLst/>
            <a:ahLst/>
            <a:cxnLst/>
            <a:rect l="l" t="t" r="r" b="b"/>
            <a:pathLst>
              <a:path w="2692" h="1498">
                <a:moveTo>
                  <a:pt x="876" y="469"/>
                </a:moveTo>
                <a:lnTo>
                  <a:pt x="0" y="0"/>
                </a:lnTo>
                <a:lnTo>
                  <a:pt x="2692" y="1498"/>
                </a:lnTo>
                <a:lnTo>
                  <a:pt x="1752" y="9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3" name="object 2853"/>
          <p:cNvSpPr/>
          <p:nvPr/>
        </p:nvSpPr>
        <p:spPr>
          <a:xfrm>
            <a:off x="2192955" y="2043339"/>
            <a:ext cx="16002" cy="35331"/>
          </a:xfrm>
          <a:custGeom>
            <a:avLst/>
            <a:gdLst/>
            <a:ahLst/>
            <a:cxnLst/>
            <a:rect l="l" t="t" r="r" b="b"/>
            <a:pathLst>
              <a:path w="16001" h="35331">
                <a:moveTo>
                  <a:pt x="1981" y="34772"/>
                </a:moveTo>
                <a:lnTo>
                  <a:pt x="3009" y="35331"/>
                </a:lnTo>
                <a:lnTo>
                  <a:pt x="0" y="33578"/>
                </a:lnTo>
                <a:lnTo>
                  <a:pt x="16002" y="6019"/>
                </a:lnTo>
                <a:lnTo>
                  <a:pt x="554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4" name="object 2854"/>
          <p:cNvSpPr/>
          <p:nvPr/>
        </p:nvSpPr>
        <p:spPr>
          <a:xfrm>
            <a:off x="2195968" y="2078666"/>
            <a:ext cx="4991" cy="2933"/>
          </a:xfrm>
          <a:custGeom>
            <a:avLst/>
            <a:gdLst/>
            <a:ahLst/>
            <a:cxnLst/>
            <a:rect l="l" t="t" r="r" b="b"/>
            <a:pathLst>
              <a:path w="4991" h="2933">
                <a:moveTo>
                  <a:pt x="0" y="0"/>
                </a:moveTo>
                <a:lnTo>
                  <a:pt x="4991" y="2933"/>
                </a:lnTo>
                <a:lnTo>
                  <a:pt x="3479" y="19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5" name="object 2855"/>
          <p:cNvSpPr/>
          <p:nvPr/>
        </p:nvSpPr>
        <p:spPr>
          <a:xfrm>
            <a:off x="2193269" y="2077166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876" y="46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6" name="object 2856"/>
          <p:cNvSpPr/>
          <p:nvPr/>
        </p:nvSpPr>
        <p:spPr>
          <a:xfrm>
            <a:off x="2193349" y="2077159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1587" y="952"/>
                </a:moveTo>
                <a:lnTo>
                  <a:pt x="2616" y="1511"/>
                </a:lnTo>
                <a:lnTo>
                  <a:pt x="0" y="0"/>
                </a:lnTo>
                <a:lnTo>
                  <a:pt x="2146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7" name="object 2857"/>
          <p:cNvSpPr/>
          <p:nvPr/>
        </p:nvSpPr>
        <p:spPr>
          <a:xfrm>
            <a:off x="2193274" y="2077161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0" y="0"/>
                </a:moveTo>
                <a:lnTo>
                  <a:pt x="876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8" name="object 2858"/>
          <p:cNvSpPr/>
          <p:nvPr/>
        </p:nvSpPr>
        <p:spPr>
          <a:xfrm>
            <a:off x="2193349" y="2077159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1587" y="952"/>
                </a:moveTo>
                <a:lnTo>
                  <a:pt x="2616" y="1511"/>
                </a:lnTo>
                <a:lnTo>
                  <a:pt x="0" y="0"/>
                </a:lnTo>
                <a:lnTo>
                  <a:pt x="2146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9" name="object 2859"/>
          <p:cNvSpPr/>
          <p:nvPr/>
        </p:nvSpPr>
        <p:spPr>
          <a:xfrm>
            <a:off x="2193269" y="2077166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876" y="46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0" name="object 2860"/>
          <p:cNvSpPr/>
          <p:nvPr/>
        </p:nvSpPr>
        <p:spPr>
          <a:xfrm>
            <a:off x="2193269" y="2077166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876" y="46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1" name="object 2861"/>
          <p:cNvSpPr/>
          <p:nvPr/>
        </p:nvSpPr>
        <p:spPr>
          <a:xfrm>
            <a:off x="2193354" y="2077161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0"/>
                </a:moveTo>
                <a:lnTo>
                  <a:pt x="2616" y="1511"/>
                </a:lnTo>
                <a:lnTo>
                  <a:pt x="1587" y="952"/>
                </a:lnTo>
                <a:lnTo>
                  <a:pt x="2616" y="1511"/>
                </a:lnTo>
                <a:lnTo>
                  <a:pt x="0" y="0"/>
                </a:lnTo>
                <a:lnTo>
                  <a:pt x="787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2" name="object 2862"/>
          <p:cNvSpPr/>
          <p:nvPr/>
        </p:nvSpPr>
        <p:spPr>
          <a:xfrm>
            <a:off x="2193270" y="2077158"/>
            <a:ext cx="2222" cy="1270"/>
          </a:xfrm>
          <a:custGeom>
            <a:avLst/>
            <a:gdLst/>
            <a:ahLst/>
            <a:cxnLst/>
            <a:rect l="l" t="t" r="r" b="b"/>
            <a:pathLst>
              <a:path w="2222" h="1269">
                <a:moveTo>
                  <a:pt x="2222" y="127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3" name="object 2863"/>
          <p:cNvSpPr/>
          <p:nvPr/>
        </p:nvSpPr>
        <p:spPr>
          <a:xfrm>
            <a:off x="2195013" y="2078117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2616" y="149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4" name="object 2864"/>
          <p:cNvSpPr/>
          <p:nvPr/>
        </p:nvSpPr>
        <p:spPr>
          <a:xfrm>
            <a:off x="2192958" y="2047066"/>
            <a:ext cx="16002" cy="29857"/>
          </a:xfrm>
          <a:custGeom>
            <a:avLst/>
            <a:gdLst/>
            <a:ahLst/>
            <a:cxnLst/>
            <a:rect l="l" t="t" r="r" b="b"/>
            <a:pathLst>
              <a:path w="16001" h="29857">
                <a:moveTo>
                  <a:pt x="0" y="29857"/>
                </a:moveTo>
                <a:lnTo>
                  <a:pt x="16002" y="2298"/>
                </a:lnTo>
                <a:lnTo>
                  <a:pt x="12039" y="0"/>
                </a:lnTo>
                <a:lnTo>
                  <a:pt x="16002" y="2298"/>
                </a:lnTo>
                <a:lnTo>
                  <a:pt x="12039" y="0"/>
                </a:lnTo>
                <a:lnTo>
                  <a:pt x="16002" y="2298"/>
                </a:lnTo>
                <a:lnTo>
                  <a:pt x="12039" y="0"/>
                </a:lnTo>
                <a:lnTo>
                  <a:pt x="14262" y="1269"/>
                </a:lnTo>
                <a:lnTo>
                  <a:pt x="1600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5" name="object 2865"/>
          <p:cNvSpPr/>
          <p:nvPr/>
        </p:nvSpPr>
        <p:spPr>
          <a:xfrm>
            <a:off x="2193274" y="2077161"/>
            <a:ext cx="2222" cy="1270"/>
          </a:xfrm>
          <a:custGeom>
            <a:avLst/>
            <a:gdLst/>
            <a:ahLst/>
            <a:cxnLst/>
            <a:rect l="l" t="t" r="r" b="b"/>
            <a:pathLst>
              <a:path w="2222" h="1269">
                <a:moveTo>
                  <a:pt x="0" y="0"/>
                </a:moveTo>
                <a:lnTo>
                  <a:pt x="2222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6" name="object 2866"/>
          <p:cNvSpPr/>
          <p:nvPr/>
        </p:nvSpPr>
        <p:spPr>
          <a:xfrm>
            <a:off x="2193269" y="2077166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876" y="46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7" name="object 2867"/>
          <p:cNvSpPr/>
          <p:nvPr/>
        </p:nvSpPr>
        <p:spPr>
          <a:xfrm>
            <a:off x="2193354" y="2077161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0"/>
                </a:moveTo>
                <a:lnTo>
                  <a:pt x="2616" y="1511"/>
                </a:lnTo>
                <a:lnTo>
                  <a:pt x="1587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8" name="object 2868"/>
          <p:cNvSpPr/>
          <p:nvPr/>
        </p:nvSpPr>
        <p:spPr>
          <a:xfrm>
            <a:off x="2193274" y="2077161"/>
            <a:ext cx="2692" cy="1511"/>
          </a:xfrm>
          <a:custGeom>
            <a:avLst/>
            <a:gdLst/>
            <a:ahLst/>
            <a:cxnLst/>
            <a:rect l="l" t="t" r="r" b="b"/>
            <a:pathLst>
              <a:path w="2692" h="1511">
                <a:moveTo>
                  <a:pt x="0" y="0"/>
                </a:moveTo>
                <a:lnTo>
                  <a:pt x="2692" y="1511"/>
                </a:lnTo>
                <a:lnTo>
                  <a:pt x="166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9" name="object 2869"/>
          <p:cNvSpPr/>
          <p:nvPr/>
        </p:nvSpPr>
        <p:spPr>
          <a:xfrm>
            <a:off x="2193354" y="2077161"/>
            <a:ext cx="787" cy="469"/>
          </a:xfrm>
          <a:custGeom>
            <a:avLst/>
            <a:gdLst/>
            <a:ahLst/>
            <a:cxnLst/>
            <a:rect l="l" t="t" r="r" b="b"/>
            <a:pathLst>
              <a:path w="787" h="469">
                <a:moveTo>
                  <a:pt x="0" y="0"/>
                </a:moveTo>
                <a:lnTo>
                  <a:pt x="787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0" name="object 2870"/>
          <p:cNvSpPr/>
          <p:nvPr/>
        </p:nvSpPr>
        <p:spPr>
          <a:xfrm>
            <a:off x="2193349" y="2077159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1587" y="952"/>
                </a:moveTo>
                <a:lnTo>
                  <a:pt x="2616" y="1511"/>
                </a:lnTo>
                <a:lnTo>
                  <a:pt x="0" y="0"/>
                </a:lnTo>
                <a:lnTo>
                  <a:pt x="2146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1" name="object 2871"/>
          <p:cNvSpPr/>
          <p:nvPr/>
        </p:nvSpPr>
        <p:spPr>
          <a:xfrm>
            <a:off x="2192959" y="2047066"/>
            <a:ext cx="16395" cy="29857"/>
          </a:xfrm>
          <a:custGeom>
            <a:avLst/>
            <a:gdLst/>
            <a:ahLst/>
            <a:cxnLst/>
            <a:rect l="l" t="t" r="r" b="b"/>
            <a:pathLst>
              <a:path w="16395" h="29857">
                <a:moveTo>
                  <a:pt x="16154" y="2374"/>
                </a:moveTo>
                <a:lnTo>
                  <a:pt x="16395" y="2540"/>
                </a:lnTo>
                <a:lnTo>
                  <a:pt x="12039" y="0"/>
                </a:lnTo>
                <a:lnTo>
                  <a:pt x="15989" y="2298"/>
                </a:lnTo>
                <a:lnTo>
                  <a:pt x="12039" y="0"/>
                </a:lnTo>
                <a:lnTo>
                  <a:pt x="15989" y="2298"/>
                </a:lnTo>
                <a:lnTo>
                  <a:pt x="12039" y="0"/>
                </a:lnTo>
                <a:lnTo>
                  <a:pt x="15989" y="2298"/>
                </a:lnTo>
                <a:lnTo>
                  <a:pt x="12039" y="0"/>
                </a:lnTo>
                <a:lnTo>
                  <a:pt x="15989" y="2298"/>
                </a:lnTo>
                <a:lnTo>
                  <a:pt x="0" y="29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2" name="object 2872"/>
          <p:cNvSpPr/>
          <p:nvPr/>
        </p:nvSpPr>
        <p:spPr>
          <a:xfrm>
            <a:off x="2195015" y="2078112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0" y="0"/>
                </a:moveTo>
                <a:lnTo>
                  <a:pt x="2616" y="14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3" name="object 2873"/>
          <p:cNvSpPr/>
          <p:nvPr/>
        </p:nvSpPr>
        <p:spPr>
          <a:xfrm>
            <a:off x="2193358" y="2077166"/>
            <a:ext cx="2133" cy="1270"/>
          </a:xfrm>
          <a:custGeom>
            <a:avLst/>
            <a:gdLst/>
            <a:ahLst/>
            <a:cxnLst/>
            <a:rect l="l" t="t" r="r" b="b"/>
            <a:pathLst>
              <a:path w="2133" h="1269">
                <a:moveTo>
                  <a:pt x="787" y="469"/>
                </a:moveTo>
                <a:lnTo>
                  <a:pt x="0" y="0"/>
                </a:lnTo>
                <a:lnTo>
                  <a:pt x="2133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4" name="object 2874"/>
          <p:cNvSpPr/>
          <p:nvPr/>
        </p:nvSpPr>
        <p:spPr>
          <a:xfrm>
            <a:off x="2192958" y="2047066"/>
            <a:ext cx="16002" cy="29857"/>
          </a:xfrm>
          <a:custGeom>
            <a:avLst/>
            <a:gdLst/>
            <a:ahLst/>
            <a:cxnLst/>
            <a:rect l="l" t="t" r="r" b="b"/>
            <a:pathLst>
              <a:path w="16001" h="29857">
                <a:moveTo>
                  <a:pt x="0" y="29857"/>
                </a:moveTo>
                <a:lnTo>
                  <a:pt x="16002" y="2298"/>
                </a:lnTo>
                <a:lnTo>
                  <a:pt x="12039" y="0"/>
                </a:lnTo>
                <a:lnTo>
                  <a:pt x="16002" y="2298"/>
                </a:lnTo>
                <a:lnTo>
                  <a:pt x="14262" y="1269"/>
                </a:lnTo>
                <a:lnTo>
                  <a:pt x="16002" y="2298"/>
                </a:lnTo>
                <a:lnTo>
                  <a:pt x="0" y="29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5" name="object 2875"/>
          <p:cNvSpPr/>
          <p:nvPr/>
        </p:nvSpPr>
        <p:spPr>
          <a:xfrm>
            <a:off x="2195015" y="2078112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0" y="0"/>
                </a:moveTo>
                <a:lnTo>
                  <a:pt x="2616" y="14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6" name="object 2876"/>
          <p:cNvSpPr/>
          <p:nvPr/>
        </p:nvSpPr>
        <p:spPr>
          <a:xfrm>
            <a:off x="2192953" y="2047062"/>
            <a:ext cx="16002" cy="29857"/>
          </a:xfrm>
          <a:custGeom>
            <a:avLst/>
            <a:gdLst/>
            <a:ahLst/>
            <a:cxnLst/>
            <a:rect l="l" t="t" r="r" b="b"/>
            <a:pathLst>
              <a:path w="16001" h="29857">
                <a:moveTo>
                  <a:pt x="14262" y="1270"/>
                </a:moveTo>
                <a:lnTo>
                  <a:pt x="16001" y="2298"/>
                </a:lnTo>
                <a:lnTo>
                  <a:pt x="12039" y="0"/>
                </a:lnTo>
                <a:lnTo>
                  <a:pt x="16001" y="2298"/>
                </a:lnTo>
                <a:lnTo>
                  <a:pt x="0" y="29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7" name="object 2877"/>
          <p:cNvSpPr/>
          <p:nvPr/>
        </p:nvSpPr>
        <p:spPr>
          <a:xfrm>
            <a:off x="2195013" y="2078117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2616" y="149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8" name="object 2878"/>
          <p:cNvSpPr/>
          <p:nvPr/>
        </p:nvSpPr>
        <p:spPr>
          <a:xfrm>
            <a:off x="2194937" y="2078112"/>
            <a:ext cx="1028" cy="558"/>
          </a:xfrm>
          <a:custGeom>
            <a:avLst/>
            <a:gdLst/>
            <a:ahLst/>
            <a:cxnLst/>
            <a:rect l="l" t="t" r="r" b="b"/>
            <a:pathLst>
              <a:path w="1028" h="558">
                <a:moveTo>
                  <a:pt x="0" y="0"/>
                </a:moveTo>
                <a:lnTo>
                  <a:pt x="1028" y="558"/>
                </a:ln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9" name="object 2879"/>
          <p:cNvSpPr/>
          <p:nvPr/>
        </p:nvSpPr>
        <p:spPr>
          <a:xfrm>
            <a:off x="2193349" y="2077165"/>
            <a:ext cx="4279" cy="2451"/>
          </a:xfrm>
          <a:custGeom>
            <a:avLst/>
            <a:gdLst/>
            <a:ahLst/>
            <a:cxnLst/>
            <a:rect l="l" t="t" r="r" b="b"/>
            <a:pathLst>
              <a:path w="4279" h="2451">
                <a:moveTo>
                  <a:pt x="4279" y="245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0" name="object 2880"/>
          <p:cNvSpPr/>
          <p:nvPr/>
        </p:nvSpPr>
        <p:spPr>
          <a:xfrm>
            <a:off x="2192958" y="2041833"/>
            <a:ext cx="16002" cy="35090"/>
          </a:xfrm>
          <a:custGeom>
            <a:avLst/>
            <a:gdLst/>
            <a:ahLst/>
            <a:cxnLst/>
            <a:rect l="l" t="t" r="r" b="b"/>
            <a:pathLst>
              <a:path w="16001" h="35090">
                <a:moveTo>
                  <a:pt x="0" y="35090"/>
                </a:moveTo>
                <a:lnTo>
                  <a:pt x="16002" y="7531"/>
                </a:lnTo>
                <a:lnTo>
                  <a:pt x="5537" y="1511"/>
                </a:lnTo>
                <a:lnTo>
                  <a:pt x="12039" y="5232"/>
                </a:lnTo>
                <a:lnTo>
                  <a:pt x="300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1" name="object 2881"/>
          <p:cNvSpPr/>
          <p:nvPr/>
        </p:nvSpPr>
        <p:spPr>
          <a:xfrm>
            <a:off x="2195015" y="2078112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0" y="0"/>
                </a:moveTo>
                <a:lnTo>
                  <a:pt x="2616" y="14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2" name="object 2882"/>
          <p:cNvSpPr/>
          <p:nvPr/>
        </p:nvSpPr>
        <p:spPr>
          <a:xfrm>
            <a:off x="2193358" y="2077166"/>
            <a:ext cx="2603" cy="1498"/>
          </a:xfrm>
          <a:custGeom>
            <a:avLst/>
            <a:gdLst/>
            <a:ahLst/>
            <a:cxnLst/>
            <a:rect l="l" t="t" r="r" b="b"/>
            <a:pathLst>
              <a:path w="2603" h="1498">
                <a:moveTo>
                  <a:pt x="787" y="469"/>
                </a:moveTo>
                <a:lnTo>
                  <a:pt x="0" y="0"/>
                </a:lnTo>
                <a:lnTo>
                  <a:pt x="2603" y="1498"/>
                </a:lnTo>
                <a:lnTo>
                  <a:pt x="1574" y="9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3" name="object 2883"/>
          <p:cNvSpPr/>
          <p:nvPr/>
        </p:nvSpPr>
        <p:spPr>
          <a:xfrm>
            <a:off x="2195013" y="2078117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2616" y="1498"/>
                </a:moveTo>
                <a:lnTo>
                  <a:pt x="0" y="0"/>
                </a:lnTo>
                <a:lnTo>
                  <a:pt x="2616" y="14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4" name="object 2884"/>
          <p:cNvSpPr/>
          <p:nvPr/>
        </p:nvSpPr>
        <p:spPr>
          <a:xfrm>
            <a:off x="2192958" y="2047066"/>
            <a:ext cx="16002" cy="29857"/>
          </a:xfrm>
          <a:custGeom>
            <a:avLst/>
            <a:gdLst/>
            <a:ahLst/>
            <a:cxnLst/>
            <a:rect l="l" t="t" r="r" b="b"/>
            <a:pathLst>
              <a:path w="16001" h="29857">
                <a:moveTo>
                  <a:pt x="0" y="29857"/>
                </a:moveTo>
                <a:lnTo>
                  <a:pt x="16002" y="2298"/>
                </a:lnTo>
                <a:lnTo>
                  <a:pt x="12039" y="0"/>
                </a:lnTo>
                <a:lnTo>
                  <a:pt x="16002" y="2298"/>
                </a:lnTo>
                <a:lnTo>
                  <a:pt x="12039" y="0"/>
                </a:lnTo>
                <a:lnTo>
                  <a:pt x="16002" y="2298"/>
                </a:lnTo>
                <a:lnTo>
                  <a:pt x="12039" y="0"/>
                </a:lnTo>
                <a:lnTo>
                  <a:pt x="16002" y="2298"/>
                </a:lnTo>
                <a:lnTo>
                  <a:pt x="12039" y="0"/>
                </a:lnTo>
                <a:lnTo>
                  <a:pt x="14262" y="1269"/>
                </a:lnTo>
                <a:lnTo>
                  <a:pt x="1600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5" name="object 2885"/>
          <p:cNvSpPr/>
          <p:nvPr/>
        </p:nvSpPr>
        <p:spPr>
          <a:xfrm>
            <a:off x="2195013" y="2078117"/>
            <a:ext cx="2616" cy="1498"/>
          </a:xfrm>
          <a:custGeom>
            <a:avLst/>
            <a:gdLst/>
            <a:ahLst/>
            <a:cxnLst/>
            <a:rect l="l" t="t" r="r" b="b"/>
            <a:pathLst>
              <a:path w="2616" h="1498">
                <a:moveTo>
                  <a:pt x="2616" y="149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6" name="object 2886"/>
          <p:cNvSpPr/>
          <p:nvPr/>
        </p:nvSpPr>
        <p:spPr>
          <a:xfrm>
            <a:off x="2192958" y="2047066"/>
            <a:ext cx="16002" cy="29857"/>
          </a:xfrm>
          <a:custGeom>
            <a:avLst/>
            <a:gdLst/>
            <a:ahLst/>
            <a:cxnLst/>
            <a:rect l="l" t="t" r="r" b="b"/>
            <a:pathLst>
              <a:path w="16001" h="29857">
                <a:moveTo>
                  <a:pt x="0" y="29857"/>
                </a:moveTo>
                <a:lnTo>
                  <a:pt x="16002" y="2298"/>
                </a:lnTo>
                <a:lnTo>
                  <a:pt x="1203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7" name="object 2887"/>
          <p:cNvSpPr/>
          <p:nvPr/>
        </p:nvSpPr>
        <p:spPr>
          <a:xfrm>
            <a:off x="2195968" y="2041837"/>
            <a:ext cx="9029" cy="5232"/>
          </a:xfrm>
          <a:custGeom>
            <a:avLst/>
            <a:gdLst/>
            <a:ahLst/>
            <a:cxnLst/>
            <a:rect l="l" t="t" r="r" b="b"/>
            <a:pathLst>
              <a:path w="9029" h="5232">
                <a:moveTo>
                  <a:pt x="0" y="0"/>
                </a:moveTo>
                <a:lnTo>
                  <a:pt x="2540" y="1511"/>
                </a:lnTo>
                <a:lnTo>
                  <a:pt x="0" y="0"/>
                </a:lnTo>
                <a:lnTo>
                  <a:pt x="9029" y="5232"/>
                </a:lnTo>
                <a:lnTo>
                  <a:pt x="2540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8" name="object 2888"/>
          <p:cNvSpPr/>
          <p:nvPr/>
        </p:nvSpPr>
        <p:spPr>
          <a:xfrm>
            <a:off x="2187018" y="2036691"/>
            <a:ext cx="21932" cy="12674"/>
          </a:xfrm>
          <a:custGeom>
            <a:avLst/>
            <a:gdLst/>
            <a:ahLst/>
            <a:cxnLst/>
            <a:rect l="l" t="t" r="r" b="b"/>
            <a:pathLst>
              <a:path w="21932" h="12674">
                <a:moveTo>
                  <a:pt x="0" y="0"/>
                </a:moveTo>
                <a:lnTo>
                  <a:pt x="21932" y="12674"/>
                </a:lnTo>
                <a:lnTo>
                  <a:pt x="17983" y="10375"/>
                </a:lnTo>
                <a:lnTo>
                  <a:pt x="21932" y="12674"/>
                </a:lnTo>
                <a:lnTo>
                  <a:pt x="17983" y="10375"/>
                </a:lnTo>
                <a:lnTo>
                  <a:pt x="21932" y="12674"/>
                </a:lnTo>
                <a:lnTo>
                  <a:pt x="17983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9" name="object 2889"/>
          <p:cNvSpPr/>
          <p:nvPr/>
        </p:nvSpPr>
        <p:spPr>
          <a:xfrm>
            <a:off x="2199452" y="2080646"/>
            <a:ext cx="3886" cy="2298"/>
          </a:xfrm>
          <a:custGeom>
            <a:avLst/>
            <a:gdLst/>
            <a:ahLst/>
            <a:cxnLst/>
            <a:rect l="l" t="t" r="r" b="b"/>
            <a:pathLst>
              <a:path w="3886" h="2298">
                <a:moveTo>
                  <a:pt x="0" y="0"/>
                </a:moveTo>
                <a:lnTo>
                  <a:pt x="3886" y="2298"/>
                </a:lnTo>
                <a:lnTo>
                  <a:pt x="1981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0" name="object 2890"/>
          <p:cNvSpPr/>
          <p:nvPr/>
        </p:nvSpPr>
        <p:spPr>
          <a:xfrm>
            <a:off x="2200955" y="2081597"/>
            <a:ext cx="2374" cy="1346"/>
          </a:xfrm>
          <a:custGeom>
            <a:avLst/>
            <a:gdLst/>
            <a:ahLst/>
            <a:cxnLst/>
            <a:rect l="l" t="t" r="r" b="b"/>
            <a:pathLst>
              <a:path w="2374" h="1346">
                <a:moveTo>
                  <a:pt x="0" y="0"/>
                </a:moveTo>
                <a:lnTo>
                  <a:pt x="2374" y="1346"/>
                </a:lnTo>
                <a:lnTo>
                  <a:pt x="48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1" name="object 2891"/>
          <p:cNvSpPr/>
          <p:nvPr/>
        </p:nvSpPr>
        <p:spPr>
          <a:xfrm>
            <a:off x="2196997" y="2079299"/>
            <a:ext cx="635" cy="317"/>
          </a:xfrm>
          <a:custGeom>
            <a:avLst/>
            <a:gdLst/>
            <a:ahLst/>
            <a:cxnLst/>
            <a:rect l="l" t="t" r="r" b="b"/>
            <a:pathLst>
              <a:path w="635" h="317">
                <a:moveTo>
                  <a:pt x="0" y="0"/>
                </a:moveTo>
                <a:lnTo>
                  <a:pt x="635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2" name="object 2892"/>
          <p:cNvSpPr/>
          <p:nvPr/>
        </p:nvSpPr>
        <p:spPr>
          <a:xfrm>
            <a:off x="2199449" y="2080646"/>
            <a:ext cx="4597" cy="2692"/>
          </a:xfrm>
          <a:custGeom>
            <a:avLst/>
            <a:gdLst/>
            <a:ahLst/>
            <a:cxnLst/>
            <a:rect l="l" t="t" r="r" b="b"/>
            <a:pathLst>
              <a:path w="4597" h="2692">
                <a:moveTo>
                  <a:pt x="4597" y="269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3" name="object 2893"/>
          <p:cNvSpPr/>
          <p:nvPr/>
        </p:nvSpPr>
        <p:spPr>
          <a:xfrm>
            <a:off x="2199452" y="2080639"/>
            <a:ext cx="3886" cy="2298"/>
          </a:xfrm>
          <a:custGeom>
            <a:avLst/>
            <a:gdLst/>
            <a:ahLst/>
            <a:cxnLst/>
            <a:rect l="l" t="t" r="r" b="b"/>
            <a:pathLst>
              <a:path w="3886" h="2298">
                <a:moveTo>
                  <a:pt x="1981" y="1193"/>
                </a:moveTo>
                <a:lnTo>
                  <a:pt x="3886" y="229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4" name="object 2894"/>
          <p:cNvSpPr/>
          <p:nvPr/>
        </p:nvSpPr>
        <p:spPr>
          <a:xfrm>
            <a:off x="2199449" y="2080646"/>
            <a:ext cx="4597" cy="2692"/>
          </a:xfrm>
          <a:custGeom>
            <a:avLst/>
            <a:gdLst/>
            <a:ahLst/>
            <a:cxnLst/>
            <a:rect l="l" t="t" r="r" b="b"/>
            <a:pathLst>
              <a:path w="4597" h="2692">
                <a:moveTo>
                  <a:pt x="4597" y="269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5" name="object 2895"/>
          <p:cNvSpPr/>
          <p:nvPr/>
        </p:nvSpPr>
        <p:spPr>
          <a:xfrm>
            <a:off x="2199449" y="2080646"/>
            <a:ext cx="4597" cy="2692"/>
          </a:xfrm>
          <a:custGeom>
            <a:avLst/>
            <a:gdLst/>
            <a:ahLst/>
            <a:cxnLst/>
            <a:rect l="l" t="t" r="r" b="b"/>
            <a:pathLst>
              <a:path w="4597" h="2692">
                <a:moveTo>
                  <a:pt x="4597" y="269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6" name="object 2896"/>
          <p:cNvSpPr/>
          <p:nvPr/>
        </p:nvSpPr>
        <p:spPr>
          <a:xfrm>
            <a:off x="2199449" y="2080646"/>
            <a:ext cx="4597" cy="2692"/>
          </a:xfrm>
          <a:custGeom>
            <a:avLst/>
            <a:gdLst/>
            <a:ahLst/>
            <a:cxnLst/>
            <a:rect l="l" t="t" r="r" b="b"/>
            <a:pathLst>
              <a:path w="4597" h="2692">
                <a:moveTo>
                  <a:pt x="4597" y="2692"/>
                </a:moveTo>
                <a:lnTo>
                  <a:pt x="0" y="0"/>
                </a:lnTo>
                <a:lnTo>
                  <a:pt x="3886" y="2298"/>
                </a:lnTo>
                <a:lnTo>
                  <a:pt x="1981" y="11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7" name="object 2897"/>
          <p:cNvSpPr/>
          <p:nvPr/>
        </p:nvSpPr>
        <p:spPr>
          <a:xfrm>
            <a:off x="2203335" y="2082944"/>
            <a:ext cx="1498" cy="863"/>
          </a:xfrm>
          <a:custGeom>
            <a:avLst/>
            <a:gdLst/>
            <a:ahLst/>
            <a:cxnLst/>
            <a:rect l="l" t="t" r="r" b="b"/>
            <a:pathLst>
              <a:path w="1498" h="863">
                <a:moveTo>
                  <a:pt x="711" y="393"/>
                </a:moveTo>
                <a:lnTo>
                  <a:pt x="0" y="0"/>
                </a:lnTo>
                <a:lnTo>
                  <a:pt x="1498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8" name="object 2898"/>
          <p:cNvSpPr/>
          <p:nvPr/>
        </p:nvSpPr>
        <p:spPr>
          <a:xfrm>
            <a:off x="2199452" y="2080646"/>
            <a:ext cx="4597" cy="2692"/>
          </a:xfrm>
          <a:custGeom>
            <a:avLst/>
            <a:gdLst/>
            <a:ahLst/>
            <a:cxnLst/>
            <a:rect l="l" t="t" r="r" b="b"/>
            <a:pathLst>
              <a:path w="4597" h="2692">
                <a:moveTo>
                  <a:pt x="0" y="0"/>
                </a:moveTo>
                <a:lnTo>
                  <a:pt x="4597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9" name="object 2899"/>
          <p:cNvSpPr/>
          <p:nvPr/>
        </p:nvSpPr>
        <p:spPr>
          <a:xfrm>
            <a:off x="2203326" y="2082937"/>
            <a:ext cx="1511" cy="876"/>
          </a:xfrm>
          <a:custGeom>
            <a:avLst/>
            <a:gdLst/>
            <a:ahLst/>
            <a:cxnLst/>
            <a:rect l="l" t="t" r="r" b="b"/>
            <a:pathLst>
              <a:path w="1511" h="876">
                <a:moveTo>
                  <a:pt x="1511" y="876"/>
                </a:moveTo>
                <a:lnTo>
                  <a:pt x="0" y="0"/>
                </a:lnTo>
                <a:lnTo>
                  <a:pt x="723" y="40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0" name="object 2900"/>
          <p:cNvSpPr/>
          <p:nvPr/>
        </p:nvSpPr>
        <p:spPr>
          <a:xfrm>
            <a:off x="2203333" y="2082943"/>
            <a:ext cx="1663" cy="952"/>
          </a:xfrm>
          <a:custGeom>
            <a:avLst/>
            <a:gdLst/>
            <a:ahLst/>
            <a:cxnLst/>
            <a:rect l="l" t="t" r="r" b="b"/>
            <a:pathLst>
              <a:path w="1663" h="952">
                <a:moveTo>
                  <a:pt x="0" y="0"/>
                </a:moveTo>
                <a:lnTo>
                  <a:pt x="166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1" name="object 2901"/>
          <p:cNvSpPr/>
          <p:nvPr/>
        </p:nvSpPr>
        <p:spPr>
          <a:xfrm>
            <a:off x="2203335" y="2082944"/>
            <a:ext cx="1498" cy="863"/>
          </a:xfrm>
          <a:custGeom>
            <a:avLst/>
            <a:gdLst/>
            <a:ahLst/>
            <a:cxnLst/>
            <a:rect l="l" t="t" r="r" b="b"/>
            <a:pathLst>
              <a:path w="1498" h="863">
                <a:moveTo>
                  <a:pt x="711" y="393"/>
                </a:moveTo>
                <a:lnTo>
                  <a:pt x="0" y="0"/>
                </a:lnTo>
                <a:lnTo>
                  <a:pt x="1498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2" name="object 2902"/>
          <p:cNvSpPr/>
          <p:nvPr/>
        </p:nvSpPr>
        <p:spPr>
          <a:xfrm>
            <a:off x="2203333" y="2070268"/>
            <a:ext cx="13068" cy="15125"/>
          </a:xfrm>
          <a:custGeom>
            <a:avLst/>
            <a:gdLst/>
            <a:ahLst/>
            <a:cxnLst/>
            <a:rect l="l" t="t" r="r" b="b"/>
            <a:pathLst>
              <a:path w="13068" h="15125">
                <a:moveTo>
                  <a:pt x="0" y="12674"/>
                </a:moveTo>
                <a:lnTo>
                  <a:pt x="4279" y="15125"/>
                </a:lnTo>
                <a:lnTo>
                  <a:pt x="13068" y="0"/>
                </a:lnTo>
                <a:lnTo>
                  <a:pt x="12598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3" name="object 2903"/>
          <p:cNvSpPr/>
          <p:nvPr/>
        </p:nvSpPr>
        <p:spPr>
          <a:xfrm>
            <a:off x="2201434" y="2081832"/>
            <a:ext cx="3403" cy="1981"/>
          </a:xfrm>
          <a:custGeom>
            <a:avLst/>
            <a:gdLst/>
            <a:ahLst/>
            <a:cxnLst/>
            <a:rect l="l" t="t" r="r" b="b"/>
            <a:pathLst>
              <a:path w="3403" h="1981">
                <a:moveTo>
                  <a:pt x="3403" y="198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4" name="object 2904"/>
          <p:cNvSpPr/>
          <p:nvPr/>
        </p:nvSpPr>
        <p:spPr>
          <a:xfrm>
            <a:off x="2203333" y="2082943"/>
            <a:ext cx="1663" cy="952"/>
          </a:xfrm>
          <a:custGeom>
            <a:avLst/>
            <a:gdLst/>
            <a:ahLst/>
            <a:cxnLst/>
            <a:rect l="l" t="t" r="r" b="b"/>
            <a:pathLst>
              <a:path w="1663" h="952">
                <a:moveTo>
                  <a:pt x="0" y="0"/>
                </a:moveTo>
                <a:lnTo>
                  <a:pt x="166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5" name="object 2905"/>
          <p:cNvSpPr/>
          <p:nvPr/>
        </p:nvSpPr>
        <p:spPr>
          <a:xfrm>
            <a:off x="2203335" y="2082944"/>
            <a:ext cx="1498" cy="863"/>
          </a:xfrm>
          <a:custGeom>
            <a:avLst/>
            <a:gdLst/>
            <a:ahLst/>
            <a:cxnLst/>
            <a:rect l="l" t="t" r="r" b="b"/>
            <a:pathLst>
              <a:path w="1498" h="863">
                <a:moveTo>
                  <a:pt x="711" y="393"/>
                </a:moveTo>
                <a:lnTo>
                  <a:pt x="0" y="0"/>
                </a:lnTo>
                <a:lnTo>
                  <a:pt x="1498" y="8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6" name="object 2906"/>
          <p:cNvSpPr/>
          <p:nvPr/>
        </p:nvSpPr>
        <p:spPr>
          <a:xfrm>
            <a:off x="2203333" y="2082943"/>
            <a:ext cx="1663" cy="952"/>
          </a:xfrm>
          <a:custGeom>
            <a:avLst/>
            <a:gdLst/>
            <a:ahLst/>
            <a:cxnLst/>
            <a:rect l="l" t="t" r="r" b="b"/>
            <a:pathLst>
              <a:path w="1663" h="952">
                <a:moveTo>
                  <a:pt x="0" y="0"/>
                </a:moveTo>
                <a:lnTo>
                  <a:pt x="166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7" name="object 2907"/>
          <p:cNvSpPr/>
          <p:nvPr/>
        </p:nvSpPr>
        <p:spPr>
          <a:xfrm>
            <a:off x="2203326" y="2082937"/>
            <a:ext cx="1511" cy="876"/>
          </a:xfrm>
          <a:custGeom>
            <a:avLst/>
            <a:gdLst/>
            <a:ahLst/>
            <a:cxnLst/>
            <a:rect l="l" t="t" r="r" b="b"/>
            <a:pathLst>
              <a:path w="1511" h="876">
                <a:moveTo>
                  <a:pt x="1511" y="876"/>
                </a:moveTo>
                <a:lnTo>
                  <a:pt x="0" y="0"/>
                </a:lnTo>
                <a:lnTo>
                  <a:pt x="723" y="40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8" name="object 2908"/>
          <p:cNvSpPr/>
          <p:nvPr/>
        </p:nvSpPr>
        <p:spPr>
          <a:xfrm>
            <a:off x="2199452" y="2080639"/>
            <a:ext cx="3886" cy="2298"/>
          </a:xfrm>
          <a:custGeom>
            <a:avLst/>
            <a:gdLst/>
            <a:ahLst/>
            <a:cxnLst/>
            <a:rect l="l" t="t" r="r" b="b"/>
            <a:pathLst>
              <a:path w="3886" h="2298">
                <a:moveTo>
                  <a:pt x="1981" y="1193"/>
                </a:moveTo>
                <a:lnTo>
                  <a:pt x="3886" y="229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9" name="object 2909"/>
          <p:cNvSpPr/>
          <p:nvPr/>
        </p:nvSpPr>
        <p:spPr>
          <a:xfrm>
            <a:off x="2201433" y="2081833"/>
            <a:ext cx="3403" cy="1981"/>
          </a:xfrm>
          <a:custGeom>
            <a:avLst/>
            <a:gdLst/>
            <a:ahLst/>
            <a:cxnLst/>
            <a:rect l="l" t="t" r="r" b="b"/>
            <a:pathLst>
              <a:path w="3403" h="1981">
                <a:moveTo>
                  <a:pt x="0" y="0"/>
                </a:moveTo>
                <a:lnTo>
                  <a:pt x="3403" y="198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0" name="object 2910"/>
          <p:cNvSpPr/>
          <p:nvPr/>
        </p:nvSpPr>
        <p:spPr>
          <a:xfrm>
            <a:off x="2203333" y="2082943"/>
            <a:ext cx="1663" cy="952"/>
          </a:xfrm>
          <a:custGeom>
            <a:avLst/>
            <a:gdLst/>
            <a:ahLst/>
            <a:cxnLst/>
            <a:rect l="l" t="t" r="r" b="b"/>
            <a:pathLst>
              <a:path w="1663" h="952">
                <a:moveTo>
                  <a:pt x="0" y="0"/>
                </a:moveTo>
                <a:lnTo>
                  <a:pt x="166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1" name="object 2911"/>
          <p:cNvSpPr/>
          <p:nvPr/>
        </p:nvSpPr>
        <p:spPr>
          <a:xfrm>
            <a:off x="2201434" y="2081832"/>
            <a:ext cx="3403" cy="1981"/>
          </a:xfrm>
          <a:custGeom>
            <a:avLst/>
            <a:gdLst/>
            <a:ahLst/>
            <a:cxnLst/>
            <a:rect l="l" t="t" r="r" b="b"/>
            <a:pathLst>
              <a:path w="3403" h="1981">
                <a:moveTo>
                  <a:pt x="3403" y="198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2" name="object 2912"/>
          <p:cNvSpPr/>
          <p:nvPr/>
        </p:nvSpPr>
        <p:spPr>
          <a:xfrm>
            <a:off x="2201434" y="2081832"/>
            <a:ext cx="3403" cy="1981"/>
          </a:xfrm>
          <a:custGeom>
            <a:avLst/>
            <a:gdLst/>
            <a:ahLst/>
            <a:cxnLst/>
            <a:rect l="l" t="t" r="r" b="b"/>
            <a:pathLst>
              <a:path w="3403" h="1981">
                <a:moveTo>
                  <a:pt x="3403" y="198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3" name="object 2913"/>
          <p:cNvSpPr/>
          <p:nvPr/>
        </p:nvSpPr>
        <p:spPr>
          <a:xfrm>
            <a:off x="2198503" y="2043343"/>
            <a:ext cx="10452" cy="6019"/>
          </a:xfrm>
          <a:custGeom>
            <a:avLst/>
            <a:gdLst/>
            <a:ahLst/>
            <a:cxnLst/>
            <a:rect l="l" t="t" r="r" b="b"/>
            <a:pathLst>
              <a:path w="10452" h="6019">
                <a:moveTo>
                  <a:pt x="0" y="0"/>
                </a:moveTo>
                <a:lnTo>
                  <a:pt x="10452" y="6019"/>
                </a:lnTo>
                <a:lnTo>
                  <a:pt x="6489" y="3721"/>
                </a:lnTo>
                <a:lnTo>
                  <a:pt x="10452" y="6019"/>
                </a:lnTo>
                <a:lnTo>
                  <a:pt x="8394" y="4826"/>
                </a:lnTo>
                <a:lnTo>
                  <a:pt x="6489" y="3721"/>
                </a:lnTo>
                <a:lnTo>
                  <a:pt x="10452" y="6019"/>
                </a:lnTo>
                <a:lnTo>
                  <a:pt x="6489" y="3721"/>
                </a:lnTo>
                <a:lnTo>
                  <a:pt x="10452" y="601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4" name="object 2914"/>
          <p:cNvSpPr/>
          <p:nvPr/>
        </p:nvSpPr>
        <p:spPr>
          <a:xfrm>
            <a:off x="2204996" y="2047064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0" y="0"/>
                </a:moveTo>
                <a:lnTo>
                  <a:pt x="396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5" name="object 2915"/>
          <p:cNvSpPr/>
          <p:nvPr/>
        </p:nvSpPr>
        <p:spPr>
          <a:xfrm>
            <a:off x="2204996" y="2047064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0" y="0"/>
                </a:moveTo>
                <a:lnTo>
                  <a:pt x="3962" y="2298"/>
                </a:lnTo>
                <a:lnTo>
                  <a:pt x="0" y="0"/>
                </a:lnTo>
                <a:lnTo>
                  <a:pt x="396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6" name="object 2916"/>
          <p:cNvSpPr/>
          <p:nvPr/>
        </p:nvSpPr>
        <p:spPr>
          <a:xfrm>
            <a:off x="2195963" y="2041832"/>
            <a:ext cx="2540" cy="1511"/>
          </a:xfrm>
          <a:custGeom>
            <a:avLst/>
            <a:gdLst/>
            <a:ahLst/>
            <a:cxnLst/>
            <a:rect l="l" t="t" r="r" b="b"/>
            <a:pathLst>
              <a:path w="2539" h="1511">
                <a:moveTo>
                  <a:pt x="2539" y="1511"/>
                </a:moveTo>
                <a:lnTo>
                  <a:pt x="0" y="0"/>
                </a:lnTo>
                <a:lnTo>
                  <a:pt x="2539" y="15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7" name="object 2917"/>
          <p:cNvSpPr/>
          <p:nvPr/>
        </p:nvSpPr>
        <p:spPr>
          <a:xfrm>
            <a:off x="2204993" y="2047063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3962" y="2298"/>
                </a:moveTo>
                <a:lnTo>
                  <a:pt x="0" y="0"/>
                </a:lnTo>
                <a:lnTo>
                  <a:pt x="2781" y="1587"/>
                </a:lnTo>
                <a:lnTo>
                  <a:pt x="3962" y="2298"/>
                </a:lnTo>
                <a:lnTo>
                  <a:pt x="0" y="0"/>
                </a:lnTo>
                <a:lnTo>
                  <a:pt x="1905" y="1104"/>
                </a:lnTo>
                <a:lnTo>
                  <a:pt x="3962" y="2298"/>
                </a:lnTo>
                <a:lnTo>
                  <a:pt x="0" y="0"/>
                </a:lnTo>
                <a:lnTo>
                  <a:pt x="2222" y="1270"/>
                </a:lnTo>
                <a:lnTo>
                  <a:pt x="0" y="0"/>
                </a:lnTo>
                <a:lnTo>
                  <a:pt x="396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8" name="object 2918"/>
          <p:cNvSpPr/>
          <p:nvPr/>
        </p:nvSpPr>
        <p:spPr>
          <a:xfrm>
            <a:off x="2198503" y="2043343"/>
            <a:ext cx="15443" cy="8864"/>
          </a:xfrm>
          <a:custGeom>
            <a:avLst/>
            <a:gdLst/>
            <a:ahLst/>
            <a:cxnLst/>
            <a:rect l="l" t="t" r="r" b="b"/>
            <a:pathLst>
              <a:path w="15443" h="8864">
                <a:moveTo>
                  <a:pt x="0" y="0"/>
                </a:moveTo>
                <a:lnTo>
                  <a:pt x="15443" y="8864"/>
                </a:lnTo>
                <a:lnTo>
                  <a:pt x="11645" y="67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9" name="object 2919"/>
          <p:cNvSpPr/>
          <p:nvPr/>
        </p:nvSpPr>
        <p:spPr>
          <a:xfrm>
            <a:off x="2204991" y="2047060"/>
            <a:ext cx="6261" cy="3568"/>
          </a:xfrm>
          <a:custGeom>
            <a:avLst/>
            <a:gdLst/>
            <a:ahLst/>
            <a:cxnLst/>
            <a:rect l="l" t="t" r="r" b="b"/>
            <a:pathLst>
              <a:path w="6261" h="3568">
                <a:moveTo>
                  <a:pt x="6261" y="356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0" name="object 2920"/>
          <p:cNvSpPr/>
          <p:nvPr/>
        </p:nvSpPr>
        <p:spPr>
          <a:xfrm>
            <a:off x="2204993" y="2047063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3962" y="229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1" name="object 2921"/>
          <p:cNvSpPr/>
          <p:nvPr/>
        </p:nvSpPr>
        <p:spPr>
          <a:xfrm>
            <a:off x="2204993" y="2047063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3962" y="2298"/>
                </a:moveTo>
                <a:lnTo>
                  <a:pt x="0" y="0"/>
                </a:lnTo>
                <a:lnTo>
                  <a:pt x="396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2" name="object 2922"/>
          <p:cNvSpPr/>
          <p:nvPr/>
        </p:nvSpPr>
        <p:spPr>
          <a:xfrm>
            <a:off x="2213946" y="2052213"/>
            <a:ext cx="2146" cy="1270"/>
          </a:xfrm>
          <a:custGeom>
            <a:avLst/>
            <a:gdLst/>
            <a:ahLst/>
            <a:cxnLst/>
            <a:rect l="l" t="t" r="r" b="b"/>
            <a:pathLst>
              <a:path w="2146" h="1269">
                <a:moveTo>
                  <a:pt x="0" y="0"/>
                </a:moveTo>
                <a:lnTo>
                  <a:pt x="2146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3" name="object 2923"/>
          <p:cNvSpPr/>
          <p:nvPr/>
        </p:nvSpPr>
        <p:spPr>
          <a:xfrm>
            <a:off x="2204991" y="2047071"/>
            <a:ext cx="7289" cy="4191"/>
          </a:xfrm>
          <a:custGeom>
            <a:avLst/>
            <a:gdLst/>
            <a:ahLst/>
            <a:cxnLst/>
            <a:rect l="l" t="t" r="r" b="b"/>
            <a:pathLst>
              <a:path w="7289" h="4191">
                <a:moveTo>
                  <a:pt x="7289" y="4191"/>
                </a:moveTo>
                <a:lnTo>
                  <a:pt x="0" y="0"/>
                </a:lnTo>
                <a:lnTo>
                  <a:pt x="5473" y="31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4" name="object 2924"/>
          <p:cNvSpPr/>
          <p:nvPr/>
        </p:nvSpPr>
        <p:spPr>
          <a:xfrm>
            <a:off x="2215927" y="2057833"/>
            <a:ext cx="21069" cy="13309"/>
          </a:xfrm>
          <a:custGeom>
            <a:avLst/>
            <a:gdLst/>
            <a:ahLst/>
            <a:cxnLst/>
            <a:rect l="l" t="t" r="r" b="b"/>
            <a:pathLst>
              <a:path w="21069" h="13309">
                <a:moveTo>
                  <a:pt x="0" y="13309"/>
                </a:moveTo>
                <a:lnTo>
                  <a:pt x="7759" y="0"/>
                </a:lnTo>
                <a:lnTo>
                  <a:pt x="21069" y="76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5" name="object 2925"/>
          <p:cNvSpPr/>
          <p:nvPr/>
        </p:nvSpPr>
        <p:spPr>
          <a:xfrm>
            <a:off x="2215927" y="2057833"/>
            <a:ext cx="21069" cy="13309"/>
          </a:xfrm>
          <a:custGeom>
            <a:avLst/>
            <a:gdLst/>
            <a:ahLst/>
            <a:cxnLst/>
            <a:rect l="l" t="t" r="r" b="b"/>
            <a:pathLst>
              <a:path w="21069" h="13309">
                <a:moveTo>
                  <a:pt x="0" y="13309"/>
                </a:moveTo>
                <a:lnTo>
                  <a:pt x="7759" y="0"/>
                </a:lnTo>
                <a:lnTo>
                  <a:pt x="21069" y="76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6" name="object 2926"/>
          <p:cNvSpPr/>
          <p:nvPr/>
        </p:nvSpPr>
        <p:spPr>
          <a:xfrm>
            <a:off x="2215927" y="2057833"/>
            <a:ext cx="21069" cy="13309"/>
          </a:xfrm>
          <a:custGeom>
            <a:avLst/>
            <a:gdLst/>
            <a:ahLst/>
            <a:cxnLst/>
            <a:rect l="l" t="t" r="r" b="b"/>
            <a:pathLst>
              <a:path w="21069" h="13309">
                <a:moveTo>
                  <a:pt x="0" y="13309"/>
                </a:moveTo>
                <a:lnTo>
                  <a:pt x="7759" y="0"/>
                </a:lnTo>
                <a:lnTo>
                  <a:pt x="21069" y="76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7" name="object 2927"/>
          <p:cNvSpPr/>
          <p:nvPr/>
        </p:nvSpPr>
        <p:spPr>
          <a:xfrm>
            <a:off x="2215927" y="2057833"/>
            <a:ext cx="29298" cy="13309"/>
          </a:xfrm>
          <a:custGeom>
            <a:avLst/>
            <a:gdLst/>
            <a:ahLst/>
            <a:cxnLst/>
            <a:rect l="l" t="t" r="r" b="b"/>
            <a:pathLst>
              <a:path w="29298" h="13309">
                <a:moveTo>
                  <a:pt x="0" y="13309"/>
                </a:moveTo>
                <a:lnTo>
                  <a:pt x="7759" y="0"/>
                </a:lnTo>
                <a:lnTo>
                  <a:pt x="21069" y="7683"/>
                </a:lnTo>
                <a:lnTo>
                  <a:pt x="7759" y="0"/>
                </a:lnTo>
                <a:lnTo>
                  <a:pt x="13703" y="3492"/>
                </a:lnTo>
                <a:lnTo>
                  <a:pt x="7759" y="0"/>
                </a:lnTo>
                <a:lnTo>
                  <a:pt x="13703" y="3492"/>
                </a:lnTo>
                <a:lnTo>
                  <a:pt x="7759" y="0"/>
                </a:lnTo>
                <a:lnTo>
                  <a:pt x="0" y="13309"/>
                </a:lnTo>
                <a:lnTo>
                  <a:pt x="7759" y="0"/>
                </a:lnTo>
                <a:lnTo>
                  <a:pt x="24942" y="9906"/>
                </a:lnTo>
                <a:lnTo>
                  <a:pt x="29298" y="12433"/>
                </a:lnTo>
                <a:lnTo>
                  <a:pt x="16002" y="4749"/>
                </a:lnTo>
                <a:lnTo>
                  <a:pt x="21069" y="7683"/>
                </a:lnTo>
                <a:lnTo>
                  <a:pt x="7759" y="0"/>
                </a:lnTo>
                <a:lnTo>
                  <a:pt x="0" y="133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8" name="object 2928"/>
          <p:cNvSpPr/>
          <p:nvPr/>
        </p:nvSpPr>
        <p:spPr>
          <a:xfrm>
            <a:off x="2215925" y="2057835"/>
            <a:ext cx="21069" cy="13309"/>
          </a:xfrm>
          <a:custGeom>
            <a:avLst/>
            <a:gdLst/>
            <a:ahLst/>
            <a:cxnLst/>
            <a:rect l="l" t="t" r="r" b="b"/>
            <a:pathLst>
              <a:path w="21069" h="13309">
                <a:moveTo>
                  <a:pt x="21069" y="7683"/>
                </a:moveTo>
                <a:lnTo>
                  <a:pt x="7759" y="0"/>
                </a:lnTo>
                <a:lnTo>
                  <a:pt x="13703" y="3492"/>
                </a:lnTo>
                <a:lnTo>
                  <a:pt x="7759" y="0"/>
                </a:lnTo>
                <a:lnTo>
                  <a:pt x="13703" y="3492"/>
                </a:lnTo>
                <a:lnTo>
                  <a:pt x="7759" y="0"/>
                </a:lnTo>
                <a:lnTo>
                  <a:pt x="0" y="133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9" name="object 2929"/>
          <p:cNvSpPr/>
          <p:nvPr/>
        </p:nvSpPr>
        <p:spPr>
          <a:xfrm>
            <a:off x="2215925" y="2057835"/>
            <a:ext cx="21069" cy="13309"/>
          </a:xfrm>
          <a:custGeom>
            <a:avLst/>
            <a:gdLst/>
            <a:ahLst/>
            <a:cxnLst/>
            <a:rect l="l" t="t" r="r" b="b"/>
            <a:pathLst>
              <a:path w="21069" h="13309">
                <a:moveTo>
                  <a:pt x="21069" y="7683"/>
                </a:moveTo>
                <a:lnTo>
                  <a:pt x="7759" y="0"/>
                </a:lnTo>
                <a:lnTo>
                  <a:pt x="0" y="133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0" name="object 2930"/>
          <p:cNvSpPr/>
          <p:nvPr/>
        </p:nvSpPr>
        <p:spPr>
          <a:xfrm>
            <a:off x="2216401" y="2054268"/>
            <a:ext cx="13220" cy="16002"/>
          </a:xfrm>
          <a:custGeom>
            <a:avLst/>
            <a:gdLst/>
            <a:ahLst/>
            <a:cxnLst/>
            <a:rect l="l" t="t" r="r" b="b"/>
            <a:pathLst>
              <a:path w="13220" h="16001">
                <a:moveTo>
                  <a:pt x="0" y="16001"/>
                </a:moveTo>
                <a:lnTo>
                  <a:pt x="7289" y="3568"/>
                </a:lnTo>
                <a:lnTo>
                  <a:pt x="13220" y="7048"/>
                </a:lnTo>
                <a:lnTo>
                  <a:pt x="11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1" name="object 2931"/>
          <p:cNvSpPr/>
          <p:nvPr/>
        </p:nvSpPr>
        <p:spPr>
          <a:xfrm>
            <a:off x="2214344" y="2052447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393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2" name="object 2932"/>
          <p:cNvSpPr/>
          <p:nvPr/>
        </p:nvSpPr>
        <p:spPr>
          <a:xfrm>
            <a:off x="2218301" y="2054748"/>
            <a:ext cx="2933" cy="1663"/>
          </a:xfrm>
          <a:custGeom>
            <a:avLst/>
            <a:gdLst/>
            <a:ahLst/>
            <a:cxnLst/>
            <a:rect l="l" t="t" r="r" b="b"/>
            <a:pathLst>
              <a:path w="2933" h="1663">
                <a:moveTo>
                  <a:pt x="0" y="0"/>
                </a:moveTo>
                <a:lnTo>
                  <a:pt x="2933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3" name="object 2933"/>
          <p:cNvSpPr/>
          <p:nvPr/>
        </p:nvSpPr>
        <p:spPr>
          <a:xfrm>
            <a:off x="2219253" y="2055301"/>
            <a:ext cx="4356" cy="2451"/>
          </a:xfrm>
          <a:custGeom>
            <a:avLst/>
            <a:gdLst/>
            <a:ahLst/>
            <a:cxnLst/>
            <a:rect l="l" t="t" r="r" b="b"/>
            <a:pathLst>
              <a:path w="4356" h="2451">
                <a:moveTo>
                  <a:pt x="0" y="0"/>
                </a:moveTo>
                <a:lnTo>
                  <a:pt x="4356" y="245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4" name="object 2934"/>
          <p:cNvSpPr/>
          <p:nvPr/>
        </p:nvSpPr>
        <p:spPr>
          <a:xfrm>
            <a:off x="2221310" y="2056489"/>
            <a:ext cx="1028" cy="635"/>
          </a:xfrm>
          <a:custGeom>
            <a:avLst/>
            <a:gdLst/>
            <a:ahLst/>
            <a:cxnLst/>
            <a:rect l="l" t="t" r="r" b="b"/>
            <a:pathLst>
              <a:path w="1028" h="635">
                <a:moveTo>
                  <a:pt x="0" y="0"/>
                </a:moveTo>
                <a:lnTo>
                  <a:pt x="1028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5" name="object 2935"/>
          <p:cNvSpPr/>
          <p:nvPr/>
        </p:nvSpPr>
        <p:spPr>
          <a:xfrm>
            <a:off x="2223683" y="2057841"/>
            <a:ext cx="29781" cy="17183"/>
          </a:xfrm>
          <a:custGeom>
            <a:avLst/>
            <a:gdLst/>
            <a:ahLst/>
            <a:cxnLst/>
            <a:rect l="l" t="t" r="r" b="b"/>
            <a:pathLst>
              <a:path w="29781" h="17183">
                <a:moveTo>
                  <a:pt x="5943" y="3479"/>
                </a:moveTo>
                <a:lnTo>
                  <a:pt x="0" y="0"/>
                </a:lnTo>
                <a:lnTo>
                  <a:pt x="17183" y="9893"/>
                </a:lnTo>
                <a:lnTo>
                  <a:pt x="8242" y="4749"/>
                </a:lnTo>
                <a:lnTo>
                  <a:pt x="29781" y="17183"/>
                </a:lnTo>
                <a:lnTo>
                  <a:pt x="17183" y="98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6" name="object 2936"/>
          <p:cNvSpPr/>
          <p:nvPr/>
        </p:nvSpPr>
        <p:spPr>
          <a:xfrm>
            <a:off x="2231919" y="2062586"/>
            <a:ext cx="21551" cy="12433"/>
          </a:xfrm>
          <a:custGeom>
            <a:avLst/>
            <a:gdLst/>
            <a:ahLst/>
            <a:cxnLst/>
            <a:rect l="l" t="t" r="r" b="b"/>
            <a:pathLst>
              <a:path w="21551" h="12433">
                <a:moveTo>
                  <a:pt x="13309" y="7683"/>
                </a:moveTo>
                <a:lnTo>
                  <a:pt x="0" y="0"/>
                </a:lnTo>
                <a:lnTo>
                  <a:pt x="21551" y="1243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7" name="object 2937"/>
          <p:cNvSpPr/>
          <p:nvPr/>
        </p:nvSpPr>
        <p:spPr>
          <a:xfrm>
            <a:off x="2223683" y="2057841"/>
            <a:ext cx="5943" cy="3479"/>
          </a:xfrm>
          <a:custGeom>
            <a:avLst/>
            <a:gdLst/>
            <a:ahLst/>
            <a:cxnLst/>
            <a:rect l="l" t="t" r="r" b="b"/>
            <a:pathLst>
              <a:path w="5943" h="3479">
                <a:moveTo>
                  <a:pt x="5943" y="3479"/>
                </a:moveTo>
                <a:lnTo>
                  <a:pt x="0" y="0"/>
                </a:lnTo>
                <a:lnTo>
                  <a:pt x="5943" y="34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8" name="object 2938"/>
          <p:cNvSpPr/>
          <p:nvPr/>
        </p:nvSpPr>
        <p:spPr>
          <a:xfrm>
            <a:off x="2231924" y="2062589"/>
            <a:ext cx="21539" cy="12433"/>
          </a:xfrm>
          <a:custGeom>
            <a:avLst/>
            <a:gdLst/>
            <a:ahLst/>
            <a:cxnLst/>
            <a:rect l="l" t="t" r="r" b="b"/>
            <a:pathLst>
              <a:path w="21539" h="12433">
                <a:moveTo>
                  <a:pt x="0" y="0"/>
                </a:moveTo>
                <a:lnTo>
                  <a:pt x="8953" y="5143"/>
                </a:lnTo>
                <a:lnTo>
                  <a:pt x="0" y="0"/>
                </a:lnTo>
                <a:lnTo>
                  <a:pt x="21539" y="1243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9" name="object 2939"/>
          <p:cNvSpPr/>
          <p:nvPr/>
        </p:nvSpPr>
        <p:spPr>
          <a:xfrm>
            <a:off x="2223683" y="2057841"/>
            <a:ext cx="29781" cy="17183"/>
          </a:xfrm>
          <a:custGeom>
            <a:avLst/>
            <a:gdLst/>
            <a:ahLst/>
            <a:cxnLst/>
            <a:rect l="l" t="t" r="r" b="b"/>
            <a:pathLst>
              <a:path w="29781" h="17183">
                <a:moveTo>
                  <a:pt x="5943" y="3479"/>
                </a:moveTo>
                <a:lnTo>
                  <a:pt x="0" y="0"/>
                </a:lnTo>
                <a:lnTo>
                  <a:pt x="5943" y="3479"/>
                </a:lnTo>
                <a:lnTo>
                  <a:pt x="0" y="0"/>
                </a:lnTo>
                <a:lnTo>
                  <a:pt x="29781" y="171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0" name="object 2940"/>
          <p:cNvSpPr/>
          <p:nvPr/>
        </p:nvSpPr>
        <p:spPr>
          <a:xfrm>
            <a:off x="2231924" y="2062589"/>
            <a:ext cx="21539" cy="12433"/>
          </a:xfrm>
          <a:custGeom>
            <a:avLst/>
            <a:gdLst/>
            <a:ahLst/>
            <a:cxnLst/>
            <a:rect l="l" t="t" r="r" b="b"/>
            <a:pathLst>
              <a:path w="21539" h="12433">
                <a:moveTo>
                  <a:pt x="0" y="0"/>
                </a:moveTo>
                <a:lnTo>
                  <a:pt x="21539" y="124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1" name="object 2941"/>
          <p:cNvSpPr/>
          <p:nvPr/>
        </p:nvSpPr>
        <p:spPr>
          <a:xfrm>
            <a:off x="2223684" y="2057838"/>
            <a:ext cx="5943" cy="3479"/>
          </a:xfrm>
          <a:custGeom>
            <a:avLst/>
            <a:gdLst/>
            <a:ahLst/>
            <a:cxnLst/>
            <a:rect l="l" t="t" r="r" b="b"/>
            <a:pathLst>
              <a:path w="5943" h="3479">
                <a:moveTo>
                  <a:pt x="635" y="393"/>
                </a:moveTo>
                <a:lnTo>
                  <a:pt x="5943" y="3479"/>
                </a:lnTo>
                <a:lnTo>
                  <a:pt x="0" y="0"/>
                </a:lnTo>
                <a:lnTo>
                  <a:pt x="635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2" name="object 2942"/>
          <p:cNvSpPr/>
          <p:nvPr/>
        </p:nvSpPr>
        <p:spPr>
          <a:xfrm>
            <a:off x="2223682" y="2057835"/>
            <a:ext cx="5943" cy="3492"/>
          </a:xfrm>
          <a:custGeom>
            <a:avLst/>
            <a:gdLst/>
            <a:ahLst/>
            <a:cxnLst/>
            <a:rect l="l" t="t" r="r" b="b"/>
            <a:pathLst>
              <a:path w="5943" h="3492">
                <a:moveTo>
                  <a:pt x="558" y="317"/>
                </a:moveTo>
                <a:lnTo>
                  <a:pt x="5943" y="3492"/>
                </a:lnTo>
                <a:lnTo>
                  <a:pt x="0" y="0"/>
                </a:lnTo>
                <a:lnTo>
                  <a:pt x="558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3" name="object 2943"/>
          <p:cNvSpPr/>
          <p:nvPr/>
        </p:nvSpPr>
        <p:spPr>
          <a:xfrm>
            <a:off x="2229627" y="2061321"/>
            <a:ext cx="7365" cy="4191"/>
          </a:xfrm>
          <a:custGeom>
            <a:avLst/>
            <a:gdLst/>
            <a:ahLst/>
            <a:cxnLst/>
            <a:rect l="l" t="t" r="r" b="b"/>
            <a:pathLst>
              <a:path w="7366" h="4191">
                <a:moveTo>
                  <a:pt x="0" y="0"/>
                </a:moveTo>
                <a:lnTo>
                  <a:pt x="7365" y="419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4" name="object 2944"/>
          <p:cNvSpPr/>
          <p:nvPr/>
        </p:nvSpPr>
        <p:spPr>
          <a:xfrm>
            <a:off x="2231920" y="2062591"/>
            <a:ext cx="21551" cy="12433"/>
          </a:xfrm>
          <a:custGeom>
            <a:avLst/>
            <a:gdLst/>
            <a:ahLst/>
            <a:cxnLst/>
            <a:rect l="l" t="t" r="r" b="b"/>
            <a:pathLst>
              <a:path w="21551" h="12433">
                <a:moveTo>
                  <a:pt x="8953" y="5143"/>
                </a:moveTo>
                <a:lnTo>
                  <a:pt x="13309" y="7683"/>
                </a:lnTo>
                <a:lnTo>
                  <a:pt x="0" y="0"/>
                </a:lnTo>
                <a:lnTo>
                  <a:pt x="8953" y="5143"/>
                </a:lnTo>
                <a:lnTo>
                  <a:pt x="21551" y="124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5" name="object 2945"/>
          <p:cNvSpPr/>
          <p:nvPr/>
        </p:nvSpPr>
        <p:spPr>
          <a:xfrm>
            <a:off x="2240874" y="2067735"/>
            <a:ext cx="12598" cy="7289"/>
          </a:xfrm>
          <a:custGeom>
            <a:avLst/>
            <a:gdLst/>
            <a:ahLst/>
            <a:cxnLst/>
            <a:rect l="l" t="t" r="r" b="b"/>
            <a:pathLst>
              <a:path w="12598" h="7289">
                <a:moveTo>
                  <a:pt x="0" y="0"/>
                </a:moveTo>
                <a:lnTo>
                  <a:pt x="12598" y="728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6" name="object 2946"/>
          <p:cNvSpPr/>
          <p:nvPr/>
        </p:nvSpPr>
        <p:spPr>
          <a:xfrm>
            <a:off x="2231924" y="2062589"/>
            <a:ext cx="28829" cy="16713"/>
          </a:xfrm>
          <a:custGeom>
            <a:avLst/>
            <a:gdLst/>
            <a:ahLst/>
            <a:cxnLst/>
            <a:rect l="l" t="t" r="r" b="b"/>
            <a:pathLst>
              <a:path w="28829" h="16713">
                <a:moveTo>
                  <a:pt x="0" y="0"/>
                </a:moveTo>
                <a:lnTo>
                  <a:pt x="28829" y="16713"/>
                </a:lnTo>
                <a:lnTo>
                  <a:pt x="17894" y="10375"/>
                </a:lnTo>
                <a:lnTo>
                  <a:pt x="26924" y="15519"/>
                </a:lnTo>
                <a:lnTo>
                  <a:pt x="17894" y="103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7" name="object 2947"/>
          <p:cNvSpPr/>
          <p:nvPr/>
        </p:nvSpPr>
        <p:spPr>
          <a:xfrm>
            <a:off x="2245229" y="2070270"/>
            <a:ext cx="24155" cy="14020"/>
          </a:xfrm>
          <a:custGeom>
            <a:avLst/>
            <a:gdLst/>
            <a:ahLst/>
            <a:cxnLst/>
            <a:rect l="l" t="t" r="r" b="b"/>
            <a:pathLst>
              <a:path w="24155" h="14020">
                <a:moveTo>
                  <a:pt x="0" y="0"/>
                </a:moveTo>
                <a:lnTo>
                  <a:pt x="24155" y="1402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8" name="object 2948"/>
          <p:cNvSpPr/>
          <p:nvPr/>
        </p:nvSpPr>
        <p:spPr>
          <a:xfrm>
            <a:off x="2249824" y="2072962"/>
            <a:ext cx="19558" cy="11328"/>
          </a:xfrm>
          <a:custGeom>
            <a:avLst/>
            <a:gdLst/>
            <a:ahLst/>
            <a:cxnLst/>
            <a:rect l="l" t="t" r="r" b="b"/>
            <a:pathLst>
              <a:path w="19557" h="11328">
                <a:moveTo>
                  <a:pt x="0" y="0"/>
                </a:moveTo>
                <a:lnTo>
                  <a:pt x="9029" y="5156"/>
                </a:lnTo>
                <a:lnTo>
                  <a:pt x="0" y="0"/>
                </a:lnTo>
                <a:lnTo>
                  <a:pt x="19558" y="113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9" name="object 2949"/>
          <p:cNvSpPr/>
          <p:nvPr/>
        </p:nvSpPr>
        <p:spPr>
          <a:xfrm>
            <a:off x="2249824" y="2072962"/>
            <a:ext cx="19558" cy="11328"/>
          </a:xfrm>
          <a:custGeom>
            <a:avLst/>
            <a:gdLst/>
            <a:ahLst/>
            <a:cxnLst/>
            <a:rect l="l" t="t" r="r" b="b"/>
            <a:pathLst>
              <a:path w="19557" h="11328">
                <a:moveTo>
                  <a:pt x="0" y="0"/>
                </a:moveTo>
                <a:lnTo>
                  <a:pt x="19558" y="113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0" name="object 2950"/>
          <p:cNvSpPr/>
          <p:nvPr/>
        </p:nvSpPr>
        <p:spPr>
          <a:xfrm>
            <a:off x="2249824" y="2072962"/>
            <a:ext cx="19558" cy="11328"/>
          </a:xfrm>
          <a:custGeom>
            <a:avLst/>
            <a:gdLst/>
            <a:ahLst/>
            <a:cxnLst/>
            <a:rect l="l" t="t" r="r" b="b"/>
            <a:pathLst>
              <a:path w="19557" h="11328">
                <a:moveTo>
                  <a:pt x="0" y="0"/>
                </a:moveTo>
                <a:lnTo>
                  <a:pt x="19558" y="113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1" name="object 2951"/>
          <p:cNvSpPr/>
          <p:nvPr/>
        </p:nvSpPr>
        <p:spPr>
          <a:xfrm>
            <a:off x="2245229" y="2070270"/>
            <a:ext cx="8242" cy="4749"/>
          </a:xfrm>
          <a:custGeom>
            <a:avLst/>
            <a:gdLst/>
            <a:ahLst/>
            <a:cxnLst/>
            <a:rect l="l" t="t" r="r" b="b"/>
            <a:pathLst>
              <a:path w="8242" h="4749">
                <a:moveTo>
                  <a:pt x="0" y="0"/>
                </a:moveTo>
                <a:lnTo>
                  <a:pt x="8242" y="474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2" name="object 2952"/>
          <p:cNvSpPr/>
          <p:nvPr/>
        </p:nvSpPr>
        <p:spPr>
          <a:xfrm>
            <a:off x="2249824" y="2072962"/>
            <a:ext cx="19558" cy="11328"/>
          </a:xfrm>
          <a:custGeom>
            <a:avLst/>
            <a:gdLst/>
            <a:ahLst/>
            <a:cxnLst/>
            <a:rect l="l" t="t" r="r" b="b"/>
            <a:pathLst>
              <a:path w="19557" h="11328">
                <a:moveTo>
                  <a:pt x="0" y="0"/>
                </a:moveTo>
                <a:lnTo>
                  <a:pt x="3644" y="2057"/>
                </a:lnTo>
                <a:lnTo>
                  <a:pt x="0" y="0"/>
                </a:lnTo>
                <a:lnTo>
                  <a:pt x="19558" y="113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3" name="object 2953"/>
          <p:cNvSpPr/>
          <p:nvPr/>
        </p:nvSpPr>
        <p:spPr>
          <a:xfrm>
            <a:off x="2249824" y="2072962"/>
            <a:ext cx="9029" cy="5156"/>
          </a:xfrm>
          <a:custGeom>
            <a:avLst/>
            <a:gdLst/>
            <a:ahLst/>
            <a:cxnLst/>
            <a:rect l="l" t="t" r="r" b="b"/>
            <a:pathLst>
              <a:path w="9029" h="5156">
                <a:moveTo>
                  <a:pt x="0" y="0"/>
                </a:moveTo>
                <a:lnTo>
                  <a:pt x="9029" y="515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4" name="object 2954"/>
          <p:cNvSpPr/>
          <p:nvPr/>
        </p:nvSpPr>
        <p:spPr>
          <a:xfrm>
            <a:off x="2249821" y="2072965"/>
            <a:ext cx="3644" cy="2057"/>
          </a:xfrm>
          <a:custGeom>
            <a:avLst/>
            <a:gdLst/>
            <a:ahLst/>
            <a:cxnLst/>
            <a:rect l="l" t="t" r="r" b="b"/>
            <a:pathLst>
              <a:path w="3644" h="2057">
                <a:moveTo>
                  <a:pt x="3644" y="205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5" name="object 2955"/>
          <p:cNvSpPr/>
          <p:nvPr/>
        </p:nvSpPr>
        <p:spPr>
          <a:xfrm>
            <a:off x="2258846" y="2078117"/>
            <a:ext cx="10541" cy="6172"/>
          </a:xfrm>
          <a:custGeom>
            <a:avLst/>
            <a:gdLst/>
            <a:ahLst/>
            <a:cxnLst/>
            <a:rect l="l" t="t" r="r" b="b"/>
            <a:pathLst>
              <a:path w="10541" h="6172">
                <a:moveTo>
                  <a:pt x="10541" y="617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6" name="object 2956"/>
          <p:cNvSpPr/>
          <p:nvPr/>
        </p:nvSpPr>
        <p:spPr>
          <a:xfrm>
            <a:off x="2258846" y="2078117"/>
            <a:ext cx="10541" cy="6172"/>
          </a:xfrm>
          <a:custGeom>
            <a:avLst/>
            <a:gdLst/>
            <a:ahLst/>
            <a:cxnLst/>
            <a:rect l="l" t="t" r="r" b="b"/>
            <a:pathLst>
              <a:path w="10541" h="6172">
                <a:moveTo>
                  <a:pt x="10541" y="617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7" name="object 2957"/>
          <p:cNvSpPr/>
          <p:nvPr/>
        </p:nvSpPr>
        <p:spPr>
          <a:xfrm>
            <a:off x="2258846" y="2078117"/>
            <a:ext cx="10541" cy="6172"/>
          </a:xfrm>
          <a:custGeom>
            <a:avLst/>
            <a:gdLst/>
            <a:ahLst/>
            <a:cxnLst/>
            <a:rect l="l" t="t" r="r" b="b"/>
            <a:pathLst>
              <a:path w="10541" h="6172">
                <a:moveTo>
                  <a:pt x="10541" y="6172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8" name="object 2958"/>
          <p:cNvSpPr/>
          <p:nvPr/>
        </p:nvSpPr>
        <p:spPr>
          <a:xfrm>
            <a:off x="2260753" y="2079299"/>
            <a:ext cx="8636" cy="4991"/>
          </a:xfrm>
          <a:custGeom>
            <a:avLst/>
            <a:gdLst/>
            <a:ahLst/>
            <a:cxnLst/>
            <a:rect l="l" t="t" r="r" b="b"/>
            <a:pathLst>
              <a:path w="8636" h="4991">
                <a:moveTo>
                  <a:pt x="0" y="0"/>
                </a:moveTo>
                <a:lnTo>
                  <a:pt x="8636" y="499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9" name="object 2959"/>
          <p:cNvSpPr/>
          <p:nvPr/>
        </p:nvSpPr>
        <p:spPr>
          <a:xfrm>
            <a:off x="2286491" y="2064645"/>
            <a:ext cx="17030" cy="29463"/>
          </a:xfrm>
          <a:custGeom>
            <a:avLst/>
            <a:gdLst/>
            <a:ahLst/>
            <a:cxnLst/>
            <a:rect l="l" t="t" r="r" b="b"/>
            <a:pathLst>
              <a:path w="17030" h="29463">
                <a:moveTo>
                  <a:pt x="0" y="29464"/>
                </a:moveTo>
                <a:lnTo>
                  <a:pt x="17030" y="0"/>
                </a:lnTo>
                <a:lnTo>
                  <a:pt x="0" y="29464"/>
                </a:lnTo>
                <a:lnTo>
                  <a:pt x="13779" y="5626"/>
                </a:lnTo>
                <a:lnTo>
                  <a:pt x="0" y="29464"/>
                </a:lnTo>
                <a:lnTo>
                  <a:pt x="13779" y="562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0" name="object 2960"/>
          <p:cNvSpPr/>
          <p:nvPr/>
        </p:nvSpPr>
        <p:spPr>
          <a:xfrm>
            <a:off x="2286491" y="2070271"/>
            <a:ext cx="13779" cy="23837"/>
          </a:xfrm>
          <a:custGeom>
            <a:avLst/>
            <a:gdLst/>
            <a:ahLst/>
            <a:cxnLst/>
            <a:rect l="l" t="t" r="r" b="b"/>
            <a:pathLst>
              <a:path w="13779" h="23837">
                <a:moveTo>
                  <a:pt x="0" y="23837"/>
                </a:moveTo>
                <a:lnTo>
                  <a:pt x="13779" y="0"/>
                </a:lnTo>
                <a:lnTo>
                  <a:pt x="0" y="2383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1" name="object 2961"/>
          <p:cNvSpPr/>
          <p:nvPr/>
        </p:nvSpPr>
        <p:spPr>
          <a:xfrm>
            <a:off x="2300273" y="2064644"/>
            <a:ext cx="3251" cy="5626"/>
          </a:xfrm>
          <a:custGeom>
            <a:avLst/>
            <a:gdLst/>
            <a:ahLst/>
            <a:cxnLst/>
            <a:rect l="l" t="t" r="r" b="b"/>
            <a:pathLst>
              <a:path w="3251" h="5626">
                <a:moveTo>
                  <a:pt x="0" y="5626"/>
                </a:moveTo>
                <a:lnTo>
                  <a:pt x="325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2" name="object 2962"/>
          <p:cNvSpPr/>
          <p:nvPr/>
        </p:nvSpPr>
        <p:spPr>
          <a:xfrm>
            <a:off x="2258855" y="2174021"/>
            <a:ext cx="31915" cy="17030"/>
          </a:xfrm>
          <a:custGeom>
            <a:avLst/>
            <a:gdLst/>
            <a:ahLst/>
            <a:cxnLst/>
            <a:rect l="l" t="t" r="r" b="b"/>
            <a:pathLst>
              <a:path w="31915" h="17030">
                <a:moveTo>
                  <a:pt x="31915" y="0"/>
                </a:moveTo>
                <a:lnTo>
                  <a:pt x="0" y="0"/>
                </a:lnTo>
                <a:lnTo>
                  <a:pt x="0" y="16865"/>
                </a:lnTo>
                <a:lnTo>
                  <a:pt x="31915" y="1703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3" name="object 2963"/>
          <p:cNvSpPr/>
          <p:nvPr/>
        </p:nvSpPr>
        <p:spPr>
          <a:xfrm>
            <a:off x="2290770" y="2101476"/>
            <a:ext cx="33972" cy="162039"/>
          </a:xfrm>
          <a:custGeom>
            <a:avLst/>
            <a:gdLst/>
            <a:ahLst/>
            <a:cxnLst/>
            <a:rect l="l" t="t" r="r" b="b"/>
            <a:pathLst>
              <a:path w="33972" h="162039">
                <a:moveTo>
                  <a:pt x="0" y="0"/>
                </a:moveTo>
                <a:lnTo>
                  <a:pt x="33972" y="0"/>
                </a:lnTo>
                <a:lnTo>
                  <a:pt x="33972" y="162039"/>
                </a:lnTo>
                <a:lnTo>
                  <a:pt x="0" y="162039"/>
                </a:lnTo>
                <a:lnTo>
                  <a:pt x="0" y="0"/>
                </a:lnTo>
                <a:close/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4" name="object 2964"/>
          <p:cNvSpPr/>
          <p:nvPr/>
        </p:nvSpPr>
        <p:spPr>
          <a:xfrm>
            <a:off x="2324745" y="2101477"/>
            <a:ext cx="0" cy="162039"/>
          </a:xfrm>
          <a:custGeom>
            <a:avLst/>
            <a:gdLst/>
            <a:ahLst/>
            <a:cxnLst/>
            <a:rect l="l" t="t" r="r" b="b"/>
            <a:pathLst>
              <a:path h="162039">
                <a:moveTo>
                  <a:pt x="0" y="162039"/>
                </a:moveTo>
                <a:lnTo>
                  <a:pt x="0" y="0"/>
                </a:lnTo>
                <a:lnTo>
                  <a:pt x="0" y="1620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5" name="object 2965"/>
          <p:cNvSpPr/>
          <p:nvPr/>
        </p:nvSpPr>
        <p:spPr>
          <a:xfrm>
            <a:off x="2324825" y="2223123"/>
            <a:ext cx="0" cy="12598"/>
          </a:xfrm>
          <a:custGeom>
            <a:avLst/>
            <a:gdLst/>
            <a:ahLst/>
            <a:cxnLst/>
            <a:rect l="l" t="t" r="r" b="b"/>
            <a:pathLst>
              <a:path h="12598">
                <a:moveTo>
                  <a:pt x="0" y="8953"/>
                </a:moveTo>
                <a:lnTo>
                  <a:pt x="0" y="12598"/>
                </a:lnTo>
                <a:lnTo>
                  <a:pt x="0" y="0"/>
                </a:lnTo>
                <a:lnTo>
                  <a:pt x="0" y="8953"/>
                </a:lnTo>
                <a:lnTo>
                  <a:pt x="0" y="0"/>
                </a:lnTo>
                <a:lnTo>
                  <a:pt x="0" y="966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6" name="object 2966"/>
          <p:cNvSpPr/>
          <p:nvPr/>
        </p:nvSpPr>
        <p:spPr>
          <a:xfrm>
            <a:off x="2324825" y="2129356"/>
            <a:ext cx="191350" cy="106362"/>
          </a:xfrm>
          <a:custGeom>
            <a:avLst/>
            <a:gdLst/>
            <a:ahLst/>
            <a:cxnLst/>
            <a:rect l="l" t="t" r="r" b="b"/>
            <a:pathLst>
              <a:path w="191350" h="106362">
                <a:moveTo>
                  <a:pt x="0" y="106362"/>
                </a:moveTo>
                <a:lnTo>
                  <a:pt x="138201" y="106362"/>
                </a:lnTo>
                <a:lnTo>
                  <a:pt x="138201" y="48780"/>
                </a:lnTo>
                <a:lnTo>
                  <a:pt x="138201" y="0"/>
                </a:lnTo>
                <a:lnTo>
                  <a:pt x="154673" y="2616"/>
                </a:lnTo>
                <a:lnTo>
                  <a:pt x="169494" y="10134"/>
                </a:lnTo>
                <a:lnTo>
                  <a:pt x="181216" y="21932"/>
                </a:lnTo>
                <a:lnTo>
                  <a:pt x="188810" y="36741"/>
                </a:lnTo>
                <a:lnTo>
                  <a:pt x="191350" y="53136"/>
                </a:lnTo>
                <a:lnTo>
                  <a:pt x="188810" y="69621"/>
                </a:lnTo>
                <a:lnTo>
                  <a:pt x="181216" y="84429"/>
                </a:lnTo>
                <a:lnTo>
                  <a:pt x="169494" y="96151"/>
                </a:lnTo>
                <a:lnTo>
                  <a:pt x="154673" y="103746"/>
                </a:lnTo>
                <a:lnTo>
                  <a:pt x="138201" y="1063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7" name="object 2967"/>
          <p:cNvSpPr/>
          <p:nvPr/>
        </p:nvSpPr>
        <p:spPr>
          <a:xfrm>
            <a:off x="2324825" y="2205145"/>
            <a:ext cx="0" cy="26936"/>
          </a:xfrm>
          <a:custGeom>
            <a:avLst/>
            <a:gdLst/>
            <a:ahLst/>
            <a:cxnLst/>
            <a:rect l="l" t="t" r="r" b="b"/>
            <a:pathLst>
              <a:path h="26936">
                <a:moveTo>
                  <a:pt x="0" y="8953"/>
                </a:moveTo>
                <a:lnTo>
                  <a:pt x="0" y="0"/>
                </a:lnTo>
                <a:lnTo>
                  <a:pt x="0" y="2693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8" name="object 2968"/>
          <p:cNvSpPr/>
          <p:nvPr/>
        </p:nvSpPr>
        <p:spPr>
          <a:xfrm>
            <a:off x="2324825" y="2178137"/>
            <a:ext cx="0" cy="44996"/>
          </a:xfrm>
          <a:custGeom>
            <a:avLst/>
            <a:gdLst/>
            <a:ahLst/>
            <a:cxnLst/>
            <a:rect l="l" t="t" r="r" b="b"/>
            <a:pathLst>
              <a:path h="44996">
                <a:moveTo>
                  <a:pt x="0" y="17983"/>
                </a:moveTo>
                <a:lnTo>
                  <a:pt x="0" y="0"/>
                </a:lnTo>
                <a:lnTo>
                  <a:pt x="0" y="27012"/>
                </a:lnTo>
                <a:lnTo>
                  <a:pt x="0" y="9029"/>
                </a:lnTo>
                <a:lnTo>
                  <a:pt x="0" y="17424"/>
                </a:lnTo>
                <a:lnTo>
                  <a:pt x="0" y="35966"/>
                </a:lnTo>
                <a:lnTo>
                  <a:pt x="0" y="27012"/>
                </a:lnTo>
                <a:lnTo>
                  <a:pt x="0" y="33426"/>
                </a:lnTo>
                <a:lnTo>
                  <a:pt x="0" y="4499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9" name="object 2969"/>
          <p:cNvSpPr/>
          <p:nvPr/>
        </p:nvSpPr>
        <p:spPr>
          <a:xfrm>
            <a:off x="2324825" y="2178137"/>
            <a:ext cx="0" cy="17983"/>
          </a:xfrm>
          <a:custGeom>
            <a:avLst/>
            <a:gdLst/>
            <a:ahLst/>
            <a:cxnLst/>
            <a:rect l="l" t="t" r="r" b="b"/>
            <a:pathLst>
              <a:path h="17983">
                <a:moveTo>
                  <a:pt x="0" y="17983"/>
                </a:moveTo>
                <a:lnTo>
                  <a:pt x="0" y="0"/>
                </a:lnTo>
                <a:lnTo>
                  <a:pt x="0" y="1742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0" name="object 2970"/>
          <p:cNvSpPr/>
          <p:nvPr/>
        </p:nvSpPr>
        <p:spPr>
          <a:xfrm>
            <a:off x="2324825" y="2160158"/>
            <a:ext cx="0" cy="27012"/>
          </a:xfrm>
          <a:custGeom>
            <a:avLst/>
            <a:gdLst/>
            <a:ahLst/>
            <a:cxnLst/>
            <a:rect l="l" t="t" r="r" b="b"/>
            <a:pathLst>
              <a:path h="27012">
                <a:moveTo>
                  <a:pt x="0" y="27012"/>
                </a:moveTo>
                <a:lnTo>
                  <a:pt x="0" y="27012"/>
                </a:lnTo>
                <a:lnTo>
                  <a:pt x="0" y="9029"/>
                </a:lnTo>
                <a:lnTo>
                  <a:pt x="0" y="17983"/>
                </a:lnTo>
                <a:lnTo>
                  <a:pt x="0" y="9029"/>
                </a:lnTo>
                <a:lnTo>
                  <a:pt x="0" y="17983"/>
                </a:lnTo>
                <a:lnTo>
                  <a:pt x="0" y="0"/>
                </a:lnTo>
                <a:lnTo>
                  <a:pt x="0" y="9029"/>
                </a:lnTo>
                <a:lnTo>
                  <a:pt x="0" y="0"/>
                </a:lnTo>
                <a:lnTo>
                  <a:pt x="0" y="179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1" name="object 2971"/>
          <p:cNvSpPr/>
          <p:nvPr/>
        </p:nvSpPr>
        <p:spPr>
          <a:xfrm>
            <a:off x="2324825" y="2142178"/>
            <a:ext cx="0" cy="27012"/>
          </a:xfrm>
          <a:custGeom>
            <a:avLst/>
            <a:gdLst/>
            <a:ahLst/>
            <a:cxnLst/>
            <a:rect l="l" t="t" r="r" b="b"/>
            <a:pathLst>
              <a:path h="27012">
                <a:moveTo>
                  <a:pt x="0" y="17983"/>
                </a:moveTo>
                <a:lnTo>
                  <a:pt x="0" y="0"/>
                </a:lnTo>
                <a:lnTo>
                  <a:pt x="0" y="2701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2" name="object 2972"/>
          <p:cNvSpPr/>
          <p:nvPr/>
        </p:nvSpPr>
        <p:spPr>
          <a:xfrm>
            <a:off x="2324825" y="2142178"/>
            <a:ext cx="0" cy="17983"/>
          </a:xfrm>
          <a:custGeom>
            <a:avLst/>
            <a:gdLst/>
            <a:ahLst/>
            <a:cxnLst/>
            <a:rect l="l" t="t" r="r" b="b"/>
            <a:pathLst>
              <a:path h="17983">
                <a:moveTo>
                  <a:pt x="0" y="17983"/>
                </a:moveTo>
                <a:lnTo>
                  <a:pt x="0" y="0"/>
                </a:lnTo>
                <a:lnTo>
                  <a:pt x="0" y="9029"/>
                </a:lnTo>
                <a:lnTo>
                  <a:pt x="0" y="179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3" name="object 2973"/>
          <p:cNvSpPr/>
          <p:nvPr/>
        </p:nvSpPr>
        <p:spPr>
          <a:xfrm>
            <a:off x="2324825" y="2129356"/>
            <a:ext cx="0" cy="21856"/>
          </a:xfrm>
          <a:custGeom>
            <a:avLst/>
            <a:gdLst/>
            <a:ahLst/>
            <a:cxnLst/>
            <a:rect l="l" t="t" r="r" b="b"/>
            <a:pathLst>
              <a:path h="21856">
                <a:moveTo>
                  <a:pt x="0" y="21856"/>
                </a:moveTo>
                <a:lnTo>
                  <a:pt x="0" y="3873"/>
                </a:lnTo>
                <a:lnTo>
                  <a:pt x="0" y="12827"/>
                </a:lnTo>
                <a:lnTo>
                  <a:pt x="0" y="6413"/>
                </a:lnTo>
                <a:lnTo>
                  <a:pt x="0" y="0"/>
                </a:lnTo>
                <a:lnTo>
                  <a:pt x="0" y="128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4" name="object 2974"/>
          <p:cNvSpPr/>
          <p:nvPr/>
        </p:nvSpPr>
        <p:spPr>
          <a:xfrm>
            <a:off x="2324825" y="213006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317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5" name="object 2975"/>
          <p:cNvSpPr/>
          <p:nvPr/>
        </p:nvSpPr>
        <p:spPr>
          <a:xfrm>
            <a:off x="2324825" y="2129353"/>
            <a:ext cx="138201" cy="0"/>
          </a:xfrm>
          <a:custGeom>
            <a:avLst/>
            <a:gdLst/>
            <a:ahLst/>
            <a:cxnLst/>
            <a:rect l="l" t="t" r="r" b="b"/>
            <a:pathLst>
              <a:path w="138201">
                <a:moveTo>
                  <a:pt x="0" y="0"/>
                </a:moveTo>
                <a:lnTo>
                  <a:pt x="13820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6" name="object 2976"/>
          <p:cNvSpPr/>
          <p:nvPr/>
        </p:nvSpPr>
        <p:spPr>
          <a:xfrm>
            <a:off x="2187251" y="2314360"/>
            <a:ext cx="161251" cy="172897"/>
          </a:xfrm>
          <a:custGeom>
            <a:avLst/>
            <a:gdLst/>
            <a:ahLst/>
            <a:cxnLst/>
            <a:rect l="l" t="t" r="r" b="b"/>
            <a:pathLst>
              <a:path w="161251" h="172897">
                <a:moveTo>
                  <a:pt x="70256" y="12598"/>
                </a:moveTo>
                <a:lnTo>
                  <a:pt x="92113" y="0"/>
                </a:lnTo>
                <a:lnTo>
                  <a:pt x="161251" y="119672"/>
                </a:lnTo>
                <a:lnTo>
                  <a:pt x="103911" y="152857"/>
                </a:lnTo>
                <a:lnTo>
                  <a:pt x="69151" y="172897"/>
                </a:lnTo>
                <a:lnTo>
                  <a:pt x="0" y="53149"/>
                </a:lnTo>
                <a:lnTo>
                  <a:pt x="1028" y="52590"/>
                </a:lnTo>
                <a:lnTo>
                  <a:pt x="558" y="5283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7" name="object 2977"/>
          <p:cNvSpPr/>
          <p:nvPr/>
        </p:nvSpPr>
        <p:spPr>
          <a:xfrm>
            <a:off x="2188284" y="2341769"/>
            <a:ext cx="43637" cy="25184"/>
          </a:xfrm>
          <a:custGeom>
            <a:avLst/>
            <a:gdLst/>
            <a:ahLst/>
            <a:cxnLst/>
            <a:rect l="l" t="t" r="r" b="b"/>
            <a:pathLst>
              <a:path w="43637" h="25184">
                <a:moveTo>
                  <a:pt x="0" y="25184"/>
                </a:moveTo>
                <a:lnTo>
                  <a:pt x="33743" y="5702"/>
                </a:lnTo>
                <a:lnTo>
                  <a:pt x="43637" y="0"/>
                </a:lnTo>
                <a:lnTo>
                  <a:pt x="15519" y="16230"/>
                </a:lnTo>
                <a:lnTo>
                  <a:pt x="7683" y="2075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8" name="object 2978"/>
          <p:cNvSpPr/>
          <p:nvPr/>
        </p:nvSpPr>
        <p:spPr>
          <a:xfrm>
            <a:off x="2189786" y="2358002"/>
            <a:ext cx="14020" cy="8077"/>
          </a:xfrm>
          <a:custGeom>
            <a:avLst/>
            <a:gdLst/>
            <a:ahLst/>
            <a:cxnLst/>
            <a:rect l="l" t="t" r="r" b="b"/>
            <a:pathLst>
              <a:path w="14020" h="8077">
                <a:moveTo>
                  <a:pt x="14020" y="0"/>
                </a:moveTo>
                <a:lnTo>
                  <a:pt x="0" y="8077"/>
                </a:lnTo>
                <a:lnTo>
                  <a:pt x="4279" y="562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9" name="object 2979"/>
          <p:cNvSpPr/>
          <p:nvPr/>
        </p:nvSpPr>
        <p:spPr>
          <a:xfrm>
            <a:off x="2217900" y="2348974"/>
            <a:ext cx="1511" cy="876"/>
          </a:xfrm>
          <a:custGeom>
            <a:avLst/>
            <a:gdLst/>
            <a:ahLst/>
            <a:cxnLst/>
            <a:rect l="l" t="t" r="r" b="b"/>
            <a:pathLst>
              <a:path w="1511" h="876">
                <a:moveTo>
                  <a:pt x="1511" y="0"/>
                </a:moveTo>
                <a:lnTo>
                  <a:pt x="0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0" name="object 2980"/>
          <p:cNvSpPr/>
          <p:nvPr/>
        </p:nvSpPr>
        <p:spPr>
          <a:xfrm>
            <a:off x="2222896" y="2341774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5143"/>
                </a:moveTo>
                <a:lnTo>
                  <a:pt x="9029" y="0"/>
                </a:lnTo>
                <a:lnTo>
                  <a:pt x="8242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1" name="object 2981"/>
          <p:cNvSpPr/>
          <p:nvPr/>
        </p:nvSpPr>
        <p:spPr>
          <a:xfrm>
            <a:off x="2231924" y="2336624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5143"/>
                </a:moveTo>
                <a:lnTo>
                  <a:pt x="8953" y="0"/>
                </a:lnTo>
                <a:lnTo>
                  <a:pt x="3162" y="3327"/>
                </a:lnTo>
                <a:lnTo>
                  <a:pt x="8953" y="0"/>
                </a:lnTo>
                <a:lnTo>
                  <a:pt x="5232" y="2133"/>
                </a:lnTo>
                <a:lnTo>
                  <a:pt x="0" y="51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2" name="object 2982"/>
          <p:cNvSpPr/>
          <p:nvPr/>
        </p:nvSpPr>
        <p:spPr>
          <a:xfrm>
            <a:off x="2235013" y="2326242"/>
            <a:ext cx="23837" cy="13703"/>
          </a:xfrm>
          <a:custGeom>
            <a:avLst/>
            <a:gdLst/>
            <a:ahLst/>
            <a:cxnLst/>
            <a:rect l="l" t="t" r="r" b="b"/>
            <a:pathLst>
              <a:path w="23837" h="13703">
                <a:moveTo>
                  <a:pt x="0" y="13703"/>
                </a:moveTo>
                <a:lnTo>
                  <a:pt x="23837" y="0"/>
                </a:lnTo>
                <a:lnTo>
                  <a:pt x="16954" y="39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3" name="object 2983"/>
          <p:cNvSpPr/>
          <p:nvPr/>
        </p:nvSpPr>
        <p:spPr>
          <a:xfrm>
            <a:off x="2235013" y="2336618"/>
            <a:ext cx="5867" cy="3327"/>
          </a:xfrm>
          <a:custGeom>
            <a:avLst/>
            <a:gdLst/>
            <a:ahLst/>
            <a:cxnLst/>
            <a:rect l="l" t="t" r="r" b="b"/>
            <a:pathLst>
              <a:path w="5867" h="3327">
                <a:moveTo>
                  <a:pt x="0" y="3327"/>
                </a:moveTo>
                <a:lnTo>
                  <a:pt x="5867" y="0"/>
                </a:lnTo>
                <a:lnTo>
                  <a:pt x="4597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4" name="object 2984"/>
          <p:cNvSpPr/>
          <p:nvPr/>
        </p:nvSpPr>
        <p:spPr>
          <a:xfrm>
            <a:off x="2236122" y="2336224"/>
            <a:ext cx="5384" cy="3086"/>
          </a:xfrm>
          <a:custGeom>
            <a:avLst/>
            <a:gdLst/>
            <a:ahLst/>
            <a:cxnLst/>
            <a:rect l="l" t="t" r="r" b="b"/>
            <a:pathLst>
              <a:path w="5384" h="3086">
                <a:moveTo>
                  <a:pt x="5384" y="0"/>
                </a:moveTo>
                <a:lnTo>
                  <a:pt x="0" y="308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5" name="object 2985"/>
          <p:cNvSpPr/>
          <p:nvPr/>
        </p:nvSpPr>
        <p:spPr>
          <a:xfrm>
            <a:off x="2240874" y="2331387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0" y="5232"/>
                </a:moveTo>
                <a:lnTo>
                  <a:pt x="8953" y="0"/>
                </a:lnTo>
                <a:lnTo>
                  <a:pt x="393" y="499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6" name="object 2986"/>
          <p:cNvSpPr/>
          <p:nvPr/>
        </p:nvSpPr>
        <p:spPr>
          <a:xfrm>
            <a:off x="2245307" y="2330996"/>
            <a:ext cx="5232" cy="3009"/>
          </a:xfrm>
          <a:custGeom>
            <a:avLst/>
            <a:gdLst/>
            <a:ahLst/>
            <a:cxnLst/>
            <a:rect l="l" t="t" r="r" b="b"/>
            <a:pathLst>
              <a:path w="5232" h="3009">
                <a:moveTo>
                  <a:pt x="0" y="3009"/>
                </a:moveTo>
                <a:lnTo>
                  <a:pt x="5232" y="0"/>
                </a:lnTo>
                <a:lnTo>
                  <a:pt x="4521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7" name="object 2987"/>
          <p:cNvSpPr/>
          <p:nvPr/>
        </p:nvSpPr>
        <p:spPr>
          <a:xfrm>
            <a:off x="2256396" y="2434033"/>
            <a:ext cx="98920" cy="79514"/>
          </a:xfrm>
          <a:custGeom>
            <a:avLst/>
            <a:gdLst/>
            <a:ahLst/>
            <a:cxnLst/>
            <a:rect l="l" t="t" r="r" b="b"/>
            <a:pathLst>
              <a:path w="98920" h="79514">
                <a:moveTo>
                  <a:pt x="0" y="53225"/>
                </a:moveTo>
                <a:lnTo>
                  <a:pt x="10452" y="66128"/>
                </a:lnTo>
                <a:lnTo>
                  <a:pt x="24472" y="75158"/>
                </a:lnTo>
                <a:lnTo>
                  <a:pt x="40474" y="79514"/>
                </a:lnTo>
                <a:lnTo>
                  <a:pt x="57099" y="78651"/>
                </a:lnTo>
                <a:lnTo>
                  <a:pt x="72631" y="72707"/>
                </a:lnTo>
                <a:lnTo>
                  <a:pt x="85534" y="62179"/>
                </a:lnTo>
                <a:lnTo>
                  <a:pt x="94640" y="48234"/>
                </a:lnTo>
                <a:lnTo>
                  <a:pt x="98920" y="32156"/>
                </a:lnTo>
                <a:lnTo>
                  <a:pt x="98044" y="15608"/>
                </a:lnTo>
                <a:lnTo>
                  <a:pt x="9211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8" name="object 2988"/>
          <p:cNvSpPr/>
          <p:nvPr/>
        </p:nvSpPr>
        <p:spPr>
          <a:xfrm>
            <a:off x="2250536" y="2326247"/>
            <a:ext cx="8318" cy="4749"/>
          </a:xfrm>
          <a:custGeom>
            <a:avLst/>
            <a:gdLst/>
            <a:ahLst/>
            <a:cxnLst/>
            <a:rect l="l" t="t" r="r" b="b"/>
            <a:pathLst>
              <a:path w="8318" h="4749">
                <a:moveTo>
                  <a:pt x="0" y="4749"/>
                </a:moveTo>
                <a:lnTo>
                  <a:pt x="8318" y="0"/>
                </a:lnTo>
                <a:lnTo>
                  <a:pt x="4356" y="22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9" name="object 2989"/>
          <p:cNvSpPr/>
          <p:nvPr/>
        </p:nvSpPr>
        <p:spPr>
          <a:xfrm>
            <a:off x="2250533" y="2321012"/>
            <a:ext cx="17272" cy="9982"/>
          </a:xfrm>
          <a:custGeom>
            <a:avLst/>
            <a:gdLst/>
            <a:ahLst/>
            <a:cxnLst/>
            <a:rect l="l" t="t" r="r" b="b"/>
            <a:pathLst>
              <a:path w="17272" h="9982">
                <a:moveTo>
                  <a:pt x="14020" y="1904"/>
                </a:moveTo>
                <a:lnTo>
                  <a:pt x="0" y="9982"/>
                </a:lnTo>
                <a:lnTo>
                  <a:pt x="14020" y="1904"/>
                </a:lnTo>
                <a:lnTo>
                  <a:pt x="17272" y="0"/>
                </a:lnTo>
                <a:lnTo>
                  <a:pt x="8483" y="50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0" name="object 2990"/>
          <p:cNvSpPr/>
          <p:nvPr/>
        </p:nvSpPr>
        <p:spPr>
          <a:xfrm>
            <a:off x="2258852" y="2321966"/>
            <a:ext cx="7289" cy="4279"/>
          </a:xfrm>
          <a:custGeom>
            <a:avLst/>
            <a:gdLst/>
            <a:ahLst/>
            <a:cxnLst/>
            <a:rect l="l" t="t" r="r" b="b"/>
            <a:pathLst>
              <a:path w="7289" h="4279">
                <a:moveTo>
                  <a:pt x="0" y="4279"/>
                </a:moveTo>
                <a:lnTo>
                  <a:pt x="728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1" name="object 2991"/>
          <p:cNvSpPr/>
          <p:nvPr/>
        </p:nvSpPr>
        <p:spPr>
          <a:xfrm>
            <a:off x="2269464" y="2317534"/>
            <a:ext cx="4356" cy="2540"/>
          </a:xfrm>
          <a:custGeom>
            <a:avLst/>
            <a:gdLst/>
            <a:ahLst/>
            <a:cxnLst/>
            <a:rect l="l" t="t" r="r" b="b"/>
            <a:pathLst>
              <a:path w="4356" h="2539">
                <a:moveTo>
                  <a:pt x="4356" y="0"/>
                </a:moveTo>
                <a:lnTo>
                  <a:pt x="0" y="25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2" name="object 2992"/>
          <p:cNvSpPr/>
          <p:nvPr/>
        </p:nvSpPr>
        <p:spPr>
          <a:xfrm>
            <a:off x="2267800" y="2315870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6019" y="1663"/>
                </a:moveTo>
                <a:lnTo>
                  <a:pt x="0" y="5143"/>
                </a:lnTo>
                <a:lnTo>
                  <a:pt x="8953" y="0"/>
                </a:lnTo>
                <a:lnTo>
                  <a:pt x="6019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3" name="object 2993"/>
          <p:cNvSpPr/>
          <p:nvPr/>
        </p:nvSpPr>
        <p:spPr>
          <a:xfrm>
            <a:off x="2270257" y="2315870"/>
            <a:ext cx="6489" cy="3721"/>
          </a:xfrm>
          <a:custGeom>
            <a:avLst/>
            <a:gdLst/>
            <a:ahLst/>
            <a:cxnLst/>
            <a:rect l="l" t="t" r="r" b="b"/>
            <a:pathLst>
              <a:path w="6489" h="3721">
                <a:moveTo>
                  <a:pt x="0" y="3721"/>
                </a:moveTo>
                <a:lnTo>
                  <a:pt x="648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4" name="object 2994"/>
          <p:cNvSpPr/>
          <p:nvPr/>
        </p:nvSpPr>
        <p:spPr>
          <a:xfrm>
            <a:off x="2278736" y="2314445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469" y="0"/>
                </a:move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5" name="object 2995"/>
          <p:cNvSpPr/>
          <p:nvPr/>
        </p:nvSpPr>
        <p:spPr>
          <a:xfrm>
            <a:off x="2223689" y="2270963"/>
            <a:ext cx="62801" cy="36195"/>
          </a:xfrm>
          <a:custGeom>
            <a:avLst/>
            <a:gdLst/>
            <a:ahLst/>
            <a:cxnLst/>
            <a:rect l="l" t="t" r="r" b="b"/>
            <a:pathLst>
              <a:path w="62801" h="36194">
                <a:moveTo>
                  <a:pt x="62801" y="0"/>
                </a:moveTo>
                <a:lnTo>
                  <a:pt x="44107" y="10769"/>
                </a:lnTo>
                <a:lnTo>
                  <a:pt x="31617" y="17982"/>
                </a:lnTo>
                <a:lnTo>
                  <a:pt x="23058" y="22931"/>
                </a:lnTo>
                <a:lnTo>
                  <a:pt x="12236" y="29199"/>
                </a:lnTo>
                <a:lnTo>
                  <a:pt x="8229" y="31521"/>
                </a:lnTo>
                <a:lnTo>
                  <a:pt x="4114" y="33896"/>
                </a:lnTo>
                <a:lnTo>
                  <a:pt x="0" y="3619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6" name="object 2996"/>
          <p:cNvSpPr/>
          <p:nvPr/>
        </p:nvSpPr>
        <p:spPr>
          <a:xfrm>
            <a:off x="2146148" y="2315707"/>
            <a:ext cx="62801" cy="52514"/>
          </a:xfrm>
          <a:custGeom>
            <a:avLst/>
            <a:gdLst/>
            <a:ahLst/>
            <a:cxnLst/>
            <a:rect l="l" t="t" r="r" b="b"/>
            <a:pathLst>
              <a:path w="62801" h="52514">
                <a:moveTo>
                  <a:pt x="9347" y="52514"/>
                </a:moveTo>
                <a:lnTo>
                  <a:pt x="0" y="36271"/>
                </a:lnTo>
                <a:lnTo>
                  <a:pt x="6280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7" name="object 2997"/>
          <p:cNvSpPr/>
          <p:nvPr/>
        </p:nvSpPr>
        <p:spPr>
          <a:xfrm>
            <a:off x="2146148" y="2328382"/>
            <a:ext cx="40868" cy="39839"/>
          </a:xfrm>
          <a:custGeom>
            <a:avLst/>
            <a:gdLst/>
            <a:ahLst/>
            <a:cxnLst/>
            <a:rect l="l" t="t" r="r" b="b"/>
            <a:pathLst>
              <a:path w="40868" h="39839">
                <a:moveTo>
                  <a:pt x="17030" y="13703"/>
                </a:moveTo>
                <a:lnTo>
                  <a:pt x="0" y="23596"/>
                </a:lnTo>
                <a:lnTo>
                  <a:pt x="9347" y="39839"/>
                </a:lnTo>
                <a:lnTo>
                  <a:pt x="0" y="23596"/>
                </a:lnTo>
                <a:lnTo>
                  <a:pt x="22898" y="10375"/>
                </a:lnTo>
                <a:lnTo>
                  <a:pt x="40868" y="0"/>
                </a:lnTo>
                <a:lnTo>
                  <a:pt x="0" y="23596"/>
                </a:lnTo>
                <a:lnTo>
                  <a:pt x="9347" y="39839"/>
                </a:lnTo>
                <a:lnTo>
                  <a:pt x="0" y="23596"/>
                </a:lnTo>
                <a:lnTo>
                  <a:pt x="17030" y="137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8" name="object 2998"/>
          <p:cNvSpPr/>
          <p:nvPr/>
        </p:nvSpPr>
        <p:spPr>
          <a:xfrm>
            <a:off x="2146153" y="2270961"/>
            <a:ext cx="157365" cy="110489"/>
          </a:xfrm>
          <a:custGeom>
            <a:avLst/>
            <a:gdLst/>
            <a:ahLst/>
            <a:cxnLst/>
            <a:rect l="l" t="t" r="r" b="b"/>
            <a:pathLst>
              <a:path w="157365" h="110489">
                <a:moveTo>
                  <a:pt x="77533" y="36195"/>
                </a:moveTo>
                <a:lnTo>
                  <a:pt x="140334" y="0"/>
                </a:lnTo>
                <a:lnTo>
                  <a:pt x="157365" y="29464"/>
                </a:lnTo>
                <a:lnTo>
                  <a:pt x="17030" y="110490"/>
                </a:lnTo>
                <a:lnTo>
                  <a:pt x="0" y="81026"/>
                </a:lnTo>
                <a:lnTo>
                  <a:pt x="98602" y="24079"/>
                </a:lnTo>
                <a:lnTo>
                  <a:pt x="76263" y="3690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9" name="object 2999"/>
          <p:cNvSpPr/>
          <p:nvPr/>
        </p:nvSpPr>
        <p:spPr>
          <a:xfrm>
            <a:off x="2146148" y="2342085"/>
            <a:ext cx="17030" cy="26136"/>
          </a:xfrm>
          <a:custGeom>
            <a:avLst/>
            <a:gdLst/>
            <a:ahLst/>
            <a:cxnLst/>
            <a:rect l="l" t="t" r="r" b="b"/>
            <a:pathLst>
              <a:path w="17030" h="26136">
                <a:moveTo>
                  <a:pt x="9347" y="26136"/>
                </a:moveTo>
                <a:lnTo>
                  <a:pt x="0" y="9893"/>
                </a:lnTo>
                <a:lnTo>
                  <a:pt x="1703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0" name="object 3000"/>
          <p:cNvSpPr/>
          <p:nvPr/>
        </p:nvSpPr>
        <p:spPr>
          <a:xfrm>
            <a:off x="2146148" y="2315707"/>
            <a:ext cx="62801" cy="52514"/>
          </a:xfrm>
          <a:custGeom>
            <a:avLst/>
            <a:gdLst/>
            <a:ahLst/>
            <a:cxnLst/>
            <a:rect l="l" t="t" r="r" b="b"/>
            <a:pathLst>
              <a:path w="62801" h="52514">
                <a:moveTo>
                  <a:pt x="9347" y="52514"/>
                </a:moveTo>
                <a:lnTo>
                  <a:pt x="0" y="36271"/>
                </a:lnTo>
                <a:lnTo>
                  <a:pt x="6280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1" name="object 3001"/>
          <p:cNvSpPr/>
          <p:nvPr/>
        </p:nvSpPr>
        <p:spPr>
          <a:xfrm>
            <a:off x="2146148" y="2328382"/>
            <a:ext cx="40868" cy="39839"/>
          </a:xfrm>
          <a:custGeom>
            <a:avLst/>
            <a:gdLst/>
            <a:ahLst/>
            <a:cxnLst/>
            <a:rect l="l" t="t" r="r" b="b"/>
            <a:pathLst>
              <a:path w="40868" h="39839">
                <a:moveTo>
                  <a:pt x="17030" y="13703"/>
                </a:moveTo>
                <a:lnTo>
                  <a:pt x="0" y="23596"/>
                </a:lnTo>
                <a:lnTo>
                  <a:pt x="9347" y="39839"/>
                </a:lnTo>
                <a:lnTo>
                  <a:pt x="0" y="23596"/>
                </a:lnTo>
                <a:lnTo>
                  <a:pt x="40868" y="0"/>
                </a:lnTo>
                <a:lnTo>
                  <a:pt x="31838" y="5143"/>
                </a:lnTo>
                <a:lnTo>
                  <a:pt x="33032" y="45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2" name="object 3002"/>
          <p:cNvSpPr/>
          <p:nvPr/>
        </p:nvSpPr>
        <p:spPr>
          <a:xfrm>
            <a:off x="2146146" y="2328376"/>
            <a:ext cx="40868" cy="39839"/>
          </a:xfrm>
          <a:custGeom>
            <a:avLst/>
            <a:gdLst/>
            <a:ahLst/>
            <a:cxnLst/>
            <a:rect l="l" t="t" r="r" b="b"/>
            <a:pathLst>
              <a:path w="40868" h="39839">
                <a:moveTo>
                  <a:pt x="13944" y="15532"/>
                </a:moveTo>
                <a:lnTo>
                  <a:pt x="40868" y="0"/>
                </a:lnTo>
                <a:lnTo>
                  <a:pt x="0" y="23609"/>
                </a:lnTo>
                <a:lnTo>
                  <a:pt x="9347" y="398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3" name="object 3003"/>
          <p:cNvSpPr/>
          <p:nvPr/>
        </p:nvSpPr>
        <p:spPr>
          <a:xfrm>
            <a:off x="2146151" y="2351984"/>
            <a:ext cx="9347" cy="16243"/>
          </a:xfrm>
          <a:custGeom>
            <a:avLst/>
            <a:gdLst/>
            <a:ahLst/>
            <a:cxnLst/>
            <a:rect l="l" t="t" r="r" b="b"/>
            <a:pathLst>
              <a:path w="9347" h="16243">
                <a:moveTo>
                  <a:pt x="0" y="0"/>
                </a:moveTo>
                <a:lnTo>
                  <a:pt x="9347" y="162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4" name="object 3004"/>
          <p:cNvSpPr/>
          <p:nvPr/>
        </p:nvSpPr>
        <p:spPr>
          <a:xfrm>
            <a:off x="2151299" y="2342090"/>
            <a:ext cx="11874" cy="6883"/>
          </a:xfrm>
          <a:custGeom>
            <a:avLst/>
            <a:gdLst/>
            <a:ahLst/>
            <a:cxnLst/>
            <a:rect l="l" t="t" r="r" b="b"/>
            <a:pathLst>
              <a:path w="11874" h="6883">
                <a:moveTo>
                  <a:pt x="0" y="6883"/>
                </a:moveTo>
                <a:lnTo>
                  <a:pt x="1187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5" name="object 3005"/>
          <p:cNvSpPr/>
          <p:nvPr/>
        </p:nvSpPr>
        <p:spPr>
          <a:xfrm>
            <a:off x="2160090" y="2315714"/>
            <a:ext cx="48869" cy="28194"/>
          </a:xfrm>
          <a:custGeom>
            <a:avLst/>
            <a:gdLst/>
            <a:ahLst/>
            <a:cxnLst/>
            <a:rect l="l" t="t" r="r" b="b"/>
            <a:pathLst>
              <a:path w="48869" h="28193">
                <a:moveTo>
                  <a:pt x="0" y="28194"/>
                </a:moveTo>
                <a:lnTo>
                  <a:pt x="4886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6" name="object 3006"/>
          <p:cNvSpPr/>
          <p:nvPr/>
        </p:nvSpPr>
        <p:spPr>
          <a:xfrm>
            <a:off x="2160090" y="2342092"/>
            <a:ext cx="3086" cy="1816"/>
          </a:xfrm>
          <a:custGeom>
            <a:avLst/>
            <a:gdLst/>
            <a:ahLst/>
            <a:cxnLst/>
            <a:rect l="l" t="t" r="r" b="b"/>
            <a:pathLst>
              <a:path w="3086" h="1816">
                <a:moveTo>
                  <a:pt x="0" y="1816"/>
                </a:move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7" name="object 3007"/>
          <p:cNvSpPr/>
          <p:nvPr/>
        </p:nvSpPr>
        <p:spPr>
          <a:xfrm>
            <a:off x="2160090" y="2342092"/>
            <a:ext cx="3086" cy="1816"/>
          </a:xfrm>
          <a:custGeom>
            <a:avLst/>
            <a:gdLst/>
            <a:ahLst/>
            <a:cxnLst/>
            <a:rect l="l" t="t" r="r" b="b"/>
            <a:pathLst>
              <a:path w="3086" h="1816">
                <a:moveTo>
                  <a:pt x="0" y="1816"/>
                </a:move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8" name="object 3008"/>
          <p:cNvSpPr/>
          <p:nvPr/>
        </p:nvSpPr>
        <p:spPr>
          <a:xfrm>
            <a:off x="2160088" y="2332898"/>
            <a:ext cx="19088" cy="11010"/>
          </a:xfrm>
          <a:custGeom>
            <a:avLst/>
            <a:gdLst/>
            <a:ahLst/>
            <a:cxnLst/>
            <a:rect l="l" t="t" r="r" b="b"/>
            <a:pathLst>
              <a:path w="19088" h="11010">
                <a:moveTo>
                  <a:pt x="19088" y="0"/>
                </a:moveTo>
                <a:lnTo>
                  <a:pt x="0" y="11010"/>
                </a:lnTo>
                <a:lnTo>
                  <a:pt x="1908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9" name="object 3009"/>
          <p:cNvSpPr/>
          <p:nvPr/>
        </p:nvSpPr>
        <p:spPr>
          <a:xfrm>
            <a:off x="2160090" y="2328376"/>
            <a:ext cx="26924" cy="15532"/>
          </a:xfrm>
          <a:custGeom>
            <a:avLst/>
            <a:gdLst/>
            <a:ahLst/>
            <a:cxnLst/>
            <a:rect l="l" t="t" r="r" b="b"/>
            <a:pathLst>
              <a:path w="26924" h="15532">
                <a:moveTo>
                  <a:pt x="0" y="15532"/>
                </a:moveTo>
                <a:lnTo>
                  <a:pt x="26924" y="0"/>
                </a:lnTo>
                <a:lnTo>
                  <a:pt x="22326" y="2616"/>
                </a:lnTo>
                <a:lnTo>
                  <a:pt x="17894" y="5156"/>
                </a:lnTo>
                <a:lnTo>
                  <a:pt x="19088" y="45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0" name="object 3010"/>
          <p:cNvSpPr/>
          <p:nvPr/>
        </p:nvSpPr>
        <p:spPr>
          <a:xfrm>
            <a:off x="2160090" y="2328376"/>
            <a:ext cx="26924" cy="15532"/>
          </a:xfrm>
          <a:custGeom>
            <a:avLst/>
            <a:gdLst/>
            <a:ahLst/>
            <a:cxnLst/>
            <a:rect l="l" t="t" r="r" b="b"/>
            <a:pathLst>
              <a:path w="26924" h="15532">
                <a:moveTo>
                  <a:pt x="0" y="15532"/>
                </a:moveTo>
                <a:lnTo>
                  <a:pt x="26924" y="0"/>
                </a:lnTo>
                <a:lnTo>
                  <a:pt x="8953" y="103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1" name="object 3011"/>
          <p:cNvSpPr/>
          <p:nvPr/>
        </p:nvSpPr>
        <p:spPr>
          <a:xfrm>
            <a:off x="2163177" y="2270969"/>
            <a:ext cx="140347" cy="110477"/>
          </a:xfrm>
          <a:custGeom>
            <a:avLst/>
            <a:gdLst/>
            <a:ahLst/>
            <a:cxnLst/>
            <a:rect l="l" t="t" r="r" b="b"/>
            <a:pathLst>
              <a:path w="140347" h="110477">
                <a:moveTo>
                  <a:pt x="85775" y="21615"/>
                </a:moveTo>
                <a:lnTo>
                  <a:pt x="91871" y="18135"/>
                </a:lnTo>
                <a:lnTo>
                  <a:pt x="123316" y="0"/>
                </a:lnTo>
                <a:lnTo>
                  <a:pt x="140347" y="29463"/>
                </a:lnTo>
                <a:lnTo>
                  <a:pt x="0" y="110477"/>
                </a:lnTo>
                <a:lnTo>
                  <a:pt x="140347" y="29463"/>
                </a:lnTo>
                <a:lnTo>
                  <a:pt x="1233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2" name="object 3012"/>
          <p:cNvSpPr/>
          <p:nvPr/>
        </p:nvSpPr>
        <p:spPr>
          <a:xfrm>
            <a:off x="2219801" y="2300425"/>
            <a:ext cx="3886" cy="6731"/>
          </a:xfrm>
          <a:custGeom>
            <a:avLst/>
            <a:gdLst/>
            <a:ahLst/>
            <a:cxnLst/>
            <a:rect l="l" t="t" r="r" b="b"/>
            <a:pathLst>
              <a:path w="3886" h="6731">
                <a:moveTo>
                  <a:pt x="3886" y="673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3" name="object 3013"/>
          <p:cNvSpPr/>
          <p:nvPr/>
        </p:nvSpPr>
        <p:spPr>
          <a:xfrm>
            <a:off x="2160093" y="2342085"/>
            <a:ext cx="3086" cy="1816"/>
          </a:xfrm>
          <a:custGeom>
            <a:avLst/>
            <a:gdLst/>
            <a:ahLst/>
            <a:cxnLst/>
            <a:rect l="l" t="t" r="r" b="b"/>
            <a:pathLst>
              <a:path w="3086" h="1816">
                <a:moveTo>
                  <a:pt x="3086" y="0"/>
                </a:moveTo>
                <a:lnTo>
                  <a:pt x="0" y="1816"/>
                </a:ln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4" name="object 3014"/>
          <p:cNvSpPr/>
          <p:nvPr/>
        </p:nvSpPr>
        <p:spPr>
          <a:xfrm>
            <a:off x="2160090" y="2332897"/>
            <a:ext cx="19088" cy="11010"/>
          </a:xfrm>
          <a:custGeom>
            <a:avLst/>
            <a:gdLst/>
            <a:ahLst/>
            <a:cxnLst/>
            <a:rect l="l" t="t" r="r" b="b"/>
            <a:pathLst>
              <a:path w="19088" h="11010">
                <a:moveTo>
                  <a:pt x="0" y="11010"/>
                </a:moveTo>
                <a:lnTo>
                  <a:pt x="1908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5" name="object 3015"/>
          <p:cNvSpPr/>
          <p:nvPr/>
        </p:nvSpPr>
        <p:spPr>
          <a:xfrm>
            <a:off x="2160090" y="2342092"/>
            <a:ext cx="3086" cy="1816"/>
          </a:xfrm>
          <a:custGeom>
            <a:avLst/>
            <a:gdLst/>
            <a:ahLst/>
            <a:cxnLst/>
            <a:rect l="l" t="t" r="r" b="b"/>
            <a:pathLst>
              <a:path w="3086" h="1816">
                <a:moveTo>
                  <a:pt x="0" y="1816"/>
                </a:move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6" name="object 3016"/>
          <p:cNvSpPr/>
          <p:nvPr/>
        </p:nvSpPr>
        <p:spPr>
          <a:xfrm>
            <a:off x="2169040" y="2328383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10375"/>
                </a:moveTo>
                <a:lnTo>
                  <a:pt x="13385" y="2616"/>
                </a:lnTo>
                <a:lnTo>
                  <a:pt x="8953" y="5143"/>
                </a:lnTo>
                <a:lnTo>
                  <a:pt x="13385" y="2616"/>
                </a:lnTo>
                <a:lnTo>
                  <a:pt x="17983" y="0"/>
                </a:lnTo>
                <a:lnTo>
                  <a:pt x="13385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7" name="object 3017"/>
          <p:cNvSpPr/>
          <p:nvPr/>
        </p:nvSpPr>
        <p:spPr>
          <a:xfrm>
            <a:off x="2177990" y="2332897"/>
            <a:ext cx="1193" cy="635"/>
          </a:xfrm>
          <a:custGeom>
            <a:avLst/>
            <a:gdLst/>
            <a:ahLst/>
            <a:cxnLst/>
            <a:rect l="l" t="t" r="r" b="b"/>
            <a:pathLst>
              <a:path w="1193" h="635">
                <a:moveTo>
                  <a:pt x="0" y="634"/>
                </a:moveTo>
                <a:lnTo>
                  <a:pt x="11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8" name="object 3018"/>
          <p:cNvSpPr/>
          <p:nvPr/>
        </p:nvSpPr>
        <p:spPr>
          <a:xfrm>
            <a:off x="2177990" y="2323156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10375"/>
                </a:moveTo>
                <a:lnTo>
                  <a:pt x="1193" y="9740"/>
                </a:lnTo>
                <a:lnTo>
                  <a:pt x="0" y="10375"/>
                </a:lnTo>
                <a:lnTo>
                  <a:pt x="9029" y="5219"/>
                </a:lnTo>
                <a:lnTo>
                  <a:pt x="4432" y="7835"/>
                </a:lnTo>
                <a:lnTo>
                  <a:pt x="17983" y="0"/>
                </a:lnTo>
                <a:lnTo>
                  <a:pt x="0" y="10375"/>
                </a:lnTo>
                <a:lnTo>
                  <a:pt x="1193" y="97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9" name="object 3019"/>
          <p:cNvSpPr/>
          <p:nvPr/>
        </p:nvSpPr>
        <p:spPr>
          <a:xfrm>
            <a:off x="2169036" y="2330992"/>
            <a:ext cx="13385" cy="7772"/>
          </a:xfrm>
          <a:custGeom>
            <a:avLst/>
            <a:gdLst/>
            <a:ahLst/>
            <a:cxnLst/>
            <a:rect l="l" t="t" r="r" b="b"/>
            <a:pathLst>
              <a:path w="13385" h="7772">
                <a:moveTo>
                  <a:pt x="8953" y="2540"/>
                </a:moveTo>
                <a:lnTo>
                  <a:pt x="13385" y="0"/>
                </a:lnTo>
                <a:lnTo>
                  <a:pt x="0" y="77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0" name="object 3020"/>
          <p:cNvSpPr/>
          <p:nvPr/>
        </p:nvSpPr>
        <p:spPr>
          <a:xfrm>
            <a:off x="2177982" y="2330993"/>
            <a:ext cx="4445" cy="2540"/>
          </a:xfrm>
          <a:custGeom>
            <a:avLst/>
            <a:gdLst/>
            <a:ahLst/>
            <a:cxnLst/>
            <a:rect l="l" t="t" r="r" b="b"/>
            <a:pathLst>
              <a:path w="4444" h="2539">
                <a:moveTo>
                  <a:pt x="1193" y="1904"/>
                </a:moveTo>
                <a:lnTo>
                  <a:pt x="0" y="2539"/>
                </a:lnTo>
                <a:lnTo>
                  <a:pt x="444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1" name="object 3021"/>
          <p:cNvSpPr/>
          <p:nvPr/>
        </p:nvSpPr>
        <p:spPr>
          <a:xfrm>
            <a:off x="2169040" y="2332892"/>
            <a:ext cx="10134" cy="5867"/>
          </a:xfrm>
          <a:custGeom>
            <a:avLst/>
            <a:gdLst/>
            <a:ahLst/>
            <a:cxnLst/>
            <a:rect l="l" t="t" r="r" b="b"/>
            <a:pathLst>
              <a:path w="10134" h="5867">
                <a:moveTo>
                  <a:pt x="0" y="5867"/>
                </a:moveTo>
                <a:lnTo>
                  <a:pt x="1013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2" name="object 3022"/>
          <p:cNvSpPr/>
          <p:nvPr/>
        </p:nvSpPr>
        <p:spPr>
          <a:xfrm>
            <a:off x="2177990" y="2315714"/>
            <a:ext cx="30962" cy="17818"/>
          </a:xfrm>
          <a:custGeom>
            <a:avLst/>
            <a:gdLst/>
            <a:ahLst/>
            <a:cxnLst/>
            <a:rect l="l" t="t" r="r" b="b"/>
            <a:pathLst>
              <a:path w="30962" h="17818">
                <a:moveTo>
                  <a:pt x="0" y="17818"/>
                </a:moveTo>
                <a:lnTo>
                  <a:pt x="30962" y="0"/>
                </a:lnTo>
                <a:lnTo>
                  <a:pt x="9029" y="12661"/>
                </a:lnTo>
                <a:lnTo>
                  <a:pt x="17665" y="768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3" name="object 3023"/>
          <p:cNvSpPr/>
          <p:nvPr/>
        </p:nvSpPr>
        <p:spPr>
          <a:xfrm>
            <a:off x="2177990" y="2323397"/>
            <a:ext cx="17665" cy="10134"/>
          </a:xfrm>
          <a:custGeom>
            <a:avLst/>
            <a:gdLst/>
            <a:ahLst/>
            <a:cxnLst/>
            <a:rect l="l" t="t" r="r" b="b"/>
            <a:pathLst>
              <a:path w="17665" h="10134">
                <a:moveTo>
                  <a:pt x="0" y="10134"/>
                </a:moveTo>
                <a:lnTo>
                  <a:pt x="4432" y="7594"/>
                </a:lnTo>
                <a:lnTo>
                  <a:pt x="1766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4" name="object 3024"/>
          <p:cNvSpPr/>
          <p:nvPr/>
        </p:nvSpPr>
        <p:spPr>
          <a:xfrm>
            <a:off x="2177990" y="2323156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10375"/>
                </a:moveTo>
                <a:lnTo>
                  <a:pt x="17983" y="0"/>
                </a:lnTo>
                <a:lnTo>
                  <a:pt x="4432" y="78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5" name="object 3025"/>
          <p:cNvSpPr/>
          <p:nvPr/>
        </p:nvSpPr>
        <p:spPr>
          <a:xfrm>
            <a:off x="2177986" y="2323153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17665" y="241"/>
                </a:moveTo>
                <a:lnTo>
                  <a:pt x="9029" y="5232"/>
                </a:lnTo>
                <a:lnTo>
                  <a:pt x="17983" y="0"/>
                </a:lnTo>
                <a:lnTo>
                  <a:pt x="4444" y="7848"/>
                </a:lnTo>
                <a:lnTo>
                  <a:pt x="9029" y="5232"/>
                </a:lnTo>
                <a:lnTo>
                  <a:pt x="0" y="10375"/>
                </a:lnTo>
                <a:lnTo>
                  <a:pt x="1193" y="97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6" name="object 3026"/>
          <p:cNvSpPr/>
          <p:nvPr/>
        </p:nvSpPr>
        <p:spPr>
          <a:xfrm>
            <a:off x="2177990" y="2321962"/>
            <a:ext cx="20040" cy="11569"/>
          </a:xfrm>
          <a:custGeom>
            <a:avLst/>
            <a:gdLst/>
            <a:ahLst/>
            <a:cxnLst/>
            <a:rect l="l" t="t" r="r" b="b"/>
            <a:pathLst>
              <a:path w="20040" h="11569">
                <a:moveTo>
                  <a:pt x="0" y="11569"/>
                </a:moveTo>
                <a:lnTo>
                  <a:pt x="20040" y="0"/>
                </a:lnTo>
                <a:lnTo>
                  <a:pt x="9029" y="64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7" name="object 3027"/>
          <p:cNvSpPr/>
          <p:nvPr/>
        </p:nvSpPr>
        <p:spPr>
          <a:xfrm>
            <a:off x="2182423" y="2323161"/>
            <a:ext cx="13550" cy="7835"/>
          </a:xfrm>
          <a:custGeom>
            <a:avLst/>
            <a:gdLst/>
            <a:ahLst/>
            <a:cxnLst/>
            <a:rect l="l" t="t" r="r" b="b"/>
            <a:pathLst>
              <a:path w="13550" h="7835">
                <a:moveTo>
                  <a:pt x="0" y="7835"/>
                </a:moveTo>
                <a:lnTo>
                  <a:pt x="13550" y="0"/>
                </a:lnTo>
                <a:lnTo>
                  <a:pt x="4597" y="5219"/>
                </a:lnTo>
                <a:lnTo>
                  <a:pt x="13550" y="0"/>
                </a:lnTo>
                <a:lnTo>
                  <a:pt x="4597" y="5219"/>
                </a:lnTo>
                <a:lnTo>
                  <a:pt x="13220" y="2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8" name="object 3028"/>
          <p:cNvSpPr/>
          <p:nvPr/>
        </p:nvSpPr>
        <p:spPr>
          <a:xfrm>
            <a:off x="2182421" y="2321968"/>
            <a:ext cx="15608" cy="9029"/>
          </a:xfrm>
          <a:custGeom>
            <a:avLst/>
            <a:gdLst/>
            <a:ahLst/>
            <a:cxnLst/>
            <a:rect l="l" t="t" r="r" b="b"/>
            <a:pathLst>
              <a:path w="15608" h="9029">
                <a:moveTo>
                  <a:pt x="4597" y="6413"/>
                </a:moveTo>
                <a:lnTo>
                  <a:pt x="13550" y="1193"/>
                </a:lnTo>
                <a:lnTo>
                  <a:pt x="15608" y="0"/>
                </a:lnTo>
                <a:lnTo>
                  <a:pt x="4597" y="6413"/>
                </a:lnTo>
                <a:lnTo>
                  <a:pt x="0" y="9029"/>
                </a:lnTo>
                <a:lnTo>
                  <a:pt x="13233" y="1422"/>
                </a:lnTo>
                <a:lnTo>
                  <a:pt x="4597" y="6413"/>
                </a:lnTo>
                <a:lnTo>
                  <a:pt x="13550" y="1193"/>
                </a:lnTo>
                <a:lnTo>
                  <a:pt x="4597" y="6413"/>
                </a:lnTo>
                <a:lnTo>
                  <a:pt x="13233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9" name="object 3029"/>
          <p:cNvSpPr/>
          <p:nvPr/>
        </p:nvSpPr>
        <p:spPr>
          <a:xfrm>
            <a:off x="2187018" y="2323162"/>
            <a:ext cx="8953" cy="5219"/>
          </a:xfrm>
          <a:custGeom>
            <a:avLst/>
            <a:gdLst/>
            <a:ahLst/>
            <a:cxnLst/>
            <a:rect l="l" t="t" r="r" b="b"/>
            <a:pathLst>
              <a:path w="8953" h="5219">
                <a:moveTo>
                  <a:pt x="0" y="5219"/>
                </a:moveTo>
                <a:lnTo>
                  <a:pt x="8953" y="0"/>
                </a:lnTo>
                <a:lnTo>
                  <a:pt x="0" y="5219"/>
                </a:lnTo>
                <a:lnTo>
                  <a:pt x="8636" y="2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0" name="object 3030"/>
          <p:cNvSpPr/>
          <p:nvPr/>
        </p:nvSpPr>
        <p:spPr>
          <a:xfrm>
            <a:off x="2182423" y="2323161"/>
            <a:ext cx="13550" cy="7835"/>
          </a:xfrm>
          <a:custGeom>
            <a:avLst/>
            <a:gdLst/>
            <a:ahLst/>
            <a:cxnLst/>
            <a:rect l="l" t="t" r="r" b="b"/>
            <a:pathLst>
              <a:path w="13550" h="7835">
                <a:moveTo>
                  <a:pt x="0" y="7835"/>
                </a:moveTo>
                <a:lnTo>
                  <a:pt x="13220" y="228"/>
                </a:lnTo>
                <a:lnTo>
                  <a:pt x="4597" y="5219"/>
                </a:lnTo>
                <a:lnTo>
                  <a:pt x="13550" y="0"/>
                </a:lnTo>
                <a:lnTo>
                  <a:pt x="4597" y="5219"/>
                </a:lnTo>
                <a:lnTo>
                  <a:pt x="13220" y="2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1" name="object 3031"/>
          <p:cNvSpPr/>
          <p:nvPr/>
        </p:nvSpPr>
        <p:spPr>
          <a:xfrm>
            <a:off x="2187018" y="2315707"/>
            <a:ext cx="21932" cy="12674"/>
          </a:xfrm>
          <a:custGeom>
            <a:avLst/>
            <a:gdLst/>
            <a:ahLst/>
            <a:cxnLst/>
            <a:rect l="l" t="t" r="r" b="b"/>
            <a:pathLst>
              <a:path w="21932" h="12674">
                <a:moveTo>
                  <a:pt x="0" y="12674"/>
                </a:moveTo>
                <a:lnTo>
                  <a:pt x="11010" y="6261"/>
                </a:lnTo>
                <a:lnTo>
                  <a:pt x="8953" y="7454"/>
                </a:lnTo>
                <a:lnTo>
                  <a:pt x="11010" y="6261"/>
                </a:lnTo>
                <a:lnTo>
                  <a:pt x="8953" y="7454"/>
                </a:lnTo>
                <a:lnTo>
                  <a:pt x="11010" y="6261"/>
                </a:lnTo>
                <a:lnTo>
                  <a:pt x="21932" y="0"/>
                </a:lnTo>
                <a:lnTo>
                  <a:pt x="17983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2" name="object 3032"/>
          <p:cNvSpPr/>
          <p:nvPr/>
        </p:nvSpPr>
        <p:spPr>
          <a:xfrm>
            <a:off x="2187018" y="2318006"/>
            <a:ext cx="17983" cy="10375"/>
          </a:xfrm>
          <a:custGeom>
            <a:avLst/>
            <a:gdLst/>
            <a:ahLst/>
            <a:cxnLst/>
            <a:rect l="l" t="t" r="r" b="b"/>
            <a:pathLst>
              <a:path w="17983" h="10375">
                <a:moveTo>
                  <a:pt x="0" y="10375"/>
                </a:moveTo>
                <a:lnTo>
                  <a:pt x="17983" y="0"/>
                </a:lnTo>
                <a:lnTo>
                  <a:pt x="11010" y="39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3" name="object 3033"/>
          <p:cNvSpPr/>
          <p:nvPr/>
        </p:nvSpPr>
        <p:spPr>
          <a:xfrm>
            <a:off x="2187018" y="2287996"/>
            <a:ext cx="21932" cy="40386"/>
          </a:xfrm>
          <a:custGeom>
            <a:avLst/>
            <a:gdLst/>
            <a:ahLst/>
            <a:cxnLst/>
            <a:rect l="l" t="t" r="r" b="b"/>
            <a:pathLst>
              <a:path w="21932" h="40386">
                <a:moveTo>
                  <a:pt x="0" y="40385"/>
                </a:moveTo>
                <a:lnTo>
                  <a:pt x="21932" y="27711"/>
                </a:lnTo>
                <a:lnTo>
                  <a:pt x="609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4" name="object 3034"/>
          <p:cNvSpPr/>
          <p:nvPr/>
        </p:nvSpPr>
        <p:spPr>
          <a:xfrm>
            <a:off x="2195968" y="2318014"/>
            <a:ext cx="9029" cy="5143"/>
          </a:xfrm>
          <a:custGeom>
            <a:avLst/>
            <a:gdLst/>
            <a:ahLst/>
            <a:cxnLst/>
            <a:rect l="l" t="t" r="r" b="b"/>
            <a:pathLst>
              <a:path w="9029" h="5143">
                <a:moveTo>
                  <a:pt x="0" y="5143"/>
                </a:moveTo>
                <a:lnTo>
                  <a:pt x="9029" y="0"/>
                </a:lnTo>
                <a:lnTo>
                  <a:pt x="2057" y="394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5" name="object 3035"/>
          <p:cNvSpPr/>
          <p:nvPr/>
        </p:nvSpPr>
        <p:spPr>
          <a:xfrm>
            <a:off x="2193117" y="2287992"/>
            <a:ext cx="15836" cy="30010"/>
          </a:xfrm>
          <a:custGeom>
            <a:avLst/>
            <a:gdLst/>
            <a:ahLst/>
            <a:cxnLst/>
            <a:rect l="l" t="t" r="r" b="b"/>
            <a:pathLst>
              <a:path w="15836" h="30010">
                <a:moveTo>
                  <a:pt x="0" y="0"/>
                </a:moveTo>
                <a:lnTo>
                  <a:pt x="15836" y="27724"/>
                </a:lnTo>
                <a:lnTo>
                  <a:pt x="11874" y="30010"/>
                </a:lnTo>
                <a:lnTo>
                  <a:pt x="15836" y="2772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6" name="object 3036"/>
          <p:cNvSpPr/>
          <p:nvPr/>
        </p:nvSpPr>
        <p:spPr>
          <a:xfrm>
            <a:off x="2193116" y="2286326"/>
            <a:ext cx="15925" cy="35636"/>
          </a:xfrm>
          <a:custGeom>
            <a:avLst/>
            <a:gdLst/>
            <a:ahLst/>
            <a:cxnLst/>
            <a:rect l="l" t="t" r="r" b="b"/>
            <a:pathLst>
              <a:path w="15925" h="35636">
                <a:moveTo>
                  <a:pt x="15760" y="29464"/>
                </a:moveTo>
                <a:lnTo>
                  <a:pt x="4914" y="35636"/>
                </a:lnTo>
                <a:lnTo>
                  <a:pt x="15925" y="29298"/>
                </a:lnTo>
                <a:lnTo>
                  <a:pt x="0" y="1663"/>
                </a:lnTo>
                <a:lnTo>
                  <a:pt x="2857" y="0"/>
                </a:lnTo>
                <a:lnTo>
                  <a:pt x="2692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7" name="object 3037"/>
          <p:cNvSpPr/>
          <p:nvPr/>
        </p:nvSpPr>
        <p:spPr>
          <a:xfrm>
            <a:off x="2193117" y="2287992"/>
            <a:ext cx="15836" cy="35166"/>
          </a:xfrm>
          <a:custGeom>
            <a:avLst/>
            <a:gdLst/>
            <a:ahLst/>
            <a:cxnLst/>
            <a:rect l="l" t="t" r="r" b="b"/>
            <a:pathLst>
              <a:path w="15836" h="35166">
                <a:moveTo>
                  <a:pt x="0" y="0"/>
                </a:moveTo>
                <a:lnTo>
                  <a:pt x="15836" y="27724"/>
                </a:lnTo>
                <a:lnTo>
                  <a:pt x="4914" y="33972"/>
                </a:lnTo>
                <a:lnTo>
                  <a:pt x="2857" y="3516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8" name="object 3038"/>
          <p:cNvSpPr/>
          <p:nvPr/>
        </p:nvSpPr>
        <p:spPr>
          <a:xfrm>
            <a:off x="2193117" y="2287992"/>
            <a:ext cx="15836" cy="33972"/>
          </a:xfrm>
          <a:custGeom>
            <a:avLst/>
            <a:gdLst/>
            <a:ahLst/>
            <a:cxnLst/>
            <a:rect l="l" t="t" r="r" b="b"/>
            <a:pathLst>
              <a:path w="15836" h="33972">
                <a:moveTo>
                  <a:pt x="0" y="0"/>
                </a:moveTo>
                <a:lnTo>
                  <a:pt x="15836" y="27724"/>
                </a:lnTo>
                <a:lnTo>
                  <a:pt x="4914" y="33972"/>
                </a:lnTo>
                <a:lnTo>
                  <a:pt x="15836" y="27724"/>
                </a:lnTo>
                <a:lnTo>
                  <a:pt x="11874" y="30010"/>
                </a:lnTo>
                <a:lnTo>
                  <a:pt x="15836" y="27724"/>
                </a:lnTo>
                <a:lnTo>
                  <a:pt x="11874" y="30010"/>
                </a:lnTo>
                <a:lnTo>
                  <a:pt x="15760" y="27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9" name="object 3039"/>
          <p:cNvSpPr/>
          <p:nvPr/>
        </p:nvSpPr>
        <p:spPr>
          <a:xfrm>
            <a:off x="2193117" y="2287992"/>
            <a:ext cx="15836" cy="33972"/>
          </a:xfrm>
          <a:custGeom>
            <a:avLst/>
            <a:gdLst/>
            <a:ahLst/>
            <a:cxnLst/>
            <a:rect l="l" t="t" r="r" b="b"/>
            <a:pathLst>
              <a:path w="15836" h="33972">
                <a:moveTo>
                  <a:pt x="0" y="0"/>
                </a:moveTo>
                <a:lnTo>
                  <a:pt x="15836" y="27724"/>
                </a:lnTo>
                <a:lnTo>
                  <a:pt x="4914" y="339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0" name="object 3040"/>
          <p:cNvSpPr/>
          <p:nvPr/>
        </p:nvSpPr>
        <p:spPr>
          <a:xfrm>
            <a:off x="2195812" y="2286005"/>
            <a:ext cx="711" cy="406"/>
          </a:xfrm>
          <a:custGeom>
            <a:avLst/>
            <a:gdLst/>
            <a:ahLst/>
            <a:cxnLst/>
            <a:rect l="l" t="t" r="r" b="b"/>
            <a:pathLst>
              <a:path w="711" h="406">
                <a:moveTo>
                  <a:pt x="393" y="165"/>
                </a:moveTo>
                <a:lnTo>
                  <a:pt x="711" y="0"/>
                </a:lnTo>
                <a:lnTo>
                  <a:pt x="0" y="40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1" name="object 3041"/>
          <p:cNvSpPr/>
          <p:nvPr/>
        </p:nvSpPr>
        <p:spPr>
          <a:xfrm>
            <a:off x="2195968" y="2286011"/>
            <a:ext cx="558" cy="317"/>
          </a:xfrm>
          <a:custGeom>
            <a:avLst/>
            <a:gdLst/>
            <a:ahLst/>
            <a:cxnLst/>
            <a:rect l="l" t="t" r="r" b="b"/>
            <a:pathLst>
              <a:path w="558" h="317">
                <a:moveTo>
                  <a:pt x="0" y="317"/>
                </a:moveTo>
                <a:lnTo>
                  <a:pt x="558" y="0"/>
                </a:lnTo>
                <a:lnTo>
                  <a:pt x="241" y="1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2" name="object 3042"/>
          <p:cNvSpPr/>
          <p:nvPr/>
        </p:nvSpPr>
        <p:spPr>
          <a:xfrm>
            <a:off x="2193117" y="2287992"/>
            <a:ext cx="15836" cy="30010"/>
          </a:xfrm>
          <a:custGeom>
            <a:avLst/>
            <a:gdLst/>
            <a:ahLst/>
            <a:cxnLst/>
            <a:rect l="l" t="t" r="r" b="b"/>
            <a:pathLst>
              <a:path w="15836" h="30010">
                <a:moveTo>
                  <a:pt x="0" y="0"/>
                </a:moveTo>
                <a:lnTo>
                  <a:pt x="15836" y="27724"/>
                </a:lnTo>
                <a:lnTo>
                  <a:pt x="11874" y="3001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3" name="object 3043"/>
          <p:cNvSpPr/>
          <p:nvPr/>
        </p:nvSpPr>
        <p:spPr>
          <a:xfrm>
            <a:off x="2195809" y="2286013"/>
            <a:ext cx="711" cy="393"/>
          </a:xfrm>
          <a:custGeom>
            <a:avLst/>
            <a:gdLst/>
            <a:ahLst/>
            <a:cxnLst/>
            <a:rect l="l" t="t" r="r" b="b"/>
            <a:pathLst>
              <a:path w="711" h="393">
                <a:moveTo>
                  <a:pt x="0" y="393"/>
                </a:moveTo>
                <a:lnTo>
                  <a:pt x="711" y="0"/>
                </a:lnTo>
                <a:lnTo>
                  <a:pt x="393" y="152"/>
                </a:lnTo>
                <a:lnTo>
                  <a:pt x="711" y="0"/>
                </a:lnTo>
                <a:lnTo>
                  <a:pt x="0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4" name="object 3044"/>
          <p:cNvSpPr/>
          <p:nvPr/>
        </p:nvSpPr>
        <p:spPr>
          <a:xfrm>
            <a:off x="2193117" y="2287992"/>
            <a:ext cx="15836" cy="27724"/>
          </a:xfrm>
          <a:custGeom>
            <a:avLst/>
            <a:gdLst/>
            <a:ahLst/>
            <a:cxnLst/>
            <a:rect l="l" t="t" r="r" b="b"/>
            <a:pathLst>
              <a:path w="15836" h="27724">
                <a:moveTo>
                  <a:pt x="0" y="0"/>
                </a:moveTo>
                <a:lnTo>
                  <a:pt x="15836" y="2772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5" name="object 3045"/>
          <p:cNvSpPr/>
          <p:nvPr/>
        </p:nvSpPr>
        <p:spPr>
          <a:xfrm>
            <a:off x="2195809" y="2286013"/>
            <a:ext cx="711" cy="393"/>
          </a:xfrm>
          <a:custGeom>
            <a:avLst/>
            <a:gdLst/>
            <a:ahLst/>
            <a:cxnLst/>
            <a:rect l="l" t="t" r="r" b="b"/>
            <a:pathLst>
              <a:path w="711" h="393">
                <a:moveTo>
                  <a:pt x="0" y="393"/>
                </a:moveTo>
                <a:lnTo>
                  <a:pt x="711" y="0"/>
                </a:lnTo>
                <a:lnTo>
                  <a:pt x="393" y="1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6" name="object 3046"/>
          <p:cNvSpPr/>
          <p:nvPr/>
        </p:nvSpPr>
        <p:spPr>
          <a:xfrm>
            <a:off x="2193117" y="2287992"/>
            <a:ext cx="15836" cy="33972"/>
          </a:xfrm>
          <a:custGeom>
            <a:avLst/>
            <a:gdLst/>
            <a:ahLst/>
            <a:cxnLst/>
            <a:rect l="l" t="t" r="r" b="b"/>
            <a:pathLst>
              <a:path w="15836" h="33972">
                <a:moveTo>
                  <a:pt x="0" y="0"/>
                </a:moveTo>
                <a:lnTo>
                  <a:pt x="15836" y="27724"/>
                </a:lnTo>
                <a:lnTo>
                  <a:pt x="4914" y="33972"/>
                </a:lnTo>
                <a:lnTo>
                  <a:pt x="15836" y="27724"/>
                </a:lnTo>
                <a:lnTo>
                  <a:pt x="11874" y="3001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7" name="object 3047"/>
          <p:cNvSpPr/>
          <p:nvPr/>
        </p:nvSpPr>
        <p:spPr>
          <a:xfrm>
            <a:off x="2193117" y="2287992"/>
            <a:ext cx="15836" cy="35166"/>
          </a:xfrm>
          <a:custGeom>
            <a:avLst/>
            <a:gdLst/>
            <a:ahLst/>
            <a:cxnLst/>
            <a:rect l="l" t="t" r="r" b="b"/>
            <a:pathLst>
              <a:path w="15836" h="35166">
                <a:moveTo>
                  <a:pt x="0" y="0"/>
                </a:moveTo>
                <a:lnTo>
                  <a:pt x="15836" y="27724"/>
                </a:lnTo>
                <a:lnTo>
                  <a:pt x="2857" y="35166"/>
                </a:lnTo>
                <a:lnTo>
                  <a:pt x="4914" y="33972"/>
                </a:lnTo>
                <a:lnTo>
                  <a:pt x="2857" y="3516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8" name="object 3048"/>
          <p:cNvSpPr/>
          <p:nvPr/>
        </p:nvSpPr>
        <p:spPr>
          <a:xfrm>
            <a:off x="2198025" y="2315160"/>
            <a:ext cx="11798" cy="6807"/>
          </a:xfrm>
          <a:custGeom>
            <a:avLst/>
            <a:gdLst/>
            <a:ahLst/>
            <a:cxnLst/>
            <a:rect l="l" t="t" r="r" b="b"/>
            <a:pathLst>
              <a:path w="11798" h="6807">
                <a:moveTo>
                  <a:pt x="0" y="6807"/>
                </a:moveTo>
                <a:lnTo>
                  <a:pt x="8953" y="1663"/>
                </a:lnTo>
                <a:lnTo>
                  <a:pt x="11798" y="0"/>
                </a:lnTo>
                <a:lnTo>
                  <a:pt x="6972" y="2844"/>
                </a:lnTo>
                <a:lnTo>
                  <a:pt x="10845" y="63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9" name="object 3049"/>
          <p:cNvSpPr/>
          <p:nvPr/>
        </p:nvSpPr>
        <p:spPr>
          <a:xfrm>
            <a:off x="2198025" y="2315706"/>
            <a:ext cx="10934" cy="6261"/>
          </a:xfrm>
          <a:custGeom>
            <a:avLst/>
            <a:gdLst/>
            <a:ahLst/>
            <a:cxnLst/>
            <a:rect l="l" t="t" r="r" b="b"/>
            <a:pathLst>
              <a:path w="10934" h="6261">
                <a:moveTo>
                  <a:pt x="0" y="6261"/>
                </a:moveTo>
                <a:lnTo>
                  <a:pt x="10934" y="0"/>
                </a:lnTo>
                <a:lnTo>
                  <a:pt x="697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0" name="object 3050"/>
          <p:cNvSpPr/>
          <p:nvPr/>
        </p:nvSpPr>
        <p:spPr>
          <a:xfrm>
            <a:off x="2204994" y="2315704"/>
            <a:ext cx="3962" cy="2311"/>
          </a:xfrm>
          <a:custGeom>
            <a:avLst/>
            <a:gdLst/>
            <a:ahLst/>
            <a:cxnLst/>
            <a:rect l="l" t="t" r="r" b="b"/>
            <a:pathLst>
              <a:path w="3962" h="2311">
                <a:moveTo>
                  <a:pt x="3644" y="165"/>
                </a:moveTo>
                <a:lnTo>
                  <a:pt x="0" y="2311"/>
                </a:lnTo>
                <a:lnTo>
                  <a:pt x="3962" y="0"/>
                </a:lnTo>
                <a:lnTo>
                  <a:pt x="0" y="2311"/>
                </a:lnTo>
                <a:lnTo>
                  <a:pt x="3886" y="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1" name="object 3051"/>
          <p:cNvSpPr/>
          <p:nvPr/>
        </p:nvSpPr>
        <p:spPr>
          <a:xfrm>
            <a:off x="2204996" y="2315710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0" y="2298"/>
                </a:moveTo>
                <a:lnTo>
                  <a:pt x="39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2" name="object 3052"/>
          <p:cNvSpPr/>
          <p:nvPr/>
        </p:nvSpPr>
        <p:spPr>
          <a:xfrm>
            <a:off x="2196522" y="2284741"/>
            <a:ext cx="2298" cy="1270"/>
          </a:xfrm>
          <a:custGeom>
            <a:avLst/>
            <a:gdLst/>
            <a:ahLst/>
            <a:cxnLst/>
            <a:rect l="l" t="t" r="r" b="b"/>
            <a:pathLst>
              <a:path w="2298" h="1269">
                <a:moveTo>
                  <a:pt x="0" y="1270"/>
                </a:moveTo>
                <a:lnTo>
                  <a:pt x="229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3" name="object 3053"/>
          <p:cNvSpPr/>
          <p:nvPr/>
        </p:nvSpPr>
        <p:spPr>
          <a:xfrm>
            <a:off x="2196522" y="2285541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0" y="469"/>
                </a:moveTo>
                <a:lnTo>
                  <a:pt x="876" y="0"/>
                </a:lnTo>
                <a:lnTo>
                  <a:pt x="76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4" name="object 3054"/>
          <p:cNvSpPr/>
          <p:nvPr/>
        </p:nvSpPr>
        <p:spPr>
          <a:xfrm>
            <a:off x="2196205" y="2284747"/>
            <a:ext cx="2616" cy="1422"/>
          </a:xfrm>
          <a:custGeom>
            <a:avLst/>
            <a:gdLst/>
            <a:ahLst/>
            <a:cxnLst/>
            <a:rect l="l" t="t" r="r" b="b"/>
            <a:pathLst>
              <a:path w="2616" h="1422">
                <a:moveTo>
                  <a:pt x="0" y="1422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5" name="object 3055"/>
          <p:cNvSpPr/>
          <p:nvPr/>
        </p:nvSpPr>
        <p:spPr>
          <a:xfrm>
            <a:off x="2196205" y="2284747"/>
            <a:ext cx="2616" cy="1422"/>
          </a:xfrm>
          <a:custGeom>
            <a:avLst/>
            <a:gdLst/>
            <a:ahLst/>
            <a:cxnLst/>
            <a:rect l="l" t="t" r="r" b="b"/>
            <a:pathLst>
              <a:path w="2616" h="1422">
                <a:moveTo>
                  <a:pt x="0" y="1422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6" name="object 3056"/>
          <p:cNvSpPr/>
          <p:nvPr/>
        </p:nvSpPr>
        <p:spPr>
          <a:xfrm>
            <a:off x="2196205" y="2285535"/>
            <a:ext cx="1181" cy="635"/>
          </a:xfrm>
          <a:custGeom>
            <a:avLst/>
            <a:gdLst/>
            <a:ahLst/>
            <a:cxnLst/>
            <a:rect l="l" t="t" r="r" b="b"/>
            <a:pathLst>
              <a:path w="1181" h="635">
                <a:moveTo>
                  <a:pt x="0" y="634"/>
                </a:moveTo>
                <a:lnTo>
                  <a:pt x="1181" y="0"/>
                </a:lnTo>
                <a:lnTo>
                  <a:pt x="393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7" name="object 3057"/>
          <p:cNvSpPr/>
          <p:nvPr/>
        </p:nvSpPr>
        <p:spPr>
          <a:xfrm>
            <a:off x="2196203" y="2284745"/>
            <a:ext cx="2616" cy="1422"/>
          </a:xfrm>
          <a:custGeom>
            <a:avLst/>
            <a:gdLst/>
            <a:ahLst/>
            <a:cxnLst/>
            <a:rect l="l" t="t" r="r" b="b"/>
            <a:pathLst>
              <a:path w="2616" h="1422">
                <a:moveTo>
                  <a:pt x="2616" y="0"/>
                </a:moveTo>
                <a:lnTo>
                  <a:pt x="0" y="1422"/>
                </a:ln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8" name="object 3058"/>
          <p:cNvSpPr/>
          <p:nvPr/>
        </p:nvSpPr>
        <p:spPr>
          <a:xfrm>
            <a:off x="2204521" y="2281175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0" y="241"/>
                </a:moveTo>
                <a:lnTo>
                  <a:pt x="469" y="0"/>
                </a:ln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9" name="object 3059"/>
          <p:cNvSpPr/>
          <p:nvPr/>
        </p:nvSpPr>
        <p:spPr>
          <a:xfrm>
            <a:off x="2203803" y="2279596"/>
            <a:ext cx="3886" cy="2222"/>
          </a:xfrm>
          <a:custGeom>
            <a:avLst/>
            <a:gdLst/>
            <a:ahLst/>
            <a:cxnLst/>
            <a:rect l="l" t="t" r="r" b="b"/>
            <a:pathLst>
              <a:path w="3886" h="2222">
                <a:moveTo>
                  <a:pt x="3886" y="0"/>
                </a:moveTo>
                <a:lnTo>
                  <a:pt x="0" y="22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0" name="object 3060"/>
          <p:cNvSpPr/>
          <p:nvPr/>
        </p:nvSpPr>
        <p:spPr>
          <a:xfrm>
            <a:off x="2204996" y="2279832"/>
            <a:ext cx="2298" cy="1346"/>
          </a:xfrm>
          <a:custGeom>
            <a:avLst/>
            <a:gdLst/>
            <a:ahLst/>
            <a:cxnLst/>
            <a:rect l="l" t="t" r="r" b="b"/>
            <a:pathLst>
              <a:path w="2298" h="1346">
                <a:moveTo>
                  <a:pt x="0" y="1346"/>
                </a:moveTo>
                <a:lnTo>
                  <a:pt x="2298" y="0"/>
                </a:lnTo>
                <a:lnTo>
                  <a:pt x="558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1" name="object 3061"/>
          <p:cNvSpPr/>
          <p:nvPr/>
        </p:nvSpPr>
        <p:spPr>
          <a:xfrm>
            <a:off x="2196597" y="2281176"/>
            <a:ext cx="8394" cy="4838"/>
          </a:xfrm>
          <a:custGeom>
            <a:avLst/>
            <a:gdLst/>
            <a:ahLst/>
            <a:cxnLst/>
            <a:rect l="l" t="t" r="r" b="b"/>
            <a:pathLst>
              <a:path w="8394" h="4838">
                <a:moveTo>
                  <a:pt x="2222" y="3568"/>
                </a:moveTo>
                <a:lnTo>
                  <a:pt x="0" y="4838"/>
                </a:lnTo>
                <a:lnTo>
                  <a:pt x="8394" y="0"/>
                </a:lnTo>
                <a:lnTo>
                  <a:pt x="7924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2" name="object 3062"/>
          <p:cNvSpPr/>
          <p:nvPr/>
        </p:nvSpPr>
        <p:spPr>
          <a:xfrm>
            <a:off x="2197395" y="2284505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1739" y="0"/>
                </a:moveTo>
                <a:lnTo>
                  <a:pt x="0" y="1028"/>
                </a:lnTo>
                <a:lnTo>
                  <a:pt x="142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3" name="object 3063"/>
          <p:cNvSpPr/>
          <p:nvPr/>
        </p:nvSpPr>
        <p:spPr>
          <a:xfrm>
            <a:off x="2196522" y="2285541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0" y="469"/>
                </a:moveTo>
                <a:lnTo>
                  <a:pt x="876" y="0"/>
                </a:lnTo>
                <a:lnTo>
                  <a:pt x="76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4" name="object 3064"/>
          <p:cNvSpPr/>
          <p:nvPr/>
        </p:nvSpPr>
        <p:spPr>
          <a:xfrm>
            <a:off x="2203810" y="2281175"/>
            <a:ext cx="1181" cy="635"/>
          </a:xfrm>
          <a:custGeom>
            <a:avLst/>
            <a:gdLst/>
            <a:ahLst/>
            <a:cxnLst/>
            <a:rect l="l" t="t" r="r" b="b"/>
            <a:pathLst>
              <a:path w="1181" h="635">
                <a:moveTo>
                  <a:pt x="711" y="241"/>
                </a:moveTo>
                <a:lnTo>
                  <a:pt x="1181" y="0"/>
                </a:lnTo>
                <a:lnTo>
                  <a:pt x="0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5" name="object 3065"/>
          <p:cNvSpPr/>
          <p:nvPr/>
        </p:nvSpPr>
        <p:spPr>
          <a:xfrm>
            <a:off x="2204526" y="2279832"/>
            <a:ext cx="2768" cy="1587"/>
          </a:xfrm>
          <a:custGeom>
            <a:avLst/>
            <a:gdLst/>
            <a:ahLst/>
            <a:cxnLst/>
            <a:rect l="l" t="t" r="r" b="b"/>
            <a:pathLst>
              <a:path w="2768" h="1587">
                <a:moveTo>
                  <a:pt x="469" y="1346"/>
                </a:moveTo>
                <a:lnTo>
                  <a:pt x="2768" y="0"/>
                </a:lnTo>
                <a:lnTo>
                  <a:pt x="393" y="1346"/>
                </a:lnTo>
                <a:lnTo>
                  <a:pt x="0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6" name="object 3066"/>
          <p:cNvSpPr/>
          <p:nvPr/>
        </p:nvSpPr>
        <p:spPr>
          <a:xfrm>
            <a:off x="2204995" y="2279592"/>
            <a:ext cx="2692" cy="1587"/>
          </a:xfrm>
          <a:custGeom>
            <a:avLst/>
            <a:gdLst/>
            <a:ahLst/>
            <a:cxnLst/>
            <a:rect l="l" t="t" r="r" b="b"/>
            <a:pathLst>
              <a:path w="2692" h="1587">
                <a:moveTo>
                  <a:pt x="2298" y="241"/>
                </a:moveTo>
                <a:lnTo>
                  <a:pt x="0" y="1587"/>
                </a:lnTo>
                <a:lnTo>
                  <a:pt x="2692" y="0"/>
                </a:lnTo>
                <a:lnTo>
                  <a:pt x="1193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7" name="object 3067"/>
          <p:cNvSpPr/>
          <p:nvPr/>
        </p:nvSpPr>
        <p:spPr>
          <a:xfrm>
            <a:off x="2196600" y="2284500"/>
            <a:ext cx="2540" cy="1511"/>
          </a:xfrm>
          <a:custGeom>
            <a:avLst/>
            <a:gdLst/>
            <a:ahLst/>
            <a:cxnLst/>
            <a:rect l="l" t="t" r="r" b="b"/>
            <a:pathLst>
              <a:path w="2539" h="1511">
                <a:moveTo>
                  <a:pt x="0" y="1511"/>
                </a:moveTo>
                <a:lnTo>
                  <a:pt x="254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8" name="object 3068"/>
          <p:cNvSpPr/>
          <p:nvPr/>
        </p:nvSpPr>
        <p:spPr>
          <a:xfrm>
            <a:off x="2196600" y="2284741"/>
            <a:ext cx="2222" cy="1270"/>
          </a:xfrm>
          <a:custGeom>
            <a:avLst/>
            <a:gdLst/>
            <a:ahLst/>
            <a:cxnLst/>
            <a:rect l="l" t="t" r="r" b="b"/>
            <a:pathLst>
              <a:path w="2222" h="1269">
                <a:moveTo>
                  <a:pt x="0" y="1270"/>
                </a:moveTo>
                <a:lnTo>
                  <a:pt x="222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9" name="object 3069"/>
          <p:cNvSpPr/>
          <p:nvPr/>
        </p:nvSpPr>
        <p:spPr>
          <a:xfrm>
            <a:off x="2196522" y="2284500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1511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0" name="object 3070"/>
          <p:cNvSpPr/>
          <p:nvPr/>
        </p:nvSpPr>
        <p:spPr>
          <a:xfrm>
            <a:off x="2203806" y="2281180"/>
            <a:ext cx="1193" cy="635"/>
          </a:xfrm>
          <a:custGeom>
            <a:avLst/>
            <a:gdLst/>
            <a:ahLst/>
            <a:cxnLst/>
            <a:rect l="l" t="t" r="r" b="b"/>
            <a:pathLst>
              <a:path w="1193" h="635">
                <a:moveTo>
                  <a:pt x="0" y="634"/>
                </a:moveTo>
                <a:lnTo>
                  <a:pt x="1193" y="0"/>
                </a:lnTo>
                <a:lnTo>
                  <a:pt x="110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1" name="object 3071"/>
          <p:cNvSpPr/>
          <p:nvPr/>
        </p:nvSpPr>
        <p:spPr>
          <a:xfrm>
            <a:off x="2204526" y="2279832"/>
            <a:ext cx="2768" cy="1587"/>
          </a:xfrm>
          <a:custGeom>
            <a:avLst/>
            <a:gdLst/>
            <a:ahLst/>
            <a:cxnLst/>
            <a:rect l="l" t="t" r="r" b="b"/>
            <a:pathLst>
              <a:path w="2768" h="1587">
                <a:moveTo>
                  <a:pt x="469" y="1346"/>
                </a:moveTo>
                <a:lnTo>
                  <a:pt x="2768" y="0"/>
                </a:lnTo>
                <a:lnTo>
                  <a:pt x="0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2" name="object 3072"/>
          <p:cNvSpPr/>
          <p:nvPr/>
        </p:nvSpPr>
        <p:spPr>
          <a:xfrm>
            <a:off x="2197395" y="2284505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1739" y="0"/>
                </a:moveTo>
                <a:lnTo>
                  <a:pt x="0" y="1028"/>
                </a:lnTo>
                <a:lnTo>
                  <a:pt x="1422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3" name="object 3073"/>
          <p:cNvSpPr/>
          <p:nvPr/>
        </p:nvSpPr>
        <p:spPr>
          <a:xfrm>
            <a:off x="2196595" y="2284505"/>
            <a:ext cx="2540" cy="1511"/>
          </a:xfrm>
          <a:custGeom>
            <a:avLst/>
            <a:gdLst/>
            <a:ahLst/>
            <a:cxnLst/>
            <a:rect l="l" t="t" r="r" b="b"/>
            <a:pathLst>
              <a:path w="2539" h="1511">
                <a:moveTo>
                  <a:pt x="2539" y="0"/>
                </a:moveTo>
                <a:lnTo>
                  <a:pt x="0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4" name="object 3074"/>
          <p:cNvSpPr/>
          <p:nvPr/>
        </p:nvSpPr>
        <p:spPr>
          <a:xfrm>
            <a:off x="2196522" y="2284500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0" y="1511"/>
                </a:moveTo>
                <a:lnTo>
                  <a:pt x="261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5" name="object 3075"/>
          <p:cNvSpPr/>
          <p:nvPr/>
        </p:nvSpPr>
        <p:spPr>
          <a:xfrm>
            <a:off x="2203813" y="2281179"/>
            <a:ext cx="1181" cy="635"/>
          </a:xfrm>
          <a:custGeom>
            <a:avLst/>
            <a:gdLst/>
            <a:ahLst/>
            <a:cxnLst/>
            <a:rect l="l" t="t" r="r" b="b"/>
            <a:pathLst>
              <a:path w="1181" h="635">
                <a:moveTo>
                  <a:pt x="1104" y="0"/>
                </a:moveTo>
                <a:lnTo>
                  <a:pt x="1181" y="0"/>
                </a:lnTo>
                <a:lnTo>
                  <a:pt x="0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6" name="object 3076"/>
          <p:cNvSpPr/>
          <p:nvPr/>
        </p:nvSpPr>
        <p:spPr>
          <a:xfrm>
            <a:off x="2197395" y="2284505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1739" y="0"/>
                </a:moveTo>
                <a:lnTo>
                  <a:pt x="0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7" name="object 3077"/>
          <p:cNvSpPr/>
          <p:nvPr/>
        </p:nvSpPr>
        <p:spPr>
          <a:xfrm>
            <a:off x="2203806" y="2281180"/>
            <a:ext cx="1193" cy="635"/>
          </a:xfrm>
          <a:custGeom>
            <a:avLst/>
            <a:gdLst/>
            <a:ahLst/>
            <a:cxnLst/>
            <a:rect l="l" t="t" r="r" b="b"/>
            <a:pathLst>
              <a:path w="1193" h="635">
                <a:moveTo>
                  <a:pt x="0" y="634"/>
                </a:moveTo>
                <a:lnTo>
                  <a:pt x="1193" y="0"/>
                </a:lnTo>
                <a:lnTo>
                  <a:pt x="711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8" name="object 3078"/>
          <p:cNvSpPr/>
          <p:nvPr/>
        </p:nvSpPr>
        <p:spPr>
          <a:xfrm>
            <a:off x="2197397" y="2284503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1422" y="241"/>
                </a:moveTo>
                <a:lnTo>
                  <a:pt x="0" y="1028"/>
                </a:lnTo>
                <a:lnTo>
                  <a:pt x="173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9" name="object 3079"/>
          <p:cNvSpPr/>
          <p:nvPr/>
        </p:nvSpPr>
        <p:spPr>
          <a:xfrm>
            <a:off x="2204920" y="2279596"/>
            <a:ext cx="2768" cy="1587"/>
          </a:xfrm>
          <a:custGeom>
            <a:avLst/>
            <a:gdLst/>
            <a:ahLst/>
            <a:cxnLst/>
            <a:rect l="l" t="t" r="r" b="b"/>
            <a:pathLst>
              <a:path w="2768" h="1587">
                <a:moveTo>
                  <a:pt x="2768" y="0"/>
                </a:moveTo>
                <a:lnTo>
                  <a:pt x="0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0" name="object 3080"/>
          <p:cNvSpPr/>
          <p:nvPr/>
        </p:nvSpPr>
        <p:spPr>
          <a:xfrm>
            <a:off x="2204996" y="2279832"/>
            <a:ext cx="2298" cy="1346"/>
          </a:xfrm>
          <a:custGeom>
            <a:avLst/>
            <a:gdLst/>
            <a:ahLst/>
            <a:cxnLst/>
            <a:rect l="l" t="t" r="r" b="b"/>
            <a:pathLst>
              <a:path w="2298" h="1346">
                <a:moveTo>
                  <a:pt x="0" y="1346"/>
                </a:moveTo>
                <a:lnTo>
                  <a:pt x="2298" y="0"/>
                </a:lnTo>
                <a:lnTo>
                  <a:pt x="558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1" name="object 3081"/>
          <p:cNvSpPr/>
          <p:nvPr/>
        </p:nvSpPr>
        <p:spPr>
          <a:xfrm>
            <a:off x="2196595" y="2284505"/>
            <a:ext cx="2540" cy="1511"/>
          </a:xfrm>
          <a:custGeom>
            <a:avLst/>
            <a:gdLst/>
            <a:ahLst/>
            <a:cxnLst/>
            <a:rect l="l" t="t" r="r" b="b"/>
            <a:pathLst>
              <a:path w="2539" h="1511">
                <a:moveTo>
                  <a:pt x="2539" y="0"/>
                </a:moveTo>
                <a:lnTo>
                  <a:pt x="0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2" name="object 3082"/>
          <p:cNvSpPr/>
          <p:nvPr/>
        </p:nvSpPr>
        <p:spPr>
          <a:xfrm>
            <a:off x="2204524" y="2281179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393" y="0"/>
                </a:moveTo>
                <a:lnTo>
                  <a:pt x="469" y="0"/>
                </a:ln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3" name="object 3083"/>
          <p:cNvSpPr/>
          <p:nvPr/>
        </p:nvSpPr>
        <p:spPr>
          <a:xfrm>
            <a:off x="2205003" y="2279590"/>
            <a:ext cx="2692" cy="1587"/>
          </a:xfrm>
          <a:custGeom>
            <a:avLst/>
            <a:gdLst/>
            <a:ahLst/>
            <a:cxnLst/>
            <a:rect l="l" t="t" r="r" b="b"/>
            <a:pathLst>
              <a:path w="2692" h="1587">
                <a:moveTo>
                  <a:pt x="1181" y="876"/>
                </a:moveTo>
                <a:lnTo>
                  <a:pt x="0" y="1587"/>
                </a:lnTo>
                <a:lnTo>
                  <a:pt x="2692" y="0"/>
                </a:lnTo>
                <a:lnTo>
                  <a:pt x="1181" y="876"/>
                </a:lnTo>
                <a:lnTo>
                  <a:pt x="2285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4" name="object 3084"/>
          <p:cNvSpPr/>
          <p:nvPr/>
        </p:nvSpPr>
        <p:spPr>
          <a:xfrm>
            <a:off x="2203810" y="2281175"/>
            <a:ext cx="1181" cy="635"/>
          </a:xfrm>
          <a:custGeom>
            <a:avLst/>
            <a:gdLst/>
            <a:ahLst/>
            <a:cxnLst/>
            <a:rect l="l" t="t" r="r" b="b"/>
            <a:pathLst>
              <a:path w="1181" h="635">
                <a:moveTo>
                  <a:pt x="711" y="241"/>
                </a:moveTo>
                <a:lnTo>
                  <a:pt x="1181" y="0"/>
                </a:lnTo>
                <a:lnTo>
                  <a:pt x="0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5" name="object 3085"/>
          <p:cNvSpPr/>
          <p:nvPr/>
        </p:nvSpPr>
        <p:spPr>
          <a:xfrm>
            <a:off x="2204915" y="2279831"/>
            <a:ext cx="2374" cy="1346"/>
          </a:xfrm>
          <a:custGeom>
            <a:avLst/>
            <a:gdLst/>
            <a:ahLst/>
            <a:cxnLst/>
            <a:rect l="l" t="t" r="r" b="b"/>
            <a:pathLst>
              <a:path w="2374" h="1346">
                <a:moveTo>
                  <a:pt x="635" y="952"/>
                </a:moveTo>
                <a:lnTo>
                  <a:pt x="2374" y="0"/>
                </a:lnTo>
                <a:lnTo>
                  <a:pt x="0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6" name="object 3086"/>
          <p:cNvSpPr/>
          <p:nvPr/>
        </p:nvSpPr>
        <p:spPr>
          <a:xfrm>
            <a:off x="2204996" y="2279591"/>
            <a:ext cx="2692" cy="1587"/>
          </a:xfrm>
          <a:custGeom>
            <a:avLst/>
            <a:gdLst/>
            <a:ahLst/>
            <a:cxnLst/>
            <a:rect l="l" t="t" r="r" b="b"/>
            <a:pathLst>
              <a:path w="2692" h="1587">
                <a:moveTo>
                  <a:pt x="0" y="1587"/>
                </a:moveTo>
                <a:lnTo>
                  <a:pt x="269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7" name="object 3087"/>
          <p:cNvSpPr/>
          <p:nvPr/>
        </p:nvSpPr>
        <p:spPr>
          <a:xfrm>
            <a:off x="2204524" y="2281179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393" y="0"/>
                </a:moveTo>
                <a:lnTo>
                  <a:pt x="469" y="0"/>
                </a:ln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8" name="object 3088"/>
          <p:cNvSpPr/>
          <p:nvPr/>
        </p:nvSpPr>
        <p:spPr>
          <a:xfrm>
            <a:off x="2204524" y="2281179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393" y="0"/>
                </a:moveTo>
                <a:lnTo>
                  <a:pt x="469" y="0"/>
                </a:lnTo>
                <a:lnTo>
                  <a:pt x="0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9" name="object 3089"/>
          <p:cNvSpPr/>
          <p:nvPr/>
        </p:nvSpPr>
        <p:spPr>
          <a:xfrm>
            <a:off x="2196600" y="2284500"/>
            <a:ext cx="2540" cy="1511"/>
          </a:xfrm>
          <a:custGeom>
            <a:avLst/>
            <a:gdLst/>
            <a:ahLst/>
            <a:cxnLst/>
            <a:rect l="l" t="t" r="r" b="b"/>
            <a:pathLst>
              <a:path w="2539" h="1511">
                <a:moveTo>
                  <a:pt x="0" y="1511"/>
                </a:moveTo>
                <a:lnTo>
                  <a:pt x="254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0" name="object 3090"/>
          <p:cNvSpPr/>
          <p:nvPr/>
        </p:nvSpPr>
        <p:spPr>
          <a:xfrm>
            <a:off x="2210852" y="2314286"/>
            <a:ext cx="558" cy="317"/>
          </a:xfrm>
          <a:custGeom>
            <a:avLst/>
            <a:gdLst/>
            <a:ahLst/>
            <a:cxnLst/>
            <a:rect l="l" t="t" r="r" b="b"/>
            <a:pathLst>
              <a:path w="558" h="317">
                <a:moveTo>
                  <a:pt x="558" y="0"/>
                </a:moveTo>
                <a:lnTo>
                  <a:pt x="0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1" name="object 3091"/>
          <p:cNvSpPr/>
          <p:nvPr/>
        </p:nvSpPr>
        <p:spPr>
          <a:xfrm>
            <a:off x="2204993" y="2315711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3962" y="0"/>
                </a:moveTo>
                <a:lnTo>
                  <a:pt x="0" y="2298"/>
                </a:lnTo>
                <a:lnTo>
                  <a:pt x="3962" y="0"/>
                </a:lnTo>
                <a:lnTo>
                  <a:pt x="0" y="2298"/>
                </a:lnTo>
                <a:lnTo>
                  <a:pt x="3962" y="0"/>
                </a:lnTo>
                <a:lnTo>
                  <a:pt x="0" y="2298"/>
                </a:lnTo>
                <a:lnTo>
                  <a:pt x="39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2" name="object 3092"/>
          <p:cNvSpPr/>
          <p:nvPr/>
        </p:nvSpPr>
        <p:spPr>
          <a:xfrm>
            <a:off x="2205000" y="2315714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3797" y="76"/>
                </a:moveTo>
                <a:lnTo>
                  <a:pt x="0" y="2298"/>
                </a:lnTo>
                <a:lnTo>
                  <a:pt x="3962" y="0"/>
                </a:lnTo>
                <a:lnTo>
                  <a:pt x="0" y="2298"/>
                </a:lnTo>
                <a:lnTo>
                  <a:pt x="3632" y="1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3" name="object 3093"/>
          <p:cNvSpPr/>
          <p:nvPr/>
        </p:nvSpPr>
        <p:spPr>
          <a:xfrm>
            <a:off x="2204993" y="2315711"/>
            <a:ext cx="3962" cy="2298"/>
          </a:xfrm>
          <a:custGeom>
            <a:avLst/>
            <a:gdLst/>
            <a:ahLst/>
            <a:cxnLst/>
            <a:rect l="l" t="t" r="r" b="b"/>
            <a:pathLst>
              <a:path w="3962" h="2298">
                <a:moveTo>
                  <a:pt x="3962" y="0"/>
                </a:moveTo>
                <a:lnTo>
                  <a:pt x="0" y="2298"/>
                </a:lnTo>
                <a:lnTo>
                  <a:pt x="39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4" name="object 3094"/>
          <p:cNvSpPr/>
          <p:nvPr/>
        </p:nvSpPr>
        <p:spPr>
          <a:xfrm>
            <a:off x="2204996" y="2310566"/>
            <a:ext cx="12827" cy="7442"/>
          </a:xfrm>
          <a:custGeom>
            <a:avLst/>
            <a:gdLst/>
            <a:ahLst/>
            <a:cxnLst/>
            <a:rect l="l" t="t" r="r" b="b"/>
            <a:pathLst>
              <a:path w="12826" h="7442">
                <a:moveTo>
                  <a:pt x="0" y="7442"/>
                </a:moveTo>
                <a:lnTo>
                  <a:pt x="1282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5" name="object 3095"/>
          <p:cNvSpPr/>
          <p:nvPr/>
        </p:nvSpPr>
        <p:spPr>
          <a:xfrm>
            <a:off x="2209826" y="2314916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0" y="241"/>
                </a:moveTo>
                <a:lnTo>
                  <a:pt x="39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6" name="object 3096"/>
          <p:cNvSpPr/>
          <p:nvPr/>
        </p:nvSpPr>
        <p:spPr>
          <a:xfrm>
            <a:off x="2204996" y="2315786"/>
            <a:ext cx="3886" cy="2222"/>
          </a:xfrm>
          <a:custGeom>
            <a:avLst/>
            <a:gdLst/>
            <a:ahLst/>
            <a:cxnLst/>
            <a:rect l="l" t="t" r="r" b="b"/>
            <a:pathLst>
              <a:path w="3886" h="2222">
                <a:moveTo>
                  <a:pt x="0" y="2222"/>
                </a:moveTo>
                <a:lnTo>
                  <a:pt x="38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7" name="object 3097"/>
          <p:cNvSpPr/>
          <p:nvPr/>
        </p:nvSpPr>
        <p:spPr>
          <a:xfrm>
            <a:off x="2204994" y="2315869"/>
            <a:ext cx="3644" cy="2146"/>
          </a:xfrm>
          <a:custGeom>
            <a:avLst/>
            <a:gdLst/>
            <a:ahLst/>
            <a:cxnLst/>
            <a:rect l="l" t="t" r="r" b="b"/>
            <a:pathLst>
              <a:path w="3644" h="2146">
                <a:moveTo>
                  <a:pt x="3644" y="0"/>
                </a:moveTo>
                <a:lnTo>
                  <a:pt x="0" y="21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8" name="object 3098"/>
          <p:cNvSpPr/>
          <p:nvPr/>
        </p:nvSpPr>
        <p:spPr>
          <a:xfrm>
            <a:off x="2204991" y="2279590"/>
            <a:ext cx="18694" cy="32562"/>
          </a:xfrm>
          <a:custGeom>
            <a:avLst/>
            <a:gdLst/>
            <a:ahLst/>
            <a:cxnLst/>
            <a:rect l="l" t="t" r="r" b="b"/>
            <a:pathLst>
              <a:path w="18694" h="32562">
                <a:moveTo>
                  <a:pt x="558" y="1193"/>
                </a:moveTo>
                <a:lnTo>
                  <a:pt x="2298" y="241"/>
                </a:lnTo>
                <a:lnTo>
                  <a:pt x="0" y="1587"/>
                </a:lnTo>
                <a:lnTo>
                  <a:pt x="2705" y="0"/>
                </a:lnTo>
                <a:lnTo>
                  <a:pt x="18694" y="27571"/>
                </a:lnTo>
                <a:lnTo>
                  <a:pt x="10058" y="325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9" name="object 3099"/>
          <p:cNvSpPr/>
          <p:nvPr/>
        </p:nvSpPr>
        <p:spPr>
          <a:xfrm>
            <a:off x="2205550" y="2279590"/>
            <a:ext cx="2146" cy="1193"/>
          </a:xfrm>
          <a:custGeom>
            <a:avLst/>
            <a:gdLst/>
            <a:ahLst/>
            <a:cxnLst/>
            <a:rect l="l" t="t" r="r" b="b"/>
            <a:pathLst>
              <a:path w="2146" h="1193">
                <a:moveTo>
                  <a:pt x="0" y="1193"/>
                </a:moveTo>
                <a:lnTo>
                  <a:pt x="214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0" name="object 3100"/>
          <p:cNvSpPr/>
          <p:nvPr/>
        </p:nvSpPr>
        <p:spPr>
          <a:xfrm>
            <a:off x="2205550" y="2279590"/>
            <a:ext cx="2146" cy="1193"/>
          </a:xfrm>
          <a:custGeom>
            <a:avLst/>
            <a:gdLst/>
            <a:ahLst/>
            <a:cxnLst/>
            <a:rect l="l" t="t" r="r" b="b"/>
            <a:pathLst>
              <a:path w="2146" h="1193">
                <a:moveTo>
                  <a:pt x="0" y="1193"/>
                </a:moveTo>
                <a:lnTo>
                  <a:pt x="214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1" name="object 3101"/>
          <p:cNvSpPr/>
          <p:nvPr/>
        </p:nvSpPr>
        <p:spPr>
          <a:xfrm>
            <a:off x="2205003" y="2279590"/>
            <a:ext cx="2692" cy="1587"/>
          </a:xfrm>
          <a:custGeom>
            <a:avLst/>
            <a:gdLst/>
            <a:ahLst/>
            <a:cxnLst/>
            <a:rect l="l" t="t" r="r" b="b"/>
            <a:pathLst>
              <a:path w="2692" h="1587">
                <a:moveTo>
                  <a:pt x="1181" y="876"/>
                </a:moveTo>
                <a:lnTo>
                  <a:pt x="2692" y="0"/>
                </a:lnTo>
                <a:lnTo>
                  <a:pt x="0" y="1587"/>
                </a:lnTo>
                <a:lnTo>
                  <a:pt x="2285" y="241"/>
                </a:lnTo>
                <a:lnTo>
                  <a:pt x="0" y="1587"/>
                </a:lnTo>
                <a:lnTo>
                  <a:pt x="2692" y="0"/>
                </a:lnTo>
                <a:lnTo>
                  <a:pt x="1181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2" name="object 3102"/>
          <p:cNvSpPr/>
          <p:nvPr/>
        </p:nvSpPr>
        <p:spPr>
          <a:xfrm>
            <a:off x="2218301" y="2308509"/>
            <a:ext cx="3086" cy="1816"/>
          </a:xfrm>
          <a:custGeom>
            <a:avLst/>
            <a:gdLst/>
            <a:ahLst/>
            <a:cxnLst/>
            <a:rect l="l" t="t" r="r" b="b"/>
            <a:pathLst>
              <a:path w="3086" h="1816">
                <a:moveTo>
                  <a:pt x="0" y="1816"/>
                </a:moveTo>
                <a:lnTo>
                  <a:pt x="308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3" name="object 3103"/>
          <p:cNvSpPr/>
          <p:nvPr/>
        </p:nvSpPr>
        <p:spPr>
          <a:xfrm>
            <a:off x="2219807" y="2300425"/>
            <a:ext cx="5778" cy="6731"/>
          </a:xfrm>
          <a:custGeom>
            <a:avLst/>
            <a:gdLst/>
            <a:ahLst/>
            <a:cxnLst/>
            <a:rect l="l" t="t" r="r" b="b"/>
            <a:pathLst>
              <a:path w="5778" h="6731">
                <a:moveTo>
                  <a:pt x="0" y="0"/>
                </a:moveTo>
                <a:lnTo>
                  <a:pt x="3886" y="6731"/>
                </a:lnTo>
                <a:lnTo>
                  <a:pt x="5778" y="5702"/>
                </a:lnTo>
                <a:lnTo>
                  <a:pt x="3886" y="6731"/>
                </a:lnTo>
                <a:lnTo>
                  <a:pt x="0" y="0"/>
                </a:lnTo>
                <a:lnTo>
                  <a:pt x="3886" y="6731"/>
                </a:lnTo>
                <a:lnTo>
                  <a:pt x="5778" y="5702"/>
                </a:lnTo>
                <a:lnTo>
                  <a:pt x="3886" y="6731"/>
                </a:lnTo>
                <a:lnTo>
                  <a:pt x="0" y="0"/>
                </a:lnTo>
                <a:lnTo>
                  <a:pt x="3886" y="6731"/>
                </a:lnTo>
                <a:lnTo>
                  <a:pt x="5778" y="5702"/>
                </a:lnTo>
                <a:lnTo>
                  <a:pt x="3886" y="6731"/>
                </a:lnTo>
                <a:lnTo>
                  <a:pt x="0" y="0"/>
                </a:lnTo>
                <a:lnTo>
                  <a:pt x="3886" y="6731"/>
                </a:lnTo>
                <a:lnTo>
                  <a:pt x="5778" y="5702"/>
                </a:lnTo>
                <a:lnTo>
                  <a:pt x="3886" y="673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4" name="object 3104"/>
          <p:cNvSpPr/>
          <p:nvPr/>
        </p:nvSpPr>
        <p:spPr>
          <a:xfrm>
            <a:off x="2214341" y="2311276"/>
            <a:ext cx="2222" cy="1346"/>
          </a:xfrm>
          <a:custGeom>
            <a:avLst/>
            <a:gdLst/>
            <a:ahLst/>
            <a:cxnLst/>
            <a:rect l="l" t="t" r="r" b="b"/>
            <a:pathLst>
              <a:path w="2222" h="1346">
                <a:moveTo>
                  <a:pt x="0" y="1346"/>
                </a:moveTo>
                <a:lnTo>
                  <a:pt x="222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5" name="object 3105"/>
          <p:cNvSpPr/>
          <p:nvPr/>
        </p:nvSpPr>
        <p:spPr>
          <a:xfrm>
            <a:off x="2223688" y="2297262"/>
            <a:ext cx="17183" cy="9893"/>
          </a:xfrm>
          <a:custGeom>
            <a:avLst/>
            <a:gdLst/>
            <a:ahLst/>
            <a:cxnLst/>
            <a:rect l="l" t="t" r="r" b="b"/>
            <a:pathLst>
              <a:path w="17183" h="9893">
                <a:moveTo>
                  <a:pt x="14097" y="1816"/>
                </a:moveTo>
                <a:lnTo>
                  <a:pt x="17183" y="0"/>
                </a:lnTo>
                <a:lnTo>
                  <a:pt x="8229" y="5219"/>
                </a:lnTo>
                <a:lnTo>
                  <a:pt x="17183" y="0"/>
                </a:lnTo>
                <a:lnTo>
                  <a:pt x="0" y="9893"/>
                </a:lnTo>
                <a:lnTo>
                  <a:pt x="5461" y="6731"/>
                </a:lnTo>
                <a:lnTo>
                  <a:pt x="1905" y="8864"/>
                </a:lnTo>
                <a:lnTo>
                  <a:pt x="5461" y="6731"/>
                </a:lnTo>
                <a:lnTo>
                  <a:pt x="0" y="9893"/>
                </a:lnTo>
                <a:lnTo>
                  <a:pt x="8229" y="5219"/>
                </a:lnTo>
                <a:lnTo>
                  <a:pt x="0" y="98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6" name="object 3106"/>
          <p:cNvSpPr/>
          <p:nvPr/>
        </p:nvSpPr>
        <p:spPr>
          <a:xfrm>
            <a:off x="2223522" y="2303994"/>
            <a:ext cx="5626" cy="3327"/>
          </a:xfrm>
          <a:custGeom>
            <a:avLst/>
            <a:gdLst/>
            <a:ahLst/>
            <a:cxnLst/>
            <a:rect l="l" t="t" r="r" b="b"/>
            <a:pathLst>
              <a:path w="5626" h="3327">
                <a:moveTo>
                  <a:pt x="165" y="3162"/>
                </a:moveTo>
                <a:lnTo>
                  <a:pt x="5626" y="0"/>
                </a:lnTo>
                <a:lnTo>
                  <a:pt x="165" y="3162"/>
                </a:lnTo>
                <a:lnTo>
                  <a:pt x="5626" y="0"/>
                </a:lnTo>
                <a:lnTo>
                  <a:pt x="0" y="33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7" name="object 3107"/>
          <p:cNvSpPr/>
          <p:nvPr/>
        </p:nvSpPr>
        <p:spPr>
          <a:xfrm>
            <a:off x="2223682" y="2297253"/>
            <a:ext cx="17195" cy="9906"/>
          </a:xfrm>
          <a:custGeom>
            <a:avLst/>
            <a:gdLst/>
            <a:ahLst/>
            <a:cxnLst/>
            <a:rect l="l" t="t" r="r" b="b"/>
            <a:pathLst>
              <a:path w="17195" h="9906">
                <a:moveTo>
                  <a:pt x="8242" y="5232"/>
                </a:moveTo>
                <a:lnTo>
                  <a:pt x="17195" y="0"/>
                </a:lnTo>
                <a:lnTo>
                  <a:pt x="0" y="9906"/>
                </a:lnTo>
                <a:lnTo>
                  <a:pt x="5473" y="6731"/>
                </a:lnTo>
                <a:lnTo>
                  <a:pt x="1905" y="887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8" name="object 3108"/>
          <p:cNvSpPr/>
          <p:nvPr/>
        </p:nvSpPr>
        <p:spPr>
          <a:xfrm>
            <a:off x="2223687" y="2303994"/>
            <a:ext cx="5461" cy="3162"/>
          </a:xfrm>
          <a:custGeom>
            <a:avLst/>
            <a:gdLst/>
            <a:ahLst/>
            <a:cxnLst/>
            <a:rect l="l" t="t" r="r" b="b"/>
            <a:pathLst>
              <a:path w="5461" h="3162">
                <a:moveTo>
                  <a:pt x="0" y="3162"/>
                </a:moveTo>
                <a:lnTo>
                  <a:pt x="5461" y="0"/>
                </a:lnTo>
                <a:lnTo>
                  <a:pt x="0" y="3162"/>
                </a:lnTo>
                <a:lnTo>
                  <a:pt x="5461" y="0"/>
                </a:lnTo>
                <a:lnTo>
                  <a:pt x="0" y="316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9" name="object 3109"/>
          <p:cNvSpPr/>
          <p:nvPr/>
        </p:nvSpPr>
        <p:spPr>
          <a:xfrm>
            <a:off x="2223687" y="2297263"/>
            <a:ext cx="17183" cy="9893"/>
          </a:xfrm>
          <a:custGeom>
            <a:avLst/>
            <a:gdLst/>
            <a:ahLst/>
            <a:cxnLst/>
            <a:rect l="l" t="t" r="r" b="b"/>
            <a:pathLst>
              <a:path w="17183" h="9893">
                <a:moveTo>
                  <a:pt x="0" y="9893"/>
                </a:moveTo>
                <a:lnTo>
                  <a:pt x="17183" y="0"/>
                </a:lnTo>
                <a:lnTo>
                  <a:pt x="14097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0" name="object 3110"/>
          <p:cNvSpPr/>
          <p:nvPr/>
        </p:nvSpPr>
        <p:spPr>
          <a:xfrm>
            <a:off x="2223687" y="2292107"/>
            <a:ext cx="26136" cy="15049"/>
          </a:xfrm>
          <a:custGeom>
            <a:avLst/>
            <a:gdLst/>
            <a:ahLst/>
            <a:cxnLst/>
            <a:rect l="l" t="t" r="r" b="b"/>
            <a:pathLst>
              <a:path w="26136" h="15049">
                <a:moveTo>
                  <a:pt x="0" y="15049"/>
                </a:moveTo>
                <a:lnTo>
                  <a:pt x="26136" y="0"/>
                </a:lnTo>
                <a:lnTo>
                  <a:pt x="24714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1" name="object 3111"/>
          <p:cNvSpPr/>
          <p:nvPr/>
        </p:nvSpPr>
        <p:spPr>
          <a:xfrm>
            <a:off x="2223687" y="2297263"/>
            <a:ext cx="17183" cy="9893"/>
          </a:xfrm>
          <a:custGeom>
            <a:avLst/>
            <a:gdLst/>
            <a:ahLst/>
            <a:cxnLst/>
            <a:rect l="l" t="t" r="r" b="b"/>
            <a:pathLst>
              <a:path w="17183" h="9893">
                <a:moveTo>
                  <a:pt x="0" y="9893"/>
                </a:moveTo>
                <a:lnTo>
                  <a:pt x="1718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2" name="object 3112"/>
          <p:cNvSpPr/>
          <p:nvPr/>
        </p:nvSpPr>
        <p:spPr>
          <a:xfrm>
            <a:off x="2223683" y="2303981"/>
            <a:ext cx="5473" cy="3175"/>
          </a:xfrm>
          <a:custGeom>
            <a:avLst/>
            <a:gdLst/>
            <a:ahLst/>
            <a:cxnLst/>
            <a:rect l="l" t="t" r="r" b="b"/>
            <a:pathLst>
              <a:path w="5473" h="3175">
                <a:moveTo>
                  <a:pt x="1905" y="2146"/>
                </a:moveTo>
                <a:lnTo>
                  <a:pt x="5473" y="0"/>
                </a:lnTo>
                <a:lnTo>
                  <a:pt x="0" y="3174"/>
                </a:lnTo>
                <a:lnTo>
                  <a:pt x="5473" y="0"/>
                </a:lnTo>
                <a:lnTo>
                  <a:pt x="0" y="3174"/>
                </a:lnTo>
                <a:lnTo>
                  <a:pt x="5473" y="0"/>
                </a:lnTo>
                <a:lnTo>
                  <a:pt x="0" y="31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3" name="object 3113"/>
          <p:cNvSpPr/>
          <p:nvPr/>
        </p:nvSpPr>
        <p:spPr>
          <a:xfrm>
            <a:off x="2223687" y="2297263"/>
            <a:ext cx="17183" cy="9893"/>
          </a:xfrm>
          <a:custGeom>
            <a:avLst/>
            <a:gdLst/>
            <a:ahLst/>
            <a:cxnLst/>
            <a:rect l="l" t="t" r="r" b="b"/>
            <a:pathLst>
              <a:path w="17183" h="9893">
                <a:moveTo>
                  <a:pt x="0" y="9893"/>
                </a:moveTo>
                <a:lnTo>
                  <a:pt x="8242" y="5219"/>
                </a:lnTo>
                <a:lnTo>
                  <a:pt x="5461" y="6730"/>
                </a:lnTo>
                <a:lnTo>
                  <a:pt x="8242" y="5219"/>
                </a:lnTo>
                <a:lnTo>
                  <a:pt x="5461" y="6730"/>
                </a:lnTo>
                <a:lnTo>
                  <a:pt x="8242" y="5219"/>
                </a:lnTo>
                <a:lnTo>
                  <a:pt x="17183" y="0"/>
                </a:lnTo>
                <a:lnTo>
                  <a:pt x="14097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4" name="object 3114"/>
          <p:cNvSpPr/>
          <p:nvPr/>
        </p:nvSpPr>
        <p:spPr>
          <a:xfrm>
            <a:off x="2229152" y="2292116"/>
            <a:ext cx="20675" cy="11874"/>
          </a:xfrm>
          <a:custGeom>
            <a:avLst/>
            <a:gdLst/>
            <a:ahLst/>
            <a:cxnLst/>
            <a:rect l="l" t="t" r="r" b="b"/>
            <a:pathLst>
              <a:path w="20675" h="11874">
                <a:moveTo>
                  <a:pt x="0" y="11874"/>
                </a:moveTo>
                <a:lnTo>
                  <a:pt x="2768" y="10375"/>
                </a:lnTo>
                <a:lnTo>
                  <a:pt x="0" y="11874"/>
                </a:lnTo>
                <a:lnTo>
                  <a:pt x="2768" y="10375"/>
                </a:lnTo>
                <a:lnTo>
                  <a:pt x="11722" y="5143"/>
                </a:lnTo>
                <a:lnTo>
                  <a:pt x="2768" y="10375"/>
                </a:lnTo>
                <a:lnTo>
                  <a:pt x="11722" y="5143"/>
                </a:lnTo>
                <a:lnTo>
                  <a:pt x="2768" y="10375"/>
                </a:lnTo>
                <a:lnTo>
                  <a:pt x="20675" y="0"/>
                </a:lnTo>
                <a:lnTo>
                  <a:pt x="15684" y="2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5" name="object 3115"/>
          <p:cNvSpPr/>
          <p:nvPr/>
        </p:nvSpPr>
        <p:spPr>
          <a:xfrm>
            <a:off x="2223687" y="2297263"/>
            <a:ext cx="17183" cy="9893"/>
          </a:xfrm>
          <a:custGeom>
            <a:avLst/>
            <a:gdLst/>
            <a:ahLst/>
            <a:cxnLst/>
            <a:rect l="l" t="t" r="r" b="b"/>
            <a:pathLst>
              <a:path w="17183" h="9893">
                <a:moveTo>
                  <a:pt x="0" y="9893"/>
                </a:moveTo>
                <a:lnTo>
                  <a:pt x="5461" y="6807"/>
                </a:lnTo>
                <a:lnTo>
                  <a:pt x="0" y="9893"/>
                </a:lnTo>
                <a:lnTo>
                  <a:pt x="5461" y="6730"/>
                </a:lnTo>
                <a:lnTo>
                  <a:pt x="17183" y="0"/>
                </a:lnTo>
                <a:lnTo>
                  <a:pt x="8242" y="5219"/>
                </a:lnTo>
                <a:lnTo>
                  <a:pt x="5461" y="6730"/>
                </a:lnTo>
                <a:lnTo>
                  <a:pt x="8242" y="5219"/>
                </a:lnTo>
                <a:lnTo>
                  <a:pt x="5461" y="6730"/>
                </a:lnTo>
                <a:lnTo>
                  <a:pt x="0" y="9893"/>
                </a:lnTo>
                <a:lnTo>
                  <a:pt x="5461" y="6730"/>
                </a:lnTo>
                <a:lnTo>
                  <a:pt x="1905" y="8864"/>
                </a:lnTo>
                <a:lnTo>
                  <a:pt x="5461" y="6730"/>
                </a:lnTo>
                <a:lnTo>
                  <a:pt x="0" y="9893"/>
                </a:lnTo>
                <a:lnTo>
                  <a:pt x="17183" y="0"/>
                </a:lnTo>
                <a:lnTo>
                  <a:pt x="5461" y="673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6" name="object 3116"/>
          <p:cNvSpPr/>
          <p:nvPr/>
        </p:nvSpPr>
        <p:spPr>
          <a:xfrm>
            <a:off x="2229156" y="2302485"/>
            <a:ext cx="2768" cy="1498"/>
          </a:xfrm>
          <a:custGeom>
            <a:avLst/>
            <a:gdLst/>
            <a:ahLst/>
            <a:cxnLst/>
            <a:rect l="l" t="t" r="r" b="b"/>
            <a:pathLst>
              <a:path w="2768" h="1498">
                <a:moveTo>
                  <a:pt x="2768" y="0"/>
                </a:moveTo>
                <a:lnTo>
                  <a:pt x="0" y="1498"/>
                </a:lnTo>
                <a:lnTo>
                  <a:pt x="27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7" name="object 3117"/>
          <p:cNvSpPr/>
          <p:nvPr/>
        </p:nvSpPr>
        <p:spPr>
          <a:xfrm>
            <a:off x="2229152" y="2297259"/>
            <a:ext cx="11722" cy="6731"/>
          </a:xfrm>
          <a:custGeom>
            <a:avLst/>
            <a:gdLst/>
            <a:ahLst/>
            <a:cxnLst/>
            <a:rect l="l" t="t" r="r" b="b"/>
            <a:pathLst>
              <a:path w="11722" h="6731">
                <a:moveTo>
                  <a:pt x="0" y="6730"/>
                </a:moveTo>
                <a:lnTo>
                  <a:pt x="11722" y="0"/>
                </a:lnTo>
                <a:lnTo>
                  <a:pt x="8636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8" name="object 3118"/>
          <p:cNvSpPr/>
          <p:nvPr/>
        </p:nvSpPr>
        <p:spPr>
          <a:xfrm>
            <a:off x="2223687" y="2303994"/>
            <a:ext cx="5461" cy="3162"/>
          </a:xfrm>
          <a:custGeom>
            <a:avLst/>
            <a:gdLst/>
            <a:ahLst/>
            <a:cxnLst/>
            <a:rect l="l" t="t" r="r" b="b"/>
            <a:pathLst>
              <a:path w="5461" h="3162">
                <a:moveTo>
                  <a:pt x="0" y="3162"/>
                </a:moveTo>
                <a:lnTo>
                  <a:pt x="546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9" name="object 3119"/>
          <p:cNvSpPr/>
          <p:nvPr/>
        </p:nvSpPr>
        <p:spPr>
          <a:xfrm>
            <a:off x="2240874" y="2292115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5143"/>
                </a:moveTo>
                <a:lnTo>
                  <a:pt x="8953" y="0"/>
                </a:lnTo>
                <a:lnTo>
                  <a:pt x="3962" y="2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0" name="object 3120"/>
          <p:cNvSpPr/>
          <p:nvPr/>
        </p:nvSpPr>
        <p:spPr>
          <a:xfrm>
            <a:off x="2231924" y="2297253"/>
            <a:ext cx="8953" cy="5232"/>
          </a:xfrm>
          <a:custGeom>
            <a:avLst/>
            <a:gdLst/>
            <a:ahLst/>
            <a:cxnLst/>
            <a:rect l="l" t="t" r="r" b="b"/>
            <a:pathLst>
              <a:path w="8953" h="5232">
                <a:moveTo>
                  <a:pt x="0" y="5232"/>
                </a:moveTo>
                <a:lnTo>
                  <a:pt x="8953" y="0"/>
                </a:lnTo>
                <a:lnTo>
                  <a:pt x="5867" y="18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1" name="object 3121"/>
          <p:cNvSpPr/>
          <p:nvPr/>
        </p:nvSpPr>
        <p:spPr>
          <a:xfrm>
            <a:off x="2237784" y="2292103"/>
            <a:ext cx="12039" cy="6972"/>
          </a:xfrm>
          <a:custGeom>
            <a:avLst/>
            <a:gdLst/>
            <a:ahLst/>
            <a:cxnLst/>
            <a:rect l="l" t="t" r="r" b="b"/>
            <a:pathLst>
              <a:path w="12039" h="6972">
                <a:moveTo>
                  <a:pt x="7048" y="2857"/>
                </a:moveTo>
                <a:lnTo>
                  <a:pt x="12039" y="0"/>
                </a:lnTo>
                <a:lnTo>
                  <a:pt x="0" y="6972"/>
                </a:lnTo>
                <a:lnTo>
                  <a:pt x="12039" y="0"/>
                </a:lnTo>
                <a:lnTo>
                  <a:pt x="7048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2" name="object 3122"/>
          <p:cNvSpPr/>
          <p:nvPr/>
        </p:nvSpPr>
        <p:spPr>
          <a:xfrm>
            <a:off x="2237785" y="2292106"/>
            <a:ext cx="12039" cy="6972"/>
          </a:xfrm>
          <a:custGeom>
            <a:avLst/>
            <a:gdLst/>
            <a:ahLst/>
            <a:cxnLst/>
            <a:rect l="l" t="t" r="r" b="b"/>
            <a:pathLst>
              <a:path w="12039" h="6972">
                <a:moveTo>
                  <a:pt x="0" y="6972"/>
                </a:moveTo>
                <a:lnTo>
                  <a:pt x="3086" y="5156"/>
                </a:lnTo>
                <a:lnTo>
                  <a:pt x="0" y="6972"/>
                </a:lnTo>
                <a:lnTo>
                  <a:pt x="6972" y="2933"/>
                </a:lnTo>
                <a:lnTo>
                  <a:pt x="3086" y="5156"/>
                </a:lnTo>
                <a:lnTo>
                  <a:pt x="12039" y="0"/>
                </a:lnTo>
                <a:lnTo>
                  <a:pt x="6972" y="293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3" name="object 3123"/>
          <p:cNvSpPr/>
          <p:nvPr/>
        </p:nvSpPr>
        <p:spPr>
          <a:xfrm>
            <a:off x="2231918" y="2297262"/>
            <a:ext cx="8953" cy="5219"/>
          </a:xfrm>
          <a:custGeom>
            <a:avLst/>
            <a:gdLst/>
            <a:ahLst/>
            <a:cxnLst/>
            <a:rect l="l" t="t" r="r" b="b"/>
            <a:pathLst>
              <a:path w="8953" h="5219">
                <a:moveTo>
                  <a:pt x="5867" y="1816"/>
                </a:moveTo>
                <a:lnTo>
                  <a:pt x="8953" y="0"/>
                </a:lnTo>
                <a:lnTo>
                  <a:pt x="0" y="5219"/>
                </a:lnTo>
                <a:lnTo>
                  <a:pt x="8953" y="0"/>
                </a:lnTo>
                <a:lnTo>
                  <a:pt x="5867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4" name="object 3124"/>
          <p:cNvSpPr/>
          <p:nvPr/>
        </p:nvSpPr>
        <p:spPr>
          <a:xfrm>
            <a:off x="2240874" y="2292115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5143"/>
                </a:moveTo>
                <a:lnTo>
                  <a:pt x="8953" y="0"/>
                </a:lnTo>
                <a:lnTo>
                  <a:pt x="3962" y="2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5" name="object 3125"/>
          <p:cNvSpPr/>
          <p:nvPr/>
        </p:nvSpPr>
        <p:spPr>
          <a:xfrm>
            <a:off x="2237785" y="2297262"/>
            <a:ext cx="3086" cy="1816"/>
          </a:xfrm>
          <a:custGeom>
            <a:avLst/>
            <a:gdLst/>
            <a:ahLst/>
            <a:cxnLst/>
            <a:rect l="l" t="t" r="r" b="b"/>
            <a:pathLst>
              <a:path w="3086" h="1816">
                <a:moveTo>
                  <a:pt x="0" y="1816"/>
                </a:moveTo>
                <a:lnTo>
                  <a:pt x="3086" y="0"/>
                </a:lnTo>
                <a:lnTo>
                  <a:pt x="0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6" name="object 3126"/>
          <p:cNvSpPr/>
          <p:nvPr/>
        </p:nvSpPr>
        <p:spPr>
          <a:xfrm>
            <a:off x="2240874" y="2292115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5143"/>
                </a:moveTo>
                <a:lnTo>
                  <a:pt x="8953" y="0"/>
                </a:lnTo>
                <a:lnTo>
                  <a:pt x="7518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7" name="object 3127"/>
          <p:cNvSpPr/>
          <p:nvPr/>
        </p:nvSpPr>
        <p:spPr>
          <a:xfrm>
            <a:off x="2237788" y="2297258"/>
            <a:ext cx="3086" cy="1816"/>
          </a:xfrm>
          <a:custGeom>
            <a:avLst/>
            <a:gdLst/>
            <a:ahLst/>
            <a:cxnLst/>
            <a:rect l="l" t="t" r="r" b="b"/>
            <a:pathLst>
              <a:path w="3086" h="1816">
                <a:moveTo>
                  <a:pt x="3086" y="0"/>
                </a:moveTo>
                <a:lnTo>
                  <a:pt x="0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8" name="object 3128"/>
          <p:cNvSpPr/>
          <p:nvPr/>
        </p:nvSpPr>
        <p:spPr>
          <a:xfrm>
            <a:off x="2240874" y="2292115"/>
            <a:ext cx="8953" cy="5143"/>
          </a:xfrm>
          <a:custGeom>
            <a:avLst/>
            <a:gdLst/>
            <a:ahLst/>
            <a:cxnLst/>
            <a:rect l="l" t="t" r="r" b="b"/>
            <a:pathLst>
              <a:path w="8953" h="5143">
                <a:moveTo>
                  <a:pt x="0" y="5143"/>
                </a:moveTo>
                <a:lnTo>
                  <a:pt x="8953" y="0"/>
                </a:lnTo>
                <a:lnTo>
                  <a:pt x="3962" y="2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9" name="object 3129"/>
          <p:cNvSpPr/>
          <p:nvPr/>
        </p:nvSpPr>
        <p:spPr>
          <a:xfrm>
            <a:off x="2244754" y="2292106"/>
            <a:ext cx="5067" cy="2933"/>
          </a:xfrm>
          <a:custGeom>
            <a:avLst/>
            <a:gdLst/>
            <a:ahLst/>
            <a:cxnLst/>
            <a:rect l="l" t="t" r="r" b="b"/>
            <a:pathLst>
              <a:path w="5067" h="2933">
                <a:moveTo>
                  <a:pt x="0" y="2933"/>
                </a:moveTo>
                <a:lnTo>
                  <a:pt x="5067" y="0"/>
                </a:lnTo>
                <a:lnTo>
                  <a:pt x="76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0" name="object 3130"/>
          <p:cNvSpPr/>
          <p:nvPr/>
        </p:nvSpPr>
        <p:spPr>
          <a:xfrm>
            <a:off x="2248399" y="2292113"/>
            <a:ext cx="1422" cy="787"/>
          </a:xfrm>
          <a:custGeom>
            <a:avLst/>
            <a:gdLst/>
            <a:ahLst/>
            <a:cxnLst/>
            <a:rect l="l" t="t" r="r" b="b"/>
            <a:pathLst>
              <a:path w="1422" h="787">
                <a:moveTo>
                  <a:pt x="0" y="787"/>
                </a:moveTo>
                <a:lnTo>
                  <a:pt x="1422" y="0"/>
                </a:lnTo>
                <a:lnTo>
                  <a:pt x="558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1" name="object 3131"/>
          <p:cNvSpPr/>
          <p:nvPr/>
        </p:nvSpPr>
        <p:spPr>
          <a:xfrm>
            <a:off x="2249824" y="2271358"/>
            <a:ext cx="35953" cy="20751"/>
          </a:xfrm>
          <a:custGeom>
            <a:avLst/>
            <a:gdLst/>
            <a:ahLst/>
            <a:cxnLst/>
            <a:rect l="l" t="t" r="r" b="b"/>
            <a:pathLst>
              <a:path w="35953" h="20751">
                <a:moveTo>
                  <a:pt x="0" y="20751"/>
                </a:moveTo>
                <a:lnTo>
                  <a:pt x="3595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2" name="object 3132"/>
          <p:cNvSpPr/>
          <p:nvPr/>
        </p:nvSpPr>
        <p:spPr>
          <a:xfrm>
            <a:off x="2248399" y="2292113"/>
            <a:ext cx="1422" cy="787"/>
          </a:xfrm>
          <a:custGeom>
            <a:avLst/>
            <a:gdLst/>
            <a:ahLst/>
            <a:cxnLst/>
            <a:rect l="l" t="t" r="r" b="b"/>
            <a:pathLst>
              <a:path w="1422" h="787">
                <a:moveTo>
                  <a:pt x="0" y="787"/>
                </a:moveTo>
                <a:lnTo>
                  <a:pt x="1422" y="0"/>
                </a:lnTo>
                <a:lnTo>
                  <a:pt x="558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3" name="object 3133"/>
          <p:cNvSpPr/>
          <p:nvPr/>
        </p:nvSpPr>
        <p:spPr>
          <a:xfrm>
            <a:off x="2248399" y="2292113"/>
            <a:ext cx="1422" cy="787"/>
          </a:xfrm>
          <a:custGeom>
            <a:avLst/>
            <a:gdLst/>
            <a:ahLst/>
            <a:cxnLst/>
            <a:rect l="l" t="t" r="r" b="b"/>
            <a:pathLst>
              <a:path w="1422" h="787">
                <a:moveTo>
                  <a:pt x="0" y="787"/>
                </a:moveTo>
                <a:lnTo>
                  <a:pt x="1422" y="0"/>
                </a:lnTo>
                <a:lnTo>
                  <a:pt x="558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4" name="object 3134"/>
          <p:cNvSpPr/>
          <p:nvPr/>
        </p:nvSpPr>
        <p:spPr>
          <a:xfrm>
            <a:off x="2248401" y="2277060"/>
            <a:ext cx="27482" cy="15836"/>
          </a:xfrm>
          <a:custGeom>
            <a:avLst/>
            <a:gdLst/>
            <a:ahLst/>
            <a:cxnLst/>
            <a:rect l="l" t="t" r="r" b="b"/>
            <a:pathLst>
              <a:path w="27482" h="15836">
                <a:moveTo>
                  <a:pt x="1422" y="15049"/>
                </a:moveTo>
                <a:lnTo>
                  <a:pt x="27482" y="0"/>
                </a:lnTo>
                <a:lnTo>
                  <a:pt x="0" y="1583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5" name="object 3135"/>
          <p:cNvSpPr/>
          <p:nvPr/>
        </p:nvSpPr>
        <p:spPr>
          <a:xfrm>
            <a:off x="2248952" y="2292115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0" y="469"/>
                </a:moveTo>
                <a:lnTo>
                  <a:pt x="8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6" name="object 3136"/>
          <p:cNvSpPr/>
          <p:nvPr/>
        </p:nvSpPr>
        <p:spPr>
          <a:xfrm>
            <a:off x="2244832" y="2292103"/>
            <a:ext cx="4991" cy="2857"/>
          </a:xfrm>
          <a:custGeom>
            <a:avLst/>
            <a:gdLst/>
            <a:ahLst/>
            <a:cxnLst/>
            <a:rect l="l" t="t" r="r" b="b"/>
            <a:pathLst>
              <a:path w="4991" h="2857">
                <a:moveTo>
                  <a:pt x="0" y="2857"/>
                </a:moveTo>
                <a:lnTo>
                  <a:pt x="4991" y="0"/>
                </a:lnTo>
                <a:lnTo>
                  <a:pt x="3568" y="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7" name="object 3137"/>
          <p:cNvSpPr/>
          <p:nvPr/>
        </p:nvSpPr>
        <p:spPr>
          <a:xfrm>
            <a:off x="2244825" y="2292115"/>
            <a:ext cx="5003" cy="2844"/>
          </a:xfrm>
          <a:custGeom>
            <a:avLst/>
            <a:gdLst/>
            <a:ahLst/>
            <a:cxnLst/>
            <a:rect l="l" t="t" r="r" b="b"/>
            <a:pathLst>
              <a:path w="5003" h="2844">
                <a:moveTo>
                  <a:pt x="4127" y="469"/>
                </a:moveTo>
                <a:lnTo>
                  <a:pt x="5003" y="0"/>
                </a:lnTo>
                <a:lnTo>
                  <a:pt x="0" y="2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8" name="object 3138"/>
          <p:cNvSpPr/>
          <p:nvPr/>
        </p:nvSpPr>
        <p:spPr>
          <a:xfrm>
            <a:off x="2248399" y="2292113"/>
            <a:ext cx="1422" cy="787"/>
          </a:xfrm>
          <a:custGeom>
            <a:avLst/>
            <a:gdLst/>
            <a:ahLst/>
            <a:cxnLst/>
            <a:rect l="l" t="t" r="r" b="b"/>
            <a:pathLst>
              <a:path w="1422" h="787">
                <a:moveTo>
                  <a:pt x="0" y="787"/>
                </a:moveTo>
                <a:lnTo>
                  <a:pt x="1422" y="0"/>
                </a:lnTo>
                <a:lnTo>
                  <a:pt x="558" y="469"/>
                </a:lnTo>
                <a:lnTo>
                  <a:pt x="1422" y="0"/>
                </a:lnTo>
                <a:lnTo>
                  <a:pt x="0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9" name="object 3139"/>
          <p:cNvSpPr/>
          <p:nvPr/>
        </p:nvSpPr>
        <p:spPr>
          <a:xfrm>
            <a:off x="2244825" y="2292115"/>
            <a:ext cx="5003" cy="2844"/>
          </a:xfrm>
          <a:custGeom>
            <a:avLst/>
            <a:gdLst/>
            <a:ahLst/>
            <a:cxnLst/>
            <a:rect l="l" t="t" r="r" b="b"/>
            <a:pathLst>
              <a:path w="5003" h="2844">
                <a:moveTo>
                  <a:pt x="4127" y="469"/>
                </a:moveTo>
                <a:lnTo>
                  <a:pt x="5003" y="0"/>
                </a:lnTo>
                <a:lnTo>
                  <a:pt x="0" y="28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0" name="object 3140"/>
          <p:cNvSpPr/>
          <p:nvPr/>
        </p:nvSpPr>
        <p:spPr>
          <a:xfrm>
            <a:off x="2248394" y="2292115"/>
            <a:ext cx="1435" cy="787"/>
          </a:xfrm>
          <a:custGeom>
            <a:avLst/>
            <a:gdLst/>
            <a:ahLst/>
            <a:cxnLst/>
            <a:rect l="l" t="t" r="r" b="b"/>
            <a:pathLst>
              <a:path w="1435" h="787">
                <a:moveTo>
                  <a:pt x="558" y="469"/>
                </a:moveTo>
                <a:lnTo>
                  <a:pt x="1435" y="0"/>
                </a:lnTo>
                <a:lnTo>
                  <a:pt x="0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1" name="object 3141"/>
          <p:cNvSpPr/>
          <p:nvPr/>
        </p:nvSpPr>
        <p:spPr>
          <a:xfrm>
            <a:off x="2244832" y="2292103"/>
            <a:ext cx="4991" cy="2857"/>
          </a:xfrm>
          <a:custGeom>
            <a:avLst/>
            <a:gdLst/>
            <a:ahLst/>
            <a:cxnLst/>
            <a:rect l="l" t="t" r="r" b="b"/>
            <a:pathLst>
              <a:path w="4991" h="2857">
                <a:moveTo>
                  <a:pt x="0" y="2857"/>
                </a:moveTo>
                <a:lnTo>
                  <a:pt x="499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2" name="object 3142"/>
          <p:cNvSpPr/>
          <p:nvPr/>
        </p:nvSpPr>
        <p:spPr>
          <a:xfrm>
            <a:off x="2258852" y="2271361"/>
            <a:ext cx="26924" cy="15519"/>
          </a:xfrm>
          <a:custGeom>
            <a:avLst/>
            <a:gdLst/>
            <a:ahLst/>
            <a:cxnLst/>
            <a:rect l="l" t="t" r="r" b="b"/>
            <a:pathLst>
              <a:path w="26924" h="15519">
                <a:moveTo>
                  <a:pt x="0" y="15519"/>
                </a:moveTo>
                <a:lnTo>
                  <a:pt x="2692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3" name="object 3143"/>
          <p:cNvSpPr/>
          <p:nvPr/>
        </p:nvSpPr>
        <p:spPr>
          <a:xfrm>
            <a:off x="2249824" y="2277060"/>
            <a:ext cx="26060" cy="15049"/>
          </a:xfrm>
          <a:custGeom>
            <a:avLst/>
            <a:gdLst/>
            <a:ahLst/>
            <a:cxnLst/>
            <a:rect l="l" t="t" r="r" b="b"/>
            <a:pathLst>
              <a:path w="26060" h="15049">
                <a:moveTo>
                  <a:pt x="0" y="15049"/>
                </a:moveTo>
                <a:lnTo>
                  <a:pt x="26060" y="0"/>
                </a:lnTo>
                <a:lnTo>
                  <a:pt x="17983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4" name="object 3144"/>
          <p:cNvSpPr/>
          <p:nvPr/>
        </p:nvSpPr>
        <p:spPr>
          <a:xfrm>
            <a:off x="2249824" y="2277060"/>
            <a:ext cx="26060" cy="15049"/>
          </a:xfrm>
          <a:custGeom>
            <a:avLst/>
            <a:gdLst/>
            <a:ahLst/>
            <a:cxnLst/>
            <a:rect l="l" t="t" r="r" b="b"/>
            <a:pathLst>
              <a:path w="26060" h="15049">
                <a:moveTo>
                  <a:pt x="0" y="15049"/>
                </a:moveTo>
                <a:lnTo>
                  <a:pt x="26060" y="0"/>
                </a:lnTo>
                <a:lnTo>
                  <a:pt x="0" y="15049"/>
                </a:lnTo>
                <a:lnTo>
                  <a:pt x="17983" y="4673"/>
                </a:lnTo>
                <a:lnTo>
                  <a:pt x="26060" y="0"/>
                </a:lnTo>
                <a:lnTo>
                  <a:pt x="17983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5" name="object 3145"/>
          <p:cNvSpPr/>
          <p:nvPr/>
        </p:nvSpPr>
        <p:spPr>
          <a:xfrm>
            <a:off x="2249824" y="2277060"/>
            <a:ext cx="26060" cy="15049"/>
          </a:xfrm>
          <a:custGeom>
            <a:avLst/>
            <a:gdLst/>
            <a:ahLst/>
            <a:cxnLst/>
            <a:rect l="l" t="t" r="r" b="b"/>
            <a:pathLst>
              <a:path w="26060" h="15049">
                <a:moveTo>
                  <a:pt x="0" y="15049"/>
                </a:moveTo>
                <a:lnTo>
                  <a:pt x="17983" y="4673"/>
                </a:lnTo>
                <a:lnTo>
                  <a:pt x="26060" y="0"/>
                </a:lnTo>
                <a:lnTo>
                  <a:pt x="17983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6" name="object 3146"/>
          <p:cNvSpPr/>
          <p:nvPr/>
        </p:nvSpPr>
        <p:spPr>
          <a:xfrm>
            <a:off x="2260278" y="2270961"/>
            <a:ext cx="40157" cy="24079"/>
          </a:xfrm>
          <a:custGeom>
            <a:avLst/>
            <a:gdLst/>
            <a:ahLst/>
            <a:cxnLst/>
            <a:rect l="l" t="t" r="r" b="b"/>
            <a:pathLst>
              <a:path w="40157" h="24079">
                <a:moveTo>
                  <a:pt x="0" y="15049"/>
                </a:moveTo>
                <a:lnTo>
                  <a:pt x="26212" y="0"/>
                </a:lnTo>
                <a:lnTo>
                  <a:pt x="40157" y="24079"/>
                </a:lnTo>
                <a:lnTo>
                  <a:pt x="26212" y="0"/>
                </a:lnTo>
                <a:lnTo>
                  <a:pt x="15595" y="609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7" name="object 3147"/>
          <p:cNvSpPr/>
          <p:nvPr/>
        </p:nvSpPr>
        <p:spPr>
          <a:xfrm>
            <a:off x="2258852" y="2271361"/>
            <a:ext cx="26924" cy="15519"/>
          </a:xfrm>
          <a:custGeom>
            <a:avLst/>
            <a:gdLst/>
            <a:ahLst/>
            <a:cxnLst/>
            <a:rect l="l" t="t" r="r" b="b"/>
            <a:pathLst>
              <a:path w="26924" h="15519">
                <a:moveTo>
                  <a:pt x="0" y="15519"/>
                </a:moveTo>
                <a:lnTo>
                  <a:pt x="2692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8" name="object 3148"/>
          <p:cNvSpPr/>
          <p:nvPr/>
        </p:nvSpPr>
        <p:spPr>
          <a:xfrm>
            <a:off x="2260283" y="2271359"/>
            <a:ext cx="25501" cy="14655"/>
          </a:xfrm>
          <a:custGeom>
            <a:avLst/>
            <a:gdLst/>
            <a:ahLst/>
            <a:cxnLst/>
            <a:rect l="l" t="t" r="r" b="b"/>
            <a:pathLst>
              <a:path w="25501" h="14655">
                <a:moveTo>
                  <a:pt x="7518" y="10375"/>
                </a:moveTo>
                <a:lnTo>
                  <a:pt x="25501" y="0"/>
                </a:lnTo>
                <a:lnTo>
                  <a:pt x="0" y="146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9" name="object 3149"/>
          <p:cNvSpPr/>
          <p:nvPr/>
        </p:nvSpPr>
        <p:spPr>
          <a:xfrm>
            <a:off x="2275880" y="2270965"/>
            <a:ext cx="27635" cy="29463"/>
          </a:xfrm>
          <a:custGeom>
            <a:avLst/>
            <a:gdLst/>
            <a:ahLst/>
            <a:cxnLst/>
            <a:rect l="l" t="t" r="r" b="b"/>
            <a:pathLst>
              <a:path w="27635" h="29463">
                <a:moveTo>
                  <a:pt x="0" y="6096"/>
                </a:moveTo>
                <a:lnTo>
                  <a:pt x="10617" y="0"/>
                </a:lnTo>
                <a:lnTo>
                  <a:pt x="27635" y="2946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0" name="object 3150"/>
          <p:cNvSpPr/>
          <p:nvPr/>
        </p:nvSpPr>
        <p:spPr>
          <a:xfrm>
            <a:off x="2275880" y="2270965"/>
            <a:ext cx="27635" cy="29463"/>
          </a:xfrm>
          <a:custGeom>
            <a:avLst/>
            <a:gdLst/>
            <a:ahLst/>
            <a:cxnLst/>
            <a:rect l="l" t="t" r="r" b="b"/>
            <a:pathLst>
              <a:path w="27635" h="29463">
                <a:moveTo>
                  <a:pt x="0" y="6096"/>
                </a:moveTo>
                <a:lnTo>
                  <a:pt x="10617" y="0"/>
                </a:lnTo>
                <a:lnTo>
                  <a:pt x="27635" y="29464"/>
                </a:lnTo>
                <a:lnTo>
                  <a:pt x="10617" y="0"/>
                </a:lnTo>
                <a:lnTo>
                  <a:pt x="0" y="609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1" name="object 3151"/>
          <p:cNvSpPr/>
          <p:nvPr/>
        </p:nvSpPr>
        <p:spPr>
          <a:xfrm>
            <a:off x="2267802" y="2277061"/>
            <a:ext cx="8077" cy="4673"/>
          </a:xfrm>
          <a:custGeom>
            <a:avLst/>
            <a:gdLst/>
            <a:ahLst/>
            <a:cxnLst/>
            <a:rect l="l" t="t" r="r" b="b"/>
            <a:pathLst>
              <a:path w="8077" h="4673">
                <a:moveTo>
                  <a:pt x="0" y="4673"/>
                </a:moveTo>
                <a:lnTo>
                  <a:pt x="8077" y="0"/>
                </a:lnTo>
                <a:lnTo>
                  <a:pt x="0" y="467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2" name="object 3152"/>
          <p:cNvSpPr/>
          <p:nvPr/>
        </p:nvSpPr>
        <p:spPr>
          <a:xfrm>
            <a:off x="2275880" y="2270965"/>
            <a:ext cx="24549" cy="24079"/>
          </a:xfrm>
          <a:custGeom>
            <a:avLst/>
            <a:gdLst/>
            <a:ahLst/>
            <a:cxnLst/>
            <a:rect l="l" t="t" r="r" b="b"/>
            <a:pathLst>
              <a:path w="24549" h="24079">
                <a:moveTo>
                  <a:pt x="0" y="6096"/>
                </a:moveTo>
                <a:lnTo>
                  <a:pt x="10617" y="0"/>
                </a:lnTo>
                <a:lnTo>
                  <a:pt x="24549" y="24079"/>
                </a:lnTo>
                <a:lnTo>
                  <a:pt x="10617" y="0"/>
                </a:lnTo>
                <a:lnTo>
                  <a:pt x="9893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3" name="object 3153"/>
          <p:cNvSpPr/>
          <p:nvPr/>
        </p:nvSpPr>
        <p:spPr>
          <a:xfrm>
            <a:off x="2275880" y="2270965"/>
            <a:ext cx="24549" cy="24079"/>
          </a:xfrm>
          <a:custGeom>
            <a:avLst/>
            <a:gdLst/>
            <a:ahLst/>
            <a:cxnLst/>
            <a:rect l="l" t="t" r="r" b="b"/>
            <a:pathLst>
              <a:path w="24549" h="24079">
                <a:moveTo>
                  <a:pt x="0" y="6096"/>
                </a:moveTo>
                <a:lnTo>
                  <a:pt x="10617" y="0"/>
                </a:lnTo>
                <a:lnTo>
                  <a:pt x="24549" y="240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4" name="object 3154"/>
          <p:cNvSpPr/>
          <p:nvPr/>
        </p:nvSpPr>
        <p:spPr>
          <a:xfrm>
            <a:off x="2286491" y="2270963"/>
            <a:ext cx="13944" cy="24079"/>
          </a:xfrm>
          <a:custGeom>
            <a:avLst/>
            <a:gdLst/>
            <a:ahLst/>
            <a:cxnLst/>
            <a:rect l="l" t="t" r="r" b="b"/>
            <a:pathLst>
              <a:path w="13944" h="24079">
                <a:moveTo>
                  <a:pt x="0" y="0"/>
                </a:moveTo>
                <a:lnTo>
                  <a:pt x="13944" y="240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5" name="object 3155"/>
          <p:cNvSpPr/>
          <p:nvPr/>
        </p:nvSpPr>
        <p:spPr>
          <a:xfrm>
            <a:off x="1531631" y="2308663"/>
            <a:ext cx="3886" cy="2057"/>
          </a:xfrm>
          <a:custGeom>
            <a:avLst/>
            <a:gdLst/>
            <a:ahLst/>
            <a:cxnLst/>
            <a:rect l="l" t="t" r="r" b="b"/>
            <a:pathLst>
              <a:path w="3886" h="2057">
                <a:moveTo>
                  <a:pt x="3886" y="2057"/>
                </a:moveTo>
                <a:lnTo>
                  <a:pt x="3098" y="1892"/>
                </a:lnTo>
                <a:lnTo>
                  <a:pt x="2222" y="1663"/>
                </a:lnTo>
                <a:lnTo>
                  <a:pt x="1828" y="1498"/>
                </a:lnTo>
                <a:lnTo>
                  <a:pt x="1435" y="1181"/>
                </a:lnTo>
                <a:lnTo>
                  <a:pt x="634" y="7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6" name="object 3156"/>
          <p:cNvSpPr/>
          <p:nvPr/>
        </p:nvSpPr>
        <p:spPr>
          <a:xfrm>
            <a:off x="1532188" y="2303123"/>
            <a:ext cx="635" cy="2768"/>
          </a:xfrm>
          <a:custGeom>
            <a:avLst/>
            <a:gdLst/>
            <a:ahLst/>
            <a:cxnLst/>
            <a:rect l="l" t="t" r="r" b="b"/>
            <a:pathLst>
              <a:path w="634" h="2768">
                <a:moveTo>
                  <a:pt x="634" y="2768"/>
                </a:moveTo>
                <a:lnTo>
                  <a:pt x="469" y="2603"/>
                </a:lnTo>
                <a:lnTo>
                  <a:pt x="317" y="2298"/>
                </a:lnTo>
                <a:lnTo>
                  <a:pt x="165" y="1739"/>
                </a:lnTo>
                <a:lnTo>
                  <a:pt x="0" y="1181"/>
                </a:lnTo>
                <a:lnTo>
                  <a:pt x="0" y="622"/>
                </a:ln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7" name="object 3157"/>
          <p:cNvSpPr/>
          <p:nvPr/>
        </p:nvSpPr>
        <p:spPr>
          <a:xfrm>
            <a:off x="1539006" y="2304385"/>
            <a:ext cx="1422" cy="2692"/>
          </a:xfrm>
          <a:custGeom>
            <a:avLst/>
            <a:gdLst/>
            <a:ahLst/>
            <a:cxnLst/>
            <a:rect l="l" t="t" r="r" b="b"/>
            <a:pathLst>
              <a:path w="1422" h="2692">
                <a:moveTo>
                  <a:pt x="1422" y="0"/>
                </a:moveTo>
                <a:lnTo>
                  <a:pt x="1346" y="393"/>
                </a:lnTo>
                <a:lnTo>
                  <a:pt x="1181" y="876"/>
                </a:lnTo>
                <a:lnTo>
                  <a:pt x="863" y="1663"/>
                </a:lnTo>
                <a:lnTo>
                  <a:pt x="469" y="2222"/>
                </a:lnTo>
                <a:lnTo>
                  <a:pt x="0" y="26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8" name="object 3158"/>
          <p:cNvSpPr/>
          <p:nvPr/>
        </p:nvSpPr>
        <p:spPr>
          <a:xfrm>
            <a:off x="1543438" y="2312864"/>
            <a:ext cx="4597" cy="1498"/>
          </a:xfrm>
          <a:custGeom>
            <a:avLst/>
            <a:gdLst/>
            <a:ahLst/>
            <a:cxnLst/>
            <a:rect l="l" t="t" r="r" b="b"/>
            <a:pathLst>
              <a:path w="4597" h="1498">
                <a:moveTo>
                  <a:pt x="0" y="1422"/>
                </a:moveTo>
                <a:lnTo>
                  <a:pt x="787" y="1498"/>
                </a:lnTo>
                <a:lnTo>
                  <a:pt x="952" y="1498"/>
                </a:lnTo>
                <a:lnTo>
                  <a:pt x="1739" y="1422"/>
                </a:lnTo>
                <a:lnTo>
                  <a:pt x="2374" y="1346"/>
                </a:lnTo>
                <a:lnTo>
                  <a:pt x="3009" y="1028"/>
                </a:lnTo>
                <a:lnTo>
                  <a:pt x="3886" y="622"/>
                </a:lnTo>
                <a:lnTo>
                  <a:pt x="459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9" name="object 3159"/>
          <p:cNvSpPr/>
          <p:nvPr/>
        </p:nvSpPr>
        <p:spPr>
          <a:xfrm>
            <a:off x="1549535" y="2305733"/>
            <a:ext cx="876" cy="5219"/>
          </a:xfrm>
          <a:custGeom>
            <a:avLst/>
            <a:gdLst/>
            <a:ahLst/>
            <a:cxnLst/>
            <a:rect l="l" t="t" r="r" b="b"/>
            <a:pathLst>
              <a:path w="876" h="5219">
                <a:moveTo>
                  <a:pt x="317" y="0"/>
                </a:moveTo>
                <a:lnTo>
                  <a:pt x="558" y="241"/>
                </a:lnTo>
                <a:lnTo>
                  <a:pt x="635" y="711"/>
                </a:lnTo>
                <a:lnTo>
                  <a:pt x="787" y="1346"/>
                </a:lnTo>
                <a:lnTo>
                  <a:pt x="876" y="2057"/>
                </a:lnTo>
                <a:lnTo>
                  <a:pt x="876" y="2933"/>
                </a:lnTo>
                <a:lnTo>
                  <a:pt x="787" y="3086"/>
                </a:lnTo>
                <a:lnTo>
                  <a:pt x="558" y="3962"/>
                </a:lnTo>
                <a:lnTo>
                  <a:pt x="393" y="4597"/>
                </a:lnTo>
                <a:lnTo>
                  <a:pt x="0" y="521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0" name="object 3160"/>
          <p:cNvSpPr/>
          <p:nvPr/>
        </p:nvSpPr>
        <p:spPr>
          <a:xfrm>
            <a:off x="1564035" y="2245301"/>
            <a:ext cx="4508" cy="12674"/>
          </a:xfrm>
          <a:custGeom>
            <a:avLst/>
            <a:gdLst/>
            <a:ahLst/>
            <a:cxnLst/>
            <a:rect l="l" t="t" r="r" b="b"/>
            <a:pathLst>
              <a:path w="4508" h="12674">
                <a:moveTo>
                  <a:pt x="4508" y="12674"/>
                </a:moveTo>
                <a:lnTo>
                  <a:pt x="3949" y="10299"/>
                </a:lnTo>
                <a:lnTo>
                  <a:pt x="3479" y="8001"/>
                </a:lnTo>
                <a:lnTo>
                  <a:pt x="3403" y="7683"/>
                </a:lnTo>
                <a:lnTo>
                  <a:pt x="3403" y="7442"/>
                </a:lnTo>
                <a:lnTo>
                  <a:pt x="2921" y="5549"/>
                </a:lnTo>
                <a:lnTo>
                  <a:pt x="3162" y="5384"/>
                </a:lnTo>
                <a:lnTo>
                  <a:pt x="2451" y="3644"/>
                </a:lnTo>
                <a:lnTo>
                  <a:pt x="1816" y="2133"/>
                </a:lnTo>
                <a:lnTo>
                  <a:pt x="1651" y="2057"/>
                </a:lnTo>
                <a:lnTo>
                  <a:pt x="711" y="711"/>
                </a:lnTo>
                <a:lnTo>
                  <a:pt x="393" y="31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1" name="object 3161"/>
          <p:cNvSpPr/>
          <p:nvPr/>
        </p:nvSpPr>
        <p:spPr>
          <a:xfrm>
            <a:off x="1568937" y="2258927"/>
            <a:ext cx="3251" cy="3403"/>
          </a:xfrm>
          <a:custGeom>
            <a:avLst/>
            <a:gdLst/>
            <a:ahLst/>
            <a:cxnLst/>
            <a:rect l="l" t="t" r="r" b="b"/>
            <a:pathLst>
              <a:path w="3251" h="3403">
                <a:moveTo>
                  <a:pt x="3251" y="3403"/>
                </a:moveTo>
                <a:lnTo>
                  <a:pt x="2692" y="3327"/>
                </a:lnTo>
                <a:lnTo>
                  <a:pt x="2146" y="3009"/>
                </a:lnTo>
                <a:lnTo>
                  <a:pt x="1739" y="2768"/>
                </a:lnTo>
                <a:lnTo>
                  <a:pt x="1346" y="2451"/>
                </a:lnTo>
                <a:lnTo>
                  <a:pt x="876" y="1905"/>
                </a:lnTo>
                <a:lnTo>
                  <a:pt x="482" y="1181"/>
                </a:lnTo>
                <a:lnTo>
                  <a:pt x="165" y="7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2" name="object 3162"/>
          <p:cNvSpPr/>
          <p:nvPr/>
        </p:nvSpPr>
        <p:spPr>
          <a:xfrm>
            <a:off x="1575282" y="2256864"/>
            <a:ext cx="1422" cy="4432"/>
          </a:xfrm>
          <a:custGeom>
            <a:avLst/>
            <a:gdLst/>
            <a:ahLst/>
            <a:cxnLst/>
            <a:rect l="l" t="t" r="r" b="b"/>
            <a:pathLst>
              <a:path w="1422" h="4432">
                <a:moveTo>
                  <a:pt x="1181" y="0"/>
                </a:moveTo>
                <a:lnTo>
                  <a:pt x="1346" y="393"/>
                </a:lnTo>
                <a:lnTo>
                  <a:pt x="1346" y="876"/>
                </a:lnTo>
                <a:lnTo>
                  <a:pt x="1422" y="1422"/>
                </a:lnTo>
                <a:lnTo>
                  <a:pt x="1257" y="2057"/>
                </a:lnTo>
                <a:lnTo>
                  <a:pt x="1104" y="2768"/>
                </a:lnTo>
                <a:lnTo>
                  <a:pt x="711" y="3403"/>
                </a:lnTo>
                <a:lnTo>
                  <a:pt x="393" y="3962"/>
                </a:lnTo>
                <a:lnTo>
                  <a:pt x="0" y="443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3" name="object 3163"/>
          <p:cNvSpPr/>
          <p:nvPr/>
        </p:nvSpPr>
        <p:spPr>
          <a:xfrm>
            <a:off x="1604258" y="2205308"/>
            <a:ext cx="1828" cy="7759"/>
          </a:xfrm>
          <a:custGeom>
            <a:avLst/>
            <a:gdLst/>
            <a:ahLst/>
            <a:cxnLst/>
            <a:rect l="l" t="t" r="r" b="b"/>
            <a:pathLst>
              <a:path w="1828" h="7759">
                <a:moveTo>
                  <a:pt x="165" y="0"/>
                </a:moveTo>
                <a:lnTo>
                  <a:pt x="0" y="1905"/>
                </a:lnTo>
                <a:lnTo>
                  <a:pt x="88" y="2133"/>
                </a:lnTo>
                <a:lnTo>
                  <a:pt x="406" y="4038"/>
                </a:lnTo>
                <a:lnTo>
                  <a:pt x="723" y="5626"/>
                </a:lnTo>
                <a:lnTo>
                  <a:pt x="952" y="5702"/>
                </a:lnTo>
                <a:lnTo>
                  <a:pt x="1511" y="7277"/>
                </a:lnTo>
                <a:lnTo>
                  <a:pt x="1587" y="7518"/>
                </a:lnTo>
                <a:lnTo>
                  <a:pt x="1828" y="77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4" name="object 3164"/>
          <p:cNvSpPr/>
          <p:nvPr/>
        </p:nvSpPr>
        <p:spPr>
          <a:xfrm>
            <a:off x="1673321" y="2266052"/>
            <a:ext cx="8242" cy="2298"/>
          </a:xfrm>
          <a:custGeom>
            <a:avLst/>
            <a:gdLst/>
            <a:ahLst/>
            <a:cxnLst/>
            <a:rect l="l" t="t" r="r" b="b"/>
            <a:pathLst>
              <a:path w="8242" h="2298">
                <a:moveTo>
                  <a:pt x="8242" y="1981"/>
                </a:moveTo>
                <a:lnTo>
                  <a:pt x="8001" y="2146"/>
                </a:lnTo>
                <a:lnTo>
                  <a:pt x="7848" y="2222"/>
                </a:lnTo>
                <a:lnTo>
                  <a:pt x="7531" y="2222"/>
                </a:lnTo>
                <a:lnTo>
                  <a:pt x="6096" y="2222"/>
                </a:lnTo>
                <a:lnTo>
                  <a:pt x="5867" y="2298"/>
                </a:lnTo>
                <a:lnTo>
                  <a:pt x="4521" y="1981"/>
                </a:lnTo>
                <a:lnTo>
                  <a:pt x="2616" y="1511"/>
                </a:lnTo>
                <a:lnTo>
                  <a:pt x="2540" y="1346"/>
                </a:lnTo>
                <a:lnTo>
                  <a:pt x="635" y="469"/>
                </a:lnTo>
                <a:lnTo>
                  <a:pt x="317" y="393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5" name="object 3165"/>
          <p:cNvSpPr/>
          <p:nvPr/>
        </p:nvSpPr>
        <p:spPr>
          <a:xfrm>
            <a:off x="1672772" y="2261934"/>
            <a:ext cx="9893" cy="3556"/>
          </a:xfrm>
          <a:custGeom>
            <a:avLst/>
            <a:gdLst/>
            <a:ahLst/>
            <a:cxnLst/>
            <a:rect l="l" t="t" r="r" b="b"/>
            <a:pathLst>
              <a:path w="9893" h="3556">
                <a:moveTo>
                  <a:pt x="0" y="0"/>
                </a:moveTo>
                <a:lnTo>
                  <a:pt x="1104" y="1104"/>
                </a:lnTo>
                <a:lnTo>
                  <a:pt x="1270" y="1193"/>
                </a:lnTo>
                <a:lnTo>
                  <a:pt x="2616" y="1981"/>
                </a:lnTo>
                <a:lnTo>
                  <a:pt x="3962" y="2768"/>
                </a:lnTo>
                <a:lnTo>
                  <a:pt x="4114" y="2768"/>
                </a:lnTo>
                <a:lnTo>
                  <a:pt x="5537" y="3251"/>
                </a:lnTo>
                <a:lnTo>
                  <a:pt x="6731" y="3556"/>
                </a:lnTo>
                <a:lnTo>
                  <a:pt x="6896" y="3479"/>
                </a:lnTo>
                <a:lnTo>
                  <a:pt x="8077" y="3479"/>
                </a:lnTo>
                <a:lnTo>
                  <a:pt x="8953" y="3479"/>
                </a:lnTo>
                <a:lnTo>
                  <a:pt x="9105" y="3403"/>
                </a:lnTo>
                <a:lnTo>
                  <a:pt x="9893" y="308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6" name="object 3166"/>
          <p:cNvSpPr/>
          <p:nvPr/>
        </p:nvSpPr>
        <p:spPr>
          <a:xfrm>
            <a:off x="1677127" y="2247282"/>
            <a:ext cx="8636" cy="3175"/>
          </a:xfrm>
          <a:custGeom>
            <a:avLst/>
            <a:gdLst/>
            <a:ahLst/>
            <a:cxnLst/>
            <a:rect l="l" t="t" r="r" b="b"/>
            <a:pathLst>
              <a:path w="8636" h="3175">
                <a:moveTo>
                  <a:pt x="0" y="0"/>
                </a:moveTo>
                <a:lnTo>
                  <a:pt x="1739" y="0"/>
                </a:lnTo>
                <a:lnTo>
                  <a:pt x="1905" y="0"/>
                </a:lnTo>
                <a:lnTo>
                  <a:pt x="3644" y="393"/>
                </a:lnTo>
                <a:lnTo>
                  <a:pt x="5067" y="711"/>
                </a:lnTo>
                <a:lnTo>
                  <a:pt x="5232" y="876"/>
                </a:lnTo>
                <a:lnTo>
                  <a:pt x="6578" y="1587"/>
                </a:lnTo>
                <a:lnTo>
                  <a:pt x="7683" y="2222"/>
                </a:lnTo>
                <a:lnTo>
                  <a:pt x="8636" y="31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7" name="object 3167"/>
          <p:cNvSpPr/>
          <p:nvPr/>
        </p:nvSpPr>
        <p:spPr>
          <a:xfrm>
            <a:off x="1509857" y="2278486"/>
            <a:ext cx="13944" cy="18453"/>
          </a:xfrm>
          <a:custGeom>
            <a:avLst/>
            <a:gdLst/>
            <a:ahLst/>
            <a:cxnLst/>
            <a:rect l="l" t="t" r="r" b="b"/>
            <a:pathLst>
              <a:path w="13944" h="18453">
                <a:moveTo>
                  <a:pt x="13779" y="0"/>
                </a:moveTo>
                <a:lnTo>
                  <a:pt x="13944" y="76"/>
                </a:lnTo>
                <a:lnTo>
                  <a:pt x="3327" y="18453"/>
                </a:lnTo>
                <a:lnTo>
                  <a:pt x="0" y="16548"/>
                </a:lnTo>
                <a:lnTo>
                  <a:pt x="952" y="1710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8" name="object 3168"/>
          <p:cNvSpPr/>
          <p:nvPr/>
        </p:nvSpPr>
        <p:spPr>
          <a:xfrm>
            <a:off x="1505819" y="2274288"/>
            <a:ext cx="16713" cy="20751"/>
          </a:xfrm>
          <a:custGeom>
            <a:avLst/>
            <a:gdLst/>
            <a:ahLst/>
            <a:cxnLst/>
            <a:rect l="l" t="t" r="r" b="b"/>
            <a:pathLst>
              <a:path w="16713" h="20751">
                <a:moveTo>
                  <a:pt x="4038" y="20751"/>
                </a:moveTo>
                <a:lnTo>
                  <a:pt x="0" y="18453"/>
                </a:lnTo>
                <a:lnTo>
                  <a:pt x="10617" y="0"/>
                </a:lnTo>
                <a:lnTo>
                  <a:pt x="16713" y="34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9" name="object 3169"/>
          <p:cNvSpPr/>
          <p:nvPr/>
        </p:nvSpPr>
        <p:spPr>
          <a:xfrm>
            <a:off x="1513184" y="2296942"/>
            <a:ext cx="9423" cy="21856"/>
          </a:xfrm>
          <a:custGeom>
            <a:avLst/>
            <a:gdLst/>
            <a:ahLst/>
            <a:cxnLst/>
            <a:rect l="l" t="t" r="r" b="b"/>
            <a:pathLst>
              <a:path w="9423" h="21856">
                <a:moveTo>
                  <a:pt x="0" y="0"/>
                </a:moveTo>
                <a:lnTo>
                  <a:pt x="9347" y="5461"/>
                </a:lnTo>
                <a:lnTo>
                  <a:pt x="9423" y="5308"/>
                </a:lnTo>
                <a:lnTo>
                  <a:pt x="1739" y="18694"/>
                </a:lnTo>
                <a:lnTo>
                  <a:pt x="7124" y="21856"/>
                </a:lnTo>
                <a:lnTo>
                  <a:pt x="1739" y="18694"/>
                </a:lnTo>
                <a:lnTo>
                  <a:pt x="5067" y="12903"/>
                </a:lnTo>
                <a:lnTo>
                  <a:pt x="3251" y="1607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0" name="object 3170"/>
          <p:cNvSpPr/>
          <p:nvPr/>
        </p:nvSpPr>
        <p:spPr>
          <a:xfrm>
            <a:off x="1507244" y="2293536"/>
            <a:ext cx="2298" cy="1346"/>
          </a:xfrm>
          <a:custGeom>
            <a:avLst/>
            <a:gdLst/>
            <a:ahLst/>
            <a:cxnLst/>
            <a:rect l="l" t="t" r="r" b="b"/>
            <a:pathLst>
              <a:path w="2298" h="1346">
                <a:moveTo>
                  <a:pt x="1739" y="1028"/>
                </a:moveTo>
                <a:lnTo>
                  <a:pt x="0" y="0"/>
                </a:lnTo>
                <a:lnTo>
                  <a:pt x="2298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1" name="object 3171"/>
          <p:cNvSpPr/>
          <p:nvPr/>
        </p:nvSpPr>
        <p:spPr>
          <a:xfrm>
            <a:off x="1507244" y="2293536"/>
            <a:ext cx="1346" cy="787"/>
          </a:xfrm>
          <a:custGeom>
            <a:avLst/>
            <a:gdLst/>
            <a:ahLst/>
            <a:cxnLst/>
            <a:rect l="l" t="t" r="r" b="b"/>
            <a:pathLst>
              <a:path w="1346" h="787">
                <a:moveTo>
                  <a:pt x="0" y="0"/>
                </a:moveTo>
                <a:lnTo>
                  <a:pt x="1346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2" name="object 3172"/>
          <p:cNvSpPr/>
          <p:nvPr/>
        </p:nvSpPr>
        <p:spPr>
          <a:xfrm>
            <a:off x="1508507" y="2294244"/>
            <a:ext cx="952" cy="558"/>
          </a:xfrm>
          <a:custGeom>
            <a:avLst/>
            <a:gdLst/>
            <a:ahLst/>
            <a:cxnLst/>
            <a:rect l="l" t="t" r="r" b="b"/>
            <a:pathLst>
              <a:path w="952" h="558">
                <a:moveTo>
                  <a:pt x="952" y="55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3" name="object 3173"/>
          <p:cNvSpPr/>
          <p:nvPr/>
        </p:nvSpPr>
        <p:spPr>
          <a:xfrm>
            <a:off x="1506133" y="2292901"/>
            <a:ext cx="952" cy="558"/>
          </a:xfrm>
          <a:custGeom>
            <a:avLst/>
            <a:gdLst/>
            <a:ahLst/>
            <a:cxnLst/>
            <a:rect l="l" t="t" r="r" b="b"/>
            <a:pathLst>
              <a:path w="952" h="558">
                <a:moveTo>
                  <a:pt x="0" y="0"/>
                </a:moveTo>
                <a:lnTo>
                  <a:pt x="952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4" name="object 3174"/>
          <p:cNvSpPr/>
          <p:nvPr/>
        </p:nvSpPr>
        <p:spPr>
          <a:xfrm>
            <a:off x="1510491" y="2280460"/>
            <a:ext cx="2374" cy="4127"/>
          </a:xfrm>
          <a:custGeom>
            <a:avLst/>
            <a:gdLst/>
            <a:ahLst/>
            <a:cxnLst/>
            <a:rect l="l" t="t" r="r" b="b"/>
            <a:pathLst>
              <a:path w="2374" h="4127">
                <a:moveTo>
                  <a:pt x="0" y="4127"/>
                </a:moveTo>
                <a:lnTo>
                  <a:pt x="237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5" name="object 3175"/>
          <p:cNvSpPr/>
          <p:nvPr/>
        </p:nvSpPr>
        <p:spPr>
          <a:xfrm>
            <a:off x="1514925" y="2315625"/>
            <a:ext cx="7683" cy="4445"/>
          </a:xfrm>
          <a:custGeom>
            <a:avLst/>
            <a:gdLst/>
            <a:ahLst/>
            <a:cxnLst/>
            <a:rect l="l" t="t" r="r" b="b"/>
            <a:pathLst>
              <a:path w="7683" h="4444">
                <a:moveTo>
                  <a:pt x="5384" y="3175"/>
                </a:moveTo>
                <a:lnTo>
                  <a:pt x="7683" y="4445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6" name="object 3176"/>
          <p:cNvSpPr/>
          <p:nvPr/>
        </p:nvSpPr>
        <p:spPr>
          <a:xfrm>
            <a:off x="1516430" y="2286728"/>
            <a:ext cx="15201" cy="26288"/>
          </a:xfrm>
          <a:custGeom>
            <a:avLst/>
            <a:gdLst/>
            <a:ahLst/>
            <a:cxnLst/>
            <a:rect l="l" t="t" r="r" b="b"/>
            <a:pathLst>
              <a:path w="15201" h="26288">
                <a:moveTo>
                  <a:pt x="0" y="26289"/>
                </a:moveTo>
                <a:lnTo>
                  <a:pt x="15201" y="0"/>
                </a:lnTo>
                <a:lnTo>
                  <a:pt x="12509" y="458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7" name="object 3177"/>
          <p:cNvSpPr/>
          <p:nvPr/>
        </p:nvSpPr>
        <p:spPr>
          <a:xfrm>
            <a:off x="1517855" y="2275084"/>
            <a:ext cx="15367" cy="11874"/>
          </a:xfrm>
          <a:custGeom>
            <a:avLst/>
            <a:gdLst/>
            <a:ahLst/>
            <a:cxnLst/>
            <a:rect l="l" t="t" r="r" b="b"/>
            <a:pathLst>
              <a:path w="15366" h="11874">
                <a:moveTo>
                  <a:pt x="3009" y="1739"/>
                </a:moveTo>
                <a:lnTo>
                  <a:pt x="0" y="0"/>
                </a:lnTo>
                <a:lnTo>
                  <a:pt x="15366" y="8864"/>
                </a:lnTo>
                <a:lnTo>
                  <a:pt x="13627" y="118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8" name="object 3178"/>
          <p:cNvSpPr/>
          <p:nvPr/>
        </p:nvSpPr>
        <p:spPr>
          <a:xfrm>
            <a:off x="1520155" y="2276431"/>
            <a:ext cx="1104" cy="635"/>
          </a:xfrm>
          <a:custGeom>
            <a:avLst/>
            <a:gdLst/>
            <a:ahLst/>
            <a:cxnLst/>
            <a:rect l="l" t="t" r="r" b="b"/>
            <a:pathLst>
              <a:path w="1104" h="635">
                <a:moveTo>
                  <a:pt x="76" y="76"/>
                </a:moveTo>
                <a:lnTo>
                  <a:pt x="1104" y="634"/>
                </a:lnTo>
                <a:lnTo>
                  <a:pt x="469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9" name="object 3179"/>
          <p:cNvSpPr/>
          <p:nvPr/>
        </p:nvSpPr>
        <p:spPr>
          <a:xfrm>
            <a:off x="1521583" y="2277223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76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0" name="object 3180"/>
          <p:cNvSpPr/>
          <p:nvPr/>
        </p:nvSpPr>
        <p:spPr>
          <a:xfrm>
            <a:off x="1516433" y="2274293"/>
            <a:ext cx="2692" cy="1587"/>
          </a:xfrm>
          <a:custGeom>
            <a:avLst/>
            <a:gdLst/>
            <a:ahLst/>
            <a:cxnLst/>
            <a:rect l="l" t="t" r="r" b="b"/>
            <a:pathLst>
              <a:path w="2692" h="1587">
                <a:moveTo>
                  <a:pt x="1422" y="787"/>
                </a:moveTo>
                <a:lnTo>
                  <a:pt x="0" y="0"/>
                </a:lnTo>
                <a:lnTo>
                  <a:pt x="2692" y="1587"/>
                </a:lnTo>
                <a:lnTo>
                  <a:pt x="1422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1" name="object 3181"/>
          <p:cNvSpPr/>
          <p:nvPr/>
        </p:nvSpPr>
        <p:spPr>
          <a:xfrm>
            <a:off x="1516827" y="2274526"/>
            <a:ext cx="317" cy="165"/>
          </a:xfrm>
          <a:custGeom>
            <a:avLst/>
            <a:gdLst/>
            <a:ahLst/>
            <a:cxnLst/>
            <a:rect l="l" t="t" r="r" b="b"/>
            <a:pathLst>
              <a:path w="317" h="165">
                <a:moveTo>
                  <a:pt x="0" y="0"/>
                </a:moveTo>
                <a:lnTo>
                  <a:pt x="317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2" name="object 3182"/>
          <p:cNvSpPr/>
          <p:nvPr/>
        </p:nvSpPr>
        <p:spPr>
          <a:xfrm>
            <a:off x="1522608" y="2320074"/>
            <a:ext cx="17183" cy="9893"/>
          </a:xfrm>
          <a:custGeom>
            <a:avLst/>
            <a:gdLst/>
            <a:ahLst/>
            <a:cxnLst/>
            <a:rect l="l" t="t" r="r" b="b"/>
            <a:pathLst>
              <a:path w="17183" h="9893">
                <a:moveTo>
                  <a:pt x="9029" y="5219"/>
                </a:moveTo>
                <a:lnTo>
                  <a:pt x="0" y="0"/>
                </a:lnTo>
                <a:lnTo>
                  <a:pt x="17183" y="9893"/>
                </a:lnTo>
                <a:lnTo>
                  <a:pt x="9029" y="5219"/>
                </a:lnTo>
                <a:lnTo>
                  <a:pt x="13550" y="78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3" name="object 3183"/>
          <p:cNvSpPr/>
          <p:nvPr/>
        </p:nvSpPr>
        <p:spPr>
          <a:xfrm>
            <a:off x="1529735" y="2300500"/>
            <a:ext cx="1981" cy="8242"/>
          </a:xfrm>
          <a:custGeom>
            <a:avLst/>
            <a:gdLst/>
            <a:ahLst/>
            <a:cxnLst/>
            <a:rect l="l" t="t" r="r" b="b"/>
            <a:pathLst>
              <a:path w="1981" h="8242">
                <a:moveTo>
                  <a:pt x="1981" y="8242"/>
                </a:moveTo>
                <a:lnTo>
                  <a:pt x="1511" y="7924"/>
                </a:lnTo>
                <a:lnTo>
                  <a:pt x="469" y="6184"/>
                </a:lnTo>
                <a:lnTo>
                  <a:pt x="0" y="4127"/>
                </a:lnTo>
                <a:lnTo>
                  <a:pt x="165" y="2070"/>
                </a:lnTo>
                <a:lnTo>
                  <a:pt x="102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4" name="object 3184"/>
          <p:cNvSpPr/>
          <p:nvPr/>
        </p:nvSpPr>
        <p:spPr>
          <a:xfrm>
            <a:off x="1531637" y="2308663"/>
            <a:ext cx="635" cy="558"/>
          </a:xfrm>
          <a:custGeom>
            <a:avLst/>
            <a:gdLst/>
            <a:ahLst/>
            <a:cxnLst/>
            <a:rect l="l" t="t" r="r" b="b"/>
            <a:pathLst>
              <a:path w="634" h="558">
                <a:moveTo>
                  <a:pt x="0" y="0"/>
                </a:moveTo>
                <a:lnTo>
                  <a:pt x="635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5" name="object 3185"/>
          <p:cNvSpPr/>
          <p:nvPr/>
        </p:nvSpPr>
        <p:spPr>
          <a:xfrm>
            <a:off x="1529900" y="2299390"/>
            <a:ext cx="1739" cy="3175"/>
          </a:xfrm>
          <a:custGeom>
            <a:avLst/>
            <a:gdLst/>
            <a:ahLst/>
            <a:cxnLst/>
            <a:rect l="l" t="t" r="r" b="b"/>
            <a:pathLst>
              <a:path w="1739" h="3175">
                <a:moveTo>
                  <a:pt x="787" y="1193"/>
                </a:moveTo>
                <a:lnTo>
                  <a:pt x="863" y="1028"/>
                </a:lnTo>
                <a:lnTo>
                  <a:pt x="1739" y="0"/>
                </a:lnTo>
                <a:lnTo>
                  <a:pt x="863" y="1028"/>
                </a:lnTo>
                <a:lnTo>
                  <a:pt x="0" y="317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6" name="object 3186"/>
          <p:cNvSpPr/>
          <p:nvPr/>
        </p:nvSpPr>
        <p:spPr>
          <a:xfrm>
            <a:off x="1522609" y="2286726"/>
            <a:ext cx="9029" cy="15519"/>
          </a:xfrm>
          <a:custGeom>
            <a:avLst/>
            <a:gdLst/>
            <a:ahLst/>
            <a:cxnLst/>
            <a:rect l="l" t="t" r="r" b="b"/>
            <a:pathLst>
              <a:path w="9029" h="15519">
                <a:moveTo>
                  <a:pt x="0" y="15519"/>
                </a:moveTo>
                <a:lnTo>
                  <a:pt x="902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7" name="object 3187"/>
          <p:cNvSpPr/>
          <p:nvPr/>
        </p:nvSpPr>
        <p:spPr>
          <a:xfrm>
            <a:off x="1539794" y="2329967"/>
            <a:ext cx="87668" cy="49504"/>
          </a:xfrm>
          <a:custGeom>
            <a:avLst/>
            <a:gdLst/>
            <a:ahLst/>
            <a:cxnLst/>
            <a:rect l="l" t="t" r="r" b="b"/>
            <a:pathLst>
              <a:path w="87668" h="49504">
                <a:moveTo>
                  <a:pt x="0" y="0"/>
                </a:moveTo>
                <a:lnTo>
                  <a:pt x="85610" y="49504"/>
                </a:lnTo>
                <a:lnTo>
                  <a:pt x="87668" y="46012"/>
                </a:lnTo>
                <a:lnTo>
                  <a:pt x="85610" y="495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8" name="object 3188"/>
          <p:cNvSpPr/>
          <p:nvPr/>
        </p:nvSpPr>
        <p:spPr>
          <a:xfrm>
            <a:off x="1535042" y="2307711"/>
            <a:ext cx="3009" cy="393"/>
          </a:xfrm>
          <a:custGeom>
            <a:avLst/>
            <a:gdLst/>
            <a:ahLst/>
            <a:cxnLst/>
            <a:rect l="l" t="t" r="r" b="b"/>
            <a:pathLst>
              <a:path w="3009" h="393">
                <a:moveTo>
                  <a:pt x="3009" y="0"/>
                </a:moveTo>
                <a:lnTo>
                  <a:pt x="1828" y="393"/>
                </a:lnTo>
                <a:lnTo>
                  <a:pt x="634" y="317"/>
                </a:lnTo>
                <a:lnTo>
                  <a:pt x="0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9" name="object 3189"/>
          <p:cNvSpPr/>
          <p:nvPr/>
        </p:nvSpPr>
        <p:spPr>
          <a:xfrm>
            <a:off x="1533384" y="2310088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76" y="0"/>
                </a:moveTo>
                <a:lnTo>
                  <a:pt x="469" y="24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0" name="object 3190"/>
          <p:cNvSpPr/>
          <p:nvPr/>
        </p:nvSpPr>
        <p:spPr>
          <a:xfrm>
            <a:off x="1532263" y="2304383"/>
            <a:ext cx="241" cy="1028"/>
          </a:xfrm>
          <a:custGeom>
            <a:avLst/>
            <a:gdLst/>
            <a:ahLst/>
            <a:cxnLst/>
            <a:rect l="l" t="t" r="r" b="b"/>
            <a:pathLst>
              <a:path w="241" h="1028">
                <a:moveTo>
                  <a:pt x="165" y="634"/>
                </a:moveTo>
                <a:lnTo>
                  <a:pt x="241" y="1028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1" name="object 3191"/>
          <p:cNvSpPr/>
          <p:nvPr/>
        </p:nvSpPr>
        <p:spPr>
          <a:xfrm>
            <a:off x="1535438" y="2310085"/>
            <a:ext cx="2768" cy="635"/>
          </a:xfrm>
          <a:custGeom>
            <a:avLst/>
            <a:gdLst/>
            <a:ahLst/>
            <a:cxnLst/>
            <a:rect l="l" t="t" r="r" b="b"/>
            <a:pathLst>
              <a:path w="2768" h="635">
                <a:moveTo>
                  <a:pt x="0" y="634"/>
                </a:moveTo>
                <a:lnTo>
                  <a:pt x="1346" y="558"/>
                </a:lnTo>
                <a:lnTo>
                  <a:pt x="27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2" name="object 3192"/>
          <p:cNvSpPr/>
          <p:nvPr/>
        </p:nvSpPr>
        <p:spPr>
          <a:xfrm>
            <a:off x="1532270" y="2303118"/>
            <a:ext cx="0" cy="711"/>
          </a:xfrm>
          <a:custGeom>
            <a:avLst/>
            <a:gdLst/>
            <a:ahLst/>
            <a:cxnLst/>
            <a:rect l="l" t="t" r="r" b="b"/>
            <a:pathLst>
              <a:path h="711">
                <a:moveTo>
                  <a:pt x="0" y="0"/>
                </a:moveTo>
                <a:lnTo>
                  <a:pt x="0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3" name="object 3193"/>
          <p:cNvSpPr/>
          <p:nvPr/>
        </p:nvSpPr>
        <p:spPr>
          <a:xfrm>
            <a:off x="1537346" y="2306920"/>
            <a:ext cx="1816" cy="1028"/>
          </a:xfrm>
          <a:custGeom>
            <a:avLst/>
            <a:gdLst/>
            <a:ahLst/>
            <a:cxnLst/>
            <a:rect l="l" t="t" r="r" b="b"/>
            <a:pathLst>
              <a:path w="1816" h="1028">
                <a:moveTo>
                  <a:pt x="1816" y="0"/>
                </a:moveTo>
                <a:lnTo>
                  <a:pt x="1651" y="165"/>
                </a:lnTo>
                <a:lnTo>
                  <a:pt x="622" y="876"/>
                </a:lnTo>
                <a:lnTo>
                  <a:pt x="0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4" name="object 3194"/>
          <p:cNvSpPr/>
          <p:nvPr/>
        </p:nvSpPr>
        <p:spPr>
          <a:xfrm>
            <a:off x="1540428" y="2304388"/>
            <a:ext cx="2057" cy="1663"/>
          </a:xfrm>
          <a:custGeom>
            <a:avLst/>
            <a:gdLst/>
            <a:ahLst/>
            <a:cxnLst/>
            <a:rect l="l" t="t" r="r" b="b"/>
            <a:pathLst>
              <a:path w="2057" h="1663">
                <a:moveTo>
                  <a:pt x="0" y="76"/>
                </a:moveTo>
                <a:lnTo>
                  <a:pt x="2057" y="1422"/>
                </a:lnTo>
                <a:lnTo>
                  <a:pt x="1905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5" name="object 3195"/>
          <p:cNvSpPr/>
          <p:nvPr/>
        </p:nvSpPr>
        <p:spPr>
          <a:xfrm>
            <a:off x="1539551" y="2309056"/>
            <a:ext cx="330" cy="2374"/>
          </a:xfrm>
          <a:custGeom>
            <a:avLst/>
            <a:gdLst/>
            <a:ahLst/>
            <a:cxnLst/>
            <a:rect l="l" t="t" r="r" b="b"/>
            <a:pathLst>
              <a:path w="330" h="2374">
                <a:moveTo>
                  <a:pt x="165" y="1663"/>
                </a:moveTo>
                <a:lnTo>
                  <a:pt x="330" y="2374"/>
                </a:lnTo>
                <a:lnTo>
                  <a:pt x="0" y="952"/>
                </a:lnTo>
                <a:lnTo>
                  <a:pt x="0" y="0"/>
                </a:lnTo>
                <a:lnTo>
                  <a:pt x="0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6" name="object 3196"/>
          <p:cNvSpPr/>
          <p:nvPr/>
        </p:nvSpPr>
        <p:spPr>
          <a:xfrm>
            <a:off x="1538212" y="2309053"/>
            <a:ext cx="1346" cy="1041"/>
          </a:xfrm>
          <a:custGeom>
            <a:avLst/>
            <a:gdLst/>
            <a:ahLst/>
            <a:cxnLst/>
            <a:rect l="l" t="t" r="r" b="b"/>
            <a:pathLst>
              <a:path w="1346" h="1041">
                <a:moveTo>
                  <a:pt x="1346" y="165"/>
                </a:moveTo>
                <a:lnTo>
                  <a:pt x="1346" y="0"/>
                </a:lnTo>
                <a:lnTo>
                  <a:pt x="0" y="10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7" name="object 3197"/>
          <p:cNvSpPr/>
          <p:nvPr/>
        </p:nvSpPr>
        <p:spPr>
          <a:xfrm>
            <a:off x="1532507" y="2305417"/>
            <a:ext cx="3162" cy="2616"/>
          </a:xfrm>
          <a:custGeom>
            <a:avLst/>
            <a:gdLst/>
            <a:ahLst/>
            <a:cxnLst/>
            <a:rect l="l" t="t" r="r" b="b"/>
            <a:pathLst>
              <a:path w="3162" h="2616">
                <a:moveTo>
                  <a:pt x="0" y="0"/>
                </a:moveTo>
                <a:lnTo>
                  <a:pt x="711" y="1104"/>
                </a:lnTo>
                <a:lnTo>
                  <a:pt x="1905" y="2133"/>
                </a:lnTo>
                <a:lnTo>
                  <a:pt x="3162" y="26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8" name="object 3198"/>
          <p:cNvSpPr/>
          <p:nvPr/>
        </p:nvSpPr>
        <p:spPr>
          <a:xfrm>
            <a:off x="1539875" y="2311435"/>
            <a:ext cx="1587" cy="1905"/>
          </a:xfrm>
          <a:custGeom>
            <a:avLst/>
            <a:gdLst/>
            <a:ahLst/>
            <a:cxnLst/>
            <a:rect l="l" t="t" r="r" b="b"/>
            <a:pathLst>
              <a:path w="1587" h="1905">
                <a:moveTo>
                  <a:pt x="0" y="0"/>
                </a:moveTo>
                <a:lnTo>
                  <a:pt x="711" y="1270"/>
                </a:lnTo>
                <a:lnTo>
                  <a:pt x="1587" y="190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9" name="object 3199"/>
          <p:cNvSpPr/>
          <p:nvPr/>
        </p:nvSpPr>
        <p:spPr>
          <a:xfrm>
            <a:off x="1536308" y="2297730"/>
            <a:ext cx="2933" cy="2451"/>
          </a:xfrm>
          <a:custGeom>
            <a:avLst/>
            <a:gdLst/>
            <a:ahLst/>
            <a:cxnLst/>
            <a:rect l="l" t="t" r="r" b="b"/>
            <a:pathLst>
              <a:path w="2933" h="2451">
                <a:moveTo>
                  <a:pt x="2692" y="634"/>
                </a:moveTo>
                <a:lnTo>
                  <a:pt x="2933" y="0"/>
                </a:lnTo>
                <a:lnTo>
                  <a:pt x="1816" y="2451"/>
                </a:lnTo>
                <a:lnTo>
                  <a:pt x="0" y="2146"/>
                </a:lnTo>
                <a:lnTo>
                  <a:pt x="1270" y="23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0" name="object 3200"/>
          <p:cNvSpPr/>
          <p:nvPr/>
        </p:nvSpPr>
        <p:spPr>
          <a:xfrm>
            <a:off x="1535748" y="2297098"/>
            <a:ext cx="3492" cy="635"/>
          </a:xfrm>
          <a:custGeom>
            <a:avLst/>
            <a:gdLst/>
            <a:ahLst/>
            <a:cxnLst/>
            <a:rect l="l" t="t" r="r" b="b"/>
            <a:pathLst>
              <a:path w="3492" h="635">
                <a:moveTo>
                  <a:pt x="3492" y="634"/>
                </a:moveTo>
                <a:lnTo>
                  <a:pt x="2070" y="165"/>
                </a:lnTo>
                <a:lnTo>
                  <a:pt x="0" y="0"/>
                </a:lnTo>
                <a:lnTo>
                  <a:pt x="1270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1" name="object 3201"/>
          <p:cNvSpPr/>
          <p:nvPr/>
        </p:nvSpPr>
        <p:spPr>
          <a:xfrm>
            <a:off x="1533695" y="2299872"/>
            <a:ext cx="2616" cy="876"/>
          </a:xfrm>
          <a:custGeom>
            <a:avLst/>
            <a:gdLst/>
            <a:ahLst/>
            <a:cxnLst/>
            <a:rect l="l" t="t" r="r" b="b"/>
            <a:pathLst>
              <a:path w="2616" h="876">
                <a:moveTo>
                  <a:pt x="2616" y="0"/>
                </a:moveTo>
                <a:lnTo>
                  <a:pt x="1422" y="76"/>
                </a:lnTo>
                <a:lnTo>
                  <a:pt x="469" y="393"/>
                </a:lnTo>
                <a:lnTo>
                  <a:pt x="0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2" name="object 3202"/>
          <p:cNvSpPr/>
          <p:nvPr/>
        </p:nvSpPr>
        <p:spPr>
          <a:xfrm>
            <a:off x="1535121" y="2299876"/>
            <a:ext cx="711" cy="76"/>
          </a:xfrm>
          <a:custGeom>
            <a:avLst/>
            <a:gdLst/>
            <a:ahLst/>
            <a:cxnLst/>
            <a:rect l="l" t="t" r="r" b="b"/>
            <a:pathLst>
              <a:path w="711" h="76">
                <a:moveTo>
                  <a:pt x="0" y="76"/>
                </a:moveTo>
                <a:lnTo>
                  <a:pt x="71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3" name="object 3203"/>
          <p:cNvSpPr/>
          <p:nvPr/>
        </p:nvSpPr>
        <p:spPr>
          <a:xfrm>
            <a:off x="1533776" y="2299952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0" y="711"/>
                </a:moveTo>
                <a:lnTo>
                  <a:pt x="393" y="317"/>
                </a:lnTo>
                <a:lnTo>
                  <a:pt x="127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4" name="object 3204"/>
          <p:cNvSpPr/>
          <p:nvPr/>
        </p:nvSpPr>
        <p:spPr>
          <a:xfrm>
            <a:off x="1532825" y="2300268"/>
            <a:ext cx="1346" cy="1498"/>
          </a:xfrm>
          <a:custGeom>
            <a:avLst/>
            <a:gdLst/>
            <a:ahLst/>
            <a:cxnLst/>
            <a:rect l="l" t="t" r="r" b="b"/>
            <a:pathLst>
              <a:path w="1346" h="1498">
                <a:moveTo>
                  <a:pt x="1346" y="0"/>
                </a:moveTo>
                <a:lnTo>
                  <a:pt x="469" y="787"/>
                </a:lnTo>
                <a:lnTo>
                  <a:pt x="0" y="1498"/>
                </a:lnTo>
                <a:lnTo>
                  <a:pt x="152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5" name="object 3205"/>
          <p:cNvSpPr/>
          <p:nvPr/>
        </p:nvSpPr>
        <p:spPr>
          <a:xfrm>
            <a:off x="1531640" y="2297099"/>
            <a:ext cx="4114" cy="2298"/>
          </a:xfrm>
          <a:custGeom>
            <a:avLst/>
            <a:gdLst/>
            <a:ahLst/>
            <a:cxnLst/>
            <a:rect l="l" t="t" r="r" b="b"/>
            <a:pathLst>
              <a:path w="4114" h="2298">
                <a:moveTo>
                  <a:pt x="4114" y="0"/>
                </a:moveTo>
                <a:lnTo>
                  <a:pt x="2209" y="469"/>
                </a:lnTo>
                <a:lnTo>
                  <a:pt x="546" y="1587"/>
                </a:lnTo>
                <a:lnTo>
                  <a:pt x="0" y="2298"/>
                </a:lnTo>
                <a:lnTo>
                  <a:pt x="393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6" name="object 3206"/>
          <p:cNvSpPr/>
          <p:nvPr/>
        </p:nvSpPr>
        <p:spPr>
          <a:xfrm>
            <a:off x="1532270" y="2301772"/>
            <a:ext cx="558" cy="1346"/>
          </a:xfrm>
          <a:custGeom>
            <a:avLst/>
            <a:gdLst/>
            <a:ahLst/>
            <a:cxnLst/>
            <a:rect l="l" t="t" r="r" b="b"/>
            <a:pathLst>
              <a:path w="558" h="1346">
                <a:moveTo>
                  <a:pt x="0" y="1346"/>
                </a:moveTo>
                <a:lnTo>
                  <a:pt x="55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7" name="object 3207"/>
          <p:cNvSpPr/>
          <p:nvPr/>
        </p:nvSpPr>
        <p:spPr>
          <a:xfrm>
            <a:off x="1532032" y="2277057"/>
            <a:ext cx="5143" cy="8953"/>
          </a:xfrm>
          <a:custGeom>
            <a:avLst/>
            <a:gdLst/>
            <a:ahLst/>
            <a:cxnLst/>
            <a:rect l="l" t="t" r="r" b="b"/>
            <a:pathLst>
              <a:path w="5143" h="8953">
                <a:moveTo>
                  <a:pt x="0" y="8953"/>
                </a:moveTo>
                <a:lnTo>
                  <a:pt x="5143" y="0"/>
                </a:lnTo>
                <a:lnTo>
                  <a:pt x="4114" y="17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8" name="object 3208"/>
          <p:cNvSpPr/>
          <p:nvPr/>
        </p:nvSpPr>
        <p:spPr>
          <a:xfrm>
            <a:off x="1533222" y="2268038"/>
            <a:ext cx="9182" cy="15913"/>
          </a:xfrm>
          <a:custGeom>
            <a:avLst/>
            <a:gdLst/>
            <a:ahLst/>
            <a:cxnLst/>
            <a:rect l="l" t="t" r="r" b="b"/>
            <a:pathLst>
              <a:path w="9182" h="15913">
                <a:moveTo>
                  <a:pt x="0" y="15913"/>
                </a:moveTo>
                <a:lnTo>
                  <a:pt x="9182" y="0"/>
                </a:lnTo>
                <a:lnTo>
                  <a:pt x="3962" y="90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9" name="object 3209"/>
          <p:cNvSpPr/>
          <p:nvPr/>
        </p:nvSpPr>
        <p:spPr>
          <a:xfrm>
            <a:off x="1540187" y="2231762"/>
            <a:ext cx="18376" cy="36271"/>
          </a:xfrm>
          <a:custGeom>
            <a:avLst/>
            <a:gdLst/>
            <a:ahLst/>
            <a:cxnLst/>
            <a:rect l="l" t="t" r="r" b="b"/>
            <a:pathLst>
              <a:path w="18376" h="36271">
                <a:moveTo>
                  <a:pt x="14655" y="2374"/>
                </a:moveTo>
                <a:lnTo>
                  <a:pt x="18376" y="4432"/>
                </a:lnTo>
                <a:lnTo>
                  <a:pt x="10617" y="0"/>
                </a:lnTo>
                <a:lnTo>
                  <a:pt x="0" y="18453"/>
                </a:lnTo>
                <a:lnTo>
                  <a:pt x="9423" y="23837"/>
                </a:lnTo>
                <a:lnTo>
                  <a:pt x="12598" y="18288"/>
                </a:lnTo>
                <a:lnTo>
                  <a:pt x="2222" y="36271"/>
                </a:lnTo>
                <a:lnTo>
                  <a:pt x="12915" y="1781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0" name="object 3210"/>
          <p:cNvSpPr/>
          <p:nvPr/>
        </p:nvSpPr>
        <p:spPr>
          <a:xfrm>
            <a:off x="1534247" y="2246734"/>
            <a:ext cx="5943" cy="3479"/>
          </a:xfrm>
          <a:custGeom>
            <a:avLst/>
            <a:gdLst/>
            <a:ahLst/>
            <a:cxnLst/>
            <a:rect l="l" t="t" r="r" b="b"/>
            <a:pathLst>
              <a:path w="5943" h="3479">
                <a:moveTo>
                  <a:pt x="5943" y="3479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1" name="object 3211"/>
          <p:cNvSpPr/>
          <p:nvPr/>
        </p:nvSpPr>
        <p:spPr>
          <a:xfrm>
            <a:off x="1532816" y="2232474"/>
            <a:ext cx="7772" cy="15836"/>
          </a:xfrm>
          <a:custGeom>
            <a:avLst/>
            <a:gdLst/>
            <a:ahLst/>
            <a:cxnLst/>
            <a:rect l="l" t="t" r="r" b="b"/>
            <a:pathLst>
              <a:path w="7772" h="15836">
                <a:moveTo>
                  <a:pt x="4127" y="15836"/>
                </a:moveTo>
                <a:lnTo>
                  <a:pt x="0" y="13461"/>
                </a:lnTo>
                <a:lnTo>
                  <a:pt x="7772" y="0"/>
                </a:lnTo>
                <a:lnTo>
                  <a:pt x="3886" y="673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2" name="object 3212"/>
          <p:cNvSpPr/>
          <p:nvPr/>
        </p:nvSpPr>
        <p:spPr>
          <a:xfrm>
            <a:off x="1537498" y="2248628"/>
            <a:ext cx="2146" cy="1193"/>
          </a:xfrm>
          <a:custGeom>
            <a:avLst/>
            <a:gdLst/>
            <a:ahLst/>
            <a:cxnLst/>
            <a:rect l="l" t="t" r="r" b="b"/>
            <a:pathLst>
              <a:path w="2146" h="1193">
                <a:moveTo>
                  <a:pt x="0" y="0"/>
                </a:moveTo>
                <a:lnTo>
                  <a:pt x="2146" y="1193"/>
                </a:lnTo>
                <a:lnTo>
                  <a:pt x="393" y="241"/>
                </a:lnTo>
                <a:lnTo>
                  <a:pt x="1587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3" name="object 3213"/>
          <p:cNvSpPr/>
          <p:nvPr/>
        </p:nvSpPr>
        <p:spPr>
          <a:xfrm>
            <a:off x="1533140" y="2246091"/>
            <a:ext cx="4914" cy="2857"/>
          </a:xfrm>
          <a:custGeom>
            <a:avLst/>
            <a:gdLst/>
            <a:ahLst/>
            <a:cxnLst/>
            <a:rect l="l" t="t" r="r" b="b"/>
            <a:pathLst>
              <a:path w="4914" h="2857">
                <a:moveTo>
                  <a:pt x="3962" y="2298"/>
                </a:moveTo>
                <a:lnTo>
                  <a:pt x="4914" y="285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4" name="object 3214"/>
          <p:cNvSpPr/>
          <p:nvPr/>
        </p:nvSpPr>
        <p:spPr>
          <a:xfrm>
            <a:off x="1537887" y="2248871"/>
            <a:ext cx="165" cy="76"/>
          </a:xfrm>
          <a:custGeom>
            <a:avLst/>
            <a:gdLst/>
            <a:ahLst/>
            <a:cxnLst/>
            <a:rect l="l" t="t" r="r" b="b"/>
            <a:pathLst>
              <a:path w="165" h="76">
                <a:moveTo>
                  <a:pt x="165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5" name="object 3215"/>
          <p:cNvSpPr/>
          <p:nvPr/>
        </p:nvSpPr>
        <p:spPr>
          <a:xfrm>
            <a:off x="1535365" y="2247442"/>
            <a:ext cx="1104" cy="635"/>
          </a:xfrm>
          <a:custGeom>
            <a:avLst/>
            <a:gdLst/>
            <a:ahLst/>
            <a:cxnLst/>
            <a:rect l="l" t="t" r="r" b="b"/>
            <a:pathLst>
              <a:path w="1104" h="635">
                <a:moveTo>
                  <a:pt x="787" y="393"/>
                </a:moveTo>
                <a:lnTo>
                  <a:pt x="1104" y="634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6" name="object 3216"/>
          <p:cNvSpPr/>
          <p:nvPr/>
        </p:nvSpPr>
        <p:spPr>
          <a:xfrm>
            <a:off x="1548349" y="2298843"/>
            <a:ext cx="69621" cy="52425"/>
          </a:xfrm>
          <a:custGeom>
            <a:avLst/>
            <a:gdLst/>
            <a:ahLst/>
            <a:cxnLst/>
            <a:rect l="l" t="t" r="r" b="b"/>
            <a:pathLst>
              <a:path w="69621" h="52425">
                <a:moveTo>
                  <a:pt x="0" y="18453"/>
                </a:moveTo>
                <a:lnTo>
                  <a:pt x="10617" y="0"/>
                </a:lnTo>
                <a:lnTo>
                  <a:pt x="69621" y="34048"/>
                </a:lnTo>
                <a:lnTo>
                  <a:pt x="58927" y="52425"/>
                </a:lnTo>
                <a:lnTo>
                  <a:pt x="0" y="1845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7" name="object 3217"/>
          <p:cNvSpPr/>
          <p:nvPr/>
        </p:nvSpPr>
        <p:spPr>
          <a:xfrm>
            <a:off x="1540982" y="2313017"/>
            <a:ext cx="3403" cy="1270"/>
          </a:xfrm>
          <a:custGeom>
            <a:avLst/>
            <a:gdLst/>
            <a:ahLst/>
            <a:cxnLst/>
            <a:rect l="l" t="t" r="r" b="b"/>
            <a:pathLst>
              <a:path w="3403" h="1269">
                <a:moveTo>
                  <a:pt x="0" y="0"/>
                </a:moveTo>
                <a:lnTo>
                  <a:pt x="787" y="635"/>
                </a:lnTo>
                <a:lnTo>
                  <a:pt x="2451" y="1270"/>
                </a:lnTo>
                <a:lnTo>
                  <a:pt x="3403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8" name="object 3218"/>
          <p:cNvSpPr/>
          <p:nvPr/>
        </p:nvSpPr>
        <p:spPr>
          <a:xfrm>
            <a:off x="1542331" y="2313889"/>
            <a:ext cx="1104" cy="393"/>
          </a:xfrm>
          <a:custGeom>
            <a:avLst/>
            <a:gdLst/>
            <a:ahLst/>
            <a:cxnLst/>
            <a:rect l="l" t="t" r="r" b="b"/>
            <a:pathLst>
              <a:path w="1104" h="393">
                <a:moveTo>
                  <a:pt x="0" y="0"/>
                </a:moveTo>
                <a:lnTo>
                  <a:pt x="1104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9" name="object 3219"/>
          <p:cNvSpPr/>
          <p:nvPr/>
        </p:nvSpPr>
        <p:spPr>
          <a:xfrm>
            <a:off x="1548033" y="2311120"/>
            <a:ext cx="1422" cy="1739"/>
          </a:xfrm>
          <a:custGeom>
            <a:avLst/>
            <a:gdLst/>
            <a:ahLst/>
            <a:cxnLst/>
            <a:rect l="l" t="t" r="r" b="b"/>
            <a:pathLst>
              <a:path w="1422" h="1739">
                <a:moveTo>
                  <a:pt x="0" y="1739"/>
                </a:moveTo>
                <a:lnTo>
                  <a:pt x="1422" y="0"/>
                </a:lnTo>
                <a:lnTo>
                  <a:pt x="635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0" name="object 3220"/>
          <p:cNvSpPr/>
          <p:nvPr/>
        </p:nvSpPr>
        <p:spPr>
          <a:xfrm>
            <a:off x="1545572" y="2313414"/>
            <a:ext cx="1587" cy="800"/>
          </a:xfrm>
          <a:custGeom>
            <a:avLst/>
            <a:gdLst/>
            <a:ahLst/>
            <a:cxnLst/>
            <a:rect l="l" t="t" r="r" b="b"/>
            <a:pathLst>
              <a:path w="1587" h="800">
                <a:moveTo>
                  <a:pt x="1587" y="0"/>
                </a:moveTo>
                <a:lnTo>
                  <a:pt x="876" y="469"/>
                </a:lnTo>
                <a:lnTo>
                  <a:pt x="0" y="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1" name="object 3221"/>
          <p:cNvSpPr/>
          <p:nvPr/>
        </p:nvSpPr>
        <p:spPr>
          <a:xfrm>
            <a:off x="1541538" y="2306920"/>
            <a:ext cx="393" cy="2222"/>
          </a:xfrm>
          <a:custGeom>
            <a:avLst/>
            <a:gdLst/>
            <a:ahLst/>
            <a:cxnLst/>
            <a:rect l="l" t="t" r="r" b="b"/>
            <a:pathLst>
              <a:path w="393" h="2222">
                <a:moveTo>
                  <a:pt x="393" y="0"/>
                </a:moveTo>
                <a:lnTo>
                  <a:pt x="76" y="876"/>
                </a:lnTo>
                <a:lnTo>
                  <a:pt x="0" y="2222"/>
                </a:lnTo>
                <a:lnTo>
                  <a:pt x="0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2" name="object 3222"/>
          <p:cNvSpPr/>
          <p:nvPr/>
        </p:nvSpPr>
        <p:spPr>
          <a:xfrm>
            <a:off x="1541619" y="2305970"/>
            <a:ext cx="711" cy="2222"/>
          </a:xfrm>
          <a:custGeom>
            <a:avLst/>
            <a:gdLst/>
            <a:ahLst/>
            <a:cxnLst/>
            <a:rect l="l" t="t" r="r" b="b"/>
            <a:pathLst>
              <a:path w="711" h="2222">
                <a:moveTo>
                  <a:pt x="711" y="0"/>
                </a:moveTo>
                <a:lnTo>
                  <a:pt x="634" y="241"/>
                </a:lnTo>
                <a:lnTo>
                  <a:pt x="0" y="1816"/>
                </a:lnTo>
                <a:lnTo>
                  <a:pt x="0" y="22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3" name="object 3223"/>
          <p:cNvSpPr/>
          <p:nvPr/>
        </p:nvSpPr>
        <p:spPr>
          <a:xfrm>
            <a:off x="1541773" y="2309850"/>
            <a:ext cx="2057" cy="1739"/>
          </a:xfrm>
          <a:custGeom>
            <a:avLst/>
            <a:gdLst/>
            <a:ahLst/>
            <a:cxnLst/>
            <a:rect l="l" t="t" r="r" b="b"/>
            <a:pathLst>
              <a:path w="2057" h="1739">
                <a:moveTo>
                  <a:pt x="0" y="0"/>
                </a:moveTo>
                <a:lnTo>
                  <a:pt x="482" y="787"/>
                </a:lnTo>
                <a:lnTo>
                  <a:pt x="1270" y="1422"/>
                </a:lnTo>
                <a:lnTo>
                  <a:pt x="2057" y="173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4" name="object 3224"/>
          <p:cNvSpPr/>
          <p:nvPr/>
        </p:nvSpPr>
        <p:spPr>
          <a:xfrm>
            <a:off x="1545863" y="2307784"/>
            <a:ext cx="0" cy="7054"/>
          </a:xfrm>
          <a:custGeom>
            <a:avLst/>
            <a:gdLst/>
            <a:ahLst/>
            <a:cxnLst/>
            <a:rect l="l" t="t" r="r" b="b"/>
            <a:pathLst>
              <a:path h="7054">
                <a:moveTo>
                  <a:pt x="0" y="0"/>
                </a:moveTo>
                <a:lnTo>
                  <a:pt x="0" y="7054"/>
                </a:lnTo>
              </a:path>
            </a:pathLst>
          </a:custGeom>
          <a:ln w="11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5" name="object 3225"/>
          <p:cNvSpPr/>
          <p:nvPr/>
        </p:nvSpPr>
        <p:spPr>
          <a:xfrm>
            <a:off x="1547548" y="2306838"/>
            <a:ext cx="241" cy="952"/>
          </a:xfrm>
          <a:custGeom>
            <a:avLst/>
            <a:gdLst/>
            <a:ahLst/>
            <a:cxnLst/>
            <a:rect l="l" t="t" r="r" b="b"/>
            <a:pathLst>
              <a:path w="241" h="952">
                <a:moveTo>
                  <a:pt x="165" y="634"/>
                </a:moveTo>
                <a:lnTo>
                  <a:pt x="0" y="0"/>
                </a:lnTo>
                <a:lnTo>
                  <a:pt x="241" y="952"/>
                </a:lnTo>
                <a:lnTo>
                  <a:pt x="165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6" name="object 3226"/>
          <p:cNvSpPr/>
          <p:nvPr/>
        </p:nvSpPr>
        <p:spPr>
          <a:xfrm>
            <a:off x="1541536" y="2309138"/>
            <a:ext cx="469" cy="1181"/>
          </a:xfrm>
          <a:custGeom>
            <a:avLst/>
            <a:gdLst/>
            <a:ahLst/>
            <a:cxnLst/>
            <a:rect l="l" t="t" r="r" b="b"/>
            <a:pathLst>
              <a:path w="469" h="1181">
                <a:moveTo>
                  <a:pt x="0" y="0"/>
                </a:moveTo>
                <a:lnTo>
                  <a:pt x="241" y="787"/>
                </a:lnTo>
                <a:lnTo>
                  <a:pt x="469" y="118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7" name="object 3227"/>
          <p:cNvSpPr/>
          <p:nvPr/>
        </p:nvSpPr>
        <p:spPr>
          <a:xfrm>
            <a:off x="1544149" y="2311429"/>
            <a:ext cx="1663" cy="241"/>
          </a:xfrm>
          <a:custGeom>
            <a:avLst/>
            <a:gdLst/>
            <a:ahLst/>
            <a:cxnLst/>
            <a:rect l="l" t="t" r="r" b="b"/>
            <a:pathLst>
              <a:path w="1663" h="241">
                <a:moveTo>
                  <a:pt x="0" y="165"/>
                </a:moveTo>
                <a:lnTo>
                  <a:pt x="787" y="241"/>
                </a:lnTo>
                <a:lnTo>
                  <a:pt x="1663" y="0"/>
                </a:lnTo>
                <a:lnTo>
                  <a:pt x="1028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8" name="object 3228"/>
          <p:cNvSpPr/>
          <p:nvPr/>
        </p:nvSpPr>
        <p:spPr>
          <a:xfrm>
            <a:off x="1545812" y="2308821"/>
            <a:ext cx="1981" cy="2616"/>
          </a:xfrm>
          <a:custGeom>
            <a:avLst/>
            <a:gdLst/>
            <a:ahLst/>
            <a:cxnLst/>
            <a:rect l="l" t="t" r="r" b="b"/>
            <a:pathLst>
              <a:path w="1981" h="2616">
                <a:moveTo>
                  <a:pt x="1981" y="0"/>
                </a:moveTo>
                <a:lnTo>
                  <a:pt x="1511" y="1104"/>
                </a:lnTo>
                <a:lnTo>
                  <a:pt x="787" y="2057"/>
                </a:lnTo>
                <a:lnTo>
                  <a:pt x="0" y="2616"/>
                </a:lnTo>
                <a:lnTo>
                  <a:pt x="482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9" name="object 3229"/>
          <p:cNvSpPr/>
          <p:nvPr/>
        </p:nvSpPr>
        <p:spPr>
          <a:xfrm>
            <a:off x="1546922" y="2309289"/>
            <a:ext cx="635" cy="1193"/>
          </a:xfrm>
          <a:custGeom>
            <a:avLst/>
            <a:gdLst/>
            <a:ahLst/>
            <a:cxnLst/>
            <a:rect l="l" t="t" r="r" b="b"/>
            <a:pathLst>
              <a:path w="634" h="1193">
                <a:moveTo>
                  <a:pt x="0" y="1193"/>
                </a:moveTo>
                <a:lnTo>
                  <a:pt x="393" y="635"/>
                </a:ln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0" name="object 3230"/>
          <p:cNvSpPr/>
          <p:nvPr/>
        </p:nvSpPr>
        <p:spPr>
          <a:xfrm>
            <a:off x="1546282" y="2303038"/>
            <a:ext cx="3886" cy="3403"/>
          </a:xfrm>
          <a:custGeom>
            <a:avLst/>
            <a:gdLst/>
            <a:ahLst/>
            <a:cxnLst/>
            <a:rect l="l" t="t" r="r" b="b"/>
            <a:pathLst>
              <a:path w="3886" h="3403">
                <a:moveTo>
                  <a:pt x="165" y="2298"/>
                </a:moveTo>
                <a:lnTo>
                  <a:pt x="0" y="2222"/>
                </a:lnTo>
                <a:lnTo>
                  <a:pt x="1587" y="0"/>
                </a:lnTo>
                <a:lnTo>
                  <a:pt x="3175" y="1663"/>
                </a:lnTo>
                <a:lnTo>
                  <a:pt x="3886" y="3403"/>
                </a:lnTo>
                <a:lnTo>
                  <a:pt x="3492" y="24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1" name="object 3231"/>
          <p:cNvSpPr/>
          <p:nvPr/>
        </p:nvSpPr>
        <p:spPr>
          <a:xfrm>
            <a:off x="1546289" y="2305258"/>
            <a:ext cx="1270" cy="1587"/>
          </a:xfrm>
          <a:custGeom>
            <a:avLst/>
            <a:gdLst/>
            <a:ahLst/>
            <a:cxnLst/>
            <a:rect l="l" t="t" r="r" b="b"/>
            <a:pathLst>
              <a:path w="1269" h="1587">
                <a:moveTo>
                  <a:pt x="0" y="0"/>
                </a:moveTo>
                <a:lnTo>
                  <a:pt x="558" y="469"/>
                </a:lnTo>
                <a:lnTo>
                  <a:pt x="1270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2" name="object 3232"/>
          <p:cNvSpPr/>
          <p:nvPr/>
        </p:nvSpPr>
        <p:spPr>
          <a:xfrm>
            <a:off x="1542642" y="2310961"/>
            <a:ext cx="2298" cy="711"/>
          </a:xfrm>
          <a:custGeom>
            <a:avLst/>
            <a:gdLst/>
            <a:ahLst/>
            <a:cxnLst/>
            <a:rect l="l" t="t" r="r" b="b"/>
            <a:pathLst>
              <a:path w="2298" h="711">
                <a:moveTo>
                  <a:pt x="2298" y="711"/>
                </a:moveTo>
                <a:lnTo>
                  <a:pt x="1422" y="635"/>
                </a:lnTo>
                <a:lnTo>
                  <a:pt x="393" y="31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3" name="object 3233"/>
          <p:cNvSpPr/>
          <p:nvPr/>
        </p:nvSpPr>
        <p:spPr>
          <a:xfrm>
            <a:off x="1549142" y="2310246"/>
            <a:ext cx="711" cy="1270"/>
          </a:xfrm>
          <a:custGeom>
            <a:avLst/>
            <a:gdLst/>
            <a:ahLst/>
            <a:cxnLst/>
            <a:rect l="l" t="t" r="r" b="b"/>
            <a:pathLst>
              <a:path w="711" h="1269">
                <a:moveTo>
                  <a:pt x="711" y="0"/>
                </a:moveTo>
                <a:lnTo>
                  <a:pt x="317" y="876"/>
                </a:lnTo>
                <a:lnTo>
                  <a:pt x="0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4" name="object 3234"/>
          <p:cNvSpPr/>
          <p:nvPr/>
        </p:nvSpPr>
        <p:spPr>
          <a:xfrm>
            <a:off x="1546524" y="2303990"/>
            <a:ext cx="635" cy="952"/>
          </a:xfrm>
          <a:custGeom>
            <a:avLst/>
            <a:gdLst/>
            <a:ahLst/>
            <a:cxnLst/>
            <a:rect l="l" t="t" r="r" b="b"/>
            <a:pathLst>
              <a:path w="634" h="952">
                <a:moveTo>
                  <a:pt x="634" y="0"/>
                </a:moveTo>
                <a:lnTo>
                  <a:pt x="0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5" name="object 3235"/>
          <p:cNvSpPr/>
          <p:nvPr/>
        </p:nvSpPr>
        <p:spPr>
          <a:xfrm>
            <a:off x="1547872" y="2303039"/>
            <a:ext cx="317" cy="393"/>
          </a:xfrm>
          <a:custGeom>
            <a:avLst/>
            <a:gdLst/>
            <a:ahLst/>
            <a:cxnLst/>
            <a:rect l="l" t="t" r="r" b="b"/>
            <a:pathLst>
              <a:path w="317" h="393">
                <a:moveTo>
                  <a:pt x="0" y="0"/>
                </a:moveTo>
                <a:lnTo>
                  <a:pt x="317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6" name="object 3236"/>
          <p:cNvSpPr/>
          <p:nvPr/>
        </p:nvSpPr>
        <p:spPr>
          <a:xfrm>
            <a:off x="1540586" y="2227482"/>
            <a:ext cx="10210" cy="4991"/>
          </a:xfrm>
          <a:custGeom>
            <a:avLst/>
            <a:gdLst/>
            <a:ahLst/>
            <a:cxnLst/>
            <a:rect l="l" t="t" r="r" b="b"/>
            <a:pathLst>
              <a:path w="10210" h="4991">
                <a:moveTo>
                  <a:pt x="0" y="4991"/>
                </a:moveTo>
                <a:lnTo>
                  <a:pt x="2857" y="0"/>
                </a:lnTo>
                <a:lnTo>
                  <a:pt x="10210" y="427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7" name="object 3237"/>
          <p:cNvSpPr/>
          <p:nvPr/>
        </p:nvSpPr>
        <p:spPr>
          <a:xfrm>
            <a:off x="1544859" y="2228353"/>
            <a:ext cx="3009" cy="1663"/>
          </a:xfrm>
          <a:custGeom>
            <a:avLst/>
            <a:gdLst/>
            <a:ahLst/>
            <a:cxnLst/>
            <a:rect l="l" t="t" r="r" b="b"/>
            <a:pathLst>
              <a:path w="3009" h="1663">
                <a:moveTo>
                  <a:pt x="2933" y="1663"/>
                </a:moveTo>
                <a:lnTo>
                  <a:pt x="0" y="0"/>
                </a:lnTo>
                <a:lnTo>
                  <a:pt x="2374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8" name="object 3238"/>
          <p:cNvSpPr/>
          <p:nvPr/>
        </p:nvSpPr>
        <p:spPr>
          <a:xfrm>
            <a:off x="1543433" y="2227480"/>
            <a:ext cx="2222" cy="1270"/>
          </a:xfrm>
          <a:custGeom>
            <a:avLst/>
            <a:gdLst/>
            <a:ahLst/>
            <a:cxnLst/>
            <a:rect l="l" t="t" r="r" b="b"/>
            <a:pathLst>
              <a:path w="2222" h="1269">
                <a:moveTo>
                  <a:pt x="2222" y="1270"/>
                </a:moveTo>
                <a:lnTo>
                  <a:pt x="0" y="0"/>
                </a:lnTo>
                <a:lnTo>
                  <a:pt x="1269" y="80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9" name="object 3239"/>
          <p:cNvSpPr/>
          <p:nvPr/>
        </p:nvSpPr>
        <p:spPr>
          <a:xfrm>
            <a:off x="1540818" y="2230570"/>
            <a:ext cx="876" cy="1511"/>
          </a:xfrm>
          <a:custGeom>
            <a:avLst/>
            <a:gdLst/>
            <a:ahLst/>
            <a:cxnLst/>
            <a:rect l="l" t="t" r="r" b="b"/>
            <a:pathLst>
              <a:path w="876" h="1511">
                <a:moveTo>
                  <a:pt x="876" y="0"/>
                </a:moveTo>
                <a:lnTo>
                  <a:pt x="0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0" name="object 3240"/>
          <p:cNvSpPr/>
          <p:nvPr/>
        </p:nvSpPr>
        <p:spPr>
          <a:xfrm>
            <a:off x="1544862" y="2228354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0" y="0"/>
                </a:moveTo>
                <a:lnTo>
                  <a:pt x="876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1" name="object 3241"/>
          <p:cNvSpPr/>
          <p:nvPr/>
        </p:nvSpPr>
        <p:spPr>
          <a:xfrm>
            <a:off x="1547872" y="2230017"/>
            <a:ext cx="0" cy="76"/>
          </a:xfrm>
          <a:custGeom>
            <a:avLst/>
            <a:gdLst/>
            <a:ahLst/>
            <a:cxnLst/>
            <a:rect l="l" t="t" r="r" b="b"/>
            <a:pathLst>
              <a:path h="76">
                <a:moveTo>
                  <a:pt x="0" y="0"/>
                </a:moveTo>
                <a:lnTo>
                  <a:pt x="0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2" name="object 3242"/>
          <p:cNvSpPr/>
          <p:nvPr/>
        </p:nvSpPr>
        <p:spPr>
          <a:xfrm>
            <a:off x="1550163" y="2306439"/>
            <a:ext cx="165" cy="876"/>
          </a:xfrm>
          <a:custGeom>
            <a:avLst/>
            <a:gdLst/>
            <a:ahLst/>
            <a:cxnLst/>
            <a:rect l="l" t="t" r="r" b="b"/>
            <a:pathLst>
              <a:path w="165" h="876">
                <a:moveTo>
                  <a:pt x="165" y="876"/>
                </a:moveTo>
                <a:lnTo>
                  <a:pt x="0" y="0"/>
                </a:lnTo>
                <a:lnTo>
                  <a:pt x="165" y="63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3" name="object 3243"/>
          <p:cNvSpPr/>
          <p:nvPr/>
        </p:nvSpPr>
        <p:spPr>
          <a:xfrm>
            <a:off x="1550090" y="2309526"/>
            <a:ext cx="76" cy="165"/>
          </a:xfrm>
          <a:custGeom>
            <a:avLst/>
            <a:gdLst/>
            <a:ahLst/>
            <a:cxnLst/>
            <a:rect l="l" t="t" r="r" b="b"/>
            <a:pathLst>
              <a:path w="76" h="165">
                <a:moveTo>
                  <a:pt x="0" y="165"/>
                </a:move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4" name="object 3244"/>
          <p:cNvSpPr/>
          <p:nvPr/>
        </p:nvSpPr>
        <p:spPr>
          <a:xfrm>
            <a:off x="1552783" y="2239361"/>
            <a:ext cx="6172" cy="10693"/>
          </a:xfrm>
          <a:custGeom>
            <a:avLst/>
            <a:gdLst/>
            <a:ahLst/>
            <a:cxnLst/>
            <a:rect l="l" t="t" r="r" b="b"/>
            <a:pathLst>
              <a:path w="6172" h="10693">
                <a:moveTo>
                  <a:pt x="0" y="10693"/>
                </a:moveTo>
                <a:lnTo>
                  <a:pt x="6172" y="0"/>
                </a:lnTo>
                <a:lnTo>
                  <a:pt x="0" y="106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5" name="object 3245"/>
          <p:cNvSpPr/>
          <p:nvPr/>
        </p:nvSpPr>
        <p:spPr>
          <a:xfrm>
            <a:off x="1556263" y="2244820"/>
            <a:ext cx="7772" cy="13398"/>
          </a:xfrm>
          <a:custGeom>
            <a:avLst/>
            <a:gdLst/>
            <a:ahLst/>
            <a:cxnLst/>
            <a:rect l="l" t="t" r="r" b="b"/>
            <a:pathLst>
              <a:path w="7772" h="13398">
                <a:moveTo>
                  <a:pt x="7213" y="165"/>
                </a:moveTo>
                <a:lnTo>
                  <a:pt x="7772" y="482"/>
                </a:lnTo>
                <a:lnTo>
                  <a:pt x="6972" y="0"/>
                </a:lnTo>
                <a:lnTo>
                  <a:pt x="0" y="12039"/>
                </a:lnTo>
                <a:lnTo>
                  <a:pt x="2387" y="13398"/>
                </a:lnTo>
                <a:lnTo>
                  <a:pt x="4279" y="998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6" name="object 3246"/>
          <p:cNvSpPr/>
          <p:nvPr/>
        </p:nvSpPr>
        <p:spPr>
          <a:xfrm>
            <a:off x="1556265" y="2256859"/>
            <a:ext cx="1587" cy="876"/>
          </a:xfrm>
          <a:custGeom>
            <a:avLst/>
            <a:gdLst/>
            <a:ahLst/>
            <a:cxnLst/>
            <a:rect l="l" t="t" r="r" b="b"/>
            <a:pathLst>
              <a:path w="1587" h="876">
                <a:moveTo>
                  <a:pt x="1587" y="8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7" name="object 3247"/>
          <p:cNvSpPr/>
          <p:nvPr/>
        </p:nvSpPr>
        <p:spPr>
          <a:xfrm>
            <a:off x="1558565" y="2232079"/>
            <a:ext cx="4597" cy="8001"/>
          </a:xfrm>
          <a:custGeom>
            <a:avLst/>
            <a:gdLst/>
            <a:ahLst/>
            <a:cxnLst/>
            <a:rect l="l" t="t" r="r" b="b"/>
            <a:pathLst>
              <a:path w="4597" h="8000">
                <a:moveTo>
                  <a:pt x="0" y="4114"/>
                </a:moveTo>
                <a:lnTo>
                  <a:pt x="1663" y="5067"/>
                </a:lnTo>
                <a:lnTo>
                  <a:pt x="0" y="8000"/>
                </a:lnTo>
                <a:lnTo>
                  <a:pt x="4597" y="0"/>
                </a:lnTo>
                <a:lnTo>
                  <a:pt x="393" y="7277"/>
                </a:lnTo>
                <a:lnTo>
                  <a:pt x="711" y="665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8" name="object 3248"/>
          <p:cNvSpPr/>
          <p:nvPr/>
        </p:nvSpPr>
        <p:spPr>
          <a:xfrm>
            <a:off x="1567514" y="2346044"/>
            <a:ext cx="4826" cy="2768"/>
          </a:xfrm>
          <a:custGeom>
            <a:avLst/>
            <a:gdLst/>
            <a:ahLst/>
            <a:cxnLst/>
            <a:rect l="l" t="t" r="r" b="b"/>
            <a:pathLst>
              <a:path w="4825" h="2768">
                <a:moveTo>
                  <a:pt x="0" y="0"/>
                </a:moveTo>
                <a:lnTo>
                  <a:pt x="4826" y="27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9" name="object 3249"/>
          <p:cNvSpPr/>
          <p:nvPr/>
        </p:nvSpPr>
        <p:spPr>
          <a:xfrm>
            <a:off x="1558565" y="2323157"/>
            <a:ext cx="6896" cy="4038"/>
          </a:xfrm>
          <a:custGeom>
            <a:avLst/>
            <a:gdLst/>
            <a:ahLst/>
            <a:cxnLst/>
            <a:rect l="l" t="t" r="r" b="b"/>
            <a:pathLst>
              <a:path w="6896" h="4038">
                <a:moveTo>
                  <a:pt x="0" y="0"/>
                </a:moveTo>
                <a:lnTo>
                  <a:pt x="6896" y="40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0" name="object 3250"/>
          <p:cNvSpPr/>
          <p:nvPr/>
        </p:nvSpPr>
        <p:spPr>
          <a:xfrm>
            <a:off x="1558956" y="2298834"/>
            <a:ext cx="4914" cy="2857"/>
          </a:xfrm>
          <a:custGeom>
            <a:avLst/>
            <a:gdLst/>
            <a:ahLst/>
            <a:cxnLst/>
            <a:rect l="l" t="t" r="r" b="b"/>
            <a:pathLst>
              <a:path w="4914" h="2857">
                <a:moveTo>
                  <a:pt x="4914" y="285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1" name="object 3251"/>
          <p:cNvSpPr/>
          <p:nvPr/>
        </p:nvSpPr>
        <p:spPr>
          <a:xfrm>
            <a:off x="1565935" y="2258218"/>
            <a:ext cx="2768" cy="5219"/>
          </a:xfrm>
          <a:custGeom>
            <a:avLst/>
            <a:gdLst/>
            <a:ahLst/>
            <a:cxnLst/>
            <a:rect l="l" t="t" r="r" b="b"/>
            <a:pathLst>
              <a:path w="2768" h="5219">
                <a:moveTo>
                  <a:pt x="2768" y="5219"/>
                </a:moveTo>
                <a:lnTo>
                  <a:pt x="1981" y="4584"/>
                </a:lnTo>
                <a:lnTo>
                  <a:pt x="711" y="236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2" name="object 3252"/>
          <p:cNvSpPr/>
          <p:nvPr/>
        </p:nvSpPr>
        <p:spPr>
          <a:xfrm>
            <a:off x="1564426" y="2251005"/>
            <a:ext cx="711" cy="4114"/>
          </a:xfrm>
          <a:custGeom>
            <a:avLst/>
            <a:gdLst/>
            <a:ahLst/>
            <a:cxnLst/>
            <a:rect l="l" t="t" r="r" b="b"/>
            <a:pathLst>
              <a:path w="711" h="4114">
                <a:moveTo>
                  <a:pt x="0" y="0"/>
                </a:moveTo>
                <a:lnTo>
                  <a:pt x="241" y="952"/>
                </a:lnTo>
                <a:lnTo>
                  <a:pt x="711" y="411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3" name="object 3253"/>
          <p:cNvSpPr/>
          <p:nvPr/>
        </p:nvSpPr>
        <p:spPr>
          <a:xfrm>
            <a:off x="1566726" y="2250048"/>
            <a:ext cx="393" cy="1587"/>
          </a:xfrm>
          <a:custGeom>
            <a:avLst/>
            <a:gdLst/>
            <a:ahLst/>
            <a:cxnLst/>
            <a:rect l="l" t="t" r="r" b="b"/>
            <a:pathLst>
              <a:path w="393" h="1587">
                <a:moveTo>
                  <a:pt x="76" y="165"/>
                </a:moveTo>
                <a:lnTo>
                  <a:pt x="0" y="0"/>
                </a:lnTo>
                <a:lnTo>
                  <a:pt x="393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4" name="object 3254"/>
          <p:cNvSpPr/>
          <p:nvPr/>
        </p:nvSpPr>
        <p:spPr>
          <a:xfrm>
            <a:off x="1558643" y="2249185"/>
            <a:ext cx="6019" cy="9029"/>
          </a:xfrm>
          <a:custGeom>
            <a:avLst/>
            <a:gdLst/>
            <a:ahLst/>
            <a:cxnLst/>
            <a:rect l="l" t="t" r="r" b="b"/>
            <a:pathLst>
              <a:path w="6019" h="9029">
                <a:moveTo>
                  <a:pt x="6019" y="2768"/>
                </a:moveTo>
                <a:lnTo>
                  <a:pt x="5702" y="1422"/>
                </a:lnTo>
                <a:lnTo>
                  <a:pt x="5143" y="0"/>
                </a:lnTo>
                <a:lnTo>
                  <a:pt x="0" y="902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5" name="object 3255"/>
          <p:cNvSpPr/>
          <p:nvPr/>
        </p:nvSpPr>
        <p:spPr>
          <a:xfrm>
            <a:off x="1564980" y="2254093"/>
            <a:ext cx="1193" cy="4991"/>
          </a:xfrm>
          <a:custGeom>
            <a:avLst/>
            <a:gdLst/>
            <a:ahLst/>
            <a:cxnLst/>
            <a:rect l="l" t="t" r="r" b="b"/>
            <a:pathLst>
              <a:path w="1193" h="4991">
                <a:moveTo>
                  <a:pt x="0" y="0"/>
                </a:moveTo>
                <a:lnTo>
                  <a:pt x="393" y="1981"/>
                </a:lnTo>
                <a:lnTo>
                  <a:pt x="1193" y="499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6" name="object 3256"/>
          <p:cNvSpPr/>
          <p:nvPr/>
        </p:nvSpPr>
        <p:spPr>
          <a:xfrm>
            <a:off x="1568541" y="2257973"/>
            <a:ext cx="241" cy="635"/>
          </a:xfrm>
          <a:custGeom>
            <a:avLst/>
            <a:gdLst/>
            <a:ahLst/>
            <a:cxnLst/>
            <a:rect l="l" t="t" r="r" b="b"/>
            <a:pathLst>
              <a:path w="241" h="635">
                <a:moveTo>
                  <a:pt x="241" y="634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7" name="object 3257"/>
          <p:cNvSpPr/>
          <p:nvPr/>
        </p:nvSpPr>
        <p:spPr>
          <a:xfrm>
            <a:off x="1564030" y="2245302"/>
            <a:ext cx="317" cy="317"/>
          </a:xfrm>
          <a:custGeom>
            <a:avLst/>
            <a:gdLst/>
            <a:ahLst/>
            <a:cxnLst/>
            <a:rect l="l" t="t" r="r" b="b"/>
            <a:pathLst>
              <a:path w="317" h="317">
                <a:moveTo>
                  <a:pt x="0" y="0"/>
                </a:moveTo>
                <a:lnTo>
                  <a:pt x="317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8" name="object 3258"/>
          <p:cNvSpPr/>
          <p:nvPr/>
        </p:nvSpPr>
        <p:spPr>
          <a:xfrm>
            <a:off x="1565851" y="2247919"/>
            <a:ext cx="635" cy="1028"/>
          </a:xfrm>
          <a:custGeom>
            <a:avLst/>
            <a:gdLst/>
            <a:ahLst/>
            <a:cxnLst/>
            <a:rect l="l" t="t" r="r" b="b"/>
            <a:pathLst>
              <a:path w="634" h="1028">
                <a:moveTo>
                  <a:pt x="634" y="102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9" name="object 3259"/>
          <p:cNvSpPr/>
          <p:nvPr/>
        </p:nvSpPr>
        <p:spPr>
          <a:xfrm>
            <a:off x="1563791" y="2249187"/>
            <a:ext cx="317" cy="787"/>
          </a:xfrm>
          <a:custGeom>
            <a:avLst/>
            <a:gdLst/>
            <a:ahLst/>
            <a:cxnLst/>
            <a:rect l="l" t="t" r="r" b="b"/>
            <a:pathLst>
              <a:path w="317" h="787">
                <a:moveTo>
                  <a:pt x="317" y="787"/>
                </a:moveTo>
                <a:lnTo>
                  <a:pt x="0" y="0"/>
                </a:lnTo>
                <a:lnTo>
                  <a:pt x="76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0" name="object 3260"/>
          <p:cNvSpPr/>
          <p:nvPr/>
        </p:nvSpPr>
        <p:spPr>
          <a:xfrm>
            <a:off x="1558960" y="2224553"/>
            <a:ext cx="8559" cy="14808"/>
          </a:xfrm>
          <a:custGeom>
            <a:avLst/>
            <a:gdLst/>
            <a:ahLst/>
            <a:cxnLst/>
            <a:rect l="l" t="t" r="r" b="b"/>
            <a:pathLst>
              <a:path w="8559" h="14808">
                <a:moveTo>
                  <a:pt x="0" y="14808"/>
                </a:moveTo>
                <a:lnTo>
                  <a:pt x="8559" y="0"/>
                </a:lnTo>
                <a:lnTo>
                  <a:pt x="4279" y="736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1" name="object 3261"/>
          <p:cNvSpPr/>
          <p:nvPr/>
        </p:nvSpPr>
        <p:spPr>
          <a:xfrm>
            <a:off x="1559833" y="2196123"/>
            <a:ext cx="18846" cy="35953"/>
          </a:xfrm>
          <a:custGeom>
            <a:avLst/>
            <a:gdLst/>
            <a:ahLst/>
            <a:cxnLst/>
            <a:rect l="l" t="t" r="r" b="b"/>
            <a:pathLst>
              <a:path w="18846" h="35953">
                <a:moveTo>
                  <a:pt x="3327" y="35953"/>
                </a:moveTo>
                <a:lnTo>
                  <a:pt x="18846" y="9029"/>
                </a:lnTo>
                <a:lnTo>
                  <a:pt x="16789" y="12674"/>
                </a:lnTo>
                <a:lnTo>
                  <a:pt x="0" y="3009"/>
                </a:lnTo>
                <a:lnTo>
                  <a:pt x="1739" y="0"/>
                </a:lnTo>
                <a:lnTo>
                  <a:pt x="1422" y="5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2" name="object 3262"/>
          <p:cNvSpPr/>
          <p:nvPr/>
        </p:nvSpPr>
        <p:spPr>
          <a:xfrm>
            <a:off x="1564346" y="2201743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0" y="0"/>
                </a:moveTo>
                <a:lnTo>
                  <a:pt x="1739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3" name="object 3263"/>
          <p:cNvSpPr/>
          <p:nvPr/>
        </p:nvSpPr>
        <p:spPr>
          <a:xfrm>
            <a:off x="1563795" y="2201425"/>
            <a:ext cx="1270" cy="711"/>
          </a:xfrm>
          <a:custGeom>
            <a:avLst/>
            <a:gdLst/>
            <a:ahLst/>
            <a:cxnLst/>
            <a:rect l="l" t="t" r="r" b="b"/>
            <a:pathLst>
              <a:path w="1269" h="711">
                <a:moveTo>
                  <a:pt x="1104" y="634"/>
                </a:moveTo>
                <a:lnTo>
                  <a:pt x="1270" y="7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4" name="object 3264"/>
          <p:cNvSpPr/>
          <p:nvPr/>
        </p:nvSpPr>
        <p:spPr>
          <a:xfrm>
            <a:off x="1560868" y="2199764"/>
            <a:ext cx="4191" cy="2374"/>
          </a:xfrm>
          <a:custGeom>
            <a:avLst/>
            <a:gdLst/>
            <a:ahLst/>
            <a:cxnLst/>
            <a:rect l="l" t="t" r="r" b="b"/>
            <a:pathLst>
              <a:path w="4190" h="2374">
                <a:moveTo>
                  <a:pt x="4190" y="2374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5" name="object 3265"/>
          <p:cNvSpPr/>
          <p:nvPr/>
        </p:nvSpPr>
        <p:spPr>
          <a:xfrm>
            <a:off x="1562519" y="2200706"/>
            <a:ext cx="1511" cy="876"/>
          </a:xfrm>
          <a:custGeom>
            <a:avLst/>
            <a:gdLst/>
            <a:ahLst/>
            <a:cxnLst/>
            <a:rect l="l" t="t" r="r" b="b"/>
            <a:pathLst>
              <a:path w="1511" h="876">
                <a:moveTo>
                  <a:pt x="1511" y="8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6" name="object 3266"/>
          <p:cNvSpPr/>
          <p:nvPr/>
        </p:nvSpPr>
        <p:spPr>
          <a:xfrm>
            <a:off x="1561654" y="2200158"/>
            <a:ext cx="1816" cy="1104"/>
          </a:xfrm>
          <a:custGeom>
            <a:avLst/>
            <a:gdLst/>
            <a:ahLst/>
            <a:cxnLst/>
            <a:rect l="l" t="t" r="r" b="b"/>
            <a:pathLst>
              <a:path w="1816" h="1104">
                <a:moveTo>
                  <a:pt x="0" y="0"/>
                </a:moveTo>
                <a:lnTo>
                  <a:pt x="1816" y="1104"/>
                </a:lnTo>
                <a:lnTo>
                  <a:pt x="711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7" name="object 3267"/>
          <p:cNvSpPr/>
          <p:nvPr/>
        </p:nvSpPr>
        <p:spPr>
          <a:xfrm>
            <a:off x="1560149" y="2199360"/>
            <a:ext cx="3327" cy="1905"/>
          </a:xfrm>
          <a:custGeom>
            <a:avLst/>
            <a:gdLst/>
            <a:ahLst/>
            <a:cxnLst/>
            <a:rect l="l" t="t" r="r" b="b"/>
            <a:pathLst>
              <a:path w="3327" h="1905">
                <a:moveTo>
                  <a:pt x="3327" y="1904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8" name="object 3268"/>
          <p:cNvSpPr/>
          <p:nvPr/>
        </p:nvSpPr>
        <p:spPr>
          <a:xfrm>
            <a:off x="1567197" y="2181383"/>
            <a:ext cx="10617" cy="22021"/>
          </a:xfrm>
          <a:custGeom>
            <a:avLst/>
            <a:gdLst/>
            <a:ahLst/>
            <a:cxnLst/>
            <a:rect l="l" t="t" r="r" b="b"/>
            <a:pathLst>
              <a:path w="10617" h="22021">
                <a:moveTo>
                  <a:pt x="0" y="22021"/>
                </a:moveTo>
                <a:lnTo>
                  <a:pt x="10617" y="3568"/>
                </a:lnTo>
                <a:lnTo>
                  <a:pt x="443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9" name="object 3269"/>
          <p:cNvSpPr/>
          <p:nvPr/>
        </p:nvSpPr>
        <p:spPr>
          <a:xfrm>
            <a:off x="1561569" y="2187174"/>
            <a:ext cx="5156" cy="8940"/>
          </a:xfrm>
          <a:custGeom>
            <a:avLst/>
            <a:gdLst/>
            <a:ahLst/>
            <a:cxnLst/>
            <a:rect l="l" t="t" r="r" b="b"/>
            <a:pathLst>
              <a:path w="5156" h="8940">
                <a:moveTo>
                  <a:pt x="3568" y="2768"/>
                </a:moveTo>
                <a:lnTo>
                  <a:pt x="0" y="8940"/>
                </a:lnTo>
                <a:lnTo>
                  <a:pt x="5156" y="0"/>
                </a:lnTo>
                <a:lnTo>
                  <a:pt x="0" y="894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0" name="object 3270"/>
          <p:cNvSpPr/>
          <p:nvPr/>
        </p:nvSpPr>
        <p:spPr>
          <a:xfrm>
            <a:off x="1566726" y="2180755"/>
            <a:ext cx="3721" cy="6413"/>
          </a:xfrm>
          <a:custGeom>
            <a:avLst/>
            <a:gdLst/>
            <a:ahLst/>
            <a:cxnLst/>
            <a:rect l="l" t="t" r="r" b="b"/>
            <a:pathLst>
              <a:path w="3721" h="6413">
                <a:moveTo>
                  <a:pt x="787" y="5067"/>
                </a:moveTo>
                <a:lnTo>
                  <a:pt x="3721" y="0"/>
                </a:lnTo>
                <a:lnTo>
                  <a:pt x="0" y="641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1" name="object 3271"/>
          <p:cNvSpPr/>
          <p:nvPr/>
        </p:nvSpPr>
        <p:spPr>
          <a:xfrm>
            <a:off x="1575358" y="2252036"/>
            <a:ext cx="69608" cy="52501"/>
          </a:xfrm>
          <a:custGeom>
            <a:avLst/>
            <a:gdLst/>
            <a:ahLst/>
            <a:cxnLst/>
            <a:rect l="l" t="t" r="r" b="b"/>
            <a:pathLst>
              <a:path w="69608" h="52501">
                <a:moveTo>
                  <a:pt x="1104" y="16471"/>
                </a:moveTo>
                <a:lnTo>
                  <a:pt x="0" y="18453"/>
                </a:lnTo>
                <a:lnTo>
                  <a:pt x="58915" y="52501"/>
                </a:lnTo>
                <a:lnTo>
                  <a:pt x="69608" y="34048"/>
                </a:lnTo>
                <a:lnTo>
                  <a:pt x="10604" y="0"/>
                </a:lnTo>
                <a:lnTo>
                  <a:pt x="1104" y="1647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2" name="object 3272"/>
          <p:cNvSpPr/>
          <p:nvPr/>
        </p:nvSpPr>
        <p:spPr>
          <a:xfrm>
            <a:off x="1576463" y="2271121"/>
            <a:ext cx="876" cy="469"/>
          </a:xfrm>
          <a:custGeom>
            <a:avLst/>
            <a:gdLst/>
            <a:ahLst/>
            <a:cxnLst/>
            <a:rect l="l" t="t" r="r" b="b"/>
            <a:pathLst>
              <a:path w="876" h="469">
                <a:moveTo>
                  <a:pt x="0" y="0"/>
                </a:moveTo>
                <a:lnTo>
                  <a:pt x="876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3" name="object 3273"/>
          <p:cNvSpPr/>
          <p:nvPr/>
        </p:nvSpPr>
        <p:spPr>
          <a:xfrm>
            <a:off x="1575672" y="2259869"/>
            <a:ext cx="469" cy="876"/>
          </a:xfrm>
          <a:custGeom>
            <a:avLst/>
            <a:gdLst/>
            <a:ahLst/>
            <a:cxnLst/>
            <a:rect l="l" t="t" r="r" b="b"/>
            <a:pathLst>
              <a:path w="469" h="876">
                <a:moveTo>
                  <a:pt x="0" y="876"/>
                </a:moveTo>
                <a:lnTo>
                  <a:pt x="317" y="406"/>
                </a:lnTo>
                <a:lnTo>
                  <a:pt x="46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4" name="object 3274"/>
          <p:cNvSpPr/>
          <p:nvPr/>
        </p:nvSpPr>
        <p:spPr>
          <a:xfrm>
            <a:off x="1571558" y="2264390"/>
            <a:ext cx="3797" cy="711"/>
          </a:xfrm>
          <a:custGeom>
            <a:avLst/>
            <a:gdLst/>
            <a:ahLst/>
            <a:cxnLst/>
            <a:rect l="l" t="t" r="r" b="b"/>
            <a:pathLst>
              <a:path w="3797" h="711">
                <a:moveTo>
                  <a:pt x="3797" y="0"/>
                </a:moveTo>
                <a:lnTo>
                  <a:pt x="3556" y="165"/>
                </a:lnTo>
                <a:lnTo>
                  <a:pt x="1816" y="711"/>
                </a:lnTo>
                <a:lnTo>
                  <a:pt x="76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5" name="object 3275"/>
          <p:cNvSpPr/>
          <p:nvPr/>
        </p:nvSpPr>
        <p:spPr>
          <a:xfrm>
            <a:off x="1573375" y="2264708"/>
            <a:ext cx="1270" cy="393"/>
          </a:xfrm>
          <a:custGeom>
            <a:avLst/>
            <a:gdLst/>
            <a:ahLst/>
            <a:cxnLst/>
            <a:rect l="l" t="t" r="r" b="b"/>
            <a:pathLst>
              <a:path w="1269" h="393">
                <a:moveTo>
                  <a:pt x="0" y="393"/>
                </a:moveTo>
                <a:lnTo>
                  <a:pt x="127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6" name="object 3276"/>
          <p:cNvSpPr/>
          <p:nvPr/>
        </p:nvSpPr>
        <p:spPr>
          <a:xfrm>
            <a:off x="1567914" y="2262800"/>
            <a:ext cx="3721" cy="2222"/>
          </a:xfrm>
          <a:custGeom>
            <a:avLst/>
            <a:gdLst/>
            <a:ahLst/>
            <a:cxnLst/>
            <a:rect l="l" t="t" r="r" b="b"/>
            <a:pathLst>
              <a:path w="3721" h="2222">
                <a:moveTo>
                  <a:pt x="3721" y="2222"/>
                </a:moveTo>
                <a:lnTo>
                  <a:pt x="1816" y="15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7" name="object 3277"/>
          <p:cNvSpPr/>
          <p:nvPr/>
        </p:nvSpPr>
        <p:spPr>
          <a:xfrm>
            <a:off x="1572192" y="2261928"/>
            <a:ext cx="2133" cy="406"/>
          </a:xfrm>
          <a:custGeom>
            <a:avLst/>
            <a:gdLst/>
            <a:ahLst/>
            <a:cxnLst/>
            <a:rect l="l" t="t" r="r" b="b"/>
            <a:pathLst>
              <a:path w="2133" h="406">
                <a:moveTo>
                  <a:pt x="1816" y="165"/>
                </a:moveTo>
                <a:lnTo>
                  <a:pt x="2133" y="0"/>
                </a:lnTo>
                <a:lnTo>
                  <a:pt x="1181" y="406"/>
                </a:lnTo>
                <a:lnTo>
                  <a:pt x="0" y="40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8" name="object 3278"/>
          <p:cNvSpPr/>
          <p:nvPr/>
        </p:nvSpPr>
        <p:spPr>
          <a:xfrm>
            <a:off x="1571077" y="2261934"/>
            <a:ext cx="876" cy="317"/>
          </a:xfrm>
          <a:custGeom>
            <a:avLst/>
            <a:gdLst/>
            <a:ahLst/>
            <a:cxnLst/>
            <a:rect l="l" t="t" r="r" b="b"/>
            <a:pathLst>
              <a:path w="876" h="317">
                <a:moveTo>
                  <a:pt x="0" y="0"/>
                </a:moveTo>
                <a:lnTo>
                  <a:pt x="876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9" name="object 3279"/>
          <p:cNvSpPr/>
          <p:nvPr/>
        </p:nvSpPr>
        <p:spPr>
          <a:xfrm>
            <a:off x="1574321" y="2261307"/>
            <a:ext cx="952" cy="635"/>
          </a:xfrm>
          <a:custGeom>
            <a:avLst/>
            <a:gdLst/>
            <a:ahLst/>
            <a:cxnLst/>
            <a:rect l="l" t="t" r="r" b="b"/>
            <a:pathLst>
              <a:path w="952" h="635">
                <a:moveTo>
                  <a:pt x="241" y="469"/>
                </a:moveTo>
                <a:lnTo>
                  <a:pt x="0" y="635"/>
                </a:lnTo>
                <a:lnTo>
                  <a:pt x="952" y="0"/>
                </a:lnTo>
                <a:lnTo>
                  <a:pt x="317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0" name="object 3280"/>
          <p:cNvSpPr/>
          <p:nvPr/>
        </p:nvSpPr>
        <p:spPr>
          <a:xfrm>
            <a:off x="1576463" y="2256858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1" name="object 3281"/>
          <p:cNvSpPr/>
          <p:nvPr/>
        </p:nvSpPr>
        <p:spPr>
          <a:xfrm>
            <a:off x="1575118" y="2261616"/>
            <a:ext cx="2933" cy="2933"/>
          </a:xfrm>
          <a:custGeom>
            <a:avLst/>
            <a:gdLst/>
            <a:ahLst/>
            <a:cxnLst/>
            <a:rect l="l" t="t" r="r" b="b"/>
            <a:pathLst>
              <a:path w="2933" h="2933">
                <a:moveTo>
                  <a:pt x="0" y="2933"/>
                </a:moveTo>
                <a:lnTo>
                  <a:pt x="1498" y="1828"/>
                </a:lnTo>
                <a:lnTo>
                  <a:pt x="2933" y="0"/>
                </a:lnTo>
                <a:lnTo>
                  <a:pt x="1816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2" name="object 3282"/>
          <p:cNvSpPr/>
          <p:nvPr/>
        </p:nvSpPr>
        <p:spPr>
          <a:xfrm>
            <a:off x="1574722" y="2252673"/>
            <a:ext cx="2057" cy="2209"/>
          </a:xfrm>
          <a:custGeom>
            <a:avLst/>
            <a:gdLst/>
            <a:ahLst/>
            <a:cxnLst/>
            <a:rect l="l" t="t" r="r" b="b"/>
            <a:pathLst>
              <a:path w="2057" h="2209">
                <a:moveTo>
                  <a:pt x="2057" y="469"/>
                </a:moveTo>
                <a:lnTo>
                  <a:pt x="1587" y="0"/>
                </a:lnTo>
                <a:lnTo>
                  <a:pt x="0" y="2209"/>
                </a:lnTo>
                <a:lnTo>
                  <a:pt x="241" y="18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3" name="object 3283"/>
          <p:cNvSpPr/>
          <p:nvPr/>
        </p:nvSpPr>
        <p:spPr>
          <a:xfrm>
            <a:off x="1574723" y="2254884"/>
            <a:ext cx="1181" cy="952"/>
          </a:xfrm>
          <a:custGeom>
            <a:avLst/>
            <a:gdLst/>
            <a:ahLst/>
            <a:cxnLst/>
            <a:rect l="l" t="t" r="r" b="b"/>
            <a:pathLst>
              <a:path w="1181" h="952">
                <a:moveTo>
                  <a:pt x="0" y="0"/>
                </a:moveTo>
                <a:lnTo>
                  <a:pt x="317" y="241"/>
                </a:lnTo>
                <a:lnTo>
                  <a:pt x="1181" y="952"/>
                </a:lnTo>
                <a:lnTo>
                  <a:pt x="558" y="48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4" name="object 3284"/>
          <p:cNvSpPr/>
          <p:nvPr/>
        </p:nvSpPr>
        <p:spPr>
          <a:xfrm>
            <a:off x="1568154" y="2256226"/>
            <a:ext cx="787" cy="2857"/>
          </a:xfrm>
          <a:custGeom>
            <a:avLst/>
            <a:gdLst/>
            <a:ahLst/>
            <a:cxnLst/>
            <a:rect l="l" t="t" r="r" b="b"/>
            <a:pathLst>
              <a:path w="787" h="2857">
                <a:moveTo>
                  <a:pt x="787" y="2857"/>
                </a:moveTo>
                <a:lnTo>
                  <a:pt x="393" y="1752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5" name="object 3285"/>
          <p:cNvSpPr/>
          <p:nvPr/>
        </p:nvSpPr>
        <p:spPr>
          <a:xfrm>
            <a:off x="1575909" y="2255834"/>
            <a:ext cx="558" cy="1028"/>
          </a:xfrm>
          <a:custGeom>
            <a:avLst/>
            <a:gdLst/>
            <a:ahLst/>
            <a:cxnLst/>
            <a:rect l="l" t="t" r="r" b="b"/>
            <a:pathLst>
              <a:path w="558" h="1028">
                <a:moveTo>
                  <a:pt x="317" y="634"/>
                </a:moveTo>
                <a:lnTo>
                  <a:pt x="0" y="0"/>
                </a:lnTo>
                <a:lnTo>
                  <a:pt x="558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6" name="object 3286"/>
          <p:cNvSpPr/>
          <p:nvPr/>
        </p:nvSpPr>
        <p:spPr>
          <a:xfrm>
            <a:off x="1568305" y="2214097"/>
            <a:ext cx="5232" cy="9029"/>
          </a:xfrm>
          <a:custGeom>
            <a:avLst/>
            <a:gdLst/>
            <a:ahLst/>
            <a:cxnLst/>
            <a:rect l="l" t="t" r="r" b="b"/>
            <a:pathLst>
              <a:path w="5232" h="9029">
                <a:moveTo>
                  <a:pt x="0" y="9029"/>
                </a:moveTo>
                <a:lnTo>
                  <a:pt x="5232" y="0"/>
                </a:lnTo>
                <a:lnTo>
                  <a:pt x="2451" y="474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7" name="object 3287"/>
          <p:cNvSpPr/>
          <p:nvPr/>
        </p:nvSpPr>
        <p:spPr>
          <a:xfrm>
            <a:off x="1573533" y="2208955"/>
            <a:ext cx="2933" cy="5143"/>
          </a:xfrm>
          <a:custGeom>
            <a:avLst/>
            <a:gdLst/>
            <a:ahLst/>
            <a:cxnLst/>
            <a:rect l="l" t="t" r="r" b="b"/>
            <a:pathLst>
              <a:path w="2933" h="5143">
                <a:moveTo>
                  <a:pt x="0" y="5143"/>
                </a:moveTo>
                <a:lnTo>
                  <a:pt x="2933" y="0"/>
                </a:lnTo>
                <a:lnTo>
                  <a:pt x="2933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8" name="object 3288"/>
          <p:cNvSpPr/>
          <p:nvPr/>
        </p:nvSpPr>
        <p:spPr>
          <a:xfrm>
            <a:off x="1576468" y="2194930"/>
            <a:ext cx="8153" cy="14020"/>
          </a:xfrm>
          <a:custGeom>
            <a:avLst/>
            <a:gdLst/>
            <a:ahLst/>
            <a:cxnLst/>
            <a:rect l="l" t="t" r="r" b="b"/>
            <a:pathLst>
              <a:path w="8153" h="14020">
                <a:moveTo>
                  <a:pt x="8153" y="0"/>
                </a:moveTo>
                <a:lnTo>
                  <a:pt x="0" y="14020"/>
                </a:lnTo>
                <a:lnTo>
                  <a:pt x="152" y="138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9" name="object 3289"/>
          <p:cNvSpPr/>
          <p:nvPr/>
        </p:nvSpPr>
        <p:spPr>
          <a:xfrm>
            <a:off x="1567514" y="2203564"/>
            <a:ext cx="241" cy="165"/>
          </a:xfrm>
          <a:custGeom>
            <a:avLst/>
            <a:gdLst/>
            <a:ahLst/>
            <a:cxnLst/>
            <a:rect l="l" t="t" r="r" b="b"/>
            <a:pathLst>
              <a:path w="241" h="165">
                <a:moveTo>
                  <a:pt x="0" y="0"/>
                </a:moveTo>
                <a:lnTo>
                  <a:pt x="241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0" name="object 3290"/>
          <p:cNvSpPr/>
          <p:nvPr/>
        </p:nvSpPr>
        <p:spPr>
          <a:xfrm>
            <a:off x="1571873" y="2181551"/>
            <a:ext cx="2374" cy="1346"/>
          </a:xfrm>
          <a:custGeom>
            <a:avLst/>
            <a:gdLst/>
            <a:ahLst/>
            <a:cxnLst/>
            <a:rect l="l" t="t" r="r" b="b"/>
            <a:pathLst>
              <a:path w="2374" h="1346">
                <a:moveTo>
                  <a:pt x="1422" y="787"/>
                </a:moveTo>
                <a:lnTo>
                  <a:pt x="0" y="0"/>
                </a:lnTo>
                <a:lnTo>
                  <a:pt x="2374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1" name="object 3291"/>
          <p:cNvSpPr/>
          <p:nvPr/>
        </p:nvSpPr>
        <p:spPr>
          <a:xfrm>
            <a:off x="1571871" y="2181541"/>
            <a:ext cx="3797" cy="2146"/>
          </a:xfrm>
          <a:custGeom>
            <a:avLst/>
            <a:gdLst/>
            <a:ahLst/>
            <a:cxnLst/>
            <a:rect l="l" t="t" r="r" b="b"/>
            <a:pathLst>
              <a:path w="3797" h="2146">
                <a:moveTo>
                  <a:pt x="317" y="165"/>
                </a:moveTo>
                <a:lnTo>
                  <a:pt x="0" y="0"/>
                </a:lnTo>
                <a:lnTo>
                  <a:pt x="3797" y="2146"/>
                </a:lnTo>
                <a:lnTo>
                  <a:pt x="3086" y="17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2" name="object 3292"/>
          <p:cNvSpPr/>
          <p:nvPr/>
        </p:nvSpPr>
        <p:spPr>
          <a:xfrm>
            <a:off x="1574166" y="2182813"/>
            <a:ext cx="2146" cy="1270"/>
          </a:xfrm>
          <a:custGeom>
            <a:avLst/>
            <a:gdLst/>
            <a:ahLst/>
            <a:cxnLst/>
            <a:rect l="l" t="t" r="r" b="b"/>
            <a:pathLst>
              <a:path w="2146" h="1269">
                <a:moveTo>
                  <a:pt x="0" y="0"/>
                </a:moveTo>
                <a:lnTo>
                  <a:pt x="2146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3" name="object 3293"/>
          <p:cNvSpPr/>
          <p:nvPr/>
        </p:nvSpPr>
        <p:spPr>
          <a:xfrm>
            <a:off x="1570445" y="2180755"/>
            <a:ext cx="1422" cy="787"/>
          </a:xfrm>
          <a:custGeom>
            <a:avLst/>
            <a:gdLst/>
            <a:ahLst/>
            <a:cxnLst/>
            <a:rect l="l" t="t" r="r" b="b"/>
            <a:pathLst>
              <a:path w="1422" h="787">
                <a:moveTo>
                  <a:pt x="0" y="0"/>
                </a:moveTo>
                <a:lnTo>
                  <a:pt x="1422" y="7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4" name="object 3294"/>
          <p:cNvSpPr/>
          <p:nvPr/>
        </p:nvSpPr>
        <p:spPr>
          <a:xfrm>
            <a:off x="1575596" y="2183683"/>
            <a:ext cx="76" cy="0"/>
          </a:xfrm>
          <a:custGeom>
            <a:avLst/>
            <a:gdLst/>
            <a:ahLst/>
            <a:cxnLst/>
            <a:rect l="l" t="t" r="r" b="b"/>
            <a:pathLst>
              <a:path w="76">
                <a:moveTo>
                  <a:pt x="76" y="0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5" name="object 3295"/>
          <p:cNvSpPr/>
          <p:nvPr/>
        </p:nvSpPr>
        <p:spPr>
          <a:xfrm>
            <a:off x="1576779" y="2261937"/>
            <a:ext cx="3479" cy="6096"/>
          </a:xfrm>
          <a:custGeom>
            <a:avLst/>
            <a:gdLst/>
            <a:ahLst/>
            <a:cxnLst/>
            <a:rect l="l" t="t" r="r" b="b"/>
            <a:pathLst>
              <a:path w="3479" h="6095">
                <a:moveTo>
                  <a:pt x="0" y="6096"/>
                </a:moveTo>
                <a:lnTo>
                  <a:pt x="347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6" name="object 3296"/>
          <p:cNvSpPr/>
          <p:nvPr/>
        </p:nvSpPr>
        <p:spPr>
          <a:xfrm>
            <a:off x="1578055" y="2257577"/>
            <a:ext cx="1181" cy="4038"/>
          </a:xfrm>
          <a:custGeom>
            <a:avLst/>
            <a:gdLst/>
            <a:ahLst/>
            <a:cxnLst/>
            <a:rect l="l" t="t" r="r" b="b"/>
            <a:pathLst>
              <a:path w="1181" h="4038">
                <a:moveTo>
                  <a:pt x="1181" y="0"/>
                </a:moveTo>
                <a:lnTo>
                  <a:pt x="1016" y="1511"/>
                </a:lnTo>
                <a:lnTo>
                  <a:pt x="0" y="403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7" name="object 3297"/>
          <p:cNvSpPr/>
          <p:nvPr/>
        </p:nvSpPr>
        <p:spPr>
          <a:xfrm>
            <a:off x="1578837" y="2255756"/>
            <a:ext cx="406" cy="3327"/>
          </a:xfrm>
          <a:custGeom>
            <a:avLst/>
            <a:gdLst/>
            <a:ahLst/>
            <a:cxnLst/>
            <a:rect l="l" t="t" r="r" b="b"/>
            <a:pathLst>
              <a:path w="406" h="3327">
                <a:moveTo>
                  <a:pt x="241" y="3327"/>
                </a:moveTo>
                <a:lnTo>
                  <a:pt x="406" y="1663"/>
                </a:lnTo>
                <a:lnTo>
                  <a:pt x="0" y="0"/>
                </a:lnTo>
                <a:lnTo>
                  <a:pt x="406" y="15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8" name="object 3298"/>
          <p:cNvSpPr/>
          <p:nvPr/>
        </p:nvSpPr>
        <p:spPr>
          <a:xfrm>
            <a:off x="1584700" y="2253933"/>
            <a:ext cx="241" cy="317"/>
          </a:xfrm>
          <a:custGeom>
            <a:avLst/>
            <a:gdLst/>
            <a:ahLst/>
            <a:cxnLst/>
            <a:rect l="l" t="t" r="r" b="b"/>
            <a:pathLst>
              <a:path w="241" h="317">
                <a:moveTo>
                  <a:pt x="0" y="317"/>
                </a:moveTo>
                <a:lnTo>
                  <a:pt x="241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9" name="object 3299"/>
          <p:cNvSpPr/>
          <p:nvPr/>
        </p:nvSpPr>
        <p:spPr>
          <a:xfrm>
            <a:off x="1578524" y="2255203"/>
            <a:ext cx="558" cy="1587"/>
          </a:xfrm>
          <a:custGeom>
            <a:avLst/>
            <a:gdLst/>
            <a:ahLst/>
            <a:cxnLst/>
            <a:rect l="l" t="t" r="r" b="b"/>
            <a:pathLst>
              <a:path w="558" h="1587">
                <a:moveTo>
                  <a:pt x="0" y="0"/>
                </a:moveTo>
                <a:lnTo>
                  <a:pt x="317" y="558"/>
                </a:lnTo>
                <a:lnTo>
                  <a:pt x="558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0" name="object 3300"/>
          <p:cNvSpPr/>
          <p:nvPr/>
        </p:nvSpPr>
        <p:spPr>
          <a:xfrm>
            <a:off x="1576463" y="2252827"/>
            <a:ext cx="2374" cy="2933"/>
          </a:xfrm>
          <a:custGeom>
            <a:avLst/>
            <a:gdLst/>
            <a:ahLst/>
            <a:cxnLst/>
            <a:rect l="l" t="t" r="r" b="b"/>
            <a:pathLst>
              <a:path w="2374" h="2933">
                <a:moveTo>
                  <a:pt x="0" y="0"/>
                </a:moveTo>
                <a:lnTo>
                  <a:pt x="1511" y="1422"/>
                </a:lnTo>
                <a:lnTo>
                  <a:pt x="2374" y="2933"/>
                </a:lnTo>
                <a:lnTo>
                  <a:pt x="2057" y="229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1" name="object 3301"/>
          <p:cNvSpPr/>
          <p:nvPr/>
        </p:nvSpPr>
        <p:spPr>
          <a:xfrm>
            <a:off x="1576543" y="2258531"/>
            <a:ext cx="76" cy="393"/>
          </a:xfrm>
          <a:custGeom>
            <a:avLst/>
            <a:gdLst/>
            <a:ahLst/>
            <a:cxnLst/>
            <a:rect l="l" t="t" r="r" b="b"/>
            <a:pathLst>
              <a:path w="76" h="393">
                <a:moveTo>
                  <a:pt x="0" y="393"/>
                </a:move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2" name="object 3302"/>
          <p:cNvSpPr/>
          <p:nvPr/>
        </p:nvSpPr>
        <p:spPr>
          <a:xfrm>
            <a:off x="1577813" y="2184957"/>
            <a:ext cx="11315" cy="11163"/>
          </a:xfrm>
          <a:custGeom>
            <a:avLst/>
            <a:gdLst/>
            <a:ahLst/>
            <a:cxnLst/>
            <a:rect l="l" t="t" r="r" b="b"/>
            <a:pathLst>
              <a:path w="11315" h="11163">
                <a:moveTo>
                  <a:pt x="6096" y="11163"/>
                </a:moveTo>
                <a:lnTo>
                  <a:pt x="11315" y="2209"/>
                </a:lnTo>
                <a:lnTo>
                  <a:pt x="9423" y="546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3" name="object 3303"/>
          <p:cNvSpPr/>
          <p:nvPr/>
        </p:nvSpPr>
        <p:spPr>
          <a:xfrm>
            <a:off x="1578681" y="2178146"/>
            <a:ext cx="15608" cy="27000"/>
          </a:xfrm>
          <a:custGeom>
            <a:avLst/>
            <a:gdLst/>
            <a:ahLst/>
            <a:cxnLst/>
            <a:rect l="l" t="t" r="r" b="b"/>
            <a:pathLst>
              <a:path w="15608" h="27000">
                <a:moveTo>
                  <a:pt x="8000" y="13220"/>
                </a:moveTo>
                <a:lnTo>
                  <a:pt x="15608" y="0"/>
                </a:lnTo>
                <a:lnTo>
                  <a:pt x="0" y="27000"/>
                </a:lnTo>
                <a:lnTo>
                  <a:pt x="1663" y="241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4" name="object 3304"/>
          <p:cNvSpPr/>
          <p:nvPr/>
        </p:nvSpPr>
        <p:spPr>
          <a:xfrm>
            <a:off x="1585492" y="2177108"/>
            <a:ext cx="9423" cy="16319"/>
          </a:xfrm>
          <a:custGeom>
            <a:avLst/>
            <a:gdLst/>
            <a:ahLst/>
            <a:cxnLst/>
            <a:rect l="l" t="t" r="r" b="b"/>
            <a:pathLst>
              <a:path w="9423" h="16319">
                <a:moveTo>
                  <a:pt x="0" y="16319"/>
                </a:moveTo>
                <a:lnTo>
                  <a:pt x="942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5" name="object 3305"/>
          <p:cNvSpPr/>
          <p:nvPr/>
        </p:nvSpPr>
        <p:spPr>
          <a:xfrm>
            <a:off x="1585967" y="2252036"/>
            <a:ext cx="3162" cy="1816"/>
          </a:xfrm>
          <a:custGeom>
            <a:avLst/>
            <a:gdLst/>
            <a:ahLst/>
            <a:cxnLst/>
            <a:rect l="l" t="t" r="r" b="b"/>
            <a:pathLst>
              <a:path w="3162" h="1816">
                <a:moveTo>
                  <a:pt x="0" y="0"/>
                </a:moveTo>
                <a:lnTo>
                  <a:pt x="3162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6" name="object 3306"/>
          <p:cNvSpPr/>
          <p:nvPr/>
        </p:nvSpPr>
        <p:spPr>
          <a:xfrm>
            <a:off x="1586762" y="2201584"/>
            <a:ext cx="17665" cy="8318"/>
          </a:xfrm>
          <a:custGeom>
            <a:avLst/>
            <a:gdLst/>
            <a:ahLst/>
            <a:cxnLst/>
            <a:rect l="l" t="t" r="r" b="b"/>
            <a:pathLst>
              <a:path w="17665" h="8318">
                <a:moveTo>
                  <a:pt x="0" y="2374"/>
                </a:moveTo>
                <a:lnTo>
                  <a:pt x="1422" y="0"/>
                </a:lnTo>
                <a:lnTo>
                  <a:pt x="15760" y="8318"/>
                </a:lnTo>
                <a:lnTo>
                  <a:pt x="15367" y="5384"/>
                </a:lnTo>
                <a:lnTo>
                  <a:pt x="15519" y="2451"/>
                </a:lnTo>
                <a:lnTo>
                  <a:pt x="17665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7" name="object 3307"/>
          <p:cNvSpPr/>
          <p:nvPr/>
        </p:nvSpPr>
        <p:spPr>
          <a:xfrm>
            <a:off x="1586755" y="2202539"/>
            <a:ext cx="19329" cy="12039"/>
          </a:xfrm>
          <a:custGeom>
            <a:avLst/>
            <a:gdLst/>
            <a:ahLst/>
            <a:cxnLst/>
            <a:rect l="l" t="t" r="r" b="b"/>
            <a:pathLst>
              <a:path w="19329" h="12039">
                <a:moveTo>
                  <a:pt x="19329" y="10528"/>
                </a:moveTo>
                <a:lnTo>
                  <a:pt x="18453" y="12039"/>
                </a:lnTo>
                <a:lnTo>
                  <a:pt x="0" y="1422"/>
                </a:lnTo>
                <a:lnTo>
                  <a:pt x="8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8" name="object 3308"/>
          <p:cNvSpPr/>
          <p:nvPr/>
        </p:nvSpPr>
        <p:spPr>
          <a:xfrm>
            <a:off x="1586523" y="2190415"/>
            <a:ext cx="711" cy="1193"/>
          </a:xfrm>
          <a:custGeom>
            <a:avLst/>
            <a:gdLst/>
            <a:ahLst/>
            <a:cxnLst/>
            <a:rect l="l" t="t" r="r" b="b"/>
            <a:pathLst>
              <a:path w="711" h="1193">
                <a:moveTo>
                  <a:pt x="317" y="634"/>
                </a:moveTo>
                <a:lnTo>
                  <a:pt x="711" y="0"/>
                </a:lnTo>
                <a:lnTo>
                  <a:pt x="0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9" name="object 3309"/>
          <p:cNvSpPr/>
          <p:nvPr/>
        </p:nvSpPr>
        <p:spPr>
          <a:xfrm>
            <a:off x="1594284" y="2177112"/>
            <a:ext cx="80949" cy="46405"/>
          </a:xfrm>
          <a:custGeom>
            <a:avLst/>
            <a:gdLst/>
            <a:ahLst/>
            <a:cxnLst/>
            <a:rect l="l" t="t" r="r" b="b"/>
            <a:pathLst>
              <a:path w="80949" h="46405">
                <a:moveTo>
                  <a:pt x="0" y="1028"/>
                </a:moveTo>
                <a:lnTo>
                  <a:pt x="635" y="0"/>
                </a:lnTo>
                <a:lnTo>
                  <a:pt x="80949" y="46405"/>
                </a:lnTo>
                <a:lnTo>
                  <a:pt x="68427" y="3920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0" name="object 3310"/>
          <p:cNvSpPr/>
          <p:nvPr/>
        </p:nvSpPr>
        <p:spPr>
          <a:xfrm>
            <a:off x="1602357" y="2223594"/>
            <a:ext cx="10058" cy="5867"/>
          </a:xfrm>
          <a:custGeom>
            <a:avLst/>
            <a:gdLst/>
            <a:ahLst/>
            <a:cxnLst/>
            <a:rect l="l" t="t" r="r" b="b"/>
            <a:pathLst>
              <a:path w="10058" h="5867">
                <a:moveTo>
                  <a:pt x="3568" y="2146"/>
                </a:moveTo>
                <a:lnTo>
                  <a:pt x="10058" y="5867"/>
                </a:lnTo>
                <a:lnTo>
                  <a:pt x="0" y="8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1" name="object 3311"/>
          <p:cNvSpPr/>
          <p:nvPr/>
        </p:nvSpPr>
        <p:spPr>
          <a:xfrm>
            <a:off x="1602362" y="2205304"/>
            <a:ext cx="69621" cy="52425"/>
          </a:xfrm>
          <a:custGeom>
            <a:avLst/>
            <a:gdLst/>
            <a:ahLst/>
            <a:cxnLst/>
            <a:rect l="l" t="t" r="r" b="b"/>
            <a:pathLst>
              <a:path w="69621" h="52425">
                <a:moveTo>
                  <a:pt x="0" y="18376"/>
                </a:moveTo>
                <a:lnTo>
                  <a:pt x="10617" y="0"/>
                </a:lnTo>
                <a:lnTo>
                  <a:pt x="69621" y="33985"/>
                </a:lnTo>
                <a:lnTo>
                  <a:pt x="58927" y="52425"/>
                </a:lnTo>
                <a:lnTo>
                  <a:pt x="10058" y="241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2" name="object 3312"/>
          <p:cNvSpPr/>
          <p:nvPr/>
        </p:nvSpPr>
        <p:spPr>
          <a:xfrm>
            <a:off x="1602129" y="2206646"/>
            <a:ext cx="76" cy="876"/>
          </a:xfrm>
          <a:custGeom>
            <a:avLst/>
            <a:gdLst/>
            <a:ahLst/>
            <a:cxnLst/>
            <a:rect l="l" t="t" r="r" b="b"/>
            <a:pathLst>
              <a:path w="76" h="876">
                <a:moveTo>
                  <a:pt x="76" y="876"/>
                </a:moveTo>
                <a:lnTo>
                  <a:pt x="0" y="31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3" name="object 3313"/>
          <p:cNvSpPr/>
          <p:nvPr/>
        </p:nvSpPr>
        <p:spPr>
          <a:xfrm>
            <a:off x="1598561" y="2179250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0" y="0"/>
                </a:moveTo>
                <a:lnTo>
                  <a:pt x="1739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4" name="object 3314"/>
          <p:cNvSpPr/>
          <p:nvPr/>
        </p:nvSpPr>
        <p:spPr>
          <a:xfrm>
            <a:off x="1612419" y="2340103"/>
            <a:ext cx="1346" cy="2298"/>
          </a:xfrm>
          <a:custGeom>
            <a:avLst/>
            <a:gdLst/>
            <a:ahLst/>
            <a:cxnLst/>
            <a:rect l="l" t="t" r="r" b="b"/>
            <a:pathLst>
              <a:path w="1346" h="2298">
                <a:moveTo>
                  <a:pt x="0" y="2298"/>
                </a:moveTo>
                <a:lnTo>
                  <a:pt x="134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5" name="object 3315"/>
          <p:cNvSpPr/>
          <p:nvPr/>
        </p:nvSpPr>
        <p:spPr>
          <a:xfrm>
            <a:off x="1608620" y="2342802"/>
            <a:ext cx="3568" cy="6172"/>
          </a:xfrm>
          <a:custGeom>
            <a:avLst/>
            <a:gdLst/>
            <a:ahLst/>
            <a:cxnLst/>
            <a:rect l="l" t="t" r="r" b="b"/>
            <a:pathLst>
              <a:path w="3568" h="6172">
                <a:moveTo>
                  <a:pt x="0" y="6172"/>
                </a:moveTo>
                <a:lnTo>
                  <a:pt x="356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6" name="object 3316"/>
          <p:cNvSpPr/>
          <p:nvPr/>
        </p:nvSpPr>
        <p:spPr>
          <a:xfrm>
            <a:off x="1604426" y="2205302"/>
            <a:ext cx="76" cy="1587"/>
          </a:xfrm>
          <a:custGeom>
            <a:avLst/>
            <a:gdLst/>
            <a:ahLst/>
            <a:cxnLst/>
            <a:rect l="l" t="t" r="r" b="b"/>
            <a:pathLst>
              <a:path w="76" h="1587">
                <a:moveTo>
                  <a:pt x="76" y="15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7" name="object 3317"/>
          <p:cNvSpPr/>
          <p:nvPr/>
        </p:nvSpPr>
        <p:spPr>
          <a:xfrm>
            <a:off x="1605765" y="2212908"/>
            <a:ext cx="317" cy="711"/>
          </a:xfrm>
          <a:custGeom>
            <a:avLst/>
            <a:gdLst/>
            <a:ahLst/>
            <a:cxnLst/>
            <a:rect l="l" t="t" r="r" b="b"/>
            <a:pathLst>
              <a:path w="317" h="711">
                <a:moveTo>
                  <a:pt x="241" y="0"/>
                </a:moveTo>
                <a:lnTo>
                  <a:pt x="317" y="165"/>
                </a:lnTo>
                <a:lnTo>
                  <a:pt x="0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8" name="object 3318"/>
          <p:cNvSpPr/>
          <p:nvPr/>
        </p:nvSpPr>
        <p:spPr>
          <a:xfrm>
            <a:off x="1625410" y="2353179"/>
            <a:ext cx="28587" cy="26288"/>
          </a:xfrm>
          <a:custGeom>
            <a:avLst/>
            <a:gdLst/>
            <a:ahLst/>
            <a:cxnLst/>
            <a:rect l="l" t="t" r="r" b="b"/>
            <a:pathLst>
              <a:path w="28587" h="26288">
                <a:moveTo>
                  <a:pt x="0" y="26289"/>
                </a:moveTo>
                <a:lnTo>
                  <a:pt x="12433" y="4826"/>
                </a:lnTo>
                <a:lnTo>
                  <a:pt x="7683" y="12979"/>
                </a:lnTo>
                <a:lnTo>
                  <a:pt x="17030" y="18440"/>
                </a:lnTo>
                <a:lnTo>
                  <a:pt x="27724" y="0"/>
                </a:lnTo>
                <a:lnTo>
                  <a:pt x="28587" y="5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9" name="object 3319"/>
          <p:cNvSpPr/>
          <p:nvPr/>
        </p:nvSpPr>
        <p:spPr>
          <a:xfrm>
            <a:off x="1622164" y="2377567"/>
            <a:ext cx="469" cy="317"/>
          </a:xfrm>
          <a:custGeom>
            <a:avLst/>
            <a:gdLst/>
            <a:ahLst/>
            <a:cxnLst/>
            <a:rect l="l" t="t" r="r" b="b"/>
            <a:pathLst>
              <a:path w="469" h="317">
                <a:moveTo>
                  <a:pt x="0" y="0"/>
                </a:moveTo>
                <a:lnTo>
                  <a:pt x="469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0" name="object 3320"/>
          <p:cNvSpPr/>
          <p:nvPr/>
        </p:nvSpPr>
        <p:spPr>
          <a:xfrm>
            <a:off x="1627468" y="2357059"/>
            <a:ext cx="10845" cy="18923"/>
          </a:xfrm>
          <a:custGeom>
            <a:avLst/>
            <a:gdLst/>
            <a:ahLst/>
            <a:cxnLst/>
            <a:rect l="l" t="t" r="r" b="b"/>
            <a:pathLst>
              <a:path w="10845" h="18923">
                <a:moveTo>
                  <a:pt x="0" y="18923"/>
                </a:moveTo>
                <a:lnTo>
                  <a:pt x="1084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1" name="object 3321"/>
          <p:cNvSpPr/>
          <p:nvPr/>
        </p:nvSpPr>
        <p:spPr>
          <a:xfrm>
            <a:off x="1637845" y="2348972"/>
            <a:ext cx="5143" cy="9029"/>
          </a:xfrm>
          <a:custGeom>
            <a:avLst/>
            <a:gdLst/>
            <a:ahLst/>
            <a:cxnLst/>
            <a:rect l="l" t="t" r="r" b="b"/>
            <a:pathLst>
              <a:path w="5143" h="9029">
                <a:moveTo>
                  <a:pt x="0" y="9029"/>
                </a:moveTo>
                <a:lnTo>
                  <a:pt x="5143" y="0"/>
                </a:lnTo>
                <a:lnTo>
                  <a:pt x="4597" y="102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2" name="object 3322"/>
          <p:cNvSpPr/>
          <p:nvPr/>
        </p:nvSpPr>
        <p:spPr>
          <a:xfrm>
            <a:off x="1632621" y="2365208"/>
            <a:ext cx="1028" cy="1739"/>
          </a:xfrm>
          <a:custGeom>
            <a:avLst/>
            <a:gdLst/>
            <a:ahLst/>
            <a:cxnLst/>
            <a:rect l="l" t="t" r="r" b="b"/>
            <a:pathLst>
              <a:path w="1028" h="1739">
                <a:moveTo>
                  <a:pt x="469" y="952"/>
                </a:moveTo>
                <a:lnTo>
                  <a:pt x="0" y="1739"/>
                </a:lnTo>
                <a:lnTo>
                  <a:pt x="102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3" name="object 3323"/>
          <p:cNvSpPr/>
          <p:nvPr/>
        </p:nvSpPr>
        <p:spPr>
          <a:xfrm>
            <a:off x="1634597" y="2297183"/>
            <a:ext cx="3962" cy="6807"/>
          </a:xfrm>
          <a:custGeom>
            <a:avLst/>
            <a:gdLst/>
            <a:ahLst/>
            <a:cxnLst/>
            <a:rect l="l" t="t" r="r" b="b"/>
            <a:pathLst>
              <a:path w="3962" h="6807">
                <a:moveTo>
                  <a:pt x="0" y="6807"/>
                </a:moveTo>
                <a:lnTo>
                  <a:pt x="39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4" name="object 3324"/>
          <p:cNvSpPr/>
          <p:nvPr/>
        </p:nvSpPr>
        <p:spPr>
          <a:xfrm>
            <a:off x="1642436" y="2371627"/>
            <a:ext cx="5867" cy="3327"/>
          </a:xfrm>
          <a:custGeom>
            <a:avLst/>
            <a:gdLst/>
            <a:ahLst/>
            <a:cxnLst/>
            <a:rect l="l" t="t" r="r" b="b"/>
            <a:pathLst>
              <a:path w="5867" h="3327">
                <a:moveTo>
                  <a:pt x="0" y="0"/>
                </a:moveTo>
                <a:lnTo>
                  <a:pt x="5867" y="3327"/>
                </a:lnTo>
                <a:lnTo>
                  <a:pt x="3644" y="20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5" name="object 3325"/>
          <p:cNvSpPr/>
          <p:nvPr/>
        </p:nvSpPr>
        <p:spPr>
          <a:xfrm>
            <a:off x="1645445" y="2373373"/>
            <a:ext cx="711" cy="393"/>
          </a:xfrm>
          <a:custGeom>
            <a:avLst/>
            <a:gdLst/>
            <a:ahLst/>
            <a:cxnLst/>
            <a:rect l="l" t="t" r="r" b="b"/>
            <a:pathLst>
              <a:path w="711" h="393">
                <a:moveTo>
                  <a:pt x="241" y="76"/>
                </a:moveTo>
                <a:lnTo>
                  <a:pt x="711" y="393"/>
                </a:lnTo>
                <a:lnTo>
                  <a:pt x="0" y="0"/>
                </a:lnTo>
                <a:lnTo>
                  <a:pt x="241" y="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6" name="object 3326"/>
          <p:cNvSpPr/>
          <p:nvPr/>
        </p:nvSpPr>
        <p:spPr>
          <a:xfrm>
            <a:off x="1643622" y="2372253"/>
            <a:ext cx="1117" cy="635"/>
          </a:xfrm>
          <a:custGeom>
            <a:avLst/>
            <a:gdLst/>
            <a:ahLst/>
            <a:cxnLst/>
            <a:rect l="l" t="t" r="r" b="b"/>
            <a:pathLst>
              <a:path w="1117" h="635">
                <a:moveTo>
                  <a:pt x="241" y="165"/>
                </a:moveTo>
                <a:lnTo>
                  <a:pt x="0" y="0"/>
                </a:lnTo>
                <a:lnTo>
                  <a:pt x="1117" y="63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7" name="object 3327"/>
          <p:cNvSpPr/>
          <p:nvPr/>
        </p:nvSpPr>
        <p:spPr>
          <a:xfrm>
            <a:off x="1643067" y="2371942"/>
            <a:ext cx="558" cy="317"/>
          </a:xfrm>
          <a:custGeom>
            <a:avLst/>
            <a:gdLst/>
            <a:ahLst/>
            <a:cxnLst/>
            <a:rect l="l" t="t" r="r" b="b"/>
            <a:pathLst>
              <a:path w="558" h="317">
                <a:moveTo>
                  <a:pt x="558" y="31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8" name="object 3328"/>
          <p:cNvSpPr/>
          <p:nvPr/>
        </p:nvSpPr>
        <p:spPr>
          <a:xfrm>
            <a:off x="1644650" y="2372889"/>
            <a:ext cx="2387" cy="1346"/>
          </a:xfrm>
          <a:custGeom>
            <a:avLst/>
            <a:gdLst/>
            <a:ahLst/>
            <a:cxnLst/>
            <a:rect l="l" t="t" r="r" b="b"/>
            <a:pathLst>
              <a:path w="2387" h="1346">
                <a:moveTo>
                  <a:pt x="1511" y="876"/>
                </a:moveTo>
                <a:lnTo>
                  <a:pt x="0" y="0"/>
                </a:lnTo>
                <a:lnTo>
                  <a:pt x="2387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9" name="object 3329"/>
          <p:cNvSpPr/>
          <p:nvPr/>
        </p:nvSpPr>
        <p:spPr>
          <a:xfrm>
            <a:off x="1648302" y="2366948"/>
            <a:ext cx="6654" cy="8877"/>
          </a:xfrm>
          <a:custGeom>
            <a:avLst/>
            <a:gdLst/>
            <a:ahLst/>
            <a:cxnLst/>
            <a:rect l="l" t="t" r="r" b="b"/>
            <a:pathLst>
              <a:path w="6654" h="8877">
                <a:moveTo>
                  <a:pt x="393" y="8242"/>
                </a:moveTo>
                <a:lnTo>
                  <a:pt x="0" y="8001"/>
                </a:lnTo>
                <a:lnTo>
                  <a:pt x="1498" y="8877"/>
                </a:lnTo>
                <a:lnTo>
                  <a:pt x="6654" y="0"/>
                </a:lnTo>
                <a:lnTo>
                  <a:pt x="1498" y="887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0" name="object 3330"/>
          <p:cNvSpPr/>
          <p:nvPr/>
        </p:nvSpPr>
        <p:spPr>
          <a:xfrm>
            <a:off x="1639347" y="2347790"/>
            <a:ext cx="8953" cy="7518"/>
          </a:xfrm>
          <a:custGeom>
            <a:avLst/>
            <a:gdLst/>
            <a:ahLst/>
            <a:cxnLst/>
            <a:rect l="l" t="t" r="r" b="b"/>
            <a:pathLst>
              <a:path w="8953" h="7518">
                <a:moveTo>
                  <a:pt x="8000" y="2057"/>
                </a:moveTo>
                <a:lnTo>
                  <a:pt x="8953" y="2616"/>
                </a:lnTo>
                <a:lnTo>
                  <a:pt x="4356" y="0"/>
                </a:lnTo>
                <a:lnTo>
                  <a:pt x="0" y="751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1" name="object 3331"/>
          <p:cNvSpPr/>
          <p:nvPr/>
        </p:nvSpPr>
        <p:spPr>
          <a:xfrm>
            <a:off x="1642993" y="2333607"/>
            <a:ext cx="8877" cy="15367"/>
          </a:xfrm>
          <a:custGeom>
            <a:avLst/>
            <a:gdLst/>
            <a:ahLst/>
            <a:cxnLst/>
            <a:rect l="l" t="t" r="r" b="b"/>
            <a:pathLst>
              <a:path w="8877" h="15367">
                <a:moveTo>
                  <a:pt x="0" y="15367"/>
                </a:moveTo>
                <a:lnTo>
                  <a:pt x="8877" y="0"/>
                </a:lnTo>
                <a:lnTo>
                  <a:pt x="0" y="1536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2" name="object 3332"/>
          <p:cNvSpPr/>
          <p:nvPr/>
        </p:nvSpPr>
        <p:spPr>
          <a:xfrm>
            <a:off x="1643706" y="2339952"/>
            <a:ext cx="4508" cy="7835"/>
          </a:xfrm>
          <a:custGeom>
            <a:avLst/>
            <a:gdLst/>
            <a:ahLst/>
            <a:cxnLst/>
            <a:rect l="l" t="t" r="r" b="b"/>
            <a:pathLst>
              <a:path w="4508" h="7835">
                <a:moveTo>
                  <a:pt x="0" y="7835"/>
                </a:moveTo>
                <a:lnTo>
                  <a:pt x="450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3" name="object 3333"/>
          <p:cNvSpPr/>
          <p:nvPr/>
        </p:nvSpPr>
        <p:spPr>
          <a:xfrm>
            <a:off x="1648294" y="2321965"/>
            <a:ext cx="10299" cy="17818"/>
          </a:xfrm>
          <a:custGeom>
            <a:avLst/>
            <a:gdLst/>
            <a:ahLst/>
            <a:cxnLst/>
            <a:rect l="l" t="t" r="r" b="b"/>
            <a:pathLst>
              <a:path w="10299" h="17818">
                <a:moveTo>
                  <a:pt x="3568" y="11645"/>
                </a:moveTo>
                <a:lnTo>
                  <a:pt x="10299" y="0"/>
                </a:lnTo>
                <a:lnTo>
                  <a:pt x="0" y="17818"/>
                </a:lnTo>
                <a:lnTo>
                  <a:pt x="317" y="1727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4" name="object 3334"/>
          <p:cNvSpPr/>
          <p:nvPr/>
        </p:nvSpPr>
        <p:spPr>
          <a:xfrm>
            <a:off x="1643626" y="2287280"/>
            <a:ext cx="635" cy="1028"/>
          </a:xfrm>
          <a:custGeom>
            <a:avLst/>
            <a:gdLst/>
            <a:ahLst/>
            <a:cxnLst/>
            <a:rect l="l" t="t" r="r" b="b"/>
            <a:pathLst>
              <a:path w="635" h="1028">
                <a:moveTo>
                  <a:pt x="0" y="1028"/>
                </a:moveTo>
                <a:lnTo>
                  <a:pt x="635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5" name="object 3335"/>
          <p:cNvSpPr/>
          <p:nvPr/>
        </p:nvSpPr>
        <p:spPr>
          <a:xfrm>
            <a:off x="1654948" y="2362916"/>
            <a:ext cx="2374" cy="4038"/>
          </a:xfrm>
          <a:custGeom>
            <a:avLst/>
            <a:gdLst/>
            <a:ahLst/>
            <a:cxnLst/>
            <a:rect l="l" t="t" r="r" b="b"/>
            <a:pathLst>
              <a:path w="2374" h="4038">
                <a:moveTo>
                  <a:pt x="241" y="3721"/>
                </a:moveTo>
                <a:lnTo>
                  <a:pt x="0" y="4038"/>
                </a:lnTo>
                <a:lnTo>
                  <a:pt x="2374" y="0"/>
                </a:lnTo>
                <a:lnTo>
                  <a:pt x="241" y="372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6" name="object 3336"/>
          <p:cNvSpPr/>
          <p:nvPr/>
        </p:nvSpPr>
        <p:spPr>
          <a:xfrm>
            <a:off x="1648301" y="2350404"/>
            <a:ext cx="10452" cy="6096"/>
          </a:xfrm>
          <a:custGeom>
            <a:avLst/>
            <a:gdLst/>
            <a:ahLst/>
            <a:cxnLst/>
            <a:rect l="l" t="t" r="r" b="b"/>
            <a:pathLst>
              <a:path w="10452" h="6095">
                <a:moveTo>
                  <a:pt x="10452" y="609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7" name="object 3337"/>
          <p:cNvSpPr/>
          <p:nvPr/>
        </p:nvSpPr>
        <p:spPr>
          <a:xfrm>
            <a:off x="1654557" y="2354044"/>
            <a:ext cx="2133" cy="1193"/>
          </a:xfrm>
          <a:custGeom>
            <a:avLst/>
            <a:gdLst/>
            <a:ahLst/>
            <a:cxnLst/>
            <a:rect l="l" t="t" r="r" b="b"/>
            <a:pathLst>
              <a:path w="2133" h="1193">
                <a:moveTo>
                  <a:pt x="0" y="0"/>
                </a:moveTo>
                <a:lnTo>
                  <a:pt x="2133" y="11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8" name="object 3338"/>
          <p:cNvSpPr/>
          <p:nvPr/>
        </p:nvSpPr>
        <p:spPr>
          <a:xfrm>
            <a:off x="1656297" y="2355072"/>
            <a:ext cx="469" cy="241"/>
          </a:xfrm>
          <a:custGeom>
            <a:avLst/>
            <a:gdLst/>
            <a:ahLst/>
            <a:cxnLst/>
            <a:rect l="l" t="t" r="r" b="b"/>
            <a:pathLst>
              <a:path w="469" h="241">
                <a:moveTo>
                  <a:pt x="0" y="0"/>
                </a:moveTo>
                <a:lnTo>
                  <a:pt x="469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9" name="object 3339"/>
          <p:cNvSpPr/>
          <p:nvPr/>
        </p:nvSpPr>
        <p:spPr>
          <a:xfrm>
            <a:off x="1657329" y="2355622"/>
            <a:ext cx="2057" cy="1193"/>
          </a:xfrm>
          <a:custGeom>
            <a:avLst/>
            <a:gdLst/>
            <a:ahLst/>
            <a:cxnLst/>
            <a:rect l="l" t="t" r="r" b="b"/>
            <a:pathLst>
              <a:path w="2057" h="1193">
                <a:moveTo>
                  <a:pt x="2057" y="1193"/>
                </a:moveTo>
                <a:lnTo>
                  <a:pt x="0" y="0"/>
                </a:lnTo>
                <a:lnTo>
                  <a:pt x="1663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0" name="object 3340"/>
          <p:cNvSpPr/>
          <p:nvPr/>
        </p:nvSpPr>
        <p:spPr>
          <a:xfrm>
            <a:off x="1657327" y="2355630"/>
            <a:ext cx="1739" cy="1028"/>
          </a:xfrm>
          <a:custGeom>
            <a:avLst/>
            <a:gdLst/>
            <a:ahLst/>
            <a:cxnLst/>
            <a:rect l="l" t="t" r="r" b="b"/>
            <a:pathLst>
              <a:path w="1739" h="1028">
                <a:moveTo>
                  <a:pt x="0" y="0"/>
                </a:moveTo>
                <a:lnTo>
                  <a:pt x="1739" y="1028"/>
                </a:lnTo>
                <a:lnTo>
                  <a:pt x="1511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1" name="object 3341"/>
          <p:cNvSpPr/>
          <p:nvPr/>
        </p:nvSpPr>
        <p:spPr>
          <a:xfrm>
            <a:off x="1654395" y="2353886"/>
            <a:ext cx="952" cy="635"/>
          </a:xfrm>
          <a:custGeom>
            <a:avLst/>
            <a:gdLst/>
            <a:ahLst/>
            <a:cxnLst/>
            <a:rect l="l" t="t" r="r" b="b"/>
            <a:pathLst>
              <a:path w="952" h="635">
                <a:moveTo>
                  <a:pt x="0" y="0"/>
                </a:moveTo>
                <a:lnTo>
                  <a:pt x="952" y="635"/>
                </a:lnTo>
                <a:lnTo>
                  <a:pt x="876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2" name="object 3342"/>
          <p:cNvSpPr/>
          <p:nvPr/>
        </p:nvSpPr>
        <p:spPr>
          <a:xfrm>
            <a:off x="1654556" y="2275471"/>
            <a:ext cx="25019" cy="13868"/>
          </a:xfrm>
          <a:custGeom>
            <a:avLst/>
            <a:gdLst/>
            <a:ahLst/>
            <a:cxnLst/>
            <a:rect l="l" t="t" r="r" b="b"/>
            <a:pathLst>
              <a:path w="25018" h="13868">
                <a:moveTo>
                  <a:pt x="21462" y="2540"/>
                </a:moveTo>
                <a:lnTo>
                  <a:pt x="25018" y="2374"/>
                </a:lnTo>
                <a:lnTo>
                  <a:pt x="6172" y="3340"/>
                </a:lnTo>
                <a:lnTo>
                  <a:pt x="19951" y="11252"/>
                </a:lnTo>
                <a:lnTo>
                  <a:pt x="18453" y="13868"/>
                </a:lnTo>
                <a:lnTo>
                  <a:pt x="0" y="3175"/>
                </a:lnTo>
                <a:lnTo>
                  <a:pt x="1587" y="482"/>
                </a:lnTo>
                <a:lnTo>
                  <a:pt x="11874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3" name="object 3343"/>
          <p:cNvSpPr/>
          <p:nvPr/>
        </p:nvSpPr>
        <p:spPr>
          <a:xfrm>
            <a:off x="1657329" y="2356657"/>
            <a:ext cx="3162" cy="6261"/>
          </a:xfrm>
          <a:custGeom>
            <a:avLst/>
            <a:gdLst/>
            <a:ahLst/>
            <a:cxnLst/>
            <a:rect l="l" t="t" r="r" b="b"/>
            <a:pathLst>
              <a:path w="3162" h="6261">
                <a:moveTo>
                  <a:pt x="1739" y="0"/>
                </a:moveTo>
                <a:lnTo>
                  <a:pt x="3162" y="787"/>
                </a:lnTo>
                <a:lnTo>
                  <a:pt x="0" y="6261"/>
                </a:lnTo>
                <a:lnTo>
                  <a:pt x="2692" y="158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4" name="object 3344"/>
          <p:cNvSpPr/>
          <p:nvPr/>
        </p:nvSpPr>
        <p:spPr>
          <a:xfrm>
            <a:off x="1658593" y="2306444"/>
            <a:ext cx="23837" cy="18376"/>
          </a:xfrm>
          <a:custGeom>
            <a:avLst/>
            <a:gdLst/>
            <a:ahLst/>
            <a:cxnLst/>
            <a:rect l="l" t="t" r="r" b="b"/>
            <a:pathLst>
              <a:path w="23837" h="18376">
                <a:moveTo>
                  <a:pt x="22098" y="317"/>
                </a:moveTo>
                <a:lnTo>
                  <a:pt x="23837" y="1269"/>
                </a:lnTo>
                <a:lnTo>
                  <a:pt x="21539" y="0"/>
                </a:lnTo>
                <a:lnTo>
                  <a:pt x="10858" y="18376"/>
                </a:lnTo>
                <a:lnTo>
                  <a:pt x="1511" y="12992"/>
                </a:lnTo>
                <a:lnTo>
                  <a:pt x="5156" y="6578"/>
                </a:lnTo>
                <a:lnTo>
                  <a:pt x="0" y="1551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5" name="object 3345"/>
          <p:cNvSpPr/>
          <p:nvPr/>
        </p:nvSpPr>
        <p:spPr>
          <a:xfrm>
            <a:off x="1663743" y="2308661"/>
            <a:ext cx="2527" cy="4356"/>
          </a:xfrm>
          <a:custGeom>
            <a:avLst/>
            <a:gdLst/>
            <a:ahLst/>
            <a:cxnLst/>
            <a:rect l="l" t="t" r="r" b="b"/>
            <a:pathLst>
              <a:path w="2527" h="4356">
                <a:moveTo>
                  <a:pt x="0" y="4356"/>
                </a:moveTo>
                <a:lnTo>
                  <a:pt x="2527" y="0"/>
                </a:lnTo>
                <a:lnTo>
                  <a:pt x="1739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6" name="object 3346"/>
          <p:cNvSpPr/>
          <p:nvPr/>
        </p:nvSpPr>
        <p:spPr>
          <a:xfrm>
            <a:off x="1657327" y="2280229"/>
            <a:ext cx="7048" cy="4114"/>
          </a:xfrm>
          <a:custGeom>
            <a:avLst/>
            <a:gdLst/>
            <a:ahLst/>
            <a:cxnLst/>
            <a:rect l="l" t="t" r="r" b="b"/>
            <a:pathLst>
              <a:path w="7048" h="4114">
                <a:moveTo>
                  <a:pt x="0" y="0"/>
                </a:moveTo>
                <a:lnTo>
                  <a:pt x="7048" y="411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7" name="object 3347"/>
          <p:cNvSpPr/>
          <p:nvPr/>
        </p:nvSpPr>
        <p:spPr>
          <a:xfrm>
            <a:off x="1661284" y="2264465"/>
            <a:ext cx="19888" cy="11010"/>
          </a:xfrm>
          <a:custGeom>
            <a:avLst/>
            <a:gdLst/>
            <a:ahLst/>
            <a:cxnLst/>
            <a:rect l="l" t="t" r="r" b="b"/>
            <a:pathLst>
              <a:path w="19888" h="11010">
                <a:moveTo>
                  <a:pt x="4991" y="11010"/>
                </a:moveTo>
                <a:lnTo>
                  <a:pt x="13703" y="10540"/>
                </a:lnTo>
                <a:lnTo>
                  <a:pt x="0" y="2616"/>
                </a:lnTo>
                <a:lnTo>
                  <a:pt x="1511" y="0"/>
                </a:lnTo>
                <a:lnTo>
                  <a:pt x="19888" y="10693"/>
                </a:lnTo>
                <a:lnTo>
                  <a:pt x="19723" y="1101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8" name="object 3348"/>
          <p:cNvSpPr/>
          <p:nvPr/>
        </p:nvSpPr>
        <p:spPr>
          <a:xfrm>
            <a:off x="1661447" y="2215602"/>
            <a:ext cx="4826" cy="2768"/>
          </a:xfrm>
          <a:custGeom>
            <a:avLst/>
            <a:gdLst/>
            <a:ahLst/>
            <a:cxnLst/>
            <a:rect l="l" t="t" r="r" b="b"/>
            <a:pathLst>
              <a:path w="4825" h="2768">
                <a:moveTo>
                  <a:pt x="0" y="0"/>
                </a:moveTo>
                <a:lnTo>
                  <a:pt x="4826" y="27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9" name="object 3349"/>
          <p:cNvSpPr/>
          <p:nvPr/>
        </p:nvSpPr>
        <p:spPr>
          <a:xfrm>
            <a:off x="1669441" y="2324822"/>
            <a:ext cx="3733" cy="2133"/>
          </a:xfrm>
          <a:custGeom>
            <a:avLst/>
            <a:gdLst/>
            <a:ahLst/>
            <a:cxnLst/>
            <a:rect l="l" t="t" r="r" b="b"/>
            <a:pathLst>
              <a:path w="3733" h="2133">
                <a:moveTo>
                  <a:pt x="3568" y="2057"/>
                </a:moveTo>
                <a:lnTo>
                  <a:pt x="3733" y="2133"/>
                </a:lnTo>
                <a:lnTo>
                  <a:pt x="0" y="0"/>
                </a:lnTo>
                <a:lnTo>
                  <a:pt x="317" y="1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0" name="object 3350"/>
          <p:cNvSpPr/>
          <p:nvPr/>
        </p:nvSpPr>
        <p:spPr>
          <a:xfrm>
            <a:off x="1673167" y="2326956"/>
            <a:ext cx="2057" cy="1193"/>
          </a:xfrm>
          <a:custGeom>
            <a:avLst/>
            <a:gdLst/>
            <a:ahLst/>
            <a:cxnLst/>
            <a:rect l="l" t="t" r="r" b="b"/>
            <a:pathLst>
              <a:path w="2057" h="1193">
                <a:moveTo>
                  <a:pt x="1028" y="634"/>
                </a:moveTo>
                <a:lnTo>
                  <a:pt x="2057" y="1193"/>
                </a:lnTo>
                <a:lnTo>
                  <a:pt x="0" y="0"/>
                </a:lnTo>
                <a:lnTo>
                  <a:pt x="2057" y="1193"/>
                </a:lnTo>
                <a:lnTo>
                  <a:pt x="317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1" name="object 3351"/>
          <p:cNvSpPr/>
          <p:nvPr/>
        </p:nvSpPr>
        <p:spPr>
          <a:xfrm>
            <a:off x="1672851" y="2326800"/>
            <a:ext cx="317" cy="165"/>
          </a:xfrm>
          <a:custGeom>
            <a:avLst/>
            <a:gdLst/>
            <a:ahLst/>
            <a:cxnLst/>
            <a:rect l="l" t="t" r="r" b="b"/>
            <a:pathLst>
              <a:path w="317" h="165">
                <a:moveTo>
                  <a:pt x="0" y="0"/>
                </a:moveTo>
                <a:lnTo>
                  <a:pt x="317" y="165"/>
                </a:lnTo>
                <a:lnTo>
                  <a:pt x="7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2" name="object 3352"/>
          <p:cNvSpPr/>
          <p:nvPr/>
        </p:nvSpPr>
        <p:spPr>
          <a:xfrm>
            <a:off x="1666275" y="2303989"/>
            <a:ext cx="2692" cy="4673"/>
          </a:xfrm>
          <a:custGeom>
            <a:avLst/>
            <a:gdLst/>
            <a:ahLst/>
            <a:cxnLst/>
            <a:rect l="l" t="t" r="r" b="b"/>
            <a:pathLst>
              <a:path w="2692" h="4673">
                <a:moveTo>
                  <a:pt x="0" y="4673"/>
                </a:moveTo>
                <a:lnTo>
                  <a:pt x="2692" y="0"/>
                </a:lnTo>
                <a:lnTo>
                  <a:pt x="952" y="300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3" name="object 3353"/>
          <p:cNvSpPr/>
          <p:nvPr/>
        </p:nvSpPr>
        <p:spPr>
          <a:xfrm>
            <a:off x="1668969" y="2293145"/>
            <a:ext cx="6261" cy="10845"/>
          </a:xfrm>
          <a:custGeom>
            <a:avLst/>
            <a:gdLst/>
            <a:ahLst/>
            <a:cxnLst/>
            <a:rect l="l" t="t" r="r" b="b"/>
            <a:pathLst>
              <a:path w="6261" h="10845">
                <a:moveTo>
                  <a:pt x="0" y="10845"/>
                </a:moveTo>
                <a:lnTo>
                  <a:pt x="6261" y="0"/>
                </a:lnTo>
                <a:lnTo>
                  <a:pt x="5232" y="189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4" name="object 3354"/>
          <p:cNvSpPr/>
          <p:nvPr/>
        </p:nvSpPr>
        <p:spPr>
          <a:xfrm>
            <a:off x="1669446" y="2298600"/>
            <a:ext cx="2692" cy="4597"/>
          </a:xfrm>
          <a:custGeom>
            <a:avLst/>
            <a:gdLst/>
            <a:ahLst/>
            <a:cxnLst/>
            <a:rect l="l" t="t" r="r" b="b"/>
            <a:pathLst>
              <a:path w="2692" h="4597">
                <a:moveTo>
                  <a:pt x="0" y="4597"/>
                </a:moveTo>
                <a:lnTo>
                  <a:pt x="269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5" name="object 3355"/>
          <p:cNvSpPr/>
          <p:nvPr/>
        </p:nvSpPr>
        <p:spPr>
          <a:xfrm>
            <a:off x="1670712" y="2300980"/>
            <a:ext cx="9423" cy="5461"/>
          </a:xfrm>
          <a:custGeom>
            <a:avLst/>
            <a:gdLst/>
            <a:ahLst/>
            <a:cxnLst/>
            <a:rect l="l" t="t" r="r" b="b"/>
            <a:pathLst>
              <a:path w="9423" h="5461">
                <a:moveTo>
                  <a:pt x="0" y="0"/>
                </a:moveTo>
                <a:lnTo>
                  <a:pt x="9423" y="546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6" name="object 3356"/>
          <p:cNvSpPr/>
          <p:nvPr/>
        </p:nvSpPr>
        <p:spPr>
          <a:xfrm>
            <a:off x="1668805" y="2283395"/>
            <a:ext cx="4521" cy="2616"/>
          </a:xfrm>
          <a:custGeom>
            <a:avLst/>
            <a:gdLst/>
            <a:ahLst/>
            <a:cxnLst/>
            <a:rect l="l" t="t" r="r" b="b"/>
            <a:pathLst>
              <a:path w="4521" h="2616">
                <a:moveTo>
                  <a:pt x="4521" y="261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7" name="object 3357"/>
          <p:cNvSpPr/>
          <p:nvPr/>
        </p:nvSpPr>
        <p:spPr>
          <a:xfrm>
            <a:off x="1675227" y="2268030"/>
            <a:ext cx="14490" cy="25107"/>
          </a:xfrm>
          <a:custGeom>
            <a:avLst/>
            <a:gdLst/>
            <a:ahLst/>
            <a:cxnLst/>
            <a:rect l="l" t="t" r="r" b="b"/>
            <a:pathLst>
              <a:path w="14490" h="25107">
                <a:moveTo>
                  <a:pt x="0" y="25107"/>
                </a:moveTo>
                <a:lnTo>
                  <a:pt x="14490" y="0"/>
                </a:lnTo>
                <a:lnTo>
                  <a:pt x="11557" y="515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8" name="object 3358"/>
          <p:cNvSpPr/>
          <p:nvPr/>
        </p:nvSpPr>
        <p:spPr>
          <a:xfrm>
            <a:off x="1668726" y="2271433"/>
            <a:ext cx="6261" cy="3568"/>
          </a:xfrm>
          <a:custGeom>
            <a:avLst/>
            <a:gdLst/>
            <a:ahLst/>
            <a:cxnLst/>
            <a:rect l="l" t="t" r="r" b="b"/>
            <a:pathLst>
              <a:path w="6261" h="3568">
                <a:moveTo>
                  <a:pt x="6261" y="3568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9" name="object 3359"/>
          <p:cNvSpPr/>
          <p:nvPr/>
        </p:nvSpPr>
        <p:spPr>
          <a:xfrm>
            <a:off x="1681247" y="2268035"/>
            <a:ext cx="317" cy="76"/>
          </a:xfrm>
          <a:custGeom>
            <a:avLst/>
            <a:gdLst/>
            <a:ahLst/>
            <a:cxnLst/>
            <a:rect l="l" t="t" r="r" b="b"/>
            <a:pathLst>
              <a:path w="317" h="76">
                <a:moveTo>
                  <a:pt x="0" y="76"/>
                </a:moveTo>
                <a:lnTo>
                  <a:pt x="31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0" name="object 3360"/>
          <p:cNvSpPr/>
          <p:nvPr/>
        </p:nvSpPr>
        <p:spPr>
          <a:xfrm>
            <a:off x="1669679" y="2262488"/>
            <a:ext cx="4279" cy="4038"/>
          </a:xfrm>
          <a:custGeom>
            <a:avLst/>
            <a:gdLst/>
            <a:ahLst/>
            <a:cxnLst/>
            <a:rect l="l" t="t" r="r" b="b"/>
            <a:pathLst>
              <a:path w="4279" h="4038">
                <a:moveTo>
                  <a:pt x="4279" y="4038"/>
                </a:moveTo>
                <a:lnTo>
                  <a:pt x="1028" y="1587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1" name="object 3361"/>
          <p:cNvSpPr/>
          <p:nvPr/>
        </p:nvSpPr>
        <p:spPr>
          <a:xfrm>
            <a:off x="1670711" y="2251162"/>
            <a:ext cx="3327" cy="10769"/>
          </a:xfrm>
          <a:custGeom>
            <a:avLst/>
            <a:gdLst/>
            <a:ahLst/>
            <a:cxnLst/>
            <a:rect l="l" t="t" r="r" b="b"/>
            <a:pathLst>
              <a:path w="3327" h="10769">
                <a:moveTo>
                  <a:pt x="3327" y="0"/>
                </a:moveTo>
                <a:lnTo>
                  <a:pt x="2451" y="469"/>
                </a:lnTo>
                <a:lnTo>
                  <a:pt x="876" y="2374"/>
                </a:lnTo>
                <a:lnTo>
                  <a:pt x="0" y="4673"/>
                </a:lnTo>
                <a:lnTo>
                  <a:pt x="0" y="6731"/>
                </a:lnTo>
                <a:lnTo>
                  <a:pt x="635" y="8864"/>
                </a:lnTo>
                <a:lnTo>
                  <a:pt x="2057" y="10769"/>
                </a:lnTo>
                <a:lnTo>
                  <a:pt x="1511" y="100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2" name="object 3362"/>
          <p:cNvSpPr/>
          <p:nvPr/>
        </p:nvSpPr>
        <p:spPr>
          <a:xfrm>
            <a:off x="1681325" y="2265023"/>
            <a:ext cx="1346" cy="317"/>
          </a:xfrm>
          <a:custGeom>
            <a:avLst/>
            <a:gdLst/>
            <a:ahLst/>
            <a:cxnLst/>
            <a:rect l="l" t="t" r="r" b="b"/>
            <a:pathLst>
              <a:path w="1346" h="317">
                <a:moveTo>
                  <a:pt x="1346" y="0"/>
                </a:moveTo>
                <a:lnTo>
                  <a:pt x="0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3" name="object 3363"/>
          <p:cNvSpPr/>
          <p:nvPr/>
        </p:nvSpPr>
        <p:spPr>
          <a:xfrm>
            <a:off x="1668885" y="2261386"/>
            <a:ext cx="4203" cy="4508"/>
          </a:xfrm>
          <a:custGeom>
            <a:avLst/>
            <a:gdLst/>
            <a:ahLst/>
            <a:cxnLst/>
            <a:rect l="l" t="t" r="r" b="b"/>
            <a:pathLst>
              <a:path w="4203" h="4508">
                <a:moveTo>
                  <a:pt x="4203" y="4508"/>
                </a:moveTo>
                <a:lnTo>
                  <a:pt x="1828" y="2692"/>
                </a:lnTo>
                <a:lnTo>
                  <a:pt x="0" y="0"/>
                </a:lnTo>
                <a:lnTo>
                  <a:pt x="1828" y="260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4" name="object 3364"/>
          <p:cNvSpPr/>
          <p:nvPr/>
        </p:nvSpPr>
        <p:spPr>
          <a:xfrm>
            <a:off x="1668101" y="2255754"/>
            <a:ext cx="787" cy="5626"/>
          </a:xfrm>
          <a:custGeom>
            <a:avLst/>
            <a:gdLst/>
            <a:ahLst/>
            <a:cxnLst/>
            <a:rect l="l" t="t" r="r" b="b"/>
            <a:pathLst>
              <a:path w="787" h="5626">
                <a:moveTo>
                  <a:pt x="787" y="5626"/>
                </a:moveTo>
                <a:lnTo>
                  <a:pt x="0" y="2857"/>
                </a:lnTo>
                <a:lnTo>
                  <a:pt x="152" y="0"/>
                </a:lnTo>
                <a:lnTo>
                  <a:pt x="76" y="48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5" name="object 3365"/>
          <p:cNvSpPr/>
          <p:nvPr/>
        </p:nvSpPr>
        <p:spPr>
          <a:xfrm>
            <a:off x="1668259" y="2248949"/>
            <a:ext cx="4508" cy="6807"/>
          </a:xfrm>
          <a:custGeom>
            <a:avLst/>
            <a:gdLst/>
            <a:ahLst/>
            <a:cxnLst/>
            <a:rect l="l" t="t" r="r" b="b"/>
            <a:pathLst>
              <a:path w="4508" h="6807">
                <a:moveTo>
                  <a:pt x="76" y="6413"/>
                </a:moveTo>
                <a:lnTo>
                  <a:pt x="0" y="6807"/>
                </a:lnTo>
                <a:lnTo>
                  <a:pt x="1270" y="3403"/>
                </a:lnTo>
                <a:lnTo>
                  <a:pt x="3403" y="711"/>
                </a:lnTo>
                <a:lnTo>
                  <a:pt x="4508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6" name="object 3366"/>
          <p:cNvSpPr/>
          <p:nvPr/>
        </p:nvSpPr>
        <p:spPr>
          <a:xfrm>
            <a:off x="1670712" y="2257023"/>
            <a:ext cx="165" cy="1346"/>
          </a:xfrm>
          <a:custGeom>
            <a:avLst/>
            <a:gdLst/>
            <a:ahLst/>
            <a:cxnLst/>
            <a:rect l="l" t="t" r="r" b="b"/>
            <a:pathLst>
              <a:path w="165" h="1346">
                <a:moveTo>
                  <a:pt x="0" y="0"/>
                </a:moveTo>
                <a:lnTo>
                  <a:pt x="0" y="876"/>
                </a:lnTo>
                <a:lnTo>
                  <a:pt x="165" y="13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7" name="object 3367"/>
          <p:cNvSpPr/>
          <p:nvPr/>
        </p:nvSpPr>
        <p:spPr>
          <a:xfrm>
            <a:off x="1672135" y="2250048"/>
            <a:ext cx="5067" cy="2857"/>
          </a:xfrm>
          <a:custGeom>
            <a:avLst/>
            <a:gdLst/>
            <a:ahLst/>
            <a:cxnLst/>
            <a:rect l="l" t="t" r="r" b="b"/>
            <a:pathLst>
              <a:path w="5067" h="2857">
                <a:moveTo>
                  <a:pt x="4279" y="165"/>
                </a:moveTo>
                <a:lnTo>
                  <a:pt x="5067" y="0"/>
                </a:lnTo>
                <a:lnTo>
                  <a:pt x="2768" y="558"/>
                </a:lnTo>
                <a:lnTo>
                  <a:pt x="1028" y="1587"/>
                </a:lnTo>
                <a:lnTo>
                  <a:pt x="0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8" name="object 3368"/>
          <p:cNvSpPr/>
          <p:nvPr/>
        </p:nvSpPr>
        <p:spPr>
          <a:xfrm>
            <a:off x="1675227" y="2250365"/>
            <a:ext cx="787" cy="165"/>
          </a:xfrm>
          <a:custGeom>
            <a:avLst/>
            <a:gdLst/>
            <a:ahLst/>
            <a:cxnLst/>
            <a:rect l="l" t="t" r="r" b="b"/>
            <a:pathLst>
              <a:path w="787" h="165">
                <a:moveTo>
                  <a:pt x="0" y="165"/>
                </a:moveTo>
                <a:lnTo>
                  <a:pt x="78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9" name="object 3369"/>
          <p:cNvSpPr/>
          <p:nvPr/>
        </p:nvSpPr>
        <p:spPr>
          <a:xfrm>
            <a:off x="1668256" y="2259007"/>
            <a:ext cx="0" cy="76"/>
          </a:xfrm>
          <a:custGeom>
            <a:avLst/>
            <a:gdLst/>
            <a:ahLst/>
            <a:cxnLst/>
            <a:rect l="l" t="t" r="r" b="b"/>
            <a:pathLst>
              <a:path h="76">
                <a:moveTo>
                  <a:pt x="0" y="76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0" name="object 3370"/>
          <p:cNvSpPr/>
          <p:nvPr/>
        </p:nvSpPr>
        <p:spPr>
          <a:xfrm>
            <a:off x="1667142" y="2239284"/>
            <a:ext cx="4838" cy="8318"/>
          </a:xfrm>
          <a:custGeom>
            <a:avLst/>
            <a:gdLst/>
            <a:ahLst/>
            <a:cxnLst/>
            <a:rect l="l" t="t" r="r" b="b"/>
            <a:pathLst>
              <a:path w="4838" h="8318">
                <a:moveTo>
                  <a:pt x="3886" y="1663"/>
                </a:moveTo>
                <a:lnTo>
                  <a:pt x="4838" y="0"/>
                </a:lnTo>
                <a:lnTo>
                  <a:pt x="0" y="831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1" name="object 3371"/>
          <p:cNvSpPr/>
          <p:nvPr/>
        </p:nvSpPr>
        <p:spPr>
          <a:xfrm>
            <a:off x="1671661" y="2247995"/>
            <a:ext cx="2540" cy="1663"/>
          </a:xfrm>
          <a:custGeom>
            <a:avLst/>
            <a:gdLst/>
            <a:ahLst/>
            <a:cxnLst/>
            <a:rect l="l" t="t" r="r" b="b"/>
            <a:pathLst>
              <a:path w="2539" h="1663">
                <a:moveTo>
                  <a:pt x="952" y="1028"/>
                </a:moveTo>
                <a:lnTo>
                  <a:pt x="2539" y="0"/>
                </a:lnTo>
                <a:lnTo>
                  <a:pt x="0" y="166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2" name="object 3372"/>
          <p:cNvSpPr/>
          <p:nvPr/>
        </p:nvSpPr>
        <p:spPr>
          <a:xfrm>
            <a:off x="1674196" y="2247284"/>
            <a:ext cx="2933" cy="711"/>
          </a:xfrm>
          <a:custGeom>
            <a:avLst/>
            <a:gdLst/>
            <a:ahLst/>
            <a:cxnLst/>
            <a:rect l="l" t="t" r="r" b="b"/>
            <a:pathLst>
              <a:path w="2933" h="711">
                <a:moveTo>
                  <a:pt x="0" y="711"/>
                </a:moveTo>
                <a:lnTo>
                  <a:pt x="2933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3" name="object 3373"/>
          <p:cNvSpPr/>
          <p:nvPr/>
        </p:nvSpPr>
        <p:spPr>
          <a:xfrm>
            <a:off x="1671509" y="2239283"/>
            <a:ext cx="469" cy="876"/>
          </a:xfrm>
          <a:custGeom>
            <a:avLst/>
            <a:gdLst/>
            <a:ahLst/>
            <a:cxnLst/>
            <a:rect l="l" t="t" r="r" b="b"/>
            <a:pathLst>
              <a:path w="469" h="876">
                <a:moveTo>
                  <a:pt x="469" y="0"/>
                </a:moveTo>
                <a:lnTo>
                  <a:pt x="0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4" name="object 3374"/>
          <p:cNvSpPr/>
          <p:nvPr/>
        </p:nvSpPr>
        <p:spPr>
          <a:xfrm>
            <a:off x="1675223" y="2328148"/>
            <a:ext cx="1663" cy="952"/>
          </a:xfrm>
          <a:custGeom>
            <a:avLst/>
            <a:gdLst/>
            <a:ahLst/>
            <a:cxnLst/>
            <a:rect l="l" t="t" r="r" b="b"/>
            <a:pathLst>
              <a:path w="1663" h="952">
                <a:moveTo>
                  <a:pt x="1269" y="711"/>
                </a:moveTo>
                <a:lnTo>
                  <a:pt x="1663" y="952"/>
                </a:lnTo>
                <a:lnTo>
                  <a:pt x="0" y="0"/>
                </a:lnTo>
                <a:lnTo>
                  <a:pt x="1269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5" name="object 3375"/>
          <p:cNvSpPr/>
          <p:nvPr/>
        </p:nvSpPr>
        <p:spPr>
          <a:xfrm>
            <a:off x="1676890" y="2307075"/>
            <a:ext cx="10617" cy="22021"/>
          </a:xfrm>
          <a:custGeom>
            <a:avLst/>
            <a:gdLst/>
            <a:ahLst/>
            <a:cxnLst/>
            <a:rect l="l" t="t" r="r" b="b"/>
            <a:pathLst>
              <a:path w="10617" h="22021">
                <a:moveTo>
                  <a:pt x="0" y="22021"/>
                </a:moveTo>
                <a:lnTo>
                  <a:pt x="10617" y="3568"/>
                </a:lnTo>
                <a:lnTo>
                  <a:pt x="435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6" name="object 3376"/>
          <p:cNvSpPr/>
          <p:nvPr/>
        </p:nvSpPr>
        <p:spPr>
          <a:xfrm>
            <a:off x="1682281" y="2307631"/>
            <a:ext cx="939" cy="558"/>
          </a:xfrm>
          <a:custGeom>
            <a:avLst/>
            <a:gdLst/>
            <a:ahLst/>
            <a:cxnLst/>
            <a:rect l="l" t="t" r="r" b="b"/>
            <a:pathLst>
              <a:path w="939" h="558">
                <a:moveTo>
                  <a:pt x="469" y="317"/>
                </a:moveTo>
                <a:lnTo>
                  <a:pt x="0" y="0"/>
                </a:lnTo>
                <a:lnTo>
                  <a:pt x="939" y="55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7" name="object 3377"/>
          <p:cNvSpPr/>
          <p:nvPr/>
        </p:nvSpPr>
        <p:spPr>
          <a:xfrm>
            <a:off x="1683386" y="2308264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393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8" name="object 3378"/>
          <p:cNvSpPr/>
          <p:nvPr/>
        </p:nvSpPr>
        <p:spPr>
          <a:xfrm>
            <a:off x="1684249" y="2308825"/>
            <a:ext cx="2857" cy="1663"/>
          </a:xfrm>
          <a:custGeom>
            <a:avLst/>
            <a:gdLst/>
            <a:ahLst/>
            <a:cxnLst/>
            <a:rect l="l" t="t" r="r" b="b"/>
            <a:pathLst>
              <a:path w="2857" h="1663">
                <a:moveTo>
                  <a:pt x="165" y="76"/>
                </a:moveTo>
                <a:lnTo>
                  <a:pt x="2857" y="1663"/>
                </a:lnTo>
                <a:lnTo>
                  <a:pt x="0" y="0"/>
                </a:lnTo>
                <a:lnTo>
                  <a:pt x="2781" y="157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9" name="object 3379"/>
          <p:cNvSpPr/>
          <p:nvPr/>
        </p:nvSpPr>
        <p:spPr>
          <a:xfrm>
            <a:off x="1679582" y="2275160"/>
            <a:ext cx="1587" cy="2692"/>
          </a:xfrm>
          <a:custGeom>
            <a:avLst/>
            <a:gdLst/>
            <a:ahLst/>
            <a:cxnLst/>
            <a:rect l="l" t="t" r="r" b="b"/>
            <a:pathLst>
              <a:path w="1587" h="2692">
                <a:moveTo>
                  <a:pt x="0" y="2692"/>
                </a:moveTo>
                <a:lnTo>
                  <a:pt x="1587" y="0"/>
                </a:lnTo>
                <a:lnTo>
                  <a:pt x="558" y="18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0" name="object 3380"/>
          <p:cNvSpPr/>
          <p:nvPr/>
        </p:nvSpPr>
        <p:spPr>
          <a:xfrm>
            <a:off x="1681563" y="2262496"/>
            <a:ext cx="7200" cy="5537"/>
          </a:xfrm>
          <a:custGeom>
            <a:avLst/>
            <a:gdLst/>
            <a:ahLst/>
            <a:cxnLst/>
            <a:rect l="l" t="t" r="r" b="b"/>
            <a:pathLst>
              <a:path w="7200" h="5537">
                <a:moveTo>
                  <a:pt x="0" y="5537"/>
                </a:moveTo>
                <a:lnTo>
                  <a:pt x="2133" y="5067"/>
                </a:lnTo>
                <a:lnTo>
                  <a:pt x="4597" y="3390"/>
                </a:lnTo>
                <a:lnTo>
                  <a:pt x="6807" y="787"/>
                </a:lnTo>
                <a:lnTo>
                  <a:pt x="7200" y="0"/>
                </a:lnTo>
                <a:lnTo>
                  <a:pt x="6972" y="39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1" name="object 3381"/>
          <p:cNvSpPr/>
          <p:nvPr/>
        </p:nvSpPr>
        <p:spPr>
          <a:xfrm>
            <a:off x="1681885" y="2264707"/>
            <a:ext cx="1498" cy="469"/>
          </a:xfrm>
          <a:custGeom>
            <a:avLst/>
            <a:gdLst/>
            <a:ahLst/>
            <a:cxnLst/>
            <a:rect l="l" t="t" r="r" b="b"/>
            <a:pathLst>
              <a:path w="1498" h="469">
                <a:moveTo>
                  <a:pt x="1498" y="0"/>
                </a:moveTo>
                <a:lnTo>
                  <a:pt x="787" y="317"/>
                </a:lnTo>
                <a:lnTo>
                  <a:pt x="0" y="46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2" name="object 3382"/>
          <p:cNvSpPr/>
          <p:nvPr/>
        </p:nvSpPr>
        <p:spPr>
          <a:xfrm>
            <a:off x="1682671" y="2263283"/>
            <a:ext cx="2540" cy="1739"/>
          </a:xfrm>
          <a:custGeom>
            <a:avLst/>
            <a:gdLst/>
            <a:ahLst/>
            <a:cxnLst/>
            <a:rect l="l" t="t" r="r" b="b"/>
            <a:pathLst>
              <a:path w="2539" h="1739">
                <a:moveTo>
                  <a:pt x="0" y="1739"/>
                </a:moveTo>
                <a:lnTo>
                  <a:pt x="1905" y="711"/>
                </a:lnTo>
                <a:lnTo>
                  <a:pt x="254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3" name="object 3383"/>
          <p:cNvSpPr/>
          <p:nvPr/>
        </p:nvSpPr>
        <p:spPr>
          <a:xfrm>
            <a:off x="1677051" y="2267792"/>
            <a:ext cx="787" cy="241"/>
          </a:xfrm>
          <a:custGeom>
            <a:avLst/>
            <a:gdLst/>
            <a:ahLst/>
            <a:cxnLst/>
            <a:rect l="l" t="t" r="r" b="b"/>
            <a:pathLst>
              <a:path w="787" h="241">
                <a:moveTo>
                  <a:pt x="787" y="24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4" name="object 3384"/>
          <p:cNvSpPr/>
          <p:nvPr/>
        </p:nvSpPr>
        <p:spPr>
          <a:xfrm>
            <a:off x="1677206" y="2250055"/>
            <a:ext cx="3327" cy="711"/>
          </a:xfrm>
          <a:custGeom>
            <a:avLst/>
            <a:gdLst/>
            <a:ahLst/>
            <a:cxnLst/>
            <a:rect l="l" t="t" r="r" b="b"/>
            <a:pathLst>
              <a:path w="3327" h="711">
                <a:moveTo>
                  <a:pt x="0" y="0"/>
                </a:moveTo>
                <a:lnTo>
                  <a:pt x="2222" y="241"/>
                </a:lnTo>
                <a:lnTo>
                  <a:pt x="3327" y="71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5" name="object 3385"/>
          <p:cNvSpPr/>
          <p:nvPr/>
        </p:nvSpPr>
        <p:spPr>
          <a:xfrm>
            <a:off x="1679423" y="2250290"/>
            <a:ext cx="4838" cy="2692"/>
          </a:xfrm>
          <a:custGeom>
            <a:avLst/>
            <a:gdLst/>
            <a:ahLst/>
            <a:cxnLst/>
            <a:rect l="l" t="t" r="r" b="b"/>
            <a:pathLst>
              <a:path w="4838" h="2692">
                <a:moveTo>
                  <a:pt x="2298" y="952"/>
                </a:moveTo>
                <a:lnTo>
                  <a:pt x="0" y="0"/>
                </a:lnTo>
                <a:lnTo>
                  <a:pt x="2768" y="1193"/>
                </a:lnTo>
                <a:lnTo>
                  <a:pt x="4838" y="2692"/>
                </a:lnTo>
                <a:lnTo>
                  <a:pt x="3086" y="142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6" name="object 3386"/>
          <p:cNvSpPr/>
          <p:nvPr/>
        </p:nvSpPr>
        <p:spPr>
          <a:xfrm>
            <a:off x="1677522" y="2247361"/>
            <a:ext cx="3251" cy="317"/>
          </a:xfrm>
          <a:custGeom>
            <a:avLst/>
            <a:gdLst/>
            <a:ahLst/>
            <a:cxnLst/>
            <a:rect l="l" t="t" r="r" b="b"/>
            <a:pathLst>
              <a:path w="3251" h="317">
                <a:moveTo>
                  <a:pt x="0" y="0"/>
                </a:moveTo>
                <a:lnTo>
                  <a:pt x="3251" y="31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7" name="object 3387"/>
          <p:cNvSpPr/>
          <p:nvPr/>
        </p:nvSpPr>
        <p:spPr>
          <a:xfrm>
            <a:off x="1677127" y="2247282"/>
            <a:ext cx="2374" cy="241"/>
          </a:xfrm>
          <a:custGeom>
            <a:avLst/>
            <a:gdLst/>
            <a:ahLst/>
            <a:cxnLst/>
            <a:rect l="l" t="t" r="r" b="b"/>
            <a:pathLst>
              <a:path w="2374" h="241">
                <a:moveTo>
                  <a:pt x="0" y="0"/>
                </a:moveTo>
                <a:lnTo>
                  <a:pt x="2374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8" name="object 3388"/>
          <p:cNvSpPr/>
          <p:nvPr/>
        </p:nvSpPr>
        <p:spPr>
          <a:xfrm>
            <a:off x="1675223" y="2223521"/>
            <a:ext cx="9029" cy="5232"/>
          </a:xfrm>
          <a:custGeom>
            <a:avLst/>
            <a:gdLst/>
            <a:ahLst/>
            <a:cxnLst/>
            <a:rect l="l" t="t" r="r" b="b"/>
            <a:pathLst>
              <a:path w="9029" h="5232">
                <a:moveTo>
                  <a:pt x="6261" y="3644"/>
                </a:moveTo>
                <a:lnTo>
                  <a:pt x="0" y="0"/>
                </a:lnTo>
                <a:lnTo>
                  <a:pt x="9029" y="5232"/>
                </a:lnTo>
                <a:lnTo>
                  <a:pt x="6261" y="3644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9" name="object 3389"/>
          <p:cNvSpPr/>
          <p:nvPr/>
        </p:nvSpPr>
        <p:spPr>
          <a:xfrm>
            <a:off x="1684568" y="2254172"/>
            <a:ext cx="22580" cy="23837"/>
          </a:xfrm>
          <a:custGeom>
            <a:avLst/>
            <a:gdLst/>
            <a:ahLst/>
            <a:cxnLst/>
            <a:rect l="l" t="t" r="r" b="b"/>
            <a:pathLst>
              <a:path w="22580" h="23837">
                <a:moveTo>
                  <a:pt x="2539" y="18453"/>
                </a:moveTo>
                <a:lnTo>
                  <a:pt x="0" y="22885"/>
                </a:lnTo>
                <a:lnTo>
                  <a:pt x="13157" y="0"/>
                </a:lnTo>
                <a:lnTo>
                  <a:pt x="22580" y="5460"/>
                </a:lnTo>
                <a:lnTo>
                  <a:pt x="11963" y="23837"/>
                </a:lnTo>
                <a:lnTo>
                  <a:pt x="2539" y="1845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0" name="object 3390"/>
          <p:cNvSpPr/>
          <p:nvPr/>
        </p:nvSpPr>
        <p:spPr>
          <a:xfrm>
            <a:off x="1684251" y="2252990"/>
            <a:ext cx="2933" cy="9182"/>
          </a:xfrm>
          <a:custGeom>
            <a:avLst/>
            <a:gdLst/>
            <a:ahLst/>
            <a:cxnLst/>
            <a:rect l="l" t="t" r="r" b="b"/>
            <a:pathLst>
              <a:path w="2933" h="9182">
                <a:moveTo>
                  <a:pt x="1905" y="9182"/>
                </a:moveTo>
                <a:lnTo>
                  <a:pt x="1981" y="9016"/>
                </a:lnTo>
                <a:lnTo>
                  <a:pt x="2857" y="6730"/>
                </a:lnTo>
                <a:lnTo>
                  <a:pt x="2933" y="4508"/>
                </a:lnTo>
                <a:lnTo>
                  <a:pt x="2298" y="2603"/>
                </a:lnTo>
                <a:lnTo>
                  <a:pt x="952" y="711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1" name="object 3391"/>
          <p:cNvSpPr/>
          <p:nvPr/>
        </p:nvSpPr>
        <p:spPr>
          <a:xfrm>
            <a:off x="1684573" y="2262013"/>
            <a:ext cx="1663" cy="1981"/>
          </a:xfrm>
          <a:custGeom>
            <a:avLst/>
            <a:gdLst/>
            <a:ahLst/>
            <a:cxnLst/>
            <a:rect l="l" t="t" r="r" b="b"/>
            <a:pathLst>
              <a:path w="1663" h="1981">
                <a:moveTo>
                  <a:pt x="0" y="1981"/>
                </a:moveTo>
                <a:lnTo>
                  <a:pt x="1498" y="317"/>
                </a:lnTo>
                <a:lnTo>
                  <a:pt x="1663" y="0"/>
                </a:lnTo>
                <a:lnTo>
                  <a:pt x="1498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2" name="object 3392"/>
          <p:cNvSpPr/>
          <p:nvPr/>
        </p:nvSpPr>
        <p:spPr>
          <a:xfrm>
            <a:off x="1687344" y="2251875"/>
            <a:ext cx="2374" cy="10617"/>
          </a:xfrm>
          <a:custGeom>
            <a:avLst/>
            <a:gdLst/>
            <a:ahLst/>
            <a:cxnLst/>
            <a:rect l="l" t="t" r="r" b="b"/>
            <a:pathLst>
              <a:path w="2374" h="10617">
                <a:moveTo>
                  <a:pt x="0" y="0"/>
                </a:moveTo>
                <a:lnTo>
                  <a:pt x="1498" y="2057"/>
                </a:lnTo>
                <a:lnTo>
                  <a:pt x="2374" y="5067"/>
                </a:lnTo>
                <a:lnTo>
                  <a:pt x="2374" y="7848"/>
                </a:lnTo>
                <a:lnTo>
                  <a:pt x="1422" y="10617"/>
                </a:lnTo>
                <a:lnTo>
                  <a:pt x="1498" y="1029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3" name="object 3393"/>
          <p:cNvSpPr/>
          <p:nvPr/>
        </p:nvSpPr>
        <p:spPr>
          <a:xfrm>
            <a:off x="1684257" y="2266210"/>
            <a:ext cx="1422" cy="952"/>
          </a:xfrm>
          <a:custGeom>
            <a:avLst/>
            <a:gdLst/>
            <a:ahLst/>
            <a:cxnLst/>
            <a:rect l="l" t="t" r="r" b="b"/>
            <a:pathLst>
              <a:path w="1422" h="952">
                <a:moveTo>
                  <a:pt x="0" y="952"/>
                </a:moveTo>
                <a:lnTo>
                  <a:pt x="142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4" name="object 3394"/>
          <p:cNvSpPr/>
          <p:nvPr/>
        </p:nvSpPr>
        <p:spPr>
          <a:xfrm>
            <a:off x="1688687" y="2259874"/>
            <a:ext cx="952" cy="2857"/>
          </a:xfrm>
          <a:custGeom>
            <a:avLst/>
            <a:gdLst/>
            <a:ahLst/>
            <a:cxnLst/>
            <a:rect l="l" t="t" r="r" b="b"/>
            <a:pathLst>
              <a:path w="952" h="2857">
                <a:moveTo>
                  <a:pt x="952" y="0"/>
                </a:moveTo>
                <a:lnTo>
                  <a:pt x="76" y="2616"/>
                </a:lnTo>
                <a:lnTo>
                  <a:pt x="0" y="285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5" name="object 3395"/>
          <p:cNvSpPr/>
          <p:nvPr/>
        </p:nvSpPr>
        <p:spPr>
          <a:xfrm>
            <a:off x="1685284" y="2250055"/>
            <a:ext cx="4191" cy="5943"/>
          </a:xfrm>
          <a:custGeom>
            <a:avLst/>
            <a:gdLst/>
            <a:ahLst/>
            <a:cxnLst/>
            <a:rect l="l" t="t" r="r" b="b"/>
            <a:pathLst>
              <a:path w="4191" h="5943">
                <a:moveTo>
                  <a:pt x="0" y="0"/>
                </a:moveTo>
                <a:lnTo>
                  <a:pt x="1663" y="1270"/>
                </a:lnTo>
                <a:lnTo>
                  <a:pt x="3568" y="3886"/>
                </a:lnTo>
                <a:lnTo>
                  <a:pt x="4191" y="594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6" name="object 3396"/>
          <p:cNvSpPr/>
          <p:nvPr/>
        </p:nvSpPr>
        <p:spPr>
          <a:xfrm>
            <a:off x="1685918" y="2250530"/>
            <a:ext cx="1104" cy="876"/>
          </a:xfrm>
          <a:custGeom>
            <a:avLst/>
            <a:gdLst/>
            <a:ahLst/>
            <a:cxnLst/>
            <a:rect l="l" t="t" r="r" b="b"/>
            <a:pathLst>
              <a:path w="1104" h="876">
                <a:moveTo>
                  <a:pt x="0" y="0"/>
                </a:moveTo>
                <a:lnTo>
                  <a:pt x="1104" y="87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7" name="object 3397"/>
          <p:cNvSpPr/>
          <p:nvPr/>
        </p:nvSpPr>
        <p:spPr>
          <a:xfrm>
            <a:off x="1688767" y="2253862"/>
            <a:ext cx="635" cy="1816"/>
          </a:xfrm>
          <a:custGeom>
            <a:avLst/>
            <a:gdLst/>
            <a:ahLst/>
            <a:cxnLst/>
            <a:rect l="l" t="t" r="r" b="b"/>
            <a:pathLst>
              <a:path w="635" h="1816">
                <a:moveTo>
                  <a:pt x="635" y="1816"/>
                </a:moveTo>
                <a:lnTo>
                  <a:pt x="76" y="76"/>
                </a:ln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8" name="object 3398"/>
          <p:cNvSpPr/>
          <p:nvPr/>
        </p:nvSpPr>
        <p:spPr>
          <a:xfrm>
            <a:off x="1684257" y="2228748"/>
            <a:ext cx="21145" cy="30340"/>
          </a:xfrm>
          <a:custGeom>
            <a:avLst/>
            <a:gdLst/>
            <a:ahLst/>
            <a:cxnLst/>
            <a:rect l="l" t="t" r="r" b="b"/>
            <a:pathLst>
              <a:path w="21145" h="30340">
                <a:moveTo>
                  <a:pt x="11480" y="6654"/>
                </a:moveTo>
                <a:lnTo>
                  <a:pt x="17894" y="10375"/>
                </a:lnTo>
                <a:lnTo>
                  <a:pt x="0" y="0"/>
                </a:lnTo>
                <a:lnTo>
                  <a:pt x="21145" y="12204"/>
                </a:lnTo>
                <a:lnTo>
                  <a:pt x="10693" y="30340"/>
                </a:lnTo>
                <a:lnTo>
                  <a:pt x="15836" y="21310"/>
                </a:lnTo>
                <a:lnTo>
                  <a:pt x="11798" y="28359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9" name="object 3399"/>
          <p:cNvSpPr/>
          <p:nvPr/>
        </p:nvSpPr>
        <p:spPr>
          <a:xfrm>
            <a:off x="1696535" y="2278014"/>
            <a:ext cx="5613" cy="3327"/>
          </a:xfrm>
          <a:custGeom>
            <a:avLst/>
            <a:gdLst/>
            <a:ahLst/>
            <a:cxnLst/>
            <a:rect l="l" t="t" r="r" b="b"/>
            <a:pathLst>
              <a:path w="5613" h="3327">
                <a:moveTo>
                  <a:pt x="76" y="76"/>
                </a:moveTo>
                <a:lnTo>
                  <a:pt x="5613" y="3327"/>
                </a:lnTo>
                <a:lnTo>
                  <a:pt x="4673" y="2768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0" name="object 3400"/>
          <p:cNvSpPr/>
          <p:nvPr/>
        </p:nvSpPr>
        <p:spPr>
          <a:xfrm>
            <a:off x="1698671" y="2261693"/>
            <a:ext cx="15836" cy="20599"/>
          </a:xfrm>
          <a:custGeom>
            <a:avLst/>
            <a:gdLst/>
            <a:ahLst/>
            <a:cxnLst/>
            <a:rect l="l" t="t" r="r" b="b"/>
            <a:pathLst>
              <a:path w="15836" h="20599">
                <a:moveTo>
                  <a:pt x="76" y="17665"/>
                </a:moveTo>
                <a:lnTo>
                  <a:pt x="5219" y="20599"/>
                </a:lnTo>
                <a:lnTo>
                  <a:pt x="15836" y="2222"/>
                </a:lnTo>
                <a:lnTo>
                  <a:pt x="12039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1" name="object 3401"/>
          <p:cNvSpPr/>
          <p:nvPr/>
        </p:nvSpPr>
        <p:spPr>
          <a:xfrm>
            <a:off x="1697798" y="2278805"/>
            <a:ext cx="2374" cy="1346"/>
          </a:xfrm>
          <a:custGeom>
            <a:avLst/>
            <a:gdLst/>
            <a:ahLst/>
            <a:cxnLst/>
            <a:rect l="l" t="t" r="r" b="b"/>
            <a:pathLst>
              <a:path w="2374" h="1346">
                <a:moveTo>
                  <a:pt x="0" y="0"/>
                </a:moveTo>
                <a:lnTo>
                  <a:pt x="2374" y="1346"/>
                </a:lnTo>
                <a:lnTo>
                  <a:pt x="2222" y="127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2" name="object 3402"/>
          <p:cNvSpPr/>
          <p:nvPr/>
        </p:nvSpPr>
        <p:spPr>
          <a:xfrm>
            <a:off x="1702155" y="2281335"/>
            <a:ext cx="1739" cy="952"/>
          </a:xfrm>
          <a:custGeom>
            <a:avLst/>
            <a:gdLst/>
            <a:ahLst/>
            <a:cxnLst/>
            <a:rect l="l" t="t" r="r" b="b"/>
            <a:pathLst>
              <a:path w="1739" h="952">
                <a:moveTo>
                  <a:pt x="1028" y="558"/>
                </a:moveTo>
                <a:lnTo>
                  <a:pt x="1346" y="723"/>
                </a:lnTo>
                <a:lnTo>
                  <a:pt x="0" y="0"/>
                </a:lnTo>
                <a:lnTo>
                  <a:pt x="1739" y="952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3" name="object 3403"/>
          <p:cNvSpPr/>
          <p:nvPr/>
        </p:nvSpPr>
        <p:spPr>
          <a:xfrm>
            <a:off x="1699463" y="2279755"/>
            <a:ext cx="711" cy="393"/>
          </a:xfrm>
          <a:custGeom>
            <a:avLst/>
            <a:gdLst/>
            <a:ahLst/>
            <a:cxnLst/>
            <a:rect l="l" t="t" r="r" b="b"/>
            <a:pathLst>
              <a:path w="711" h="393">
                <a:moveTo>
                  <a:pt x="0" y="0"/>
                </a:moveTo>
                <a:lnTo>
                  <a:pt x="711" y="393"/>
                </a:lnTo>
                <a:lnTo>
                  <a:pt x="0" y="0"/>
                </a:lnTo>
                <a:lnTo>
                  <a:pt x="241" y="16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4" name="object 3404"/>
          <p:cNvSpPr/>
          <p:nvPr/>
        </p:nvSpPr>
        <p:spPr>
          <a:xfrm>
            <a:off x="1697329" y="2239124"/>
            <a:ext cx="8077" cy="15836"/>
          </a:xfrm>
          <a:custGeom>
            <a:avLst/>
            <a:gdLst/>
            <a:ahLst/>
            <a:cxnLst/>
            <a:rect l="l" t="t" r="r" b="b"/>
            <a:pathLst>
              <a:path w="8077" h="15836">
                <a:moveTo>
                  <a:pt x="4825" y="0"/>
                </a:moveTo>
                <a:lnTo>
                  <a:pt x="8077" y="1816"/>
                </a:lnTo>
                <a:lnTo>
                  <a:pt x="0" y="1583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5" name="object 3405"/>
          <p:cNvSpPr/>
          <p:nvPr/>
        </p:nvSpPr>
        <p:spPr>
          <a:xfrm>
            <a:off x="1702155" y="2241106"/>
            <a:ext cx="3162" cy="5384"/>
          </a:xfrm>
          <a:custGeom>
            <a:avLst/>
            <a:gdLst/>
            <a:ahLst/>
            <a:cxnLst/>
            <a:rect l="l" t="t" r="r" b="b"/>
            <a:pathLst>
              <a:path w="3162" h="5384">
                <a:moveTo>
                  <a:pt x="0" y="5384"/>
                </a:moveTo>
                <a:lnTo>
                  <a:pt x="31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6" name="object 3406"/>
          <p:cNvSpPr/>
          <p:nvPr/>
        </p:nvSpPr>
        <p:spPr>
          <a:xfrm>
            <a:off x="1707459" y="2271991"/>
            <a:ext cx="2298" cy="4127"/>
          </a:xfrm>
          <a:custGeom>
            <a:avLst/>
            <a:gdLst/>
            <a:ahLst/>
            <a:cxnLst/>
            <a:rect l="l" t="t" r="r" b="b"/>
            <a:pathLst>
              <a:path w="2298" h="4127">
                <a:moveTo>
                  <a:pt x="2298" y="0"/>
                </a:moveTo>
                <a:lnTo>
                  <a:pt x="0" y="4127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7" name="object 3407"/>
          <p:cNvSpPr/>
          <p:nvPr/>
        </p:nvSpPr>
        <p:spPr>
          <a:xfrm>
            <a:off x="1707142" y="2259637"/>
            <a:ext cx="3644" cy="2146"/>
          </a:xfrm>
          <a:custGeom>
            <a:avLst/>
            <a:gdLst/>
            <a:ahLst/>
            <a:cxnLst/>
            <a:rect l="l" t="t" r="r" b="b"/>
            <a:pathLst>
              <a:path w="3644" h="2146">
                <a:moveTo>
                  <a:pt x="0" y="0"/>
                </a:moveTo>
                <a:lnTo>
                  <a:pt x="3644" y="21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8" name="object 3408"/>
          <p:cNvSpPr/>
          <p:nvPr/>
        </p:nvSpPr>
        <p:spPr>
          <a:xfrm>
            <a:off x="1711184" y="2261928"/>
            <a:ext cx="2933" cy="1752"/>
          </a:xfrm>
          <a:custGeom>
            <a:avLst/>
            <a:gdLst/>
            <a:ahLst/>
            <a:cxnLst/>
            <a:rect l="l" t="t" r="r" b="b"/>
            <a:pathLst>
              <a:path w="2933" h="1752">
                <a:moveTo>
                  <a:pt x="2057" y="1193"/>
                </a:moveTo>
                <a:lnTo>
                  <a:pt x="2933" y="1752"/>
                </a:lnTo>
                <a:lnTo>
                  <a:pt x="0" y="0"/>
                </a:lnTo>
                <a:lnTo>
                  <a:pt x="635" y="40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9" name="object 3409"/>
          <p:cNvSpPr/>
          <p:nvPr/>
        </p:nvSpPr>
        <p:spPr>
          <a:xfrm>
            <a:off x="1702786" y="2239436"/>
            <a:ext cx="2616" cy="1511"/>
          </a:xfrm>
          <a:custGeom>
            <a:avLst/>
            <a:gdLst/>
            <a:ahLst/>
            <a:cxnLst/>
            <a:rect l="l" t="t" r="r" b="b"/>
            <a:pathLst>
              <a:path w="2616" h="1511">
                <a:moveTo>
                  <a:pt x="2616" y="1511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0" name="object 3410"/>
          <p:cNvSpPr/>
          <p:nvPr/>
        </p:nvSpPr>
        <p:spPr>
          <a:xfrm>
            <a:off x="1713718" y="2263438"/>
            <a:ext cx="393" cy="241"/>
          </a:xfrm>
          <a:custGeom>
            <a:avLst/>
            <a:gdLst/>
            <a:ahLst/>
            <a:cxnLst/>
            <a:rect l="l" t="t" r="r" b="b"/>
            <a:pathLst>
              <a:path w="393" h="241">
                <a:moveTo>
                  <a:pt x="0" y="0"/>
                </a:moveTo>
                <a:lnTo>
                  <a:pt x="393" y="24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1" name="object 3411"/>
          <p:cNvSpPr/>
          <p:nvPr/>
        </p:nvSpPr>
        <p:spPr>
          <a:xfrm>
            <a:off x="1711661" y="2262256"/>
            <a:ext cx="1422" cy="787"/>
          </a:xfrm>
          <a:custGeom>
            <a:avLst/>
            <a:gdLst/>
            <a:ahLst/>
            <a:cxnLst/>
            <a:rect l="l" t="t" r="r" b="b"/>
            <a:pathLst>
              <a:path w="1422" h="787">
                <a:moveTo>
                  <a:pt x="1422" y="787"/>
                </a:moveTo>
                <a:lnTo>
                  <a:pt x="0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2" name="object 3412"/>
          <p:cNvSpPr/>
          <p:nvPr/>
        </p:nvSpPr>
        <p:spPr>
          <a:xfrm>
            <a:off x="1605850" y="2210610"/>
            <a:ext cx="23596" cy="24155"/>
          </a:xfrm>
          <a:custGeom>
            <a:avLst/>
            <a:gdLst/>
            <a:ahLst/>
            <a:cxnLst/>
            <a:rect l="l" t="t" r="r" b="b"/>
            <a:pathLst>
              <a:path w="23596" h="24155">
                <a:moveTo>
                  <a:pt x="4114" y="4279"/>
                </a:moveTo>
                <a:lnTo>
                  <a:pt x="6565" y="0"/>
                </a:lnTo>
                <a:lnTo>
                  <a:pt x="0" y="11404"/>
                </a:lnTo>
                <a:lnTo>
                  <a:pt x="22097" y="24155"/>
                </a:lnTo>
                <a:lnTo>
                  <a:pt x="23596" y="21462"/>
                </a:lnTo>
                <a:lnTo>
                  <a:pt x="22097" y="24155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3" name="object 3413"/>
          <p:cNvSpPr/>
          <p:nvPr/>
        </p:nvSpPr>
        <p:spPr>
          <a:xfrm>
            <a:off x="1609965" y="2209111"/>
            <a:ext cx="3327" cy="5778"/>
          </a:xfrm>
          <a:custGeom>
            <a:avLst/>
            <a:gdLst/>
            <a:ahLst/>
            <a:cxnLst/>
            <a:rect l="l" t="t" r="r" b="b"/>
            <a:pathLst>
              <a:path w="3327" h="5778">
                <a:moveTo>
                  <a:pt x="0" y="5778"/>
                </a:moveTo>
                <a:lnTo>
                  <a:pt x="3327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4" name="object 3414"/>
          <p:cNvSpPr/>
          <p:nvPr/>
        </p:nvSpPr>
        <p:spPr>
          <a:xfrm>
            <a:off x="1612419" y="2209102"/>
            <a:ext cx="22974" cy="25666"/>
          </a:xfrm>
          <a:custGeom>
            <a:avLst/>
            <a:gdLst/>
            <a:ahLst/>
            <a:cxnLst/>
            <a:rect l="l" t="t" r="r" b="b"/>
            <a:pathLst>
              <a:path w="22974" h="25666">
                <a:moveTo>
                  <a:pt x="0" y="1511"/>
                </a:moveTo>
                <a:lnTo>
                  <a:pt x="876" y="0"/>
                </a:lnTo>
                <a:lnTo>
                  <a:pt x="22974" y="12750"/>
                </a:lnTo>
                <a:lnTo>
                  <a:pt x="17030" y="22974"/>
                </a:lnTo>
                <a:lnTo>
                  <a:pt x="18846" y="19888"/>
                </a:lnTo>
                <a:lnTo>
                  <a:pt x="15532" y="2566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5" name="object 3415"/>
          <p:cNvSpPr/>
          <p:nvPr/>
        </p:nvSpPr>
        <p:spPr>
          <a:xfrm>
            <a:off x="1578843" y="2255916"/>
            <a:ext cx="25260" cy="25654"/>
          </a:xfrm>
          <a:custGeom>
            <a:avLst/>
            <a:gdLst/>
            <a:ahLst/>
            <a:cxnLst/>
            <a:rect l="l" t="t" r="r" b="b"/>
            <a:pathLst>
              <a:path w="25260" h="25654">
                <a:moveTo>
                  <a:pt x="25260" y="20116"/>
                </a:moveTo>
                <a:lnTo>
                  <a:pt x="22098" y="25653"/>
                </a:lnTo>
                <a:lnTo>
                  <a:pt x="0" y="12903"/>
                </a:lnTo>
                <a:lnTo>
                  <a:pt x="6654" y="1346"/>
                </a:lnTo>
                <a:lnTo>
                  <a:pt x="4191" y="5460"/>
                </a:lnTo>
                <a:lnTo>
                  <a:pt x="7366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6" name="object 3416"/>
          <p:cNvSpPr/>
          <p:nvPr/>
        </p:nvSpPr>
        <p:spPr>
          <a:xfrm>
            <a:off x="1585492" y="2255914"/>
            <a:ext cx="22885" cy="25654"/>
          </a:xfrm>
          <a:custGeom>
            <a:avLst/>
            <a:gdLst/>
            <a:ahLst/>
            <a:cxnLst/>
            <a:rect l="l" t="t" r="r" b="b"/>
            <a:pathLst>
              <a:path w="22885" h="25654">
                <a:moveTo>
                  <a:pt x="0" y="1346"/>
                </a:moveTo>
                <a:lnTo>
                  <a:pt x="711" y="0"/>
                </a:lnTo>
                <a:lnTo>
                  <a:pt x="22885" y="12750"/>
                </a:lnTo>
                <a:lnTo>
                  <a:pt x="15443" y="25653"/>
                </a:lnTo>
                <a:lnTo>
                  <a:pt x="18605" y="2011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7" name="object 3417"/>
          <p:cNvSpPr/>
          <p:nvPr/>
        </p:nvSpPr>
        <p:spPr>
          <a:xfrm>
            <a:off x="1551750" y="2303985"/>
            <a:ext cx="25349" cy="24320"/>
          </a:xfrm>
          <a:custGeom>
            <a:avLst/>
            <a:gdLst/>
            <a:ahLst/>
            <a:cxnLst/>
            <a:rect l="l" t="t" r="r" b="b"/>
            <a:pathLst>
              <a:path w="25349" h="24320">
                <a:moveTo>
                  <a:pt x="4279" y="4203"/>
                </a:moveTo>
                <a:lnTo>
                  <a:pt x="6731" y="0"/>
                </a:lnTo>
                <a:lnTo>
                  <a:pt x="0" y="11569"/>
                </a:lnTo>
                <a:lnTo>
                  <a:pt x="22174" y="24320"/>
                </a:lnTo>
                <a:lnTo>
                  <a:pt x="25349" y="18846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8" name="object 3418"/>
          <p:cNvSpPr/>
          <p:nvPr/>
        </p:nvSpPr>
        <p:spPr>
          <a:xfrm>
            <a:off x="1556030" y="2302639"/>
            <a:ext cx="3162" cy="5549"/>
          </a:xfrm>
          <a:custGeom>
            <a:avLst/>
            <a:gdLst/>
            <a:ahLst/>
            <a:cxnLst/>
            <a:rect l="l" t="t" r="r" b="b"/>
            <a:pathLst>
              <a:path w="3162" h="5549">
                <a:moveTo>
                  <a:pt x="0" y="5549"/>
                </a:moveTo>
                <a:lnTo>
                  <a:pt x="3162" y="0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9" name="object 3419"/>
          <p:cNvSpPr/>
          <p:nvPr/>
        </p:nvSpPr>
        <p:spPr>
          <a:xfrm>
            <a:off x="1558485" y="2302644"/>
            <a:ext cx="22885" cy="25654"/>
          </a:xfrm>
          <a:custGeom>
            <a:avLst/>
            <a:gdLst/>
            <a:ahLst/>
            <a:cxnLst/>
            <a:rect l="l" t="t" r="r" b="b"/>
            <a:pathLst>
              <a:path w="22885" h="25654">
                <a:moveTo>
                  <a:pt x="0" y="1346"/>
                </a:moveTo>
                <a:lnTo>
                  <a:pt x="711" y="0"/>
                </a:lnTo>
                <a:lnTo>
                  <a:pt x="22885" y="12826"/>
                </a:lnTo>
                <a:lnTo>
                  <a:pt x="15443" y="25653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0" name="object 3420"/>
          <p:cNvSpPr/>
          <p:nvPr/>
        </p:nvSpPr>
        <p:spPr>
          <a:xfrm>
            <a:off x="1573935" y="2322837"/>
            <a:ext cx="3162" cy="5461"/>
          </a:xfrm>
          <a:custGeom>
            <a:avLst/>
            <a:gdLst/>
            <a:ahLst/>
            <a:cxnLst/>
            <a:rect l="l" t="t" r="r" b="b"/>
            <a:pathLst>
              <a:path w="3162" h="5461">
                <a:moveTo>
                  <a:pt x="3162" y="0"/>
                </a:moveTo>
                <a:lnTo>
                  <a:pt x="0" y="5461"/>
                </a:lnTo>
              </a:path>
            </a:pathLst>
          </a:custGeom>
          <a:ln w="9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1" name="object 3421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2" name="object 3422"/>
          <p:cNvSpPr/>
          <p:nvPr/>
        </p:nvSpPr>
        <p:spPr>
          <a:xfrm>
            <a:off x="779400" y="1713800"/>
            <a:ext cx="819594" cy="131203"/>
          </a:xfrm>
          <a:custGeom>
            <a:avLst/>
            <a:gdLst/>
            <a:ahLst/>
            <a:cxnLst/>
            <a:rect l="l" t="t" r="r" b="b"/>
            <a:pathLst>
              <a:path w="819594" h="131203">
                <a:moveTo>
                  <a:pt x="0" y="0"/>
                </a:moveTo>
                <a:lnTo>
                  <a:pt x="819594" y="13120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3" name="object 3423"/>
          <p:cNvSpPr/>
          <p:nvPr/>
        </p:nvSpPr>
        <p:spPr>
          <a:xfrm>
            <a:off x="781103" y="2353139"/>
            <a:ext cx="761644" cy="288645"/>
          </a:xfrm>
          <a:custGeom>
            <a:avLst/>
            <a:gdLst/>
            <a:ahLst/>
            <a:cxnLst/>
            <a:rect l="l" t="t" r="r" b="b"/>
            <a:pathLst>
              <a:path w="761644" h="288645">
                <a:moveTo>
                  <a:pt x="0" y="288645"/>
                </a:moveTo>
                <a:lnTo>
                  <a:pt x="7616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5958396" y="10147077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8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3" y="9232"/>
                </a:lnTo>
                <a:lnTo>
                  <a:pt x="38480" y="9232"/>
                </a:lnTo>
                <a:lnTo>
                  <a:pt x="38480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6015620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6025653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6025653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6057027" y="10148665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3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6" y="8978"/>
                </a:lnTo>
                <a:lnTo>
                  <a:pt x="10033" y="8978"/>
                </a:lnTo>
                <a:lnTo>
                  <a:pt x="10033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6282000" y="9900003"/>
            <a:ext cx="359999" cy="3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7024151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7024151" y="1013520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7017553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7004343" y="10070862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99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6998933" y="10008436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7006730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699057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699087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6958088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6967564" y="10070862"/>
            <a:ext cx="10058" cy="57086"/>
          </a:xfrm>
          <a:custGeom>
            <a:avLst/>
            <a:gdLst/>
            <a:ahLst/>
            <a:cxnLst/>
            <a:rect l="l" t="t" r="r" b="b"/>
            <a:pathLst>
              <a:path w="10058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58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6962399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6954558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6954257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6950958" y="9941866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3"/>
                </a:lnTo>
                <a:lnTo>
                  <a:pt x="5029" y="5333"/>
                </a:lnTo>
                <a:lnTo>
                  <a:pt x="6616" y="8381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6892702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6897128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20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6887528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46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6882363" y="10070862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6875186" y="9938496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0" y="2"/>
                </a:lnTo>
                <a:lnTo>
                  <a:pt x="314" y="2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6875905" y="9939207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6875901" y="9939207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6856164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5359" y="61264"/>
                </a:moveTo>
                <a:lnTo>
                  <a:pt x="9944" y="8369"/>
                </a:lnTo>
                <a:lnTo>
                  <a:pt x="10083" y="6654"/>
                </a:lnTo>
                <a:lnTo>
                  <a:pt x="13258" y="5334"/>
                </a:lnTo>
                <a:lnTo>
                  <a:pt x="41490" y="5334"/>
                </a:lnTo>
                <a:lnTo>
                  <a:pt x="42697" y="2197"/>
                </a:lnTo>
                <a:lnTo>
                  <a:pt x="45745" y="0"/>
                </a:lnTo>
                <a:lnTo>
                  <a:pt x="12953" y="0"/>
                </a:lnTo>
                <a:lnTo>
                  <a:pt x="4660" y="7620"/>
                </a:lnTo>
                <a:lnTo>
                  <a:pt x="0" y="61264"/>
                </a:lnTo>
                <a:lnTo>
                  <a:pt x="5359" y="6126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6850759" y="10008438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7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6853264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6845357" y="10070862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52" y="0"/>
                </a:moveTo>
                <a:lnTo>
                  <a:pt x="0" y="57086"/>
                </a:lnTo>
                <a:lnTo>
                  <a:pt x="5346" y="57086"/>
                </a:lnTo>
                <a:lnTo>
                  <a:pt x="10286" y="0"/>
                </a:lnTo>
                <a:lnTo>
                  <a:pt x="495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6847865" y="10068194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6842455" y="10130608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175094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6839795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6835137" y="10133266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1943"/>
                </a:moveTo>
                <a:lnTo>
                  <a:pt x="189725" y="0"/>
                </a:ln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19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6834424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6835141" y="10135214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6875186" y="9938496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6834417" y="1013521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7024151" y="10135209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6845352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6847859" y="10070862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6847859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6842450" y="10127954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6845108" y="10133267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6835136" y="10135925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6839795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6839958" y="10130607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6990880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6954565" y="9941866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3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6897128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20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6962324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25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6853267" y="1000312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6853267" y="10008436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6967562" y="10070867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6887704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6882370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6850706" y="10070867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6892867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6887535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0" y="57086"/>
                </a:moveTo>
                <a:lnTo>
                  <a:pt x="473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6856114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6850762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6869421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6861524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6856171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6905724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6898032" y="9950251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689269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6967728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6962401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6950958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6954259" y="9947205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6962867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6957571" y="9950251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6972903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4724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7009693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7004342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7024862" y="1013326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7017550" y="10127959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7004278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6998931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7012139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6999166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6990580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6993890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7006730" y="10003115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6875905" y="9939207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6869120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6875905" y="993920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6984093" y="993920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6890401" y="10161963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14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6940071" y="10164064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4056964" y="140135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4739110" y="1478508"/>
            <a:ext cx="1673355" cy="8194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457200" y="3110306"/>
            <a:ext cx="3358794" cy="2921304"/>
          </a:xfrm>
          <a:custGeom>
            <a:avLst/>
            <a:gdLst/>
            <a:ahLst/>
            <a:cxnLst/>
            <a:rect l="l" t="t" r="r" b="b"/>
            <a:pathLst>
              <a:path w="3358794" h="2921304">
                <a:moveTo>
                  <a:pt x="0" y="2921304"/>
                </a:moveTo>
                <a:lnTo>
                  <a:pt x="3358794" y="2921304"/>
                </a:lnTo>
                <a:lnTo>
                  <a:pt x="3358794" y="0"/>
                </a:lnTo>
                <a:lnTo>
                  <a:pt x="0" y="0"/>
                </a:lnTo>
                <a:lnTo>
                  <a:pt x="0" y="2921304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1639957" y="3202514"/>
            <a:ext cx="2040470" cy="1441564"/>
          </a:xfrm>
          <a:custGeom>
            <a:avLst/>
            <a:gdLst/>
            <a:ahLst/>
            <a:cxnLst/>
            <a:rect l="l" t="t" r="r" b="b"/>
            <a:pathLst>
              <a:path w="2040470" h="1441564">
                <a:moveTo>
                  <a:pt x="0" y="1441564"/>
                </a:moveTo>
                <a:lnTo>
                  <a:pt x="2040470" y="1441564"/>
                </a:lnTo>
                <a:lnTo>
                  <a:pt x="2040470" y="0"/>
                </a:lnTo>
                <a:lnTo>
                  <a:pt x="0" y="0"/>
                </a:lnTo>
                <a:lnTo>
                  <a:pt x="0" y="144156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1639957" y="4320254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1639957" y="3996424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1639957" y="3672596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639957" y="3348766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2204048" y="3717857"/>
            <a:ext cx="139280" cy="236778"/>
          </a:xfrm>
          <a:custGeom>
            <a:avLst/>
            <a:gdLst/>
            <a:ahLst/>
            <a:cxnLst/>
            <a:rect l="l" t="t" r="r" b="b"/>
            <a:pathLst>
              <a:path w="139280" h="236778">
                <a:moveTo>
                  <a:pt x="139280" y="236778"/>
                </a:moveTo>
                <a:lnTo>
                  <a:pt x="69634" y="236778"/>
                </a:lnTo>
                <a:lnTo>
                  <a:pt x="69634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2343327" y="3717857"/>
            <a:ext cx="139280" cy="236778"/>
          </a:xfrm>
          <a:custGeom>
            <a:avLst/>
            <a:gdLst/>
            <a:ahLst/>
            <a:cxnLst/>
            <a:rect l="l" t="t" r="r" b="b"/>
            <a:pathLst>
              <a:path w="139280" h="236778">
                <a:moveTo>
                  <a:pt x="139280" y="236778"/>
                </a:moveTo>
                <a:lnTo>
                  <a:pt x="69634" y="236778"/>
                </a:lnTo>
                <a:lnTo>
                  <a:pt x="69634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2482601" y="3717857"/>
            <a:ext cx="69646" cy="236778"/>
          </a:xfrm>
          <a:custGeom>
            <a:avLst/>
            <a:gdLst/>
            <a:ahLst/>
            <a:cxnLst/>
            <a:rect l="l" t="t" r="r" b="b"/>
            <a:pathLst>
              <a:path w="69646" h="236778">
                <a:moveTo>
                  <a:pt x="69646" y="236778"/>
                </a:moveTo>
                <a:lnTo>
                  <a:pt x="69646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2900455" y="3717857"/>
            <a:ext cx="139280" cy="236778"/>
          </a:xfrm>
          <a:custGeom>
            <a:avLst/>
            <a:gdLst/>
            <a:ahLst/>
            <a:cxnLst/>
            <a:rect l="l" t="t" r="r" b="b"/>
            <a:pathLst>
              <a:path w="139280" h="236778">
                <a:moveTo>
                  <a:pt x="139280" y="236778"/>
                </a:moveTo>
                <a:lnTo>
                  <a:pt x="69634" y="236778"/>
                </a:lnTo>
                <a:lnTo>
                  <a:pt x="69634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3039741" y="3717857"/>
            <a:ext cx="139280" cy="236778"/>
          </a:xfrm>
          <a:custGeom>
            <a:avLst/>
            <a:gdLst/>
            <a:ahLst/>
            <a:cxnLst/>
            <a:rect l="l" t="t" r="r" b="b"/>
            <a:pathLst>
              <a:path w="139280" h="236778">
                <a:moveTo>
                  <a:pt x="139280" y="236778"/>
                </a:moveTo>
                <a:lnTo>
                  <a:pt x="69634" y="236778"/>
                </a:lnTo>
                <a:lnTo>
                  <a:pt x="69634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3179019" y="3717857"/>
            <a:ext cx="69634" cy="236778"/>
          </a:xfrm>
          <a:custGeom>
            <a:avLst/>
            <a:gdLst/>
            <a:ahLst/>
            <a:cxnLst/>
            <a:rect l="l" t="t" r="r" b="b"/>
            <a:pathLst>
              <a:path w="69634" h="236778">
                <a:moveTo>
                  <a:pt x="69634" y="236778"/>
                </a:moveTo>
                <a:lnTo>
                  <a:pt x="69634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2204039" y="3390546"/>
            <a:ext cx="348208" cy="243738"/>
          </a:xfrm>
          <a:custGeom>
            <a:avLst/>
            <a:gdLst/>
            <a:ahLst/>
            <a:cxnLst/>
            <a:rect l="l" t="t" r="r" b="b"/>
            <a:pathLst>
              <a:path w="348208" h="243738">
                <a:moveTo>
                  <a:pt x="348208" y="236778"/>
                </a:moveTo>
                <a:lnTo>
                  <a:pt x="348208" y="0"/>
                </a:lnTo>
                <a:lnTo>
                  <a:pt x="0" y="0"/>
                </a:lnTo>
                <a:lnTo>
                  <a:pt x="0" y="24373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2900445" y="3390546"/>
            <a:ext cx="348208" cy="236778"/>
          </a:xfrm>
          <a:custGeom>
            <a:avLst/>
            <a:gdLst/>
            <a:ahLst/>
            <a:cxnLst/>
            <a:rect l="l" t="t" r="r" b="b"/>
            <a:pathLst>
              <a:path w="348208" h="236778">
                <a:moveTo>
                  <a:pt x="348208" y="236778"/>
                </a:moveTo>
                <a:lnTo>
                  <a:pt x="348208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2204043" y="4038205"/>
            <a:ext cx="153212" cy="236778"/>
          </a:xfrm>
          <a:custGeom>
            <a:avLst/>
            <a:gdLst/>
            <a:ahLst/>
            <a:cxnLst/>
            <a:rect l="l" t="t" r="r" b="b"/>
            <a:pathLst>
              <a:path w="153212" h="236778">
                <a:moveTo>
                  <a:pt x="153212" y="236778"/>
                </a:moveTo>
                <a:lnTo>
                  <a:pt x="76606" y="236778"/>
                </a:lnTo>
                <a:lnTo>
                  <a:pt x="76606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2357257" y="4038205"/>
            <a:ext cx="153212" cy="236778"/>
          </a:xfrm>
          <a:custGeom>
            <a:avLst/>
            <a:gdLst/>
            <a:ahLst/>
            <a:cxnLst/>
            <a:rect l="l" t="t" r="r" b="b"/>
            <a:pathLst>
              <a:path w="153212" h="236778">
                <a:moveTo>
                  <a:pt x="153212" y="236778"/>
                </a:moveTo>
                <a:lnTo>
                  <a:pt x="76606" y="236778"/>
                </a:lnTo>
                <a:lnTo>
                  <a:pt x="76606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2510464" y="4038205"/>
            <a:ext cx="153212" cy="236778"/>
          </a:xfrm>
          <a:custGeom>
            <a:avLst/>
            <a:gdLst/>
            <a:ahLst/>
            <a:cxnLst/>
            <a:rect l="l" t="t" r="r" b="b"/>
            <a:pathLst>
              <a:path w="153212" h="236778">
                <a:moveTo>
                  <a:pt x="153212" y="236778"/>
                </a:moveTo>
                <a:lnTo>
                  <a:pt x="76606" y="236778"/>
                </a:lnTo>
                <a:lnTo>
                  <a:pt x="76606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2663672" y="4038205"/>
            <a:ext cx="153212" cy="236778"/>
          </a:xfrm>
          <a:custGeom>
            <a:avLst/>
            <a:gdLst/>
            <a:ahLst/>
            <a:cxnLst/>
            <a:rect l="l" t="t" r="r" b="b"/>
            <a:pathLst>
              <a:path w="153212" h="236778">
                <a:moveTo>
                  <a:pt x="153212" y="236778"/>
                </a:moveTo>
                <a:lnTo>
                  <a:pt x="76606" y="236778"/>
                </a:lnTo>
                <a:lnTo>
                  <a:pt x="76606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2816882" y="4038205"/>
            <a:ext cx="76606" cy="236778"/>
          </a:xfrm>
          <a:custGeom>
            <a:avLst/>
            <a:gdLst/>
            <a:ahLst/>
            <a:cxnLst/>
            <a:rect l="l" t="t" r="r" b="b"/>
            <a:pathLst>
              <a:path w="76606" h="236778">
                <a:moveTo>
                  <a:pt x="76606" y="236778"/>
                </a:moveTo>
                <a:lnTo>
                  <a:pt x="76606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2552247" y="3627325"/>
            <a:ext cx="348208" cy="0"/>
          </a:xfrm>
          <a:custGeom>
            <a:avLst/>
            <a:gdLst/>
            <a:ahLst/>
            <a:cxnLst/>
            <a:rect l="l" t="t" r="r" b="b"/>
            <a:pathLst>
              <a:path w="348208">
                <a:moveTo>
                  <a:pt x="0" y="0"/>
                </a:moveTo>
                <a:lnTo>
                  <a:pt x="348208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3248653" y="3627325"/>
            <a:ext cx="348208" cy="0"/>
          </a:xfrm>
          <a:custGeom>
            <a:avLst/>
            <a:gdLst/>
            <a:ahLst/>
            <a:cxnLst/>
            <a:rect l="l" t="t" r="r" b="b"/>
            <a:pathLst>
              <a:path w="348208">
                <a:moveTo>
                  <a:pt x="0" y="0"/>
                </a:moveTo>
                <a:lnTo>
                  <a:pt x="348208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2893489" y="4274983"/>
            <a:ext cx="689444" cy="0"/>
          </a:xfrm>
          <a:custGeom>
            <a:avLst/>
            <a:gdLst/>
            <a:ahLst/>
            <a:cxnLst/>
            <a:rect l="l" t="t" r="r" b="b"/>
            <a:pathLst>
              <a:path w="689444">
                <a:moveTo>
                  <a:pt x="0" y="0"/>
                </a:moveTo>
                <a:lnTo>
                  <a:pt x="68944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2552247" y="3954636"/>
            <a:ext cx="348208" cy="0"/>
          </a:xfrm>
          <a:custGeom>
            <a:avLst/>
            <a:gdLst/>
            <a:ahLst/>
            <a:cxnLst/>
            <a:rect l="l" t="t" r="r" b="b"/>
            <a:pathLst>
              <a:path w="348208">
                <a:moveTo>
                  <a:pt x="0" y="0"/>
                </a:moveTo>
                <a:lnTo>
                  <a:pt x="348208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3248653" y="3954636"/>
            <a:ext cx="348208" cy="0"/>
          </a:xfrm>
          <a:custGeom>
            <a:avLst/>
            <a:gdLst/>
            <a:ahLst/>
            <a:cxnLst/>
            <a:rect l="l" t="t" r="r" b="b"/>
            <a:pathLst>
              <a:path w="348208">
                <a:moveTo>
                  <a:pt x="0" y="0"/>
                </a:moveTo>
                <a:lnTo>
                  <a:pt x="348208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2204044" y="4365514"/>
            <a:ext cx="1378889" cy="0"/>
          </a:xfrm>
          <a:custGeom>
            <a:avLst/>
            <a:gdLst/>
            <a:ahLst/>
            <a:cxnLst/>
            <a:rect l="l" t="t" r="r" b="b"/>
            <a:pathLst>
              <a:path w="1378889">
                <a:moveTo>
                  <a:pt x="0" y="0"/>
                </a:moveTo>
                <a:lnTo>
                  <a:pt x="137888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2204044" y="460229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2273691" y="4602298"/>
            <a:ext cx="55702" cy="0"/>
          </a:xfrm>
          <a:custGeom>
            <a:avLst/>
            <a:gdLst/>
            <a:ahLst/>
            <a:cxnLst/>
            <a:rect l="l" t="t" r="r" b="b"/>
            <a:pathLst>
              <a:path w="55702">
                <a:moveTo>
                  <a:pt x="0" y="0"/>
                </a:moveTo>
                <a:lnTo>
                  <a:pt x="55702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2343325" y="4602298"/>
            <a:ext cx="55727" cy="0"/>
          </a:xfrm>
          <a:custGeom>
            <a:avLst/>
            <a:gdLst/>
            <a:ahLst/>
            <a:cxnLst/>
            <a:rect l="l" t="t" r="r" b="b"/>
            <a:pathLst>
              <a:path w="55727">
                <a:moveTo>
                  <a:pt x="0" y="0"/>
                </a:moveTo>
                <a:lnTo>
                  <a:pt x="55727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2412972" y="4602298"/>
            <a:ext cx="55702" cy="0"/>
          </a:xfrm>
          <a:custGeom>
            <a:avLst/>
            <a:gdLst/>
            <a:ahLst/>
            <a:cxnLst/>
            <a:rect l="l" t="t" r="r" b="b"/>
            <a:pathLst>
              <a:path w="55702">
                <a:moveTo>
                  <a:pt x="0" y="0"/>
                </a:moveTo>
                <a:lnTo>
                  <a:pt x="55702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2482606" y="4602298"/>
            <a:ext cx="55727" cy="0"/>
          </a:xfrm>
          <a:custGeom>
            <a:avLst/>
            <a:gdLst/>
            <a:ahLst/>
            <a:cxnLst/>
            <a:rect l="l" t="t" r="r" b="b"/>
            <a:pathLst>
              <a:path w="55727">
                <a:moveTo>
                  <a:pt x="0" y="0"/>
                </a:moveTo>
                <a:lnTo>
                  <a:pt x="55727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2552252" y="460229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2621887" y="460229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2691533" y="4602298"/>
            <a:ext cx="55702" cy="0"/>
          </a:xfrm>
          <a:custGeom>
            <a:avLst/>
            <a:gdLst/>
            <a:ahLst/>
            <a:cxnLst/>
            <a:rect l="l" t="t" r="r" b="b"/>
            <a:pathLst>
              <a:path w="55702">
                <a:moveTo>
                  <a:pt x="0" y="0"/>
                </a:moveTo>
                <a:lnTo>
                  <a:pt x="55702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2761180" y="4602298"/>
            <a:ext cx="55702" cy="0"/>
          </a:xfrm>
          <a:custGeom>
            <a:avLst/>
            <a:gdLst/>
            <a:ahLst/>
            <a:cxnLst/>
            <a:rect l="l" t="t" r="r" b="b"/>
            <a:pathLst>
              <a:path w="55702">
                <a:moveTo>
                  <a:pt x="0" y="0"/>
                </a:moveTo>
                <a:lnTo>
                  <a:pt x="55702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2830814" y="460229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2900448" y="4602298"/>
            <a:ext cx="55727" cy="0"/>
          </a:xfrm>
          <a:custGeom>
            <a:avLst/>
            <a:gdLst/>
            <a:ahLst/>
            <a:cxnLst/>
            <a:rect l="l" t="t" r="r" b="b"/>
            <a:pathLst>
              <a:path w="55727">
                <a:moveTo>
                  <a:pt x="0" y="0"/>
                </a:moveTo>
                <a:lnTo>
                  <a:pt x="55727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2970095" y="460229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3039729" y="460229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3109389" y="4602298"/>
            <a:ext cx="55702" cy="0"/>
          </a:xfrm>
          <a:custGeom>
            <a:avLst/>
            <a:gdLst/>
            <a:ahLst/>
            <a:cxnLst/>
            <a:rect l="l" t="t" r="r" b="b"/>
            <a:pathLst>
              <a:path w="55702">
                <a:moveTo>
                  <a:pt x="0" y="0"/>
                </a:moveTo>
                <a:lnTo>
                  <a:pt x="55702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3179023" y="460229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3248657" y="460229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3318291" y="460229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3387938" y="4602298"/>
            <a:ext cx="55714" cy="0"/>
          </a:xfrm>
          <a:custGeom>
            <a:avLst/>
            <a:gdLst/>
            <a:ahLst/>
            <a:cxnLst/>
            <a:rect l="l" t="t" r="r" b="b"/>
            <a:pathLst>
              <a:path w="55714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3457585" y="4602298"/>
            <a:ext cx="55702" cy="0"/>
          </a:xfrm>
          <a:custGeom>
            <a:avLst/>
            <a:gdLst/>
            <a:ahLst/>
            <a:cxnLst/>
            <a:rect l="l" t="t" r="r" b="b"/>
            <a:pathLst>
              <a:path w="55702">
                <a:moveTo>
                  <a:pt x="0" y="0"/>
                </a:moveTo>
                <a:lnTo>
                  <a:pt x="55702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3527231" y="4602298"/>
            <a:ext cx="55702" cy="0"/>
          </a:xfrm>
          <a:custGeom>
            <a:avLst/>
            <a:gdLst/>
            <a:ahLst/>
            <a:cxnLst/>
            <a:rect l="l" t="t" r="r" b="b"/>
            <a:pathLst>
              <a:path w="55702">
                <a:moveTo>
                  <a:pt x="0" y="0"/>
                </a:moveTo>
                <a:lnTo>
                  <a:pt x="55702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1639957" y="3202520"/>
            <a:ext cx="2040470" cy="146240"/>
          </a:xfrm>
          <a:custGeom>
            <a:avLst/>
            <a:gdLst/>
            <a:ahLst/>
            <a:cxnLst/>
            <a:rect l="l" t="t" r="r" b="b"/>
            <a:pathLst>
              <a:path w="2040470" h="146240">
                <a:moveTo>
                  <a:pt x="0" y="146240"/>
                </a:moveTo>
                <a:lnTo>
                  <a:pt x="2040470" y="146240"/>
                </a:lnTo>
                <a:lnTo>
                  <a:pt x="2040470" y="0"/>
                </a:lnTo>
                <a:lnTo>
                  <a:pt x="0" y="0"/>
                </a:lnTo>
                <a:lnTo>
                  <a:pt x="0" y="146240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1639957" y="3202514"/>
            <a:ext cx="250710" cy="1441564"/>
          </a:xfrm>
          <a:custGeom>
            <a:avLst/>
            <a:gdLst/>
            <a:ahLst/>
            <a:cxnLst/>
            <a:rect l="l" t="t" r="r" b="b"/>
            <a:pathLst>
              <a:path w="250710" h="1441564">
                <a:moveTo>
                  <a:pt x="0" y="1441564"/>
                </a:moveTo>
                <a:lnTo>
                  <a:pt x="250710" y="1441564"/>
                </a:lnTo>
                <a:lnTo>
                  <a:pt x="250710" y="0"/>
                </a:lnTo>
                <a:lnTo>
                  <a:pt x="0" y="0"/>
                </a:lnTo>
                <a:lnTo>
                  <a:pt x="0" y="144156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1890664" y="3202514"/>
            <a:ext cx="250710" cy="1441564"/>
          </a:xfrm>
          <a:custGeom>
            <a:avLst/>
            <a:gdLst/>
            <a:ahLst/>
            <a:cxnLst/>
            <a:rect l="l" t="t" r="r" b="b"/>
            <a:pathLst>
              <a:path w="250710" h="1441564">
                <a:moveTo>
                  <a:pt x="0" y="1441564"/>
                </a:moveTo>
                <a:lnTo>
                  <a:pt x="250710" y="1441564"/>
                </a:lnTo>
                <a:lnTo>
                  <a:pt x="250710" y="0"/>
                </a:lnTo>
                <a:lnTo>
                  <a:pt x="0" y="0"/>
                </a:lnTo>
                <a:lnTo>
                  <a:pt x="0" y="144156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1389251" y="3202514"/>
            <a:ext cx="250710" cy="1441564"/>
          </a:xfrm>
          <a:custGeom>
            <a:avLst/>
            <a:gdLst/>
            <a:ahLst/>
            <a:cxnLst/>
            <a:rect l="l" t="t" r="r" b="b"/>
            <a:pathLst>
              <a:path w="250710" h="1441564">
                <a:moveTo>
                  <a:pt x="0" y="1441564"/>
                </a:moveTo>
                <a:lnTo>
                  <a:pt x="250710" y="1441564"/>
                </a:lnTo>
                <a:lnTo>
                  <a:pt x="250710" y="0"/>
                </a:lnTo>
                <a:lnTo>
                  <a:pt x="0" y="0"/>
                </a:lnTo>
                <a:lnTo>
                  <a:pt x="0" y="144156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1389245" y="4320247"/>
            <a:ext cx="250710" cy="0"/>
          </a:xfrm>
          <a:custGeom>
            <a:avLst/>
            <a:gdLst/>
            <a:ahLst/>
            <a:cxnLst/>
            <a:rect l="l" t="t" r="r" b="b"/>
            <a:pathLst>
              <a:path w="250710">
                <a:moveTo>
                  <a:pt x="25071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1389245" y="3996418"/>
            <a:ext cx="250710" cy="0"/>
          </a:xfrm>
          <a:custGeom>
            <a:avLst/>
            <a:gdLst/>
            <a:ahLst/>
            <a:cxnLst/>
            <a:rect l="l" t="t" r="r" b="b"/>
            <a:pathLst>
              <a:path w="250710">
                <a:moveTo>
                  <a:pt x="25071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1389245" y="3672588"/>
            <a:ext cx="250710" cy="0"/>
          </a:xfrm>
          <a:custGeom>
            <a:avLst/>
            <a:gdLst/>
            <a:ahLst/>
            <a:cxnLst/>
            <a:rect l="l" t="t" r="r" b="b"/>
            <a:pathLst>
              <a:path w="250710">
                <a:moveTo>
                  <a:pt x="25071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1389245" y="3348760"/>
            <a:ext cx="250710" cy="0"/>
          </a:xfrm>
          <a:custGeom>
            <a:avLst/>
            <a:gdLst/>
            <a:ahLst/>
            <a:cxnLst/>
            <a:rect l="l" t="t" r="r" b="b"/>
            <a:pathLst>
              <a:path w="250710">
                <a:moveTo>
                  <a:pt x="25071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1639957" y="5615580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1639957" y="5291742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1639957" y="4967922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1639957" y="4644082"/>
            <a:ext cx="2040470" cy="323824"/>
          </a:xfrm>
          <a:custGeom>
            <a:avLst/>
            <a:gdLst/>
            <a:ahLst/>
            <a:cxnLst/>
            <a:rect l="l" t="t" r="r" b="b"/>
            <a:pathLst>
              <a:path w="2040470" h="323824">
                <a:moveTo>
                  <a:pt x="0" y="323824"/>
                </a:moveTo>
                <a:lnTo>
                  <a:pt x="2040470" y="323824"/>
                </a:lnTo>
                <a:lnTo>
                  <a:pt x="2040470" y="0"/>
                </a:lnTo>
                <a:lnTo>
                  <a:pt x="0" y="0"/>
                </a:lnTo>
                <a:lnTo>
                  <a:pt x="0" y="323824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2204046" y="5013177"/>
            <a:ext cx="20891" cy="236778"/>
          </a:xfrm>
          <a:custGeom>
            <a:avLst/>
            <a:gdLst/>
            <a:ahLst/>
            <a:cxnLst/>
            <a:rect l="l" t="t" r="r" b="b"/>
            <a:pathLst>
              <a:path w="20891" h="236778">
                <a:moveTo>
                  <a:pt x="20891" y="236778"/>
                </a:moveTo>
                <a:lnTo>
                  <a:pt x="20891" y="0"/>
                </a:lnTo>
                <a:lnTo>
                  <a:pt x="0" y="0"/>
                </a:lnTo>
                <a:lnTo>
                  <a:pt x="0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2204044" y="5333526"/>
            <a:ext cx="1392809" cy="236778"/>
          </a:xfrm>
          <a:custGeom>
            <a:avLst/>
            <a:gdLst/>
            <a:ahLst/>
            <a:cxnLst/>
            <a:rect l="l" t="t" r="r" b="b"/>
            <a:pathLst>
              <a:path w="1392808" h="236778">
                <a:moveTo>
                  <a:pt x="0" y="236778"/>
                </a:moveTo>
                <a:lnTo>
                  <a:pt x="0" y="0"/>
                </a:lnTo>
                <a:lnTo>
                  <a:pt x="174104" y="0"/>
                </a:lnTo>
                <a:lnTo>
                  <a:pt x="174104" y="236778"/>
                </a:lnTo>
                <a:lnTo>
                  <a:pt x="348208" y="236778"/>
                </a:lnTo>
                <a:lnTo>
                  <a:pt x="348208" y="0"/>
                </a:lnTo>
                <a:lnTo>
                  <a:pt x="522300" y="0"/>
                </a:lnTo>
                <a:lnTo>
                  <a:pt x="522300" y="236778"/>
                </a:lnTo>
                <a:lnTo>
                  <a:pt x="696404" y="236778"/>
                </a:lnTo>
                <a:lnTo>
                  <a:pt x="696404" y="0"/>
                </a:lnTo>
                <a:lnTo>
                  <a:pt x="870508" y="0"/>
                </a:lnTo>
                <a:lnTo>
                  <a:pt x="870508" y="236778"/>
                </a:lnTo>
                <a:lnTo>
                  <a:pt x="1044613" y="236778"/>
                </a:lnTo>
                <a:lnTo>
                  <a:pt x="1044613" y="0"/>
                </a:lnTo>
                <a:lnTo>
                  <a:pt x="1218717" y="0"/>
                </a:lnTo>
                <a:lnTo>
                  <a:pt x="1218717" y="236778"/>
                </a:lnTo>
                <a:lnTo>
                  <a:pt x="1392809" y="236778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2224940" y="5249956"/>
            <a:ext cx="1371917" cy="0"/>
          </a:xfrm>
          <a:custGeom>
            <a:avLst/>
            <a:gdLst/>
            <a:ahLst/>
            <a:cxnLst/>
            <a:rect l="l" t="t" r="r" b="b"/>
            <a:pathLst>
              <a:path w="1371917">
                <a:moveTo>
                  <a:pt x="1371917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1639957" y="4644081"/>
            <a:ext cx="250710" cy="1295323"/>
          </a:xfrm>
          <a:custGeom>
            <a:avLst/>
            <a:gdLst/>
            <a:ahLst/>
            <a:cxnLst/>
            <a:rect l="l" t="t" r="r" b="b"/>
            <a:pathLst>
              <a:path w="250710" h="1295323">
                <a:moveTo>
                  <a:pt x="0" y="1295323"/>
                </a:moveTo>
                <a:lnTo>
                  <a:pt x="250710" y="1295323"/>
                </a:lnTo>
                <a:lnTo>
                  <a:pt x="250710" y="0"/>
                </a:lnTo>
                <a:lnTo>
                  <a:pt x="0" y="0"/>
                </a:lnTo>
                <a:lnTo>
                  <a:pt x="0" y="1295323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1890664" y="4644081"/>
            <a:ext cx="250710" cy="1295323"/>
          </a:xfrm>
          <a:custGeom>
            <a:avLst/>
            <a:gdLst/>
            <a:ahLst/>
            <a:cxnLst/>
            <a:rect l="l" t="t" r="r" b="b"/>
            <a:pathLst>
              <a:path w="250710" h="1295323">
                <a:moveTo>
                  <a:pt x="0" y="1295323"/>
                </a:moveTo>
                <a:lnTo>
                  <a:pt x="250710" y="1295323"/>
                </a:lnTo>
                <a:lnTo>
                  <a:pt x="250710" y="0"/>
                </a:lnTo>
                <a:lnTo>
                  <a:pt x="0" y="0"/>
                </a:lnTo>
                <a:lnTo>
                  <a:pt x="0" y="1295323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1389251" y="4644081"/>
            <a:ext cx="250710" cy="1295323"/>
          </a:xfrm>
          <a:custGeom>
            <a:avLst/>
            <a:gdLst/>
            <a:ahLst/>
            <a:cxnLst/>
            <a:rect l="l" t="t" r="r" b="b"/>
            <a:pathLst>
              <a:path w="250710" h="1295323">
                <a:moveTo>
                  <a:pt x="0" y="1295323"/>
                </a:moveTo>
                <a:lnTo>
                  <a:pt x="250710" y="1295323"/>
                </a:lnTo>
                <a:lnTo>
                  <a:pt x="250710" y="0"/>
                </a:lnTo>
                <a:lnTo>
                  <a:pt x="0" y="0"/>
                </a:lnTo>
                <a:lnTo>
                  <a:pt x="0" y="1295323"/>
                </a:lnTo>
                <a:close/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1389245" y="5615567"/>
            <a:ext cx="250710" cy="0"/>
          </a:xfrm>
          <a:custGeom>
            <a:avLst/>
            <a:gdLst/>
            <a:ahLst/>
            <a:cxnLst/>
            <a:rect l="l" t="t" r="r" b="b"/>
            <a:pathLst>
              <a:path w="250710">
                <a:moveTo>
                  <a:pt x="25071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1389245" y="5291743"/>
            <a:ext cx="250710" cy="0"/>
          </a:xfrm>
          <a:custGeom>
            <a:avLst/>
            <a:gdLst/>
            <a:ahLst/>
            <a:cxnLst/>
            <a:rect l="l" t="t" r="r" b="b"/>
            <a:pathLst>
              <a:path w="250710">
                <a:moveTo>
                  <a:pt x="25071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1389245" y="4967909"/>
            <a:ext cx="250710" cy="0"/>
          </a:xfrm>
          <a:custGeom>
            <a:avLst/>
            <a:gdLst/>
            <a:ahLst/>
            <a:cxnLst/>
            <a:rect l="l" t="t" r="r" b="b"/>
            <a:pathLst>
              <a:path w="250710">
                <a:moveTo>
                  <a:pt x="25071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2350295" y="4758990"/>
            <a:ext cx="66154" cy="167132"/>
          </a:xfrm>
          <a:custGeom>
            <a:avLst/>
            <a:gdLst/>
            <a:ahLst/>
            <a:cxnLst/>
            <a:rect l="l" t="t" r="r" b="b"/>
            <a:pathLst>
              <a:path w="66154" h="167132">
                <a:moveTo>
                  <a:pt x="0" y="167132"/>
                </a:moveTo>
                <a:lnTo>
                  <a:pt x="0" y="0"/>
                </a:lnTo>
                <a:lnTo>
                  <a:pt x="66154" y="0"/>
                </a:lnTo>
                <a:lnTo>
                  <a:pt x="66154" y="167132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2416453" y="4926122"/>
            <a:ext cx="66154" cy="0"/>
          </a:xfrm>
          <a:custGeom>
            <a:avLst/>
            <a:gdLst/>
            <a:ahLst/>
            <a:cxnLst/>
            <a:rect l="l" t="t" r="r" b="b"/>
            <a:pathLst>
              <a:path w="66154">
                <a:moveTo>
                  <a:pt x="0" y="0"/>
                </a:moveTo>
                <a:lnTo>
                  <a:pt x="6615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2444305" y="4839072"/>
            <a:ext cx="76606" cy="13931"/>
          </a:xfrm>
          <a:custGeom>
            <a:avLst/>
            <a:gdLst/>
            <a:ahLst/>
            <a:cxnLst/>
            <a:rect l="l" t="t" r="r" b="b"/>
            <a:pathLst>
              <a:path w="76606" h="13931">
                <a:moveTo>
                  <a:pt x="38303" y="0"/>
                </a:moveTo>
                <a:lnTo>
                  <a:pt x="76606" y="13931"/>
                </a:lnTo>
                <a:lnTo>
                  <a:pt x="0" y="1393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2482608" y="4853004"/>
            <a:ext cx="38303" cy="13919"/>
          </a:xfrm>
          <a:custGeom>
            <a:avLst/>
            <a:gdLst/>
            <a:ahLst/>
            <a:cxnLst/>
            <a:rect l="l" t="t" r="r" b="b"/>
            <a:pathLst>
              <a:path w="38303" h="13919">
                <a:moveTo>
                  <a:pt x="38303" y="0"/>
                </a:moveTo>
                <a:lnTo>
                  <a:pt x="0" y="1391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559217" y="4758990"/>
            <a:ext cx="66154" cy="167132"/>
          </a:xfrm>
          <a:custGeom>
            <a:avLst/>
            <a:gdLst/>
            <a:ahLst/>
            <a:cxnLst/>
            <a:rect l="l" t="t" r="r" b="b"/>
            <a:pathLst>
              <a:path w="66154" h="167132">
                <a:moveTo>
                  <a:pt x="0" y="167132"/>
                </a:moveTo>
                <a:lnTo>
                  <a:pt x="0" y="0"/>
                </a:lnTo>
                <a:lnTo>
                  <a:pt x="66154" y="0"/>
                </a:lnTo>
                <a:lnTo>
                  <a:pt x="66154" y="167132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625375" y="4926122"/>
            <a:ext cx="66154" cy="0"/>
          </a:xfrm>
          <a:custGeom>
            <a:avLst/>
            <a:gdLst/>
            <a:ahLst/>
            <a:cxnLst/>
            <a:rect l="l" t="t" r="r" b="b"/>
            <a:pathLst>
              <a:path w="66154">
                <a:moveTo>
                  <a:pt x="0" y="0"/>
                </a:moveTo>
                <a:lnTo>
                  <a:pt x="6615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2653229" y="4839072"/>
            <a:ext cx="76606" cy="13931"/>
          </a:xfrm>
          <a:custGeom>
            <a:avLst/>
            <a:gdLst/>
            <a:ahLst/>
            <a:cxnLst/>
            <a:rect l="l" t="t" r="r" b="b"/>
            <a:pathLst>
              <a:path w="76606" h="13931">
                <a:moveTo>
                  <a:pt x="38303" y="0"/>
                </a:moveTo>
                <a:lnTo>
                  <a:pt x="76606" y="13931"/>
                </a:lnTo>
                <a:lnTo>
                  <a:pt x="0" y="1393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691531" y="4853004"/>
            <a:ext cx="38303" cy="13919"/>
          </a:xfrm>
          <a:custGeom>
            <a:avLst/>
            <a:gdLst/>
            <a:ahLst/>
            <a:cxnLst/>
            <a:rect l="l" t="t" r="r" b="b"/>
            <a:pathLst>
              <a:path w="38303" h="13919">
                <a:moveTo>
                  <a:pt x="38303" y="0"/>
                </a:moveTo>
                <a:lnTo>
                  <a:pt x="0" y="1391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2768136" y="4758990"/>
            <a:ext cx="66154" cy="167132"/>
          </a:xfrm>
          <a:custGeom>
            <a:avLst/>
            <a:gdLst/>
            <a:ahLst/>
            <a:cxnLst/>
            <a:rect l="l" t="t" r="r" b="b"/>
            <a:pathLst>
              <a:path w="66154" h="167132">
                <a:moveTo>
                  <a:pt x="0" y="167132"/>
                </a:moveTo>
                <a:lnTo>
                  <a:pt x="0" y="0"/>
                </a:lnTo>
                <a:lnTo>
                  <a:pt x="66154" y="0"/>
                </a:lnTo>
                <a:lnTo>
                  <a:pt x="66154" y="167132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2834294" y="4926122"/>
            <a:ext cx="66154" cy="0"/>
          </a:xfrm>
          <a:custGeom>
            <a:avLst/>
            <a:gdLst/>
            <a:ahLst/>
            <a:cxnLst/>
            <a:rect l="l" t="t" r="r" b="b"/>
            <a:pathLst>
              <a:path w="66154">
                <a:moveTo>
                  <a:pt x="0" y="0"/>
                </a:moveTo>
                <a:lnTo>
                  <a:pt x="6615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2862146" y="4839072"/>
            <a:ext cx="76606" cy="13931"/>
          </a:xfrm>
          <a:custGeom>
            <a:avLst/>
            <a:gdLst/>
            <a:ahLst/>
            <a:cxnLst/>
            <a:rect l="l" t="t" r="r" b="b"/>
            <a:pathLst>
              <a:path w="76606" h="13931">
                <a:moveTo>
                  <a:pt x="38303" y="0"/>
                </a:moveTo>
                <a:lnTo>
                  <a:pt x="76606" y="13931"/>
                </a:lnTo>
                <a:lnTo>
                  <a:pt x="0" y="1393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2900450" y="4853004"/>
            <a:ext cx="38303" cy="13919"/>
          </a:xfrm>
          <a:custGeom>
            <a:avLst/>
            <a:gdLst/>
            <a:ahLst/>
            <a:cxnLst/>
            <a:rect l="l" t="t" r="r" b="b"/>
            <a:pathLst>
              <a:path w="38303" h="13919">
                <a:moveTo>
                  <a:pt x="38303" y="0"/>
                </a:moveTo>
                <a:lnTo>
                  <a:pt x="0" y="1391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2977064" y="4758990"/>
            <a:ext cx="66154" cy="167132"/>
          </a:xfrm>
          <a:custGeom>
            <a:avLst/>
            <a:gdLst/>
            <a:ahLst/>
            <a:cxnLst/>
            <a:rect l="l" t="t" r="r" b="b"/>
            <a:pathLst>
              <a:path w="66154" h="167132">
                <a:moveTo>
                  <a:pt x="0" y="167132"/>
                </a:moveTo>
                <a:lnTo>
                  <a:pt x="0" y="0"/>
                </a:lnTo>
                <a:lnTo>
                  <a:pt x="66154" y="0"/>
                </a:lnTo>
                <a:lnTo>
                  <a:pt x="66154" y="167132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3043222" y="4926122"/>
            <a:ext cx="66154" cy="0"/>
          </a:xfrm>
          <a:custGeom>
            <a:avLst/>
            <a:gdLst/>
            <a:ahLst/>
            <a:cxnLst/>
            <a:rect l="l" t="t" r="r" b="b"/>
            <a:pathLst>
              <a:path w="66154">
                <a:moveTo>
                  <a:pt x="0" y="0"/>
                </a:moveTo>
                <a:lnTo>
                  <a:pt x="6615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3071075" y="4839072"/>
            <a:ext cx="76606" cy="13931"/>
          </a:xfrm>
          <a:custGeom>
            <a:avLst/>
            <a:gdLst/>
            <a:ahLst/>
            <a:cxnLst/>
            <a:rect l="l" t="t" r="r" b="b"/>
            <a:pathLst>
              <a:path w="76606" h="13931">
                <a:moveTo>
                  <a:pt x="38303" y="0"/>
                </a:moveTo>
                <a:lnTo>
                  <a:pt x="76606" y="13931"/>
                </a:lnTo>
                <a:lnTo>
                  <a:pt x="0" y="1393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3109377" y="4853004"/>
            <a:ext cx="38303" cy="13919"/>
          </a:xfrm>
          <a:custGeom>
            <a:avLst/>
            <a:gdLst/>
            <a:ahLst/>
            <a:cxnLst/>
            <a:rect l="l" t="t" r="r" b="b"/>
            <a:pathLst>
              <a:path w="38303" h="13919">
                <a:moveTo>
                  <a:pt x="38303" y="0"/>
                </a:moveTo>
                <a:lnTo>
                  <a:pt x="0" y="1391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3185982" y="4758990"/>
            <a:ext cx="66154" cy="167132"/>
          </a:xfrm>
          <a:custGeom>
            <a:avLst/>
            <a:gdLst/>
            <a:ahLst/>
            <a:cxnLst/>
            <a:rect l="l" t="t" r="r" b="b"/>
            <a:pathLst>
              <a:path w="66154" h="167132">
                <a:moveTo>
                  <a:pt x="0" y="167132"/>
                </a:moveTo>
                <a:lnTo>
                  <a:pt x="0" y="0"/>
                </a:lnTo>
                <a:lnTo>
                  <a:pt x="66154" y="0"/>
                </a:lnTo>
                <a:lnTo>
                  <a:pt x="66154" y="167132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3252139" y="4926122"/>
            <a:ext cx="66154" cy="0"/>
          </a:xfrm>
          <a:custGeom>
            <a:avLst/>
            <a:gdLst/>
            <a:ahLst/>
            <a:cxnLst/>
            <a:rect l="l" t="t" r="r" b="b"/>
            <a:pathLst>
              <a:path w="66154">
                <a:moveTo>
                  <a:pt x="0" y="0"/>
                </a:moveTo>
                <a:lnTo>
                  <a:pt x="66154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3279993" y="4839072"/>
            <a:ext cx="76606" cy="13931"/>
          </a:xfrm>
          <a:custGeom>
            <a:avLst/>
            <a:gdLst/>
            <a:ahLst/>
            <a:cxnLst/>
            <a:rect l="l" t="t" r="r" b="b"/>
            <a:pathLst>
              <a:path w="76606" h="13931">
                <a:moveTo>
                  <a:pt x="38303" y="0"/>
                </a:moveTo>
                <a:lnTo>
                  <a:pt x="76606" y="13931"/>
                </a:lnTo>
                <a:lnTo>
                  <a:pt x="0" y="1393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3318296" y="4853004"/>
            <a:ext cx="38303" cy="13919"/>
          </a:xfrm>
          <a:custGeom>
            <a:avLst/>
            <a:gdLst/>
            <a:ahLst/>
            <a:cxnLst/>
            <a:rect l="l" t="t" r="r" b="b"/>
            <a:pathLst>
              <a:path w="38303" h="13919">
                <a:moveTo>
                  <a:pt x="38303" y="0"/>
                </a:moveTo>
                <a:lnTo>
                  <a:pt x="0" y="1391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3394900" y="4758990"/>
            <a:ext cx="66154" cy="167132"/>
          </a:xfrm>
          <a:custGeom>
            <a:avLst/>
            <a:gdLst/>
            <a:ahLst/>
            <a:cxnLst/>
            <a:rect l="l" t="t" r="r" b="b"/>
            <a:pathLst>
              <a:path w="66154" h="167132">
                <a:moveTo>
                  <a:pt x="0" y="167132"/>
                </a:moveTo>
                <a:lnTo>
                  <a:pt x="0" y="0"/>
                </a:lnTo>
                <a:lnTo>
                  <a:pt x="66154" y="0"/>
                </a:lnTo>
                <a:lnTo>
                  <a:pt x="66154" y="167132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3461058" y="4926122"/>
            <a:ext cx="66167" cy="0"/>
          </a:xfrm>
          <a:custGeom>
            <a:avLst/>
            <a:gdLst/>
            <a:ahLst/>
            <a:cxnLst/>
            <a:rect l="l" t="t" r="r" b="b"/>
            <a:pathLst>
              <a:path w="66166">
                <a:moveTo>
                  <a:pt x="0" y="0"/>
                </a:moveTo>
                <a:lnTo>
                  <a:pt x="66167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2235382" y="4839072"/>
            <a:ext cx="76606" cy="13931"/>
          </a:xfrm>
          <a:custGeom>
            <a:avLst/>
            <a:gdLst/>
            <a:ahLst/>
            <a:cxnLst/>
            <a:rect l="l" t="t" r="r" b="b"/>
            <a:pathLst>
              <a:path w="76606" h="13931">
                <a:moveTo>
                  <a:pt x="38303" y="0"/>
                </a:moveTo>
                <a:lnTo>
                  <a:pt x="76606" y="13931"/>
                </a:lnTo>
                <a:lnTo>
                  <a:pt x="0" y="1393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273686" y="4853004"/>
            <a:ext cx="38303" cy="13919"/>
          </a:xfrm>
          <a:custGeom>
            <a:avLst/>
            <a:gdLst/>
            <a:ahLst/>
            <a:cxnLst/>
            <a:rect l="l" t="t" r="r" b="b"/>
            <a:pathLst>
              <a:path w="38303" h="13919">
                <a:moveTo>
                  <a:pt x="38303" y="0"/>
                </a:moveTo>
                <a:lnTo>
                  <a:pt x="0" y="1391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2235384" y="4692818"/>
            <a:ext cx="1340599" cy="160185"/>
          </a:xfrm>
          <a:custGeom>
            <a:avLst/>
            <a:gdLst/>
            <a:ahLst/>
            <a:cxnLst/>
            <a:rect l="l" t="t" r="r" b="b"/>
            <a:pathLst>
              <a:path w="1340599" h="160185">
                <a:moveTo>
                  <a:pt x="0" y="160185"/>
                </a:moveTo>
                <a:lnTo>
                  <a:pt x="0" y="0"/>
                </a:lnTo>
                <a:lnTo>
                  <a:pt x="1340599" y="0"/>
                </a:lnTo>
                <a:lnTo>
                  <a:pt x="1340599" y="160185"/>
                </a:lnTo>
                <a:lnTo>
                  <a:pt x="1260500" y="160185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2204044" y="5657361"/>
            <a:ext cx="0" cy="243738"/>
          </a:xfrm>
          <a:custGeom>
            <a:avLst/>
            <a:gdLst/>
            <a:ahLst/>
            <a:cxnLst/>
            <a:rect l="l" t="t" r="r" b="b"/>
            <a:pathLst>
              <a:path h="243738">
                <a:moveTo>
                  <a:pt x="0" y="243738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204040" y="5657363"/>
            <a:ext cx="1044613" cy="236766"/>
          </a:xfrm>
          <a:custGeom>
            <a:avLst/>
            <a:gdLst/>
            <a:ahLst/>
            <a:cxnLst/>
            <a:rect l="l" t="t" r="r" b="b"/>
            <a:pathLst>
              <a:path w="1044613" h="236766">
                <a:moveTo>
                  <a:pt x="1044613" y="236766"/>
                </a:moveTo>
                <a:lnTo>
                  <a:pt x="696404" y="236766"/>
                </a:lnTo>
                <a:lnTo>
                  <a:pt x="696404" y="0"/>
                </a:ln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3248653" y="5894129"/>
            <a:ext cx="348208" cy="0"/>
          </a:xfrm>
          <a:custGeom>
            <a:avLst/>
            <a:gdLst/>
            <a:ahLst/>
            <a:cxnLst/>
            <a:rect l="l" t="t" r="r" b="b"/>
            <a:pathLst>
              <a:path w="348208">
                <a:moveTo>
                  <a:pt x="0" y="0"/>
                </a:moveTo>
                <a:lnTo>
                  <a:pt x="348208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1505030" y="3295227"/>
            <a:ext cx="15671" cy="0"/>
          </a:xfrm>
          <a:custGeom>
            <a:avLst/>
            <a:gdLst/>
            <a:ahLst/>
            <a:cxnLst/>
            <a:rect l="l" t="t" r="r" b="b"/>
            <a:pathLst>
              <a:path w="15671">
                <a:moveTo>
                  <a:pt x="0" y="0"/>
                </a:moveTo>
                <a:lnTo>
                  <a:pt x="15671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1505030" y="3248224"/>
            <a:ext cx="7835" cy="47002"/>
          </a:xfrm>
          <a:custGeom>
            <a:avLst/>
            <a:gdLst/>
            <a:ahLst/>
            <a:cxnLst/>
            <a:rect l="l" t="t" r="r" b="b"/>
            <a:pathLst>
              <a:path w="7835" h="47002">
                <a:moveTo>
                  <a:pt x="7835" y="47002"/>
                </a:moveTo>
                <a:lnTo>
                  <a:pt x="7835" y="0"/>
                </a:lnTo>
                <a:lnTo>
                  <a:pt x="0" y="7835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1733964" y="3248224"/>
            <a:ext cx="31343" cy="47002"/>
          </a:xfrm>
          <a:custGeom>
            <a:avLst/>
            <a:gdLst/>
            <a:ahLst/>
            <a:cxnLst/>
            <a:rect l="l" t="t" r="r" b="b"/>
            <a:pathLst>
              <a:path w="31343" h="47002">
                <a:moveTo>
                  <a:pt x="31343" y="47002"/>
                </a:moveTo>
                <a:lnTo>
                  <a:pt x="0" y="47002"/>
                </a:lnTo>
                <a:lnTo>
                  <a:pt x="27431" y="19583"/>
                </a:lnTo>
                <a:lnTo>
                  <a:pt x="31343" y="11747"/>
                </a:lnTo>
                <a:lnTo>
                  <a:pt x="27431" y="3911"/>
                </a:lnTo>
                <a:lnTo>
                  <a:pt x="19596" y="0"/>
                </a:lnTo>
                <a:lnTo>
                  <a:pt x="7835" y="0"/>
                </a:lnTo>
                <a:lnTo>
                  <a:pt x="0" y="391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2559217" y="3244738"/>
            <a:ext cx="39166" cy="47002"/>
          </a:xfrm>
          <a:custGeom>
            <a:avLst/>
            <a:gdLst/>
            <a:ahLst/>
            <a:cxnLst/>
            <a:rect l="l" t="t" r="r" b="b"/>
            <a:pathLst>
              <a:path w="39166" h="47002">
                <a:moveTo>
                  <a:pt x="0" y="47002"/>
                </a:moveTo>
                <a:lnTo>
                  <a:pt x="0" y="0"/>
                </a:lnTo>
                <a:lnTo>
                  <a:pt x="27419" y="0"/>
                </a:lnTo>
                <a:lnTo>
                  <a:pt x="35255" y="3911"/>
                </a:lnTo>
                <a:lnTo>
                  <a:pt x="39166" y="11747"/>
                </a:lnTo>
                <a:lnTo>
                  <a:pt x="35255" y="19583"/>
                </a:lnTo>
                <a:lnTo>
                  <a:pt x="27419" y="23495"/>
                </a:lnTo>
                <a:lnTo>
                  <a:pt x="0" y="23495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2621879" y="3244738"/>
            <a:ext cx="39179" cy="47002"/>
          </a:xfrm>
          <a:custGeom>
            <a:avLst/>
            <a:gdLst/>
            <a:ahLst/>
            <a:cxnLst/>
            <a:rect l="l" t="t" r="r" b="b"/>
            <a:pathLst>
              <a:path w="39179" h="47002">
                <a:moveTo>
                  <a:pt x="0" y="47002"/>
                </a:moveTo>
                <a:lnTo>
                  <a:pt x="19596" y="0"/>
                </a:lnTo>
                <a:lnTo>
                  <a:pt x="39179" y="47002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629728" y="3272157"/>
            <a:ext cx="23507" cy="0"/>
          </a:xfrm>
          <a:custGeom>
            <a:avLst/>
            <a:gdLst/>
            <a:ahLst/>
            <a:cxnLst/>
            <a:rect l="l" t="t" r="r" b="b"/>
            <a:pathLst>
              <a:path w="23507">
                <a:moveTo>
                  <a:pt x="0" y="0"/>
                </a:moveTo>
                <a:lnTo>
                  <a:pt x="23507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704150" y="3244738"/>
            <a:ext cx="0" cy="47002"/>
          </a:xfrm>
          <a:custGeom>
            <a:avLst/>
            <a:gdLst/>
            <a:ahLst/>
            <a:cxnLst/>
            <a:rect l="l" t="t" r="r" b="b"/>
            <a:pathLst>
              <a:path h="47002">
                <a:moveTo>
                  <a:pt x="0" y="47002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2684566" y="3244738"/>
            <a:ext cx="39179" cy="0"/>
          </a:xfrm>
          <a:custGeom>
            <a:avLst/>
            <a:gdLst/>
            <a:ahLst/>
            <a:cxnLst/>
            <a:rect l="l" t="t" r="r" b="b"/>
            <a:pathLst>
              <a:path w="39179">
                <a:moveTo>
                  <a:pt x="0" y="0"/>
                </a:move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766837" y="3244738"/>
            <a:ext cx="0" cy="47002"/>
          </a:xfrm>
          <a:custGeom>
            <a:avLst/>
            <a:gdLst/>
            <a:ahLst/>
            <a:cxnLst/>
            <a:rect l="l" t="t" r="r" b="b"/>
            <a:pathLst>
              <a:path h="47002">
                <a:moveTo>
                  <a:pt x="0" y="47002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2747241" y="3244738"/>
            <a:ext cx="39166" cy="0"/>
          </a:xfrm>
          <a:custGeom>
            <a:avLst/>
            <a:gdLst/>
            <a:ahLst/>
            <a:cxnLst/>
            <a:rect l="l" t="t" r="r" b="b"/>
            <a:pathLst>
              <a:path w="39166">
                <a:moveTo>
                  <a:pt x="0" y="0"/>
                </a:moveTo>
                <a:lnTo>
                  <a:pt x="39166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2809928" y="3244738"/>
            <a:ext cx="39166" cy="47002"/>
          </a:xfrm>
          <a:custGeom>
            <a:avLst/>
            <a:gdLst/>
            <a:ahLst/>
            <a:cxnLst/>
            <a:rect l="l" t="t" r="r" b="b"/>
            <a:pathLst>
              <a:path w="39166" h="47002">
                <a:moveTo>
                  <a:pt x="0" y="47002"/>
                </a:moveTo>
                <a:lnTo>
                  <a:pt x="0" y="0"/>
                </a:lnTo>
                <a:lnTo>
                  <a:pt x="39166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2809928" y="3268233"/>
            <a:ext cx="31330" cy="0"/>
          </a:xfrm>
          <a:custGeom>
            <a:avLst/>
            <a:gdLst/>
            <a:ahLst/>
            <a:cxnLst/>
            <a:rect l="l" t="t" r="r" b="b"/>
            <a:pathLst>
              <a:path w="31330">
                <a:moveTo>
                  <a:pt x="31330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2809928" y="3291740"/>
            <a:ext cx="39166" cy="0"/>
          </a:xfrm>
          <a:custGeom>
            <a:avLst/>
            <a:gdLst/>
            <a:ahLst/>
            <a:cxnLst/>
            <a:rect l="l" t="t" r="r" b="b"/>
            <a:pathLst>
              <a:path w="39166">
                <a:moveTo>
                  <a:pt x="0" y="0"/>
                </a:moveTo>
                <a:lnTo>
                  <a:pt x="39166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872590" y="3244738"/>
            <a:ext cx="39179" cy="47002"/>
          </a:xfrm>
          <a:custGeom>
            <a:avLst/>
            <a:gdLst/>
            <a:ahLst/>
            <a:cxnLst/>
            <a:rect l="l" t="t" r="r" b="b"/>
            <a:pathLst>
              <a:path w="39179" h="47002">
                <a:moveTo>
                  <a:pt x="0" y="47002"/>
                </a:moveTo>
                <a:lnTo>
                  <a:pt x="0" y="0"/>
                </a:lnTo>
                <a:lnTo>
                  <a:pt x="27419" y="0"/>
                </a:lnTo>
                <a:lnTo>
                  <a:pt x="35267" y="3911"/>
                </a:lnTo>
                <a:lnTo>
                  <a:pt x="39179" y="11747"/>
                </a:lnTo>
                <a:lnTo>
                  <a:pt x="35267" y="19583"/>
                </a:lnTo>
                <a:lnTo>
                  <a:pt x="27419" y="23495"/>
                </a:lnTo>
                <a:lnTo>
                  <a:pt x="0" y="23495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2900009" y="3268233"/>
            <a:ext cx="11760" cy="23507"/>
          </a:xfrm>
          <a:custGeom>
            <a:avLst/>
            <a:gdLst/>
            <a:ahLst/>
            <a:cxnLst/>
            <a:rect l="l" t="t" r="r" b="b"/>
            <a:pathLst>
              <a:path w="11760" h="23507">
                <a:moveTo>
                  <a:pt x="0" y="0"/>
                </a:moveTo>
                <a:lnTo>
                  <a:pt x="11760" y="23507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935277" y="3244738"/>
            <a:ext cx="39166" cy="47002"/>
          </a:xfrm>
          <a:custGeom>
            <a:avLst/>
            <a:gdLst/>
            <a:ahLst/>
            <a:cxnLst/>
            <a:rect l="l" t="t" r="r" b="b"/>
            <a:pathLst>
              <a:path w="39166" h="47002">
                <a:moveTo>
                  <a:pt x="0" y="47002"/>
                </a:moveTo>
                <a:lnTo>
                  <a:pt x="0" y="0"/>
                </a:lnTo>
                <a:lnTo>
                  <a:pt x="39166" y="47002"/>
                </a:lnTo>
                <a:lnTo>
                  <a:pt x="39166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1434514" y="3491952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1497189" y="3491952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1497189" y="3515460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1559863" y="3491952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1559863" y="3515460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1671290" y="3491952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1733965" y="3491952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1733965" y="3515460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1796639" y="3491952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1796639" y="3515460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1671290" y="3819267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1733965" y="3819267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1733965" y="3842774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1796639" y="3819267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1796639" y="3842774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1427552" y="3819267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1490226" y="3819267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1671290" y="4139615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1733965" y="413961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1671290" y="4466925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1733965" y="446692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1427552" y="4466925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1490226" y="446692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1427552" y="4139615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1490226" y="413961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1490226" y="4163123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1552901" y="413961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1552901" y="4163123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006001" y="3271723"/>
            <a:ext cx="27419" cy="23495"/>
          </a:xfrm>
          <a:custGeom>
            <a:avLst/>
            <a:gdLst/>
            <a:ahLst/>
            <a:cxnLst/>
            <a:rect l="l" t="t" r="r" b="b"/>
            <a:pathLst>
              <a:path w="27419" h="23495">
                <a:moveTo>
                  <a:pt x="0" y="19583"/>
                </a:moveTo>
                <a:lnTo>
                  <a:pt x="7835" y="23495"/>
                </a:lnTo>
                <a:lnTo>
                  <a:pt x="15671" y="23495"/>
                </a:lnTo>
                <a:lnTo>
                  <a:pt x="23507" y="19583"/>
                </a:lnTo>
                <a:lnTo>
                  <a:pt x="27419" y="11747"/>
                </a:lnTo>
                <a:lnTo>
                  <a:pt x="23507" y="3911"/>
                </a:lnTo>
                <a:lnTo>
                  <a:pt x="15671" y="0"/>
                </a:lnTo>
                <a:lnTo>
                  <a:pt x="7835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2006001" y="3248215"/>
            <a:ext cx="27419" cy="23507"/>
          </a:xfrm>
          <a:custGeom>
            <a:avLst/>
            <a:gdLst/>
            <a:ahLst/>
            <a:cxnLst/>
            <a:rect l="l" t="t" r="r" b="b"/>
            <a:pathLst>
              <a:path w="27419" h="23507">
                <a:moveTo>
                  <a:pt x="15671" y="23507"/>
                </a:moveTo>
                <a:lnTo>
                  <a:pt x="23507" y="19583"/>
                </a:lnTo>
                <a:lnTo>
                  <a:pt x="27419" y="11747"/>
                </a:lnTo>
                <a:lnTo>
                  <a:pt x="23507" y="3924"/>
                </a:lnTo>
                <a:lnTo>
                  <a:pt x="15671" y="0"/>
                </a:lnTo>
                <a:lnTo>
                  <a:pt x="7835" y="0"/>
                </a:lnTo>
                <a:lnTo>
                  <a:pt x="0" y="3924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1935929" y="3491952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1998604" y="3491952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1998604" y="3515460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2061278" y="3491952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2061278" y="3515460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1935929" y="3819267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1998604" y="3819267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1998604" y="3842774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2061278" y="3819267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2061278" y="3842774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1935929" y="4139615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1998604" y="413961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1998604" y="4163123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061278" y="413961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061278" y="4163123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1932443" y="4466925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1995117" y="446692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1995117" y="4490432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2057792" y="4466925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2057792" y="4490432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1434514" y="4787281"/>
            <a:ext cx="39166" cy="47002"/>
          </a:xfrm>
          <a:custGeom>
            <a:avLst/>
            <a:gdLst/>
            <a:ahLst/>
            <a:cxnLst/>
            <a:rect l="l" t="t" r="r" b="b"/>
            <a:pathLst>
              <a:path w="39166" h="47002">
                <a:moveTo>
                  <a:pt x="0" y="31330"/>
                </a:moveTo>
                <a:lnTo>
                  <a:pt x="0" y="15659"/>
                </a:lnTo>
                <a:lnTo>
                  <a:pt x="3911" y="7823"/>
                </a:lnTo>
                <a:lnTo>
                  <a:pt x="7835" y="3911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11"/>
                </a:lnTo>
                <a:lnTo>
                  <a:pt x="35255" y="7823"/>
                </a:lnTo>
                <a:lnTo>
                  <a:pt x="39166" y="15659"/>
                </a:lnTo>
                <a:lnTo>
                  <a:pt x="39166" y="31330"/>
                </a:lnTo>
                <a:lnTo>
                  <a:pt x="35255" y="39179"/>
                </a:lnTo>
                <a:lnTo>
                  <a:pt x="31343" y="43078"/>
                </a:lnTo>
                <a:lnTo>
                  <a:pt x="23507" y="47002"/>
                </a:lnTo>
                <a:lnTo>
                  <a:pt x="15671" y="47002"/>
                </a:lnTo>
                <a:lnTo>
                  <a:pt x="7835" y="43078"/>
                </a:lnTo>
                <a:lnTo>
                  <a:pt x="3911" y="39179"/>
                </a:lnTo>
                <a:lnTo>
                  <a:pt x="0" y="3133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1497189" y="4787281"/>
            <a:ext cx="39179" cy="47002"/>
          </a:xfrm>
          <a:custGeom>
            <a:avLst/>
            <a:gdLst/>
            <a:ahLst/>
            <a:cxnLst/>
            <a:rect l="l" t="t" r="r" b="b"/>
            <a:pathLst>
              <a:path w="39179" h="47002">
                <a:moveTo>
                  <a:pt x="0" y="47002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1497189" y="4810776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1559863" y="4787281"/>
            <a:ext cx="39179" cy="47002"/>
          </a:xfrm>
          <a:custGeom>
            <a:avLst/>
            <a:gdLst/>
            <a:ahLst/>
            <a:cxnLst/>
            <a:rect l="l" t="t" r="r" b="b"/>
            <a:pathLst>
              <a:path w="39179" h="47002">
                <a:moveTo>
                  <a:pt x="0" y="47002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1559863" y="4810776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1671290" y="4787281"/>
            <a:ext cx="39166" cy="47002"/>
          </a:xfrm>
          <a:custGeom>
            <a:avLst/>
            <a:gdLst/>
            <a:ahLst/>
            <a:cxnLst/>
            <a:rect l="l" t="t" r="r" b="b"/>
            <a:pathLst>
              <a:path w="39166" h="47002">
                <a:moveTo>
                  <a:pt x="0" y="31330"/>
                </a:moveTo>
                <a:lnTo>
                  <a:pt x="0" y="15659"/>
                </a:lnTo>
                <a:lnTo>
                  <a:pt x="3911" y="7823"/>
                </a:lnTo>
                <a:lnTo>
                  <a:pt x="7848" y="3911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11"/>
                </a:lnTo>
                <a:lnTo>
                  <a:pt x="35255" y="7823"/>
                </a:lnTo>
                <a:lnTo>
                  <a:pt x="39166" y="15659"/>
                </a:lnTo>
                <a:lnTo>
                  <a:pt x="39166" y="31330"/>
                </a:lnTo>
                <a:lnTo>
                  <a:pt x="35255" y="39179"/>
                </a:lnTo>
                <a:lnTo>
                  <a:pt x="31343" y="43078"/>
                </a:lnTo>
                <a:lnTo>
                  <a:pt x="23507" y="47002"/>
                </a:lnTo>
                <a:lnTo>
                  <a:pt x="15671" y="47002"/>
                </a:lnTo>
                <a:lnTo>
                  <a:pt x="7848" y="43078"/>
                </a:lnTo>
                <a:lnTo>
                  <a:pt x="3911" y="39179"/>
                </a:lnTo>
                <a:lnTo>
                  <a:pt x="0" y="3133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1733965" y="4787281"/>
            <a:ext cx="39179" cy="47002"/>
          </a:xfrm>
          <a:custGeom>
            <a:avLst/>
            <a:gdLst/>
            <a:ahLst/>
            <a:cxnLst/>
            <a:rect l="l" t="t" r="r" b="b"/>
            <a:pathLst>
              <a:path w="39179" h="47002">
                <a:moveTo>
                  <a:pt x="0" y="47002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1733965" y="4810776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1796639" y="4787281"/>
            <a:ext cx="39179" cy="47002"/>
          </a:xfrm>
          <a:custGeom>
            <a:avLst/>
            <a:gdLst/>
            <a:ahLst/>
            <a:cxnLst/>
            <a:rect l="l" t="t" r="r" b="b"/>
            <a:pathLst>
              <a:path w="39179" h="47002">
                <a:moveTo>
                  <a:pt x="0" y="47002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1796639" y="4810776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1671290" y="5114588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1733965" y="5114588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1733965" y="5138083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1796639" y="5114588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1796639" y="5138083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1427552" y="5114588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1490226" y="5114588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1671290" y="5434937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1733965" y="5434937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1671290" y="5762246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1733965" y="5762246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1427552" y="5762246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1490226" y="5762246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1427552" y="5434937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1490226" y="5434937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1490226" y="5458432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1552901" y="5434937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1552901" y="5458432"/>
            <a:ext cx="31343" cy="0"/>
          </a:xfrm>
          <a:custGeom>
            <a:avLst/>
            <a:gdLst/>
            <a:ahLst/>
            <a:cxnLst/>
            <a:rect l="l" t="t" r="r" b="b"/>
            <a:pathLst>
              <a:path w="31343">
                <a:moveTo>
                  <a:pt x="31343" y="0"/>
                </a:moveTo>
                <a:lnTo>
                  <a:pt x="0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1935929" y="4787281"/>
            <a:ext cx="39166" cy="47002"/>
          </a:xfrm>
          <a:custGeom>
            <a:avLst/>
            <a:gdLst/>
            <a:ahLst/>
            <a:cxnLst/>
            <a:rect l="l" t="t" r="r" b="b"/>
            <a:pathLst>
              <a:path w="39166" h="47002">
                <a:moveTo>
                  <a:pt x="0" y="31330"/>
                </a:moveTo>
                <a:lnTo>
                  <a:pt x="0" y="15659"/>
                </a:lnTo>
                <a:lnTo>
                  <a:pt x="3911" y="7823"/>
                </a:lnTo>
                <a:lnTo>
                  <a:pt x="7835" y="3911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11"/>
                </a:lnTo>
                <a:lnTo>
                  <a:pt x="35255" y="7823"/>
                </a:lnTo>
                <a:lnTo>
                  <a:pt x="39166" y="15659"/>
                </a:lnTo>
                <a:lnTo>
                  <a:pt x="39166" y="31330"/>
                </a:lnTo>
                <a:lnTo>
                  <a:pt x="35255" y="39179"/>
                </a:lnTo>
                <a:lnTo>
                  <a:pt x="31343" y="43078"/>
                </a:lnTo>
                <a:lnTo>
                  <a:pt x="23507" y="47002"/>
                </a:lnTo>
                <a:lnTo>
                  <a:pt x="15671" y="47002"/>
                </a:lnTo>
                <a:lnTo>
                  <a:pt x="7835" y="43078"/>
                </a:lnTo>
                <a:lnTo>
                  <a:pt x="3911" y="39179"/>
                </a:lnTo>
                <a:lnTo>
                  <a:pt x="0" y="3133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1998604" y="4787281"/>
            <a:ext cx="39179" cy="47002"/>
          </a:xfrm>
          <a:custGeom>
            <a:avLst/>
            <a:gdLst/>
            <a:ahLst/>
            <a:cxnLst/>
            <a:rect l="l" t="t" r="r" b="b"/>
            <a:pathLst>
              <a:path w="39179" h="47002">
                <a:moveTo>
                  <a:pt x="0" y="47002"/>
                </a:moveTo>
                <a:lnTo>
                  <a:pt x="0" y="0"/>
                </a:lnTo>
                <a:lnTo>
                  <a:pt x="39179" y="47002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1935929" y="5114588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1998604" y="5114588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1935929" y="5434937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35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35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1998604" y="5434937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1932443" y="5762246"/>
            <a:ext cx="39166" cy="47015"/>
          </a:xfrm>
          <a:custGeom>
            <a:avLst/>
            <a:gdLst/>
            <a:ahLst/>
            <a:cxnLst/>
            <a:rect l="l" t="t" r="r" b="b"/>
            <a:pathLst>
              <a:path w="39166" h="47015">
                <a:moveTo>
                  <a:pt x="0" y="31343"/>
                </a:moveTo>
                <a:lnTo>
                  <a:pt x="0" y="15671"/>
                </a:lnTo>
                <a:lnTo>
                  <a:pt x="3911" y="7835"/>
                </a:lnTo>
                <a:lnTo>
                  <a:pt x="7848" y="3924"/>
                </a:lnTo>
                <a:lnTo>
                  <a:pt x="15671" y="0"/>
                </a:lnTo>
                <a:lnTo>
                  <a:pt x="23507" y="0"/>
                </a:lnTo>
                <a:lnTo>
                  <a:pt x="31343" y="3924"/>
                </a:lnTo>
                <a:lnTo>
                  <a:pt x="35255" y="7835"/>
                </a:lnTo>
                <a:lnTo>
                  <a:pt x="39166" y="15671"/>
                </a:lnTo>
                <a:lnTo>
                  <a:pt x="39166" y="31343"/>
                </a:lnTo>
                <a:lnTo>
                  <a:pt x="35255" y="39179"/>
                </a:lnTo>
                <a:lnTo>
                  <a:pt x="31343" y="43091"/>
                </a:lnTo>
                <a:lnTo>
                  <a:pt x="23507" y="47015"/>
                </a:lnTo>
                <a:lnTo>
                  <a:pt x="15671" y="47015"/>
                </a:lnTo>
                <a:lnTo>
                  <a:pt x="7848" y="43091"/>
                </a:lnTo>
                <a:lnTo>
                  <a:pt x="3911" y="39179"/>
                </a:lnTo>
                <a:lnTo>
                  <a:pt x="0" y="31343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1995117" y="5762246"/>
            <a:ext cx="39179" cy="47015"/>
          </a:xfrm>
          <a:custGeom>
            <a:avLst/>
            <a:gdLst/>
            <a:ahLst/>
            <a:cxnLst/>
            <a:rect l="l" t="t" r="r" b="b"/>
            <a:pathLst>
              <a:path w="39179" h="47015">
                <a:moveTo>
                  <a:pt x="0" y="47015"/>
                </a:moveTo>
                <a:lnTo>
                  <a:pt x="0" y="0"/>
                </a:lnTo>
                <a:lnTo>
                  <a:pt x="39179" y="47015"/>
                </a:lnTo>
                <a:lnTo>
                  <a:pt x="3917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374668" y="4940054"/>
            <a:ext cx="13931" cy="0"/>
          </a:xfrm>
          <a:custGeom>
            <a:avLst/>
            <a:gdLst/>
            <a:ahLst/>
            <a:cxnLst/>
            <a:rect l="l" t="t" r="r" b="b"/>
            <a:pathLst>
              <a:path w="13931">
                <a:moveTo>
                  <a:pt x="0" y="0"/>
                </a:moveTo>
                <a:lnTo>
                  <a:pt x="13931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374668" y="4898271"/>
            <a:ext cx="6959" cy="41783"/>
          </a:xfrm>
          <a:custGeom>
            <a:avLst/>
            <a:gdLst/>
            <a:ahLst/>
            <a:cxnLst/>
            <a:rect l="l" t="t" r="r" b="b"/>
            <a:pathLst>
              <a:path w="6959" h="41783">
                <a:moveTo>
                  <a:pt x="6959" y="41783"/>
                </a:moveTo>
                <a:lnTo>
                  <a:pt x="6959" y="0"/>
                </a:lnTo>
                <a:lnTo>
                  <a:pt x="0" y="6946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580116" y="4898271"/>
            <a:ext cx="27851" cy="41783"/>
          </a:xfrm>
          <a:custGeom>
            <a:avLst/>
            <a:gdLst/>
            <a:ahLst/>
            <a:cxnLst/>
            <a:rect l="l" t="t" r="r" b="b"/>
            <a:pathLst>
              <a:path w="27851" h="41783">
                <a:moveTo>
                  <a:pt x="27851" y="41783"/>
                </a:moveTo>
                <a:lnTo>
                  <a:pt x="0" y="41783"/>
                </a:lnTo>
                <a:lnTo>
                  <a:pt x="24371" y="17399"/>
                </a:lnTo>
                <a:lnTo>
                  <a:pt x="27851" y="10439"/>
                </a:lnTo>
                <a:lnTo>
                  <a:pt x="24371" y="3479"/>
                </a:lnTo>
                <a:lnTo>
                  <a:pt x="17399" y="0"/>
                </a:lnTo>
                <a:lnTo>
                  <a:pt x="6959" y="0"/>
                </a:lnTo>
                <a:lnTo>
                  <a:pt x="0" y="347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789030" y="4919158"/>
            <a:ext cx="24371" cy="20891"/>
          </a:xfrm>
          <a:custGeom>
            <a:avLst/>
            <a:gdLst/>
            <a:ahLst/>
            <a:cxnLst/>
            <a:rect l="l" t="t" r="r" b="b"/>
            <a:pathLst>
              <a:path w="24371" h="20891">
                <a:moveTo>
                  <a:pt x="0" y="17411"/>
                </a:moveTo>
                <a:lnTo>
                  <a:pt x="6959" y="20891"/>
                </a:lnTo>
                <a:lnTo>
                  <a:pt x="13931" y="20891"/>
                </a:lnTo>
                <a:lnTo>
                  <a:pt x="20891" y="17411"/>
                </a:lnTo>
                <a:lnTo>
                  <a:pt x="24371" y="10452"/>
                </a:lnTo>
                <a:lnTo>
                  <a:pt x="20891" y="3479"/>
                </a:lnTo>
                <a:lnTo>
                  <a:pt x="13931" y="0"/>
                </a:lnTo>
                <a:lnTo>
                  <a:pt x="6959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789030" y="4898266"/>
            <a:ext cx="24371" cy="20891"/>
          </a:xfrm>
          <a:custGeom>
            <a:avLst/>
            <a:gdLst/>
            <a:ahLst/>
            <a:cxnLst/>
            <a:rect l="l" t="t" r="r" b="b"/>
            <a:pathLst>
              <a:path w="24371" h="20891">
                <a:moveTo>
                  <a:pt x="13931" y="20891"/>
                </a:moveTo>
                <a:lnTo>
                  <a:pt x="20891" y="17411"/>
                </a:lnTo>
                <a:lnTo>
                  <a:pt x="24371" y="10452"/>
                </a:lnTo>
                <a:lnTo>
                  <a:pt x="20891" y="3479"/>
                </a:lnTo>
                <a:lnTo>
                  <a:pt x="13931" y="0"/>
                </a:lnTo>
                <a:lnTo>
                  <a:pt x="6959" y="0"/>
                </a:lnTo>
                <a:lnTo>
                  <a:pt x="0" y="3479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997942" y="4898271"/>
            <a:ext cx="27863" cy="41783"/>
          </a:xfrm>
          <a:custGeom>
            <a:avLst/>
            <a:gdLst/>
            <a:ahLst/>
            <a:cxnLst/>
            <a:rect l="l" t="t" r="r" b="b"/>
            <a:pathLst>
              <a:path w="27863" h="41783">
                <a:moveTo>
                  <a:pt x="17424" y="41783"/>
                </a:moveTo>
                <a:lnTo>
                  <a:pt x="17424" y="0"/>
                </a:lnTo>
                <a:lnTo>
                  <a:pt x="0" y="27851"/>
                </a:lnTo>
                <a:lnTo>
                  <a:pt x="27863" y="27851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3203390" y="4898266"/>
            <a:ext cx="27851" cy="41783"/>
          </a:xfrm>
          <a:custGeom>
            <a:avLst/>
            <a:gdLst/>
            <a:ahLst/>
            <a:cxnLst/>
            <a:rect l="l" t="t" r="r" b="b"/>
            <a:pathLst>
              <a:path w="27851" h="41783">
                <a:moveTo>
                  <a:pt x="0" y="38303"/>
                </a:moveTo>
                <a:lnTo>
                  <a:pt x="6959" y="41783"/>
                </a:lnTo>
                <a:lnTo>
                  <a:pt x="17411" y="41783"/>
                </a:lnTo>
                <a:lnTo>
                  <a:pt x="24384" y="38303"/>
                </a:lnTo>
                <a:lnTo>
                  <a:pt x="27851" y="31343"/>
                </a:lnTo>
                <a:lnTo>
                  <a:pt x="27851" y="27851"/>
                </a:lnTo>
                <a:lnTo>
                  <a:pt x="24384" y="20891"/>
                </a:lnTo>
                <a:lnTo>
                  <a:pt x="17411" y="17411"/>
                </a:lnTo>
                <a:lnTo>
                  <a:pt x="0" y="17411"/>
                </a:lnTo>
                <a:lnTo>
                  <a:pt x="0" y="0"/>
                </a:lnTo>
                <a:lnTo>
                  <a:pt x="27851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3415794" y="4898264"/>
            <a:ext cx="27851" cy="41795"/>
          </a:xfrm>
          <a:custGeom>
            <a:avLst/>
            <a:gdLst/>
            <a:ahLst/>
            <a:cxnLst/>
            <a:rect l="l" t="t" r="r" b="b"/>
            <a:pathLst>
              <a:path w="27851" h="41795">
                <a:moveTo>
                  <a:pt x="0" y="31343"/>
                </a:moveTo>
                <a:lnTo>
                  <a:pt x="3479" y="24371"/>
                </a:lnTo>
                <a:lnTo>
                  <a:pt x="10452" y="20891"/>
                </a:lnTo>
                <a:lnTo>
                  <a:pt x="17411" y="20891"/>
                </a:lnTo>
                <a:lnTo>
                  <a:pt x="24384" y="24371"/>
                </a:lnTo>
                <a:lnTo>
                  <a:pt x="27851" y="31343"/>
                </a:lnTo>
                <a:lnTo>
                  <a:pt x="24384" y="38303"/>
                </a:lnTo>
                <a:lnTo>
                  <a:pt x="17411" y="41795"/>
                </a:lnTo>
                <a:lnTo>
                  <a:pt x="10452" y="41795"/>
                </a:lnTo>
                <a:lnTo>
                  <a:pt x="3479" y="38303"/>
                </a:lnTo>
                <a:lnTo>
                  <a:pt x="0" y="31343"/>
                </a:lnTo>
                <a:lnTo>
                  <a:pt x="0" y="20891"/>
                </a:lnTo>
                <a:lnTo>
                  <a:pt x="3479" y="10452"/>
                </a:lnTo>
                <a:lnTo>
                  <a:pt x="10452" y="3492"/>
                </a:lnTo>
                <a:lnTo>
                  <a:pt x="17411" y="0"/>
                </a:lnTo>
              </a:path>
            </a:pathLst>
          </a:custGeom>
          <a:ln w="69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489281" y="3357003"/>
            <a:ext cx="860717" cy="895273"/>
          </a:xfrm>
          <a:custGeom>
            <a:avLst/>
            <a:gdLst/>
            <a:ahLst/>
            <a:cxnLst/>
            <a:rect l="l" t="t" r="r" b="b"/>
            <a:pathLst>
              <a:path w="860717" h="895273">
                <a:moveTo>
                  <a:pt x="266" y="324599"/>
                </a:moveTo>
                <a:lnTo>
                  <a:pt x="0" y="790905"/>
                </a:lnTo>
                <a:lnTo>
                  <a:pt x="82130" y="791337"/>
                </a:lnTo>
                <a:lnTo>
                  <a:pt x="82600" y="894499"/>
                </a:lnTo>
                <a:lnTo>
                  <a:pt x="197777" y="894499"/>
                </a:lnTo>
                <a:lnTo>
                  <a:pt x="198208" y="791337"/>
                </a:lnTo>
                <a:lnTo>
                  <a:pt x="371957" y="791337"/>
                </a:lnTo>
                <a:lnTo>
                  <a:pt x="372389" y="894499"/>
                </a:lnTo>
                <a:lnTo>
                  <a:pt x="487553" y="894499"/>
                </a:lnTo>
                <a:lnTo>
                  <a:pt x="488035" y="791337"/>
                </a:lnTo>
                <a:lnTo>
                  <a:pt x="662520" y="791337"/>
                </a:lnTo>
                <a:lnTo>
                  <a:pt x="662952" y="894499"/>
                </a:lnTo>
                <a:lnTo>
                  <a:pt x="778116" y="895273"/>
                </a:lnTo>
                <a:lnTo>
                  <a:pt x="778598" y="791337"/>
                </a:lnTo>
                <a:lnTo>
                  <a:pt x="859980" y="790905"/>
                </a:lnTo>
                <a:lnTo>
                  <a:pt x="860679" y="573862"/>
                </a:lnTo>
                <a:lnTo>
                  <a:pt x="860717" y="104368"/>
                </a:lnTo>
                <a:lnTo>
                  <a:pt x="778598" y="103898"/>
                </a:lnTo>
                <a:lnTo>
                  <a:pt x="778116" y="736"/>
                </a:lnTo>
                <a:lnTo>
                  <a:pt x="662952" y="736"/>
                </a:lnTo>
                <a:lnTo>
                  <a:pt x="662520" y="103898"/>
                </a:lnTo>
                <a:lnTo>
                  <a:pt x="488772" y="103898"/>
                </a:lnTo>
                <a:lnTo>
                  <a:pt x="488340" y="736"/>
                </a:lnTo>
                <a:lnTo>
                  <a:pt x="373164" y="736"/>
                </a:lnTo>
                <a:lnTo>
                  <a:pt x="372694" y="103898"/>
                </a:lnTo>
                <a:lnTo>
                  <a:pt x="198208" y="103898"/>
                </a:lnTo>
                <a:lnTo>
                  <a:pt x="197777" y="736"/>
                </a:lnTo>
                <a:lnTo>
                  <a:pt x="82600" y="0"/>
                </a:lnTo>
                <a:lnTo>
                  <a:pt x="82130" y="103898"/>
                </a:lnTo>
                <a:lnTo>
                  <a:pt x="736" y="104368"/>
                </a:lnTo>
                <a:lnTo>
                  <a:pt x="266" y="3245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490018" y="3461673"/>
            <a:ext cx="859243" cy="685888"/>
          </a:xfrm>
          <a:custGeom>
            <a:avLst/>
            <a:gdLst/>
            <a:ahLst/>
            <a:cxnLst/>
            <a:rect l="l" t="t" r="r" b="b"/>
            <a:pathLst>
              <a:path w="859243" h="685888">
                <a:moveTo>
                  <a:pt x="859205" y="468464"/>
                </a:moveTo>
                <a:lnTo>
                  <a:pt x="859243" y="431"/>
                </a:lnTo>
                <a:lnTo>
                  <a:pt x="776909" y="0"/>
                </a:lnTo>
                <a:lnTo>
                  <a:pt x="82334" y="0"/>
                </a:lnTo>
                <a:lnTo>
                  <a:pt x="774" y="431"/>
                </a:lnTo>
                <a:lnTo>
                  <a:pt x="304" y="220713"/>
                </a:lnTo>
                <a:lnTo>
                  <a:pt x="0" y="685457"/>
                </a:lnTo>
                <a:lnTo>
                  <a:pt x="82334" y="685888"/>
                </a:lnTo>
                <a:lnTo>
                  <a:pt x="776909" y="685888"/>
                </a:lnTo>
                <a:lnTo>
                  <a:pt x="858469" y="685457"/>
                </a:lnTo>
                <a:lnTo>
                  <a:pt x="859205" y="46846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572357" y="3357740"/>
            <a:ext cx="114223" cy="103936"/>
          </a:xfrm>
          <a:custGeom>
            <a:avLst/>
            <a:gdLst/>
            <a:ahLst/>
            <a:cxnLst/>
            <a:rect l="l" t="t" r="r" b="b"/>
            <a:pathLst>
              <a:path w="114223" h="103936">
                <a:moveTo>
                  <a:pt x="113918" y="774"/>
                </a:moveTo>
                <a:lnTo>
                  <a:pt x="253" y="0"/>
                </a:lnTo>
                <a:lnTo>
                  <a:pt x="0" y="103936"/>
                </a:lnTo>
                <a:lnTo>
                  <a:pt x="114223" y="103936"/>
                </a:lnTo>
                <a:lnTo>
                  <a:pt x="113918" y="77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1152704" y="3358513"/>
            <a:ext cx="114223" cy="103162"/>
          </a:xfrm>
          <a:custGeom>
            <a:avLst/>
            <a:gdLst/>
            <a:ahLst/>
            <a:cxnLst/>
            <a:rect l="l" t="t" r="r" b="b"/>
            <a:pathLst>
              <a:path w="114223" h="103162">
                <a:moveTo>
                  <a:pt x="114223" y="103162"/>
                </a:moveTo>
                <a:lnTo>
                  <a:pt x="113969" y="0"/>
                </a:lnTo>
                <a:lnTo>
                  <a:pt x="266" y="0"/>
                </a:lnTo>
                <a:lnTo>
                  <a:pt x="0" y="103162"/>
                </a:lnTo>
                <a:lnTo>
                  <a:pt x="114223" y="10316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862918" y="3358513"/>
            <a:ext cx="114223" cy="103162"/>
          </a:xfrm>
          <a:custGeom>
            <a:avLst/>
            <a:gdLst/>
            <a:ahLst/>
            <a:cxnLst/>
            <a:rect l="l" t="t" r="r" b="b"/>
            <a:pathLst>
              <a:path w="114223" h="103162">
                <a:moveTo>
                  <a:pt x="114223" y="103162"/>
                </a:moveTo>
                <a:lnTo>
                  <a:pt x="113919" y="0"/>
                </a:lnTo>
                <a:lnTo>
                  <a:pt x="266" y="0"/>
                </a:lnTo>
                <a:lnTo>
                  <a:pt x="0" y="103162"/>
                </a:lnTo>
                <a:lnTo>
                  <a:pt x="114223" y="10316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1152704" y="4147562"/>
            <a:ext cx="114223" cy="103936"/>
          </a:xfrm>
          <a:custGeom>
            <a:avLst/>
            <a:gdLst/>
            <a:ahLst/>
            <a:cxnLst/>
            <a:rect l="l" t="t" r="r" b="b"/>
            <a:pathLst>
              <a:path w="114223" h="103936">
                <a:moveTo>
                  <a:pt x="114223" y="0"/>
                </a:moveTo>
                <a:lnTo>
                  <a:pt x="0" y="0"/>
                </a:lnTo>
                <a:lnTo>
                  <a:pt x="266" y="103200"/>
                </a:lnTo>
                <a:lnTo>
                  <a:pt x="113969" y="103936"/>
                </a:lnTo>
                <a:lnTo>
                  <a:pt x="114223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862140" y="4147562"/>
            <a:ext cx="114223" cy="103200"/>
          </a:xfrm>
          <a:custGeom>
            <a:avLst/>
            <a:gdLst/>
            <a:ahLst/>
            <a:cxnLst/>
            <a:rect l="l" t="t" r="r" b="b"/>
            <a:pathLst>
              <a:path w="114223" h="103200">
                <a:moveTo>
                  <a:pt x="114223" y="0"/>
                </a:moveTo>
                <a:lnTo>
                  <a:pt x="0" y="0"/>
                </a:lnTo>
                <a:lnTo>
                  <a:pt x="304" y="103200"/>
                </a:lnTo>
                <a:lnTo>
                  <a:pt x="113969" y="103200"/>
                </a:lnTo>
                <a:lnTo>
                  <a:pt x="114223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572354" y="4147562"/>
            <a:ext cx="114223" cy="103200"/>
          </a:xfrm>
          <a:custGeom>
            <a:avLst/>
            <a:gdLst/>
            <a:ahLst/>
            <a:cxnLst/>
            <a:rect l="l" t="t" r="r" b="b"/>
            <a:pathLst>
              <a:path w="114223" h="103200">
                <a:moveTo>
                  <a:pt x="114223" y="0"/>
                </a:moveTo>
                <a:lnTo>
                  <a:pt x="0" y="0"/>
                </a:lnTo>
                <a:lnTo>
                  <a:pt x="266" y="103200"/>
                </a:lnTo>
                <a:lnTo>
                  <a:pt x="113919" y="103200"/>
                </a:lnTo>
                <a:lnTo>
                  <a:pt x="114223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585360" y="3481671"/>
            <a:ext cx="108432" cy="116382"/>
          </a:xfrm>
          <a:custGeom>
            <a:avLst/>
            <a:gdLst/>
            <a:ahLst/>
            <a:cxnLst/>
            <a:rect l="l" t="t" r="r" b="b"/>
            <a:pathLst>
              <a:path w="108432" h="116382">
                <a:moveTo>
                  <a:pt x="72402" y="2209"/>
                </a:moveTo>
                <a:lnTo>
                  <a:pt x="58102" y="0"/>
                </a:lnTo>
                <a:lnTo>
                  <a:pt x="47345" y="0"/>
                </a:lnTo>
                <a:lnTo>
                  <a:pt x="33820" y="2984"/>
                </a:lnTo>
                <a:lnTo>
                  <a:pt x="20993" y="10413"/>
                </a:lnTo>
                <a:lnTo>
                  <a:pt x="10109" y="22034"/>
                </a:lnTo>
                <a:lnTo>
                  <a:pt x="3238" y="36982"/>
                </a:lnTo>
                <a:lnTo>
                  <a:pt x="0" y="58585"/>
                </a:lnTo>
                <a:lnTo>
                  <a:pt x="2501" y="77381"/>
                </a:lnTo>
                <a:lnTo>
                  <a:pt x="10845" y="95262"/>
                </a:lnTo>
                <a:lnTo>
                  <a:pt x="21386" y="105803"/>
                </a:lnTo>
                <a:lnTo>
                  <a:pt x="35547" y="113410"/>
                </a:lnTo>
                <a:lnTo>
                  <a:pt x="52870" y="116382"/>
                </a:lnTo>
                <a:lnTo>
                  <a:pt x="55600" y="116382"/>
                </a:lnTo>
                <a:lnTo>
                  <a:pt x="74599" y="112839"/>
                </a:lnTo>
                <a:lnTo>
                  <a:pt x="88607" y="105028"/>
                </a:lnTo>
                <a:lnTo>
                  <a:pt x="96469" y="96380"/>
                </a:lnTo>
                <a:lnTo>
                  <a:pt x="99402" y="91846"/>
                </a:lnTo>
                <a:lnTo>
                  <a:pt x="105448" y="79108"/>
                </a:lnTo>
                <a:lnTo>
                  <a:pt x="108432" y="57111"/>
                </a:lnTo>
                <a:lnTo>
                  <a:pt x="104673" y="34518"/>
                </a:lnTo>
                <a:lnTo>
                  <a:pt x="97243" y="20180"/>
                </a:lnTo>
                <a:lnTo>
                  <a:pt x="86652" y="9728"/>
                </a:lnTo>
                <a:lnTo>
                  <a:pt x="72402" y="2209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714531" y="3483096"/>
            <a:ext cx="87388" cy="113703"/>
          </a:xfrm>
          <a:custGeom>
            <a:avLst/>
            <a:gdLst/>
            <a:ahLst/>
            <a:cxnLst/>
            <a:rect l="l" t="t" r="r" b="b"/>
            <a:pathLst>
              <a:path w="87388" h="113703">
                <a:moveTo>
                  <a:pt x="87388" y="113703"/>
                </a:moveTo>
                <a:lnTo>
                  <a:pt x="87388" y="50"/>
                </a:lnTo>
                <a:lnTo>
                  <a:pt x="72059" y="50"/>
                </a:lnTo>
                <a:lnTo>
                  <a:pt x="71627" y="84416"/>
                </a:lnTo>
                <a:lnTo>
                  <a:pt x="70929" y="84251"/>
                </a:lnTo>
                <a:lnTo>
                  <a:pt x="17665" y="698"/>
                </a:lnTo>
                <a:lnTo>
                  <a:pt x="16840" y="0"/>
                </a:lnTo>
                <a:lnTo>
                  <a:pt x="0" y="50"/>
                </a:lnTo>
                <a:lnTo>
                  <a:pt x="0" y="113703"/>
                </a:lnTo>
                <a:lnTo>
                  <a:pt x="15290" y="113703"/>
                </a:lnTo>
                <a:lnTo>
                  <a:pt x="15976" y="28562"/>
                </a:lnTo>
                <a:lnTo>
                  <a:pt x="70624" y="113664"/>
                </a:lnTo>
                <a:lnTo>
                  <a:pt x="87388" y="113703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1200351" y="3998955"/>
            <a:ext cx="73050" cy="114871"/>
          </a:xfrm>
          <a:custGeom>
            <a:avLst/>
            <a:gdLst/>
            <a:ahLst/>
            <a:cxnLst/>
            <a:rect l="l" t="t" r="r" b="b"/>
            <a:pathLst>
              <a:path w="73050" h="114871">
                <a:moveTo>
                  <a:pt x="5880" y="16421"/>
                </a:moveTo>
                <a:lnTo>
                  <a:pt x="2425" y="25704"/>
                </a:lnTo>
                <a:lnTo>
                  <a:pt x="2209" y="28727"/>
                </a:lnTo>
                <a:lnTo>
                  <a:pt x="3886" y="29337"/>
                </a:lnTo>
                <a:lnTo>
                  <a:pt x="15951" y="30289"/>
                </a:lnTo>
                <a:lnTo>
                  <a:pt x="19786" y="20561"/>
                </a:lnTo>
                <a:lnTo>
                  <a:pt x="24968" y="16027"/>
                </a:lnTo>
                <a:lnTo>
                  <a:pt x="27698" y="14249"/>
                </a:lnTo>
                <a:lnTo>
                  <a:pt x="31496" y="13525"/>
                </a:lnTo>
                <a:lnTo>
                  <a:pt x="40005" y="13525"/>
                </a:lnTo>
                <a:lnTo>
                  <a:pt x="43764" y="15036"/>
                </a:lnTo>
                <a:lnTo>
                  <a:pt x="49034" y="18745"/>
                </a:lnTo>
                <a:lnTo>
                  <a:pt x="51244" y="22555"/>
                </a:lnTo>
                <a:lnTo>
                  <a:pt x="52705" y="29248"/>
                </a:lnTo>
                <a:lnTo>
                  <a:pt x="52057" y="34823"/>
                </a:lnTo>
                <a:lnTo>
                  <a:pt x="49123" y="40132"/>
                </a:lnTo>
                <a:lnTo>
                  <a:pt x="41300" y="45097"/>
                </a:lnTo>
                <a:lnTo>
                  <a:pt x="29248" y="47307"/>
                </a:lnTo>
                <a:lnTo>
                  <a:pt x="27736" y="59613"/>
                </a:lnTo>
                <a:lnTo>
                  <a:pt x="33743" y="58572"/>
                </a:lnTo>
                <a:lnTo>
                  <a:pt x="44538" y="59270"/>
                </a:lnTo>
                <a:lnTo>
                  <a:pt x="49034" y="61556"/>
                </a:lnTo>
                <a:lnTo>
                  <a:pt x="53568" y="66014"/>
                </a:lnTo>
                <a:lnTo>
                  <a:pt x="56515" y="70586"/>
                </a:lnTo>
                <a:lnTo>
                  <a:pt x="58026" y="75857"/>
                </a:lnTo>
                <a:lnTo>
                  <a:pt x="58026" y="83591"/>
                </a:lnTo>
                <a:lnTo>
                  <a:pt x="57327" y="88125"/>
                </a:lnTo>
                <a:lnTo>
                  <a:pt x="54775" y="92354"/>
                </a:lnTo>
                <a:lnTo>
                  <a:pt x="51320" y="96418"/>
                </a:lnTo>
                <a:lnTo>
                  <a:pt x="47523" y="99364"/>
                </a:lnTo>
                <a:lnTo>
                  <a:pt x="41516" y="101612"/>
                </a:lnTo>
                <a:lnTo>
                  <a:pt x="34785" y="102171"/>
                </a:lnTo>
                <a:lnTo>
                  <a:pt x="27952" y="100660"/>
                </a:lnTo>
                <a:lnTo>
                  <a:pt x="24282" y="99060"/>
                </a:lnTo>
                <a:lnTo>
                  <a:pt x="21297" y="96812"/>
                </a:lnTo>
                <a:lnTo>
                  <a:pt x="17462" y="90893"/>
                </a:lnTo>
                <a:lnTo>
                  <a:pt x="14427" y="81826"/>
                </a:lnTo>
                <a:lnTo>
                  <a:pt x="0" y="83248"/>
                </a:lnTo>
                <a:lnTo>
                  <a:pt x="1689" y="91668"/>
                </a:lnTo>
                <a:lnTo>
                  <a:pt x="6223" y="100609"/>
                </a:lnTo>
                <a:lnTo>
                  <a:pt x="13004" y="108089"/>
                </a:lnTo>
                <a:lnTo>
                  <a:pt x="22682" y="113449"/>
                </a:lnTo>
                <a:lnTo>
                  <a:pt x="31762" y="114871"/>
                </a:lnTo>
                <a:lnTo>
                  <a:pt x="39751" y="114871"/>
                </a:lnTo>
                <a:lnTo>
                  <a:pt x="48818" y="113449"/>
                </a:lnTo>
                <a:lnTo>
                  <a:pt x="58496" y="108089"/>
                </a:lnTo>
                <a:lnTo>
                  <a:pt x="65976" y="101307"/>
                </a:lnTo>
                <a:lnTo>
                  <a:pt x="70815" y="92621"/>
                </a:lnTo>
                <a:lnTo>
                  <a:pt x="73050" y="81343"/>
                </a:lnTo>
                <a:lnTo>
                  <a:pt x="73012" y="75857"/>
                </a:lnTo>
                <a:lnTo>
                  <a:pt x="70027" y="65316"/>
                </a:lnTo>
                <a:lnTo>
                  <a:pt x="64897" y="58496"/>
                </a:lnTo>
                <a:lnTo>
                  <a:pt x="60261" y="54825"/>
                </a:lnTo>
                <a:lnTo>
                  <a:pt x="52705" y="51714"/>
                </a:lnTo>
                <a:lnTo>
                  <a:pt x="52539" y="51066"/>
                </a:lnTo>
                <a:lnTo>
                  <a:pt x="58839" y="46875"/>
                </a:lnTo>
                <a:lnTo>
                  <a:pt x="63030" y="42075"/>
                </a:lnTo>
                <a:lnTo>
                  <a:pt x="66319" y="35547"/>
                </a:lnTo>
                <a:lnTo>
                  <a:pt x="67005" y="27038"/>
                </a:lnTo>
                <a:lnTo>
                  <a:pt x="65544" y="19519"/>
                </a:lnTo>
                <a:lnTo>
                  <a:pt x="60350" y="10414"/>
                </a:lnTo>
                <a:lnTo>
                  <a:pt x="56553" y="6743"/>
                </a:lnTo>
                <a:lnTo>
                  <a:pt x="46012" y="1511"/>
                </a:lnTo>
                <a:lnTo>
                  <a:pt x="36245" y="0"/>
                </a:lnTo>
                <a:lnTo>
                  <a:pt x="26225" y="736"/>
                </a:lnTo>
                <a:lnTo>
                  <a:pt x="17246" y="4495"/>
                </a:lnTo>
                <a:lnTo>
                  <a:pt x="11976" y="8255"/>
                </a:lnTo>
                <a:lnTo>
                  <a:pt x="5880" y="16421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890226" y="3998950"/>
            <a:ext cx="73863" cy="113664"/>
          </a:xfrm>
          <a:custGeom>
            <a:avLst/>
            <a:gdLst/>
            <a:ahLst/>
            <a:cxnLst/>
            <a:rect l="l" t="t" r="r" b="b"/>
            <a:pathLst>
              <a:path w="73863" h="113664">
                <a:moveTo>
                  <a:pt x="18707" y="99110"/>
                </a:moveTo>
                <a:lnTo>
                  <a:pt x="24358" y="92671"/>
                </a:lnTo>
                <a:lnTo>
                  <a:pt x="30276" y="87350"/>
                </a:lnTo>
                <a:lnTo>
                  <a:pt x="48374" y="71627"/>
                </a:lnTo>
                <a:lnTo>
                  <a:pt x="61810" y="58064"/>
                </a:lnTo>
                <a:lnTo>
                  <a:pt x="65570" y="52831"/>
                </a:lnTo>
                <a:lnTo>
                  <a:pt x="70891" y="43078"/>
                </a:lnTo>
                <a:lnTo>
                  <a:pt x="72313" y="34785"/>
                </a:lnTo>
                <a:lnTo>
                  <a:pt x="72313" y="27787"/>
                </a:lnTo>
                <a:lnTo>
                  <a:pt x="70840" y="20269"/>
                </a:lnTo>
                <a:lnTo>
                  <a:pt x="66433" y="11925"/>
                </a:lnTo>
                <a:lnTo>
                  <a:pt x="58839" y="5270"/>
                </a:lnTo>
                <a:lnTo>
                  <a:pt x="50584" y="1473"/>
                </a:lnTo>
                <a:lnTo>
                  <a:pt x="40779" y="0"/>
                </a:lnTo>
                <a:lnTo>
                  <a:pt x="35293" y="0"/>
                </a:lnTo>
                <a:lnTo>
                  <a:pt x="24015" y="1473"/>
                </a:lnTo>
                <a:lnTo>
                  <a:pt x="16764" y="4749"/>
                </a:lnTo>
                <a:lnTo>
                  <a:pt x="9321" y="10807"/>
                </a:lnTo>
                <a:lnTo>
                  <a:pt x="3975" y="19748"/>
                </a:lnTo>
                <a:lnTo>
                  <a:pt x="1422" y="31800"/>
                </a:lnTo>
                <a:lnTo>
                  <a:pt x="15201" y="33312"/>
                </a:lnTo>
                <a:lnTo>
                  <a:pt x="17576" y="24320"/>
                </a:lnTo>
                <a:lnTo>
                  <a:pt x="21336" y="19100"/>
                </a:lnTo>
                <a:lnTo>
                  <a:pt x="25006" y="15989"/>
                </a:lnTo>
                <a:lnTo>
                  <a:pt x="28511" y="14211"/>
                </a:lnTo>
                <a:lnTo>
                  <a:pt x="32308" y="13525"/>
                </a:lnTo>
                <a:lnTo>
                  <a:pt x="43840" y="13487"/>
                </a:lnTo>
                <a:lnTo>
                  <a:pt x="47561" y="15036"/>
                </a:lnTo>
                <a:lnTo>
                  <a:pt x="52870" y="18707"/>
                </a:lnTo>
                <a:lnTo>
                  <a:pt x="57365" y="25488"/>
                </a:lnTo>
                <a:lnTo>
                  <a:pt x="58051" y="30022"/>
                </a:lnTo>
                <a:lnTo>
                  <a:pt x="57365" y="37071"/>
                </a:lnTo>
                <a:lnTo>
                  <a:pt x="54305" y="43802"/>
                </a:lnTo>
                <a:lnTo>
                  <a:pt x="47561" y="52793"/>
                </a:lnTo>
                <a:lnTo>
                  <a:pt x="32956" y="66014"/>
                </a:lnTo>
                <a:lnTo>
                  <a:pt x="15328" y="82905"/>
                </a:lnTo>
                <a:lnTo>
                  <a:pt x="10845" y="86664"/>
                </a:lnTo>
                <a:lnTo>
                  <a:pt x="2159" y="101993"/>
                </a:lnTo>
                <a:lnTo>
                  <a:pt x="215" y="107619"/>
                </a:lnTo>
                <a:lnTo>
                  <a:pt x="0" y="113664"/>
                </a:lnTo>
                <a:lnTo>
                  <a:pt x="73863" y="113664"/>
                </a:lnTo>
                <a:lnTo>
                  <a:pt x="73863" y="99834"/>
                </a:lnTo>
                <a:lnTo>
                  <a:pt x="18707" y="99110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595948" y="3998916"/>
            <a:ext cx="40043" cy="113703"/>
          </a:xfrm>
          <a:custGeom>
            <a:avLst/>
            <a:gdLst/>
            <a:ahLst/>
            <a:cxnLst/>
            <a:rect l="l" t="t" r="r" b="b"/>
            <a:pathLst>
              <a:path w="40043" h="113703">
                <a:moveTo>
                  <a:pt x="0" y="27863"/>
                </a:moveTo>
                <a:lnTo>
                  <a:pt x="0" y="40906"/>
                </a:lnTo>
                <a:lnTo>
                  <a:pt x="2463" y="40081"/>
                </a:lnTo>
                <a:lnTo>
                  <a:pt x="13817" y="34163"/>
                </a:lnTo>
                <a:lnTo>
                  <a:pt x="25311" y="25311"/>
                </a:lnTo>
                <a:lnTo>
                  <a:pt x="25742" y="25488"/>
                </a:lnTo>
                <a:lnTo>
                  <a:pt x="26225" y="113703"/>
                </a:lnTo>
                <a:lnTo>
                  <a:pt x="40043" y="113703"/>
                </a:lnTo>
                <a:lnTo>
                  <a:pt x="40043" y="0"/>
                </a:lnTo>
                <a:lnTo>
                  <a:pt x="30759" y="38"/>
                </a:lnTo>
                <a:lnTo>
                  <a:pt x="30022" y="1549"/>
                </a:lnTo>
                <a:lnTo>
                  <a:pt x="27000" y="5308"/>
                </a:lnTo>
                <a:lnTo>
                  <a:pt x="17538" y="16103"/>
                </a:lnTo>
                <a:lnTo>
                  <a:pt x="0" y="27863"/>
                </a:lnTo>
                <a:close/>
              </a:path>
            </a:pathLst>
          </a:custGeom>
          <a:solidFill>
            <a:srgbClr val="9D9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602165" y="3494427"/>
            <a:ext cx="75082" cy="90106"/>
          </a:xfrm>
          <a:custGeom>
            <a:avLst/>
            <a:gdLst/>
            <a:ahLst/>
            <a:cxnLst/>
            <a:rect l="l" t="t" r="r" b="b"/>
            <a:pathLst>
              <a:path w="75082" h="90106">
                <a:moveTo>
                  <a:pt x="51104" y="2197"/>
                </a:moveTo>
                <a:lnTo>
                  <a:pt x="39789" y="0"/>
                </a:lnTo>
                <a:lnTo>
                  <a:pt x="36550" y="0"/>
                </a:lnTo>
                <a:lnTo>
                  <a:pt x="23761" y="2197"/>
                </a:lnTo>
                <a:lnTo>
                  <a:pt x="15760" y="6997"/>
                </a:lnTo>
                <a:lnTo>
                  <a:pt x="7175" y="14935"/>
                </a:lnTo>
                <a:lnTo>
                  <a:pt x="1993" y="26263"/>
                </a:lnTo>
                <a:lnTo>
                  <a:pt x="0" y="42291"/>
                </a:lnTo>
                <a:lnTo>
                  <a:pt x="0" y="51054"/>
                </a:lnTo>
                <a:lnTo>
                  <a:pt x="1473" y="63106"/>
                </a:lnTo>
                <a:lnTo>
                  <a:pt x="6096" y="73520"/>
                </a:lnTo>
                <a:lnTo>
                  <a:pt x="8293" y="76542"/>
                </a:lnTo>
                <a:lnTo>
                  <a:pt x="16497" y="84099"/>
                </a:lnTo>
                <a:lnTo>
                  <a:pt x="25488" y="88646"/>
                </a:lnTo>
                <a:lnTo>
                  <a:pt x="34556" y="90106"/>
                </a:lnTo>
                <a:lnTo>
                  <a:pt x="40309" y="90106"/>
                </a:lnTo>
                <a:lnTo>
                  <a:pt x="50114" y="88646"/>
                </a:lnTo>
                <a:lnTo>
                  <a:pt x="60172" y="82931"/>
                </a:lnTo>
                <a:lnTo>
                  <a:pt x="67348" y="75069"/>
                </a:lnTo>
                <a:lnTo>
                  <a:pt x="71843" y="66052"/>
                </a:lnTo>
                <a:lnTo>
                  <a:pt x="73609" y="61810"/>
                </a:lnTo>
                <a:lnTo>
                  <a:pt x="75082" y="49809"/>
                </a:lnTo>
                <a:lnTo>
                  <a:pt x="75082" y="41287"/>
                </a:lnTo>
                <a:lnTo>
                  <a:pt x="73609" y="29235"/>
                </a:lnTo>
                <a:lnTo>
                  <a:pt x="67691" y="15633"/>
                </a:lnTo>
                <a:lnTo>
                  <a:pt x="60096" y="7467"/>
                </a:lnTo>
                <a:lnTo>
                  <a:pt x="51104" y="2197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1170241" y="3839032"/>
            <a:ext cx="79146" cy="136944"/>
          </a:xfrm>
          <a:custGeom>
            <a:avLst/>
            <a:gdLst/>
            <a:ahLst/>
            <a:cxnLst/>
            <a:rect l="l" t="t" r="r" b="b"/>
            <a:pathLst>
              <a:path w="79146" h="136944">
                <a:moveTo>
                  <a:pt x="79146" y="136944"/>
                </a:moveTo>
                <a:lnTo>
                  <a:pt x="79146" y="0"/>
                </a:lnTo>
                <a:lnTo>
                  <a:pt x="0" y="0"/>
                </a:lnTo>
                <a:lnTo>
                  <a:pt x="0" y="136944"/>
                </a:lnTo>
                <a:lnTo>
                  <a:pt x="79146" y="13694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879678" y="3839032"/>
            <a:ext cx="79921" cy="136944"/>
          </a:xfrm>
          <a:custGeom>
            <a:avLst/>
            <a:gdLst/>
            <a:ahLst/>
            <a:cxnLst/>
            <a:rect l="l" t="t" r="r" b="b"/>
            <a:pathLst>
              <a:path w="79921" h="136944">
                <a:moveTo>
                  <a:pt x="79921" y="136944"/>
                </a:moveTo>
                <a:lnTo>
                  <a:pt x="79921" y="0"/>
                </a:lnTo>
                <a:lnTo>
                  <a:pt x="0" y="0"/>
                </a:lnTo>
                <a:lnTo>
                  <a:pt x="0" y="136944"/>
                </a:lnTo>
                <a:lnTo>
                  <a:pt x="79921" y="13694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589889" y="3839032"/>
            <a:ext cx="79146" cy="136944"/>
          </a:xfrm>
          <a:custGeom>
            <a:avLst/>
            <a:gdLst/>
            <a:ahLst/>
            <a:cxnLst/>
            <a:rect l="l" t="t" r="r" b="b"/>
            <a:pathLst>
              <a:path w="79146" h="136944">
                <a:moveTo>
                  <a:pt x="79146" y="136944"/>
                </a:moveTo>
                <a:lnTo>
                  <a:pt x="79146" y="0"/>
                </a:lnTo>
                <a:lnTo>
                  <a:pt x="0" y="0"/>
                </a:lnTo>
                <a:lnTo>
                  <a:pt x="0" y="136944"/>
                </a:lnTo>
                <a:lnTo>
                  <a:pt x="79146" y="13694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585268" y="3527949"/>
            <a:ext cx="9639" cy="46824"/>
          </a:xfrm>
          <a:custGeom>
            <a:avLst/>
            <a:gdLst/>
            <a:ahLst/>
            <a:cxnLst/>
            <a:rect l="l" t="t" r="r" b="b"/>
            <a:pathLst>
              <a:path w="9639" h="46824">
                <a:moveTo>
                  <a:pt x="9639" y="46824"/>
                </a:moveTo>
                <a:lnTo>
                  <a:pt x="5194" y="39916"/>
                </a:lnTo>
                <a:lnTo>
                  <a:pt x="4711" y="38912"/>
                </a:lnTo>
                <a:lnTo>
                  <a:pt x="2425" y="31013"/>
                </a:lnTo>
                <a:lnTo>
                  <a:pt x="177" y="23101"/>
                </a:lnTo>
                <a:lnTo>
                  <a:pt x="304" y="22161"/>
                </a:lnTo>
                <a:lnTo>
                  <a:pt x="139" y="13779"/>
                </a:lnTo>
                <a:lnTo>
                  <a:pt x="0" y="7162"/>
                </a:lnTo>
                <a:lnTo>
                  <a:pt x="88" y="6350"/>
                </a:lnTo>
                <a:lnTo>
                  <a:pt x="186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595468" y="3999732"/>
            <a:ext cx="31229" cy="27863"/>
          </a:xfrm>
          <a:custGeom>
            <a:avLst/>
            <a:gdLst/>
            <a:ahLst/>
            <a:cxnLst/>
            <a:rect l="l" t="t" r="r" b="b"/>
            <a:pathLst>
              <a:path w="31229" h="27863">
                <a:moveTo>
                  <a:pt x="0" y="27863"/>
                </a:moveTo>
                <a:lnTo>
                  <a:pt x="9334" y="23279"/>
                </a:lnTo>
                <a:lnTo>
                  <a:pt x="10147" y="22720"/>
                </a:lnTo>
                <a:lnTo>
                  <a:pt x="18021" y="15989"/>
                </a:lnTo>
                <a:lnTo>
                  <a:pt x="24663" y="10325"/>
                </a:lnTo>
                <a:lnTo>
                  <a:pt x="24282" y="9156"/>
                </a:lnTo>
                <a:lnTo>
                  <a:pt x="30111" y="2070"/>
                </a:lnTo>
                <a:lnTo>
                  <a:pt x="30797" y="1257"/>
                </a:lnTo>
                <a:lnTo>
                  <a:pt x="30886" y="1041"/>
                </a:lnTo>
                <a:lnTo>
                  <a:pt x="3122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601347" y="3511913"/>
            <a:ext cx="6819" cy="40093"/>
          </a:xfrm>
          <a:custGeom>
            <a:avLst/>
            <a:gdLst/>
            <a:ahLst/>
            <a:cxnLst/>
            <a:rect l="l" t="t" r="r" b="b"/>
            <a:pathLst>
              <a:path w="6819" h="40093">
                <a:moveTo>
                  <a:pt x="1422" y="40093"/>
                </a:moveTo>
                <a:lnTo>
                  <a:pt x="88" y="35521"/>
                </a:lnTo>
                <a:lnTo>
                  <a:pt x="0" y="34823"/>
                </a:lnTo>
                <a:lnTo>
                  <a:pt x="165" y="30073"/>
                </a:lnTo>
                <a:lnTo>
                  <a:pt x="469" y="20307"/>
                </a:lnTo>
                <a:lnTo>
                  <a:pt x="304" y="19710"/>
                </a:lnTo>
                <a:lnTo>
                  <a:pt x="2374" y="10287"/>
                </a:lnTo>
                <a:lnTo>
                  <a:pt x="3492" y="5232"/>
                </a:lnTo>
                <a:lnTo>
                  <a:pt x="3924" y="4279"/>
                </a:lnTo>
                <a:lnTo>
                  <a:pt x="681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633916" y="3494719"/>
            <a:ext cx="15036" cy="1689"/>
          </a:xfrm>
          <a:custGeom>
            <a:avLst/>
            <a:gdLst/>
            <a:ahLst/>
            <a:cxnLst/>
            <a:rect l="l" t="t" r="r" b="b"/>
            <a:pathLst>
              <a:path w="15036" h="1689">
                <a:moveTo>
                  <a:pt x="0" y="1041"/>
                </a:moveTo>
                <a:lnTo>
                  <a:pt x="2895" y="482"/>
                </a:lnTo>
                <a:lnTo>
                  <a:pt x="5829" y="88"/>
                </a:lnTo>
                <a:lnTo>
                  <a:pt x="6654" y="0"/>
                </a:lnTo>
                <a:lnTo>
                  <a:pt x="7556" y="139"/>
                </a:lnTo>
                <a:lnTo>
                  <a:pt x="11315" y="787"/>
                </a:lnTo>
                <a:lnTo>
                  <a:pt x="15036" y="16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666620" y="3506906"/>
            <a:ext cx="11150" cy="45097"/>
          </a:xfrm>
          <a:custGeom>
            <a:avLst/>
            <a:gdLst/>
            <a:ahLst/>
            <a:cxnLst/>
            <a:rect l="l" t="t" r="r" b="b"/>
            <a:pathLst>
              <a:path w="11150" h="45097">
                <a:moveTo>
                  <a:pt x="0" y="0"/>
                </a:moveTo>
                <a:lnTo>
                  <a:pt x="1905" y="1384"/>
                </a:lnTo>
                <a:lnTo>
                  <a:pt x="2336" y="1905"/>
                </a:lnTo>
                <a:lnTo>
                  <a:pt x="3505" y="3975"/>
                </a:lnTo>
                <a:lnTo>
                  <a:pt x="6604" y="9715"/>
                </a:lnTo>
                <a:lnTo>
                  <a:pt x="7302" y="10147"/>
                </a:lnTo>
                <a:lnTo>
                  <a:pt x="8851" y="16205"/>
                </a:lnTo>
                <a:lnTo>
                  <a:pt x="10934" y="24231"/>
                </a:lnTo>
                <a:lnTo>
                  <a:pt x="10845" y="24968"/>
                </a:lnTo>
                <a:lnTo>
                  <a:pt x="11010" y="33388"/>
                </a:lnTo>
                <a:lnTo>
                  <a:pt x="11150" y="39014"/>
                </a:lnTo>
                <a:lnTo>
                  <a:pt x="11061" y="39700"/>
                </a:lnTo>
                <a:lnTo>
                  <a:pt x="9588" y="450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676987" y="3496885"/>
            <a:ext cx="14211" cy="25438"/>
          </a:xfrm>
          <a:custGeom>
            <a:avLst/>
            <a:gdLst/>
            <a:ahLst/>
            <a:cxnLst/>
            <a:rect l="l" t="t" r="r" b="b"/>
            <a:pathLst>
              <a:path w="14211" h="25438">
                <a:moveTo>
                  <a:pt x="0" y="0"/>
                </a:moveTo>
                <a:lnTo>
                  <a:pt x="3276" y="2209"/>
                </a:lnTo>
                <a:lnTo>
                  <a:pt x="3924" y="2895"/>
                </a:lnTo>
                <a:lnTo>
                  <a:pt x="6096" y="6261"/>
                </a:lnTo>
                <a:lnTo>
                  <a:pt x="10325" y="12827"/>
                </a:lnTo>
                <a:lnTo>
                  <a:pt x="10236" y="13436"/>
                </a:lnTo>
                <a:lnTo>
                  <a:pt x="13309" y="20777"/>
                </a:lnTo>
                <a:lnTo>
                  <a:pt x="14084" y="22720"/>
                </a:lnTo>
                <a:lnTo>
                  <a:pt x="14211" y="23368"/>
                </a:lnTo>
                <a:lnTo>
                  <a:pt x="14046" y="254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889753" y="4070625"/>
            <a:ext cx="27940" cy="42722"/>
          </a:xfrm>
          <a:custGeom>
            <a:avLst/>
            <a:gdLst/>
            <a:ahLst/>
            <a:cxnLst/>
            <a:rect l="l" t="t" r="r" b="b"/>
            <a:pathLst>
              <a:path w="27940" h="42722">
                <a:moveTo>
                  <a:pt x="38" y="42722"/>
                </a:moveTo>
                <a:lnTo>
                  <a:pt x="0" y="40220"/>
                </a:lnTo>
                <a:lnTo>
                  <a:pt x="0" y="40081"/>
                </a:lnTo>
                <a:lnTo>
                  <a:pt x="381" y="37579"/>
                </a:lnTo>
                <a:lnTo>
                  <a:pt x="723" y="35077"/>
                </a:lnTo>
                <a:lnTo>
                  <a:pt x="558" y="34683"/>
                </a:lnTo>
                <a:lnTo>
                  <a:pt x="1600" y="32575"/>
                </a:lnTo>
                <a:lnTo>
                  <a:pt x="5524" y="24409"/>
                </a:lnTo>
                <a:lnTo>
                  <a:pt x="5219" y="23329"/>
                </a:lnTo>
                <a:lnTo>
                  <a:pt x="10541" y="16497"/>
                </a:lnTo>
                <a:lnTo>
                  <a:pt x="16802" y="8547"/>
                </a:lnTo>
                <a:lnTo>
                  <a:pt x="18097" y="9029"/>
                </a:lnTo>
                <a:lnTo>
                  <a:pt x="25742" y="1765"/>
                </a:lnTo>
                <a:lnTo>
                  <a:pt x="26733" y="812"/>
                </a:lnTo>
                <a:lnTo>
                  <a:pt x="2794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909533" y="3999000"/>
            <a:ext cx="28346" cy="4102"/>
          </a:xfrm>
          <a:custGeom>
            <a:avLst/>
            <a:gdLst/>
            <a:ahLst/>
            <a:cxnLst/>
            <a:rect l="l" t="t" r="r" b="b"/>
            <a:pathLst>
              <a:path w="28346" h="4102">
                <a:moveTo>
                  <a:pt x="0" y="4102"/>
                </a:moveTo>
                <a:lnTo>
                  <a:pt x="1638" y="2806"/>
                </a:lnTo>
                <a:lnTo>
                  <a:pt x="2197" y="2539"/>
                </a:lnTo>
                <a:lnTo>
                  <a:pt x="4279" y="2120"/>
                </a:lnTo>
                <a:lnTo>
                  <a:pt x="11099" y="647"/>
                </a:lnTo>
                <a:lnTo>
                  <a:pt x="11493" y="342"/>
                </a:lnTo>
                <a:lnTo>
                  <a:pt x="18364" y="126"/>
                </a:lnTo>
                <a:lnTo>
                  <a:pt x="23113" y="0"/>
                </a:lnTo>
                <a:lnTo>
                  <a:pt x="23799" y="88"/>
                </a:lnTo>
                <a:lnTo>
                  <a:pt x="28346" y="142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925219" y="4012256"/>
            <a:ext cx="14554" cy="3200"/>
          </a:xfrm>
          <a:custGeom>
            <a:avLst/>
            <a:gdLst/>
            <a:ahLst/>
            <a:cxnLst/>
            <a:rect l="l" t="t" r="r" b="b"/>
            <a:pathLst>
              <a:path w="14554" h="3200">
                <a:moveTo>
                  <a:pt x="14554" y="3200"/>
                </a:moveTo>
                <a:lnTo>
                  <a:pt x="12090" y="1727"/>
                </a:lnTo>
                <a:lnTo>
                  <a:pt x="11747" y="1562"/>
                </a:lnTo>
                <a:lnTo>
                  <a:pt x="8978" y="863"/>
                </a:lnTo>
                <a:lnTo>
                  <a:pt x="5918" y="88"/>
                </a:lnTo>
                <a:lnTo>
                  <a:pt x="5651" y="266"/>
                </a:lnTo>
                <a:lnTo>
                  <a:pt x="2374" y="88"/>
                </a:lnTo>
                <a:lnTo>
                  <a:pt x="1244" y="0"/>
                </a:lnTo>
                <a:lnTo>
                  <a:pt x="1079" y="50"/>
                </a:lnTo>
                <a:lnTo>
                  <a:pt x="0" y="39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940767" y="4024440"/>
            <a:ext cx="7734" cy="23761"/>
          </a:xfrm>
          <a:custGeom>
            <a:avLst/>
            <a:gdLst/>
            <a:ahLst/>
            <a:cxnLst/>
            <a:rect l="l" t="t" r="r" b="b"/>
            <a:pathLst>
              <a:path w="7734" h="23761">
                <a:moveTo>
                  <a:pt x="0" y="23761"/>
                </a:moveTo>
                <a:lnTo>
                  <a:pt x="2070" y="21856"/>
                </a:lnTo>
                <a:lnTo>
                  <a:pt x="2336" y="21551"/>
                </a:lnTo>
                <a:lnTo>
                  <a:pt x="3721" y="19100"/>
                </a:lnTo>
                <a:lnTo>
                  <a:pt x="5702" y="15646"/>
                </a:lnTo>
                <a:lnTo>
                  <a:pt x="5791" y="15341"/>
                </a:lnTo>
                <a:lnTo>
                  <a:pt x="6997" y="11493"/>
                </a:lnTo>
                <a:lnTo>
                  <a:pt x="7683" y="9207"/>
                </a:lnTo>
                <a:lnTo>
                  <a:pt x="7734" y="8775"/>
                </a:lnTo>
                <a:lnTo>
                  <a:pt x="7645" y="6400"/>
                </a:lnTo>
                <a:lnTo>
                  <a:pt x="7518" y="3289"/>
                </a:lnTo>
                <a:lnTo>
                  <a:pt x="7467" y="2933"/>
                </a:lnTo>
                <a:lnTo>
                  <a:pt x="652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1247142" y="4001159"/>
            <a:ext cx="15201" cy="11188"/>
          </a:xfrm>
          <a:custGeom>
            <a:avLst/>
            <a:gdLst/>
            <a:ahLst/>
            <a:cxnLst/>
            <a:rect l="l" t="t" r="r" b="b"/>
            <a:pathLst>
              <a:path w="15201" h="11188">
                <a:moveTo>
                  <a:pt x="0" y="0"/>
                </a:moveTo>
                <a:lnTo>
                  <a:pt x="4622" y="1689"/>
                </a:lnTo>
                <a:lnTo>
                  <a:pt x="5016" y="1905"/>
                </a:lnTo>
                <a:lnTo>
                  <a:pt x="9067" y="4660"/>
                </a:lnTo>
                <a:lnTo>
                  <a:pt x="11925" y="6604"/>
                </a:lnTo>
                <a:lnTo>
                  <a:pt x="11925" y="7124"/>
                </a:lnTo>
                <a:lnTo>
                  <a:pt x="14389" y="9766"/>
                </a:lnTo>
                <a:lnTo>
                  <a:pt x="14897" y="10287"/>
                </a:lnTo>
                <a:lnTo>
                  <a:pt x="15036" y="10502"/>
                </a:lnTo>
                <a:lnTo>
                  <a:pt x="15201" y="1118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490018" y="3462318"/>
            <a:ext cx="73748" cy="685330"/>
          </a:xfrm>
          <a:custGeom>
            <a:avLst/>
            <a:gdLst/>
            <a:ahLst/>
            <a:cxnLst/>
            <a:rect l="l" t="t" r="r" b="b"/>
            <a:pathLst>
              <a:path w="73748" h="685330">
                <a:moveTo>
                  <a:pt x="0" y="685330"/>
                </a:moveTo>
                <a:lnTo>
                  <a:pt x="73748" y="685330"/>
                </a:lnTo>
                <a:lnTo>
                  <a:pt x="0" y="685330"/>
                </a:lnTo>
                <a:lnTo>
                  <a:pt x="215" y="0"/>
                </a:lnTo>
                <a:lnTo>
                  <a:pt x="73748" y="0"/>
                </a:lnTo>
                <a:lnTo>
                  <a:pt x="215" y="0"/>
                </a:lnTo>
                <a:lnTo>
                  <a:pt x="177" y="1784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490018" y="4113952"/>
            <a:ext cx="0" cy="3200"/>
          </a:xfrm>
          <a:custGeom>
            <a:avLst/>
            <a:gdLst/>
            <a:ahLst/>
            <a:cxnLst/>
            <a:rect l="l" t="t" r="r" b="b"/>
            <a:pathLst>
              <a:path h="3200">
                <a:moveTo>
                  <a:pt x="0" y="0"/>
                </a:moveTo>
                <a:lnTo>
                  <a:pt x="0" y="32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490190" y="3572052"/>
            <a:ext cx="0" cy="469"/>
          </a:xfrm>
          <a:custGeom>
            <a:avLst/>
            <a:gdLst/>
            <a:ahLst/>
            <a:cxnLst/>
            <a:rect l="l" t="t" r="r" b="b"/>
            <a:pathLst>
              <a:path h="469">
                <a:moveTo>
                  <a:pt x="0" y="0"/>
                </a:moveTo>
                <a:lnTo>
                  <a:pt x="0" y="46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490233" y="3511917"/>
            <a:ext cx="0" cy="2895"/>
          </a:xfrm>
          <a:custGeom>
            <a:avLst/>
            <a:gdLst/>
            <a:ahLst/>
            <a:cxnLst/>
            <a:rect l="l" t="t" r="r" b="b"/>
            <a:pathLst>
              <a:path h="2895">
                <a:moveTo>
                  <a:pt x="0" y="289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490233" y="3466819"/>
            <a:ext cx="0" cy="10020"/>
          </a:xfrm>
          <a:custGeom>
            <a:avLst/>
            <a:gdLst/>
            <a:ahLst/>
            <a:cxnLst/>
            <a:rect l="l" t="t" r="r" b="b"/>
            <a:pathLst>
              <a:path h="10020">
                <a:moveTo>
                  <a:pt x="0" y="1002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543714" y="4147648"/>
            <a:ext cx="120269" cy="103987"/>
          </a:xfrm>
          <a:custGeom>
            <a:avLst/>
            <a:gdLst/>
            <a:ahLst/>
            <a:cxnLst/>
            <a:rect l="l" t="t" r="r" b="b"/>
            <a:pathLst>
              <a:path w="120268" h="103987">
                <a:moveTo>
                  <a:pt x="0" y="0"/>
                </a:moveTo>
                <a:lnTo>
                  <a:pt x="35077" y="0"/>
                </a:lnTo>
                <a:lnTo>
                  <a:pt x="28549" y="0"/>
                </a:lnTo>
                <a:lnTo>
                  <a:pt x="28511" y="103936"/>
                </a:lnTo>
                <a:lnTo>
                  <a:pt x="120269" y="103987"/>
                </a:lnTo>
                <a:lnTo>
                  <a:pt x="119100" y="1039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543714" y="3358386"/>
            <a:ext cx="90208" cy="103936"/>
          </a:xfrm>
          <a:custGeom>
            <a:avLst/>
            <a:gdLst/>
            <a:ahLst/>
            <a:cxnLst/>
            <a:rect l="l" t="t" r="r" b="b"/>
            <a:pathLst>
              <a:path w="90208" h="103936">
                <a:moveTo>
                  <a:pt x="0" y="103936"/>
                </a:moveTo>
                <a:lnTo>
                  <a:pt x="35077" y="103936"/>
                </a:lnTo>
                <a:lnTo>
                  <a:pt x="28765" y="103936"/>
                </a:lnTo>
                <a:lnTo>
                  <a:pt x="28816" y="0"/>
                </a:lnTo>
                <a:lnTo>
                  <a:pt x="90208" y="38"/>
                </a:lnTo>
                <a:lnTo>
                  <a:pt x="85191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563760" y="4147648"/>
            <a:ext cx="8509" cy="0"/>
          </a:xfrm>
          <a:custGeom>
            <a:avLst/>
            <a:gdLst/>
            <a:ahLst/>
            <a:cxnLst/>
            <a:rect l="l" t="t" r="r" b="b"/>
            <a:pathLst>
              <a:path w="8509">
                <a:moveTo>
                  <a:pt x="0" y="0"/>
                </a:moveTo>
                <a:lnTo>
                  <a:pt x="850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563760" y="3462323"/>
            <a:ext cx="20040" cy="0"/>
          </a:xfrm>
          <a:custGeom>
            <a:avLst/>
            <a:gdLst/>
            <a:ahLst/>
            <a:cxnLst/>
            <a:rect l="l" t="t" r="r" b="b"/>
            <a:pathLst>
              <a:path w="20040">
                <a:moveTo>
                  <a:pt x="0" y="0"/>
                </a:moveTo>
                <a:lnTo>
                  <a:pt x="20040" y="0"/>
                </a:lnTo>
                <a:lnTo>
                  <a:pt x="1503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572227" y="4205925"/>
            <a:ext cx="114223" cy="12877"/>
          </a:xfrm>
          <a:custGeom>
            <a:avLst/>
            <a:gdLst/>
            <a:ahLst/>
            <a:cxnLst/>
            <a:rect l="l" t="t" r="r" b="b"/>
            <a:pathLst>
              <a:path w="114223" h="12877">
                <a:moveTo>
                  <a:pt x="0" y="0"/>
                </a:moveTo>
                <a:lnTo>
                  <a:pt x="114223" y="38"/>
                </a:lnTo>
                <a:lnTo>
                  <a:pt x="114223" y="1287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568772" y="4147648"/>
            <a:ext cx="55118" cy="38"/>
          </a:xfrm>
          <a:custGeom>
            <a:avLst/>
            <a:gdLst/>
            <a:ahLst/>
            <a:cxnLst/>
            <a:rect l="l" t="t" r="r" b="b"/>
            <a:pathLst>
              <a:path w="55118" h="38">
                <a:moveTo>
                  <a:pt x="0" y="0"/>
                </a:moveTo>
                <a:lnTo>
                  <a:pt x="55118" y="38"/>
                </a:lnTo>
                <a:lnTo>
                  <a:pt x="1002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572314" y="3622247"/>
            <a:ext cx="114312" cy="365556"/>
          </a:xfrm>
          <a:custGeom>
            <a:avLst/>
            <a:gdLst/>
            <a:ahLst/>
            <a:cxnLst/>
            <a:rect l="l" t="t" r="r" b="b"/>
            <a:pathLst>
              <a:path w="114312" h="365556">
                <a:moveTo>
                  <a:pt x="0" y="365518"/>
                </a:moveTo>
                <a:lnTo>
                  <a:pt x="127" y="0"/>
                </a:lnTo>
                <a:lnTo>
                  <a:pt x="114312" y="50"/>
                </a:lnTo>
                <a:lnTo>
                  <a:pt x="114223" y="365556"/>
                </a:lnTo>
                <a:lnTo>
                  <a:pt x="0" y="36551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568772" y="3462323"/>
            <a:ext cx="95211" cy="38"/>
          </a:xfrm>
          <a:custGeom>
            <a:avLst/>
            <a:gdLst/>
            <a:ahLst/>
            <a:cxnLst/>
            <a:rect l="l" t="t" r="r" b="b"/>
            <a:pathLst>
              <a:path w="95211" h="38">
                <a:moveTo>
                  <a:pt x="0" y="0"/>
                </a:moveTo>
                <a:lnTo>
                  <a:pt x="95211" y="38"/>
                </a:lnTo>
                <a:lnTo>
                  <a:pt x="50114" y="38"/>
                </a:lnTo>
                <a:lnTo>
                  <a:pt x="1503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572486" y="3404091"/>
            <a:ext cx="114223" cy="58280"/>
          </a:xfrm>
          <a:custGeom>
            <a:avLst/>
            <a:gdLst/>
            <a:ahLst/>
            <a:cxnLst/>
            <a:rect l="l" t="t" r="r" b="b"/>
            <a:pathLst>
              <a:path w="114223" h="58280">
                <a:moveTo>
                  <a:pt x="0" y="0"/>
                </a:moveTo>
                <a:lnTo>
                  <a:pt x="114223" y="38"/>
                </a:lnTo>
                <a:lnTo>
                  <a:pt x="114223" y="58280"/>
                </a:lnTo>
                <a:lnTo>
                  <a:pt x="91503" y="58280"/>
                </a:lnTo>
                <a:lnTo>
                  <a:pt x="106527" y="582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583805" y="4147691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586613" y="3511922"/>
            <a:ext cx="5143" cy="20040"/>
          </a:xfrm>
          <a:custGeom>
            <a:avLst/>
            <a:gdLst/>
            <a:ahLst/>
            <a:cxnLst/>
            <a:rect l="l" t="t" r="r" b="b"/>
            <a:pathLst>
              <a:path w="5143" h="20040">
                <a:moveTo>
                  <a:pt x="0" y="20040"/>
                </a:moveTo>
                <a:lnTo>
                  <a:pt x="1511" y="8115"/>
                </a:lnTo>
                <a:lnTo>
                  <a:pt x="5143" y="0"/>
                </a:lnTo>
                <a:lnTo>
                  <a:pt x="3022" y="474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589122" y="3562024"/>
            <a:ext cx="2286" cy="5016"/>
          </a:xfrm>
          <a:custGeom>
            <a:avLst/>
            <a:gdLst/>
            <a:ahLst/>
            <a:cxnLst/>
            <a:rect l="l" t="t" r="r" b="b"/>
            <a:pathLst>
              <a:path w="2285" h="5016">
                <a:moveTo>
                  <a:pt x="2285" y="501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591753" y="3504361"/>
            <a:ext cx="3416" cy="7556"/>
          </a:xfrm>
          <a:custGeom>
            <a:avLst/>
            <a:gdLst/>
            <a:ahLst/>
            <a:cxnLst/>
            <a:rect l="l" t="t" r="r" b="b"/>
            <a:pathLst>
              <a:path w="3416" h="7556">
                <a:moveTo>
                  <a:pt x="0" y="7556"/>
                </a:moveTo>
                <a:lnTo>
                  <a:pt x="3416" y="0"/>
                </a:lnTo>
                <a:lnTo>
                  <a:pt x="3327" y="1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595467" y="4034121"/>
            <a:ext cx="13398" cy="6946"/>
          </a:xfrm>
          <a:custGeom>
            <a:avLst/>
            <a:gdLst/>
            <a:ahLst/>
            <a:cxnLst/>
            <a:rect l="l" t="t" r="r" b="b"/>
            <a:pathLst>
              <a:path w="13398" h="6946">
                <a:moveTo>
                  <a:pt x="12357" y="558"/>
                </a:moveTo>
                <a:lnTo>
                  <a:pt x="13398" y="0"/>
                </a:lnTo>
                <a:lnTo>
                  <a:pt x="0" y="6946"/>
                </a:lnTo>
                <a:lnTo>
                  <a:pt x="0" y="4063"/>
                </a:lnTo>
                <a:lnTo>
                  <a:pt x="0" y="67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595468" y="4027601"/>
            <a:ext cx="0" cy="10579"/>
          </a:xfrm>
          <a:custGeom>
            <a:avLst/>
            <a:gdLst/>
            <a:ahLst/>
            <a:cxnLst/>
            <a:rect l="l" t="t" r="r" b="b"/>
            <a:pathLst>
              <a:path h="10579">
                <a:moveTo>
                  <a:pt x="0" y="10579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593827" y="3572399"/>
            <a:ext cx="25057" cy="22250"/>
          </a:xfrm>
          <a:custGeom>
            <a:avLst/>
            <a:gdLst/>
            <a:ahLst/>
            <a:cxnLst/>
            <a:rect l="l" t="t" r="r" b="b"/>
            <a:pathLst>
              <a:path w="25057" h="22250">
                <a:moveTo>
                  <a:pt x="21082" y="20129"/>
                </a:moveTo>
                <a:lnTo>
                  <a:pt x="25057" y="22250"/>
                </a:lnTo>
                <a:lnTo>
                  <a:pt x="13042" y="15849"/>
                </a:lnTo>
                <a:lnTo>
                  <a:pt x="1943" y="4279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595166" y="3495290"/>
            <a:ext cx="8470" cy="9067"/>
          </a:xfrm>
          <a:custGeom>
            <a:avLst/>
            <a:gdLst/>
            <a:ahLst/>
            <a:cxnLst/>
            <a:rect l="l" t="t" r="r" b="b"/>
            <a:pathLst>
              <a:path w="8470" h="9067">
                <a:moveTo>
                  <a:pt x="0" y="9067"/>
                </a:moveTo>
                <a:lnTo>
                  <a:pt x="847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602733" y="3987765"/>
            <a:ext cx="1117" cy="0"/>
          </a:xfrm>
          <a:custGeom>
            <a:avLst/>
            <a:gdLst/>
            <a:ahLst/>
            <a:cxnLst/>
            <a:rect l="l" t="t" r="r" b="b"/>
            <a:pathLst>
              <a:path w="1117">
                <a:moveTo>
                  <a:pt x="1117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602724" y="3551623"/>
            <a:ext cx="11150" cy="23240"/>
          </a:xfrm>
          <a:custGeom>
            <a:avLst/>
            <a:gdLst/>
            <a:ahLst/>
            <a:cxnLst/>
            <a:rect l="l" t="t" r="r" b="b"/>
            <a:pathLst>
              <a:path w="11150" h="23240">
                <a:moveTo>
                  <a:pt x="9982" y="21983"/>
                </a:moveTo>
                <a:lnTo>
                  <a:pt x="11150" y="23240"/>
                </a:lnTo>
                <a:lnTo>
                  <a:pt x="5791" y="17411"/>
                </a:lnTo>
                <a:lnTo>
                  <a:pt x="774" y="6134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607001" y="3511918"/>
            <a:ext cx="1168" cy="2717"/>
          </a:xfrm>
          <a:custGeom>
            <a:avLst/>
            <a:gdLst/>
            <a:ahLst/>
            <a:cxnLst/>
            <a:rect l="l" t="t" r="r" b="b"/>
            <a:pathLst>
              <a:path w="1168" h="2717">
                <a:moveTo>
                  <a:pt x="1168" y="0"/>
                </a:moveTo>
                <a:lnTo>
                  <a:pt x="0" y="27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602166" y="3482064"/>
            <a:ext cx="31750" cy="14820"/>
          </a:xfrm>
          <a:custGeom>
            <a:avLst/>
            <a:gdLst/>
            <a:ahLst/>
            <a:cxnLst/>
            <a:rect l="l" t="t" r="r" b="b"/>
            <a:pathLst>
              <a:path w="31750" h="14820">
                <a:moveTo>
                  <a:pt x="0" y="14820"/>
                </a:moveTo>
                <a:lnTo>
                  <a:pt x="4356" y="10109"/>
                </a:lnTo>
                <a:lnTo>
                  <a:pt x="17576" y="2857"/>
                </a:lnTo>
                <a:lnTo>
                  <a:pt x="31750" y="0"/>
                </a:lnTo>
                <a:lnTo>
                  <a:pt x="31153" y="1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608169" y="3495763"/>
            <a:ext cx="25742" cy="16154"/>
          </a:xfrm>
          <a:custGeom>
            <a:avLst/>
            <a:gdLst/>
            <a:ahLst/>
            <a:cxnLst/>
            <a:rect l="l" t="t" r="r" b="b"/>
            <a:pathLst>
              <a:path w="25742" h="16154">
                <a:moveTo>
                  <a:pt x="0" y="16154"/>
                </a:moveTo>
                <a:lnTo>
                  <a:pt x="609" y="14770"/>
                </a:lnTo>
                <a:lnTo>
                  <a:pt x="8077" y="6908"/>
                </a:lnTo>
                <a:lnTo>
                  <a:pt x="18402" y="1206"/>
                </a:lnTo>
                <a:lnTo>
                  <a:pt x="25742" y="0"/>
                </a:lnTo>
                <a:lnTo>
                  <a:pt x="21475" y="7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608862" y="4031998"/>
            <a:ext cx="2933" cy="2120"/>
          </a:xfrm>
          <a:custGeom>
            <a:avLst/>
            <a:gdLst/>
            <a:ahLst/>
            <a:cxnLst/>
            <a:rect l="l" t="t" r="r" b="b"/>
            <a:pathLst>
              <a:path w="2933" h="2120">
                <a:moveTo>
                  <a:pt x="0" y="2120"/>
                </a:moveTo>
                <a:lnTo>
                  <a:pt x="293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610288" y="4018132"/>
            <a:ext cx="26225" cy="95135"/>
          </a:xfrm>
          <a:custGeom>
            <a:avLst/>
            <a:gdLst/>
            <a:ahLst/>
            <a:cxnLst/>
            <a:rect l="l" t="t" r="r" b="b"/>
            <a:pathLst>
              <a:path w="26225" h="95135">
                <a:moveTo>
                  <a:pt x="0" y="15036"/>
                </a:moveTo>
                <a:lnTo>
                  <a:pt x="11582" y="6134"/>
                </a:lnTo>
                <a:lnTo>
                  <a:pt x="11531" y="95135"/>
                </a:lnTo>
                <a:lnTo>
                  <a:pt x="26174" y="95135"/>
                </a:lnTo>
                <a:lnTo>
                  <a:pt x="26225" y="0"/>
                </a:lnTo>
                <a:lnTo>
                  <a:pt x="26225" y="6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613873" y="3574860"/>
            <a:ext cx="8991" cy="6604"/>
          </a:xfrm>
          <a:custGeom>
            <a:avLst/>
            <a:gdLst/>
            <a:ahLst/>
            <a:cxnLst/>
            <a:rect l="l" t="t" r="r" b="b"/>
            <a:pathLst>
              <a:path w="8991" h="6603">
                <a:moveTo>
                  <a:pt x="0" y="0"/>
                </a:moveTo>
                <a:lnTo>
                  <a:pt x="3022" y="3276"/>
                </a:lnTo>
                <a:lnTo>
                  <a:pt x="8991" y="66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612226" y="3506734"/>
            <a:ext cx="177" cy="177"/>
          </a:xfrm>
          <a:custGeom>
            <a:avLst/>
            <a:gdLst/>
            <a:ahLst/>
            <a:cxnLst/>
            <a:rect l="l" t="t" r="r" b="b"/>
            <a:pathLst>
              <a:path w="177" h="177">
                <a:moveTo>
                  <a:pt x="177" y="0"/>
                </a:moveTo>
                <a:lnTo>
                  <a:pt x="0" y="17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618883" y="3594176"/>
            <a:ext cx="42506" cy="4622"/>
          </a:xfrm>
          <a:custGeom>
            <a:avLst/>
            <a:gdLst/>
            <a:ahLst/>
            <a:cxnLst/>
            <a:rect l="l" t="t" r="r" b="b"/>
            <a:pathLst>
              <a:path w="42506" h="4622">
                <a:moveTo>
                  <a:pt x="0" y="469"/>
                </a:moveTo>
                <a:lnTo>
                  <a:pt x="2374" y="1727"/>
                </a:lnTo>
                <a:lnTo>
                  <a:pt x="20688" y="4622"/>
                </a:lnTo>
                <a:lnTo>
                  <a:pt x="39878" y="1371"/>
                </a:lnTo>
                <a:lnTo>
                  <a:pt x="4250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618878" y="4147691"/>
            <a:ext cx="70167" cy="0"/>
          </a:xfrm>
          <a:custGeom>
            <a:avLst/>
            <a:gdLst/>
            <a:ahLst/>
            <a:cxnLst/>
            <a:rect l="l" t="t" r="r" b="b"/>
            <a:pathLst>
              <a:path w="70167">
                <a:moveTo>
                  <a:pt x="5016" y="0"/>
                </a:moveTo>
                <a:lnTo>
                  <a:pt x="67614" y="0"/>
                </a:lnTo>
                <a:lnTo>
                  <a:pt x="70167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618884" y="3579270"/>
            <a:ext cx="5092" cy="2806"/>
          </a:xfrm>
          <a:custGeom>
            <a:avLst/>
            <a:gdLst/>
            <a:ahLst/>
            <a:cxnLst/>
            <a:rect l="l" t="t" r="r" b="b"/>
            <a:pathLst>
              <a:path w="5092" h="2806">
                <a:moveTo>
                  <a:pt x="3022" y="1638"/>
                </a:moveTo>
                <a:lnTo>
                  <a:pt x="5092" y="280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625580" y="3999036"/>
            <a:ext cx="10934" cy="19100"/>
          </a:xfrm>
          <a:custGeom>
            <a:avLst/>
            <a:gdLst/>
            <a:ahLst/>
            <a:cxnLst/>
            <a:rect l="l" t="t" r="r" b="b"/>
            <a:pathLst>
              <a:path w="10934" h="19100">
                <a:moveTo>
                  <a:pt x="0" y="2768"/>
                </a:moveTo>
                <a:lnTo>
                  <a:pt x="1511" y="0"/>
                </a:lnTo>
                <a:lnTo>
                  <a:pt x="10934" y="0"/>
                </a:lnTo>
                <a:lnTo>
                  <a:pt x="10934" y="191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623981" y="3579953"/>
            <a:ext cx="34988" cy="5664"/>
          </a:xfrm>
          <a:custGeom>
            <a:avLst/>
            <a:gdLst/>
            <a:ahLst/>
            <a:cxnLst/>
            <a:rect l="l" t="t" r="r" b="b"/>
            <a:pathLst>
              <a:path w="34988" h="5664">
                <a:moveTo>
                  <a:pt x="0" y="2120"/>
                </a:moveTo>
                <a:lnTo>
                  <a:pt x="2374" y="3454"/>
                </a:lnTo>
                <a:lnTo>
                  <a:pt x="15506" y="5664"/>
                </a:lnTo>
                <a:lnTo>
                  <a:pt x="28473" y="3543"/>
                </a:lnTo>
                <a:lnTo>
                  <a:pt x="34988" y="0"/>
                </a:lnTo>
                <a:lnTo>
                  <a:pt x="33959" y="6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628906" y="4113262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648393" y="3496282"/>
            <a:ext cx="558" cy="127"/>
          </a:xfrm>
          <a:custGeom>
            <a:avLst/>
            <a:gdLst/>
            <a:ahLst/>
            <a:cxnLst/>
            <a:rect l="l" t="t" r="r" b="b"/>
            <a:pathLst>
              <a:path w="558" h="126">
                <a:moveTo>
                  <a:pt x="558" y="12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628906" y="3481715"/>
            <a:ext cx="8470" cy="1346"/>
          </a:xfrm>
          <a:custGeom>
            <a:avLst/>
            <a:gdLst/>
            <a:ahLst/>
            <a:cxnLst/>
            <a:rect l="l" t="t" r="r" b="b"/>
            <a:pathLst>
              <a:path w="8470" h="1346">
                <a:moveTo>
                  <a:pt x="0" y="1346"/>
                </a:moveTo>
                <a:lnTo>
                  <a:pt x="6350" y="88"/>
                </a:lnTo>
                <a:lnTo>
                  <a:pt x="847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634871" y="3999040"/>
            <a:ext cx="1638" cy="0"/>
          </a:xfrm>
          <a:custGeom>
            <a:avLst/>
            <a:gdLst/>
            <a:ahLst/>
            <a:cxnLst/>
            <a:rect l="l" t="t" r="r" b="b"/>
            <a:pathLst>
              <a:path w="1638">
                <a:moveTo>
                  <a:pt x="1638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635256" y="3481630"/>
            <a:ext cx="41732" cy="15252"/>
          </a:xfrm>
          <a:custGeom>
            <a:avLst/>
            <a:gdLst/>
            <a:ahLst/>
            <a:cxnLst/>
            <a:rect l="l" t="t" r="r" b="b"/>
            <a:pathLst>
              <a:path w="41732" h="15252">
                <a:moveTo>
                  <a:pt x="0" y="177"/>
                </a:moveTo>
                <a:lnTo>
                  <a:pt x="4406" y="0"/>
                </a:lnTo>
                <a:lnTo>
                  <a:pt x="22771" y="2946"/>
                </a:lnTo>
                <a:lnTo>
                  <a:pt x="36931" y="10325"/>
                </a:lnTo>
                <a:lnTo>
                  <a:pt x="41732" y="15252"/>
                </a:lnTo>
                <a:lnTo>
                  <a:pt x="40525" y="1404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633916" y="3358428"/>
            <a:ext cx="37579" cy="0"/>
          </a:xfrm>
          <a:custGeom>
            <a:avLst/>
            <a:gdLst/>
            <a:ahLst/>
            <a:cxnLst/>
            <a:rect l="l" t="t" r="r" b="b"/>
            <a:pathLst>
              <a:path w="37579">
                <a:moveTo>
                  <a:pt x="0" y="0"/>
                </a:moveTo>
                <a:lnTo>
                  <a:pt x="3757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639748" y="3494816"/>
            <a:ext cx="1384" cy="38"/>
          </a:xfrm>
          <a:custGeom>
            <a:avLst/>
            <a:gdLst/>
            <a:ahLst/>
            <a:cxnLst/>
            <a:rect l="l" t="t" r="r" b="b"/>
            <a:pathLst>
              <a:path w="1384" h="38">
                <a:moveTo>
                  <a:pt x="1384" y="38"/>
                </a:moveTo>
                <a:lnTo>
                  <a:pt x="0" y="0"/>
                </a:lnTo>
                <a:lnTo>
                  <a:pt x="1041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644368" y="3495462"/>
            <a:ext cx="23850" cy="13258"/>
          </a:xfrm>
          <a:custGeom>
            <a:avLst/>
            <a:gdLst/>
            <a:ahLst/>
            <a:cxnLst/>
            <a:rect l="l" t="t" r="r" b="b"/>
            <a:pathLst>
              <a:path w="23850" h="13258">
                <a:moveTo>
                  <a:pt x="23850" y="13258"/>
                </a:moveTo>
                <a:lnTo>
                  <a:pt x="19100" y="7861"/>
                </a:lnTo>
                <a:lnTo>
                  <a:pt x="9118" y="1854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648952" y="3583757"/>
            <a:ext cx="1854" cy="304"/>
          </a:xfrm>
          <a:custGeom>
            <a:avLst/>
            <a:gdLst/>
            <a:ahLst/>
            <a:cxnLst/>
            <a:rect l="l" t="t" r="r" b="b"/>
            <a:pathLst>
              <a:path w="1854" h="304">
                <a:moveTo>
                  <a:pt x="0" y="304"/>
                </a:moveTo>
                <a:lnTo>
                  <a:pt x="185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656554" y="3595555"/>
            <a:ext cx="2209" cy="342"/>
          </a:xfrm>
          <a:custGeom>
            <a:avLst/>
            <a:gdLst/>
            <a:ahLst/>
            <a:cxnLst/>
            <a:rect l="l" t="t" r="r" b="b"/>
            <a:pathLst>
              <a:path w="2209" h="342">
                <a:moveTo>
                  <a:pt x="0" y="342"/>
                </a:moveTo>
                <a:lnTo>
                  <a:pt x="220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658973" y="3587079"/>
            <a:ext cx="14770" cy="8343"/>
          </a:xfrm>
          <a:custGeom>
            <a:avLst/>
            <a:gdLst/>
            <a:ahLst/>
            <a:cxnLst/>
            <a:rect l="l" t="t" r="r" b="b"/>
            <a:pathLst>
              <a:path w="14770" h="8343">
                <a:moveTo>
                  <a:pt x="0" y="8343"/>
                </a:moveTo>
                <a:lnTo>
                  <a:pt x="13652" y="1168"/>
                </a:lnTo>
                <a:lnTo>
                  <a:pt x="14770" y="0"/>
                </a:lnTo>
                <a:lnTo>
                  <a:pt x="14338" y="4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653962" y="3462367"/>
            <a:ext cx="35077" cy="0"/>
          </a:xfrm>
          <a:custGeom>
            <a:avLst/>
            <a:gdLst/>
            <a:ahLst/>
            <a:cxnLst/>
            <a:rect l="l" t="t" r="r" b="b"/>
            <a:pathLst>
              <a:path w="35077">
                <a:moveTo>
                  <a:pt x="0" y="0"/>
                </a:moveTo>
                <a:lnTo>
                  <a:pt x="35077" y="0"/>
                </a:lnTo>
                <a:lnTo>
                  <a:pt x="32740" y="0"/>
                </a:lnTo>
                <a:lnTo>
                  <a:pt x="35077" y="0"/>
                </a:lnTo>
                <a:lnTo>
                  <a:pt x="3006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658976" y="3552000"/>
            <a:ext cx="17233" cy="27952"/>
          </a:xfrm>
          <a:custGeom>
            <a:avLst/>
            <a:gdLst/>
            <a:ahLst/>
            <a:cxnLst/>
            <a:rect l="l" t="t" r="r" b="b"/>
            <a:pathLst>
              <a:path w="17233" h="27952">
                <a:moveTo>
                  <a:pt x="17018" y="1777"/>
                </a:moveTo>
                <a:lnTo>
                  <a:pt x="17233" y="0"/>
                </a:lnTo>
                <a:lnTo>
                  <a:pt x="16497" y="5880"/>
                </a:lnTo>
                <a:lnTo>
                  <a:pt x="11442" y="17246"/>
                </a:lnTo>
                <a:lnTo>
                  <a:pt x="3111" y="26276"/>
                </a:lnTo>
                <a:lnTo>
                  <a:pt x="0" y="2795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663985" y="4248698"/>
            <a:ext cx="22466" cy="2933"/>
          </a:xfrm>
          <a:custGeom>
            <a:avLst/>
            <a:gdLst/>
            <a:ahLst/>
            <a:cxnLst/>
            <a:rect l="l" t="t" r="r" b="b"/>
            <a:pathLst>
              <a:path w="22466" h="2933">
                <a:moveTo>
                  <a:pt x="0" y="2933"/>
                </a:moveTo>
                <a:lnTo>
                  <a:pt x="22466" y="2933"/>
                </a:lnTo>
                <a:lnTo>
                  <a:pt x="22466" y="0"/>
                </a:lnTo>
                <a:lnTo>
                  <a:pt x="22466" y="293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668995" y="3358428"/>
            <a:ext cx="17754" cy="45707"/>
          </a:xfrm>
          <a:custGeom>
            <a:avLst/>
            <a:gdLst/>
            <a:ahLst/>
            <a:cxnLst/>
            <a:rect l="l" t="t" r="r" b="b"/>
            <a:pathLst>
              <a:path w="17754" h="45707">
                <a:moveTo>
                  <a:pt x="0" y="0"/>
                </a:moveTo>
                <a:lnTo>
                  <a:pt x="17754" y="0"/>
                </a:lnTo>
                <a:lnTo>
                  <a:pt x="17716" y="4570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673747" y="3567045"/>
            <a:ext cx="14338" cy="20040"/>
          </a:xfrm>
          <a:custGeom>
            <a:avLst/>
            <a:gdLst/>
            <a:ahLst/>
            <a:cxnLst/>
            <a:rect l="l" t="t" r="r" b="b"/>
            <a:pathLst>
              <a:path w="14338" h="20040">
                <a:moveTo>
                  <a:pt x="0" y="20040"/>
                </a:moveTo>
                <a:lnTo>
                  <a:pt x="9499" y="10109"/>
                </a:lnTo>
                <a:lnTo>
                  <a:pt x="14338" y="0"/>
                </a:lnTo>
                <a:lnTo>
                  <a:pt x="12534" y="375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671799" y="3588251"/>
            <a:ext cx="825" cy="431"/>
          </a:xfrm>
          <a:custGeom>
            <a:avLst/>
            <a:gdLst/>
            <a:ahLst/>
            <a:cxnLst/>
            <a:rect l="l" t="t" r="r" b="b"/>
            <a:pathLst>
              <a:path w="825" h="431">
                <a:moveTo>
                  <a:pt x="825" y="0"/>
                </a:moveTo>
                <a:lnTo>
                  <a:pt x="0" y="43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668995" y="3570020"/>
            <a:ext cx="685" cy="736"/>
          </a:xfrm>
          <a:custGeom>
            <a:avLst/>
            <a:gdLst/>
            <a:ahLst/>
            <a:cxnLst/>
            <a:rect l="l" t="t" r="r" b="b"/>
            <a:pathLst>
              <a:path w="685" h="736">
                <a:moveTo>
                  <a:pt x="0" y="736"/>
                </a:moveTo>
                <a:lnTo>
                  <a:pt x="68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684029" y="4147691"/>
            <a:ext cx="5016" cy="58280"/>
          </a:xfrm>
          <a:custGeom>
            <a:avLst/>
            <a:gdLst/>
            <a:ahLst/>
            <a:cxnLst/>
            <a:rect l="l" t="t" r="r" b="b"/>
            <a:pathLst>
              <a:path w="5016" h="58280">
                <a:moveTo>
                  <a:pt x="0" y="0"/>
                </a:moveTo>
                <a:lnTo>
                  <a:pt x="5016" y="0"/>
                </a:lnTo>
                <a:lnTo>
                  <a:pt x="2463" y="0"/>
                </a:lnTo>
                <a:lnTo>
                  <a:pt x="2425" y="582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686448" y="4238674"/>
            <a:ext cx="0" cy="10020"/>
          </a:xfrm>
          <a:custGeom>
            <a:avLst/>
            <a:gdLst/>
            <a:ahLst/>
            <a:cxnLst/>
            <a:rect l="l" t="t" r="r" b="b"/>
            <a:pathLst>
              <a:path h="10020">
                <a:moveTo>
                  <a:pt x="0" y="10020"/>
                </a:moveTo>
                <a:lnTo>
                  <a:pt x="0" y="0"/>
                </a:lnTo>
                <a:lnTo>
                  <a:pt x="0" y="500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686448" y="4231847"/>
            <a:ext cx="0" cy="6819"/>
          </a:xfrm>
          <a:custGeom>
            <a:avLst/>
            <a:gdLst/>
            <a:ahLst/>
            <a:cxnLst/>
            <a:rect l="l" t="t" r="r" b="b"/>
            <a:pathLst>
              <a:path h="6819">
                <a:moveTo>
                  <a:pt x="0" y="0"/>
                </a:moveTo>
                <a:lnTo>
                  <a:pt x="0" y="6819"/>
                </a:lnTo>
                <a:lnTo>
                  <a:pt x="0" y="41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686448" y="4228819"/>
            <a:ext cx="0" cy="4927"/>
          </a:xfrm>
          <a:custGeom>
            <a:avLst/>
            <a:gdLst/>
            <a:ahLst/>
            <a:cxnLst/>
            <a:rect l="l" t="t" r="r" b="b"/>
            <a:pathLst>
              <a:path h="4927">
                <a:moveTo>
                  <a:pt x="0" y="4927"/>
                </a:moveTo>
                <a:lnTo>
                  <a:pt x="0" y="0"/>
                </a:lnTo>
                <a:lnTo>
                  <a:pt x="0" y="49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686448" y="4228001"/>
            <a:ext cx="0" cy="825"/>
          </a:xfrm>
          <a:custGeom>
            <a:avLst/>
            <a:gdLst/>
            <a:ahLst/>
            <a:cxnLst/>
            <a:rect l="l" t="t" r="r" b="b"/>
            <a:pathLst>
              <a:path h="825">
                <a:moveTo>
                  <a:pt x="0" y="0"/>
                </a:moveTo>
                <a:lnTo>
                  <a:pt x="0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686448" y="4223633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5016"/>
                </a:moveTo>
                <a:lnTo>
                  <a:pt x="0" y="0"/>
                </a:lnTo>
                <a:lnTo>
                  <a:pt x="0" y="50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686448" y="4218623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3632"/>
                </a:moveTo>
                <a:lnTo>
                  <a:pt x="0" y="501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686448" y="4219448"/>
            <a:ext cx="0" cy="647"/>
          </a:xfrm>
          <a:custGeom>
            <a:avLst/>
            <a:gdLst/>
            <a:ahLst/>
            <a:cxnLst/>
            <a:rect l="l" t="t" r="r" b="b"/>
            <a:pathLst>
              <a:path h="647">
                <a:moveTo>
                  <a:pt x="0" y="64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686448" y="4208598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501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689039" y="4147691"/>
            <a:ext cx="55130" cy="38"/>
          </a:xfrm>
          <a:custGeom>
            <a:avLst/>
            <a:gdLst/>
            <a:ahLst/>
            <a:cxnLst/>
            <a:rect l="l" t="t" r="r" b="b"/>
            <a:pathLst>
              <a:path w="55130" h="38">
                <a:moveTo>
                  <a:pt x="0" y="0"/>
                </a:moveTo>
                <a:lnTo>
                  <a:pt x="55130" y="3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684333" y="3987808"/>
            <a:ext cx="2197" cy="0"/>
          </a:xfrm>
          <a:custGeom>
            <a:avLst/>
            <a:gdLst/>
            <a:ahLst/>
            <a:cxnLst/>
            <a:rect l="l" t="t" r="r" b="b"/>
            <a:pathLst>
              <a:path w="2197">
                <a:moveTo>
                  <a:pt x="0" y="0"/>
                </a:moveTo>
                <a:lnTo>
                  <a:pt x="219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686578" y="3824593"/>
            <a:ext cx="0" cy="3073"/>
          </a:xfrm>
          <a:custGeom>
            <a:avLst/>
            <a:gdLst/>
            <a:ahLst/>
            <a:cxnLst/>
            <a:rect l="l" t="t" r="r" b="b"/>
            <a:pathLst>
              <a:path h="3073">
                <a:moveTo>
                  <a:pt x="0" y="3073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688091" y="3562024"/>
            <a:ext cx="2374" cy="5016"/>
          </a:xfrm>
          <a:custGeom>
            <a:avLst/>
            <a:gdLst/>
            <a:ahLst/>
            <a:cxnLst/>
            <a:rect l="l" t="t" r="r" b="b"/>
            <a:pathLst>
              <a:path w="2374" h="5016">
                <a:moveTo>
                  <a:pt x="0" y="5016"/>
                </a:moveTo>
                <a:lnTo>
                  <a:pt x="2374" y="0"/>
                </a:lnTo>
                <a:lnTo>
                  <a:pt x="952" y="298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689039" y="3462367"/>
            <a:ext cx="115303" cy="38"/>
          </a:xfrm>
          <a:custGeom>
            <a:avLst/>
            <a:gdLst/>
            <a:ahLst/>
            <a:cxnLst/>
            <a:rect l="l" t="t" r="r" b="b"/>
            <a:pathLst>
              <a:path w="115303" h="38">
                <a:moveTo>
                  <a:pt x="0" y="0"/>
                </a:moveTo>
                <a:lnTo>
                  <a:pt x="115303" y="38"/>
                </a:lnTo>
                <a:lnTo>
                  <a:pt x="100266" y="3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686708" y="3381576"/>
            <a:ext cx="0" cy="8991"/>
          </a:xfrm>
          <a:custGeom>
            <a:avLst/>
            <a:gdLst/>
            <a:ahLst/>
            <a:cxnLst/>
            <a:rect l="l" t="t" r="r" b="b"/>
            <a:pathLst>
              <a:path h="8991">
                <a:moveTo>
                  <a:pt x="0" y="8991"/>
                </a:moveTo>
                <a:lnTo>
                  <a:pt x="0" y="0"/>
                </a:lnTo>
                <a:lnTo>
                  <a:pt x="0" y="4063"/>
                </a:lnTo>
                <a:lnTo>
                  <a:pt x="0" y="0"/>
                </a:lnTo>
                <a:lnTo>
                  <a:pt x="0" y="825"/>
                </a:lnTo>
                <a:lnTo>
                  <a:pt x="0" y="57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686708" y="3379115"/>
            <a:ext cx="38" cy="7480"/>
          </a:xfrm>
          <a:custGeom>
            <a:avLst/>
            <a:gdLst/>
            <a:ahLst/>
            <a:cxnLst/>
            <a:rect l="l" t="t" r="r" b="b"/>
            <a:pathLst>
              <a:path w="38" h="7480">
                <a:moveTo>
                  <a:pt x="0" y="7480"/>
                </a:move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686708" y="3382406"/>
            <a:ext cx="0" cy="3238"/>
          </a:xfrm>
          <a:custGeom>
            <a:avLst/>
            <a:gdLst/>
            <a:ahLst/>
            <a:cxnLst/>
            <a:rect l="l" t="t" r="r" b="b"/>
            <a:pathLst>
              <a:path h="3238">
                <a:moveTo>
                  <a:pt x="0" y="3238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686713" y="3378127"/>
            <a:ext cx="38" cy="3454"/>
          </a:xfrm>
          <a:custGeom>
            <a:avLst/>
            <a:gdLst/>
            <a:ahLst/>
            <a:cxnLst/>
            <a:rect l="l" t="t" r="r" b="b"/>
            <a:pathLst>
              <a:path w="38" h="3454">
                <a:moveTo>
                  <a:pt x="38" y="0"/>
                </a:moveTo>
                <a:lnTo>
                  <a:pt x="0" y="3454"/>
                </a:lnTo>
                <a:lnTo>
                  <a:pt x="38" y="17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686708" y="3376566"/>
            <a:ext cx="38" cy="5016"/>
          </a:xfrm>
          <a:custGeom>
            <a:avLst/>
            <a:gdLst/>
            <a:ahLst/>
            <a:cxnLst/>
            <a:rect l="l" t="t" r="r" b="b"/>
            <a:pathLst>
              <a:path w="38" h="5016">
                <a:moveTo>
                  <a:pt x="0" y="5016"/>
                </a:move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690469" y="3541981"/>
            <a:ext cx="3060" cy="20053"/>
          </a:xfrm>
          <a:custGeom>
            <a:avLst/>
            <a:gdLst/>
            <a:ahLst/>
            <a:cxnLst/>
            <a:rect l="l" t="t" r="r" b="b"/>
            <a:pathLst>
              <a:path w="3060" h="20053">
                <a:moveTo>
                  <a:pt x="2717" y="2336"/>
                </a:moveTo>
                <a:lnTo>
                  <a:pt x="3060" y="0"/>
                </a:lnTo>
                <a:lnTo>
                  <a:pt x="304" y="19443"/>
                </a:lnTo>
                <a:lnTo>
                  <a:pt x="0" y="20053"/>
                </a:lnTo>
                <a:lnTo>
                  <a:pt x="126" y="1978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690942" y="3521944"/>
            <a:ext cx="2806" cy="20040"/>
          </a:xfrm>
          <a:custGeom>
            <a:avLst/>
            <a:gdLst/>
            <a:ahLst/>
            <a:cxnLst/>
            <a:rect l="l" t="t" r="r" b="b"/>
            <a:pathLst>
              <a:path w="2806" h="20040">
                <a:moveTo>
                  <a:pt x="2590" y="20040"/>
                </a:moveTo>
                <a:lnTo>
                  <a:pt x="2806" y="17754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693748" y="3539693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709085" y="4147691"/>
            <a:ext cx="267500" cy="65532"/>
          </a:xfrm>
          <a:custGeom>
            <a:avLst/>
            <a:gdLst/>
            <a:ahLst/>
            <a:cxnLst/>
            <a:rect l="l" t="t" r="r" b="b"/>
            <a:pathLst>
              <a:path w="267500" h="65532">
                <a:moveTo>
                  <a:pt x="0" y="0"/>
                </a:moveTo>
                <a:lnTo>
                  <a:pt x="153276" y="88"/>
                </a:lnTo>
                <a:lnTo>
                  <a:pt x="153276" y="58318"/>
                </a:lnTo>
                <a:lnTo>
                  <a:pt x="267500" y="58369"/>
                </a:lnTo>
                <a:lnTo>
                  <a:pt x="267500" y="655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704075" y="4147691"/>
            <a:ext cx="10020" cy="0"/>
          </a:xfrm>
          <a:custGeom>
            <a:avLst/>
            <a:gdLst/>
            <a:ahLst/>
            <a:cxnLst/>
            <a:rect l="l" t="t" r="r" b="b"/>
            <a:pathLst>
              <a:path w="10020">
                <a:moveTo>
                  <a:pt x="0" y="0"/>
                </a:moveTo>
                <a:lnTo>
                  <a:pt x="1002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714221" y="3483143"/>
            <a:ext cx="72580" cy="114223"/>
          </a:xfrm>
          <a:custGeom>
            <a:avLst/>
            <a:gdLst/>
            <a:ahLst/>
            <a:cxnLst/>
            <a:rect l="l" t="t" r="r" b="b"/>
            <a:pathLst>
              <a:path w="72580" h="114223">
                <a:moveTo>
                  <a:pt x="72580" y="114223"/>
                </a:moveTo>
                <a:lnTo>
                  <a:pt x="70853" y="114223"/>
                </a:lnTo>
                <a:lnTo>
                  <a:pt x="16154" y="28994"/>
                </a:lnTo>
                <a:lnTo>
                  <a:pt x="16116" y="114223"/>
                </a:lnTo>
                <a:lnTo>
                  <a:pt x="0" y="114223"/>
                </a:lnTo>
                <a:lnTo>
                  <a:pt x="50" y="0"/>
                </a:lnTo>
                <a:lnTo>
                  <a:pt x="17068" y="0"/>
                </a:lnTo>
                <a:lnTo>
                  <a:pt x="27520" y="162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730383" y="3523928"/>
            <a:ext cx="0" cy="3022"/>
          </a:xfrm>
          <a:custGeom>
            <a:avLst/>
            <a:gdLst/>
            <a:ahLst/>
            <a:cxnLst/>
            <a:rect l="l" t="t" r="r" b="b"/>
            <a:pathLst>
              <a:path h="3022">
                <a:moveTo>
                  <a:pt x="0" y="302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740103" y="3496880"/>
            <a:ext cx="22555" cy="35077"/>
          </a:xfrm>
          <a:custGeom>
            <a:avLst/>
            <a:gdLst/>
            <a:ahLst/>
            <a:cxnLst/>
            <a:rect l="l" t="t" r="r" b="b"/>
            <a:pathLst>
              <a:path w="22555" h="35077">
                <a:moveTo>
                  <a:pt x="19697" y="30632"/>
                </a:moveTo>
                <a:lnTo>
                  <a:pt x="22555" y="3507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744164" y="4147734"/>
            <a:ext cx="90246" cy="0"/>
          </a:xfrm>
          <a:custGeom>
            <a:avLst/>
            <a:gdLst/>
            <a:ahLst/>
            <a:cxnLst/>
            <a:rect l="l" t="t" r="r" b="b"/>
            <a:pathLst>
              <a:path w="90246">
                <a:moveTo>
                  <a:pt x="0" y="0"/>
                </a:moveTo>
                <a:lnTo>
                  <a:pt x="90246" y="0"/>
                </a:lnTo>
                <a:lnTo>
                  <a:pt x="8522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762654" y="3521942"/>
            <a:ext cx="23368" cy="46431"/>
          </a:xfrm>
          <a:custGeom>
            <a:avLst/>
            <a:gdLst/>
            <a:ahLst/>
            <a:cxnLst/>
            <a:rect l="l" t="t" r="r" b="b"/>
            <a:pathLst>
              <a:path w="23367" h="46431">
                <a:moveTo>
                  <a:pt x="0" y="10020"/>
                </a:moveTo>
                <a:lnTo>
                  <a:pt x="23368" y="46431"/>
                </a:lnTo>
                <a:lnTo>
                  <a:pt x="23368" y="0"/>
                </a:lnTo>
                <a:lnTo>
                  <a:pt x="23368" y="302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781705" y="3592097"/>
            <a:ext cx="254" cy="393"/>
          </a:xfrm>
          <a:custGeom>
            <a:avLst/>
            <a:gdLst/>
            <a:ahLst/>
            <a:cxnLst/>
            <a:rect l="l" t="t" r="r" b="b"/>
            <a:pathLst>
              <a:path w="254" h="393">
                <a:moveTo>
                  <a:pt x="0" y="0"/>
                </a:moveTo>
                <a:lnTo>
                  <a:pt x="254" y="39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785074" y="3515719"/>
            <a:ext cx="17068" cy="81648"/>
          </a:xfrm>
          <a:custGeom>
            <a:avLst/>
            <a:gdLst/>
            <a:ahLst/>
            <a:cxnLst/>
            <a:rect l="l" t="t" r="r" b="b"/>
            <a:pathLst>
              <a:path w="17068" h="81648">
                <a:moveTo>
                  <a:pt x="0" y="81648"/>
                </a:moveTo>
                <a:lnTo>
                  <a:pt x="17018" y="81648"/>
                </a:lnTo>
                <a:lnTo>
                  <a:pt x="1706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786025" y="3483142"/>
            <a:ext cx="16116" cy="38798"/>
          </a:xfrm>
          <a:custGeom>
            <a:avLst/>
            <a:gdLst/>
            <a:ahLst/>
            <a:cxnLst/>
            <a:rect l="l" t="t" r="r" b="b"/>
            <a:pathLst>
              <a:path w="16116" h="38798">
                <a:moveTo>
                  <a:pt x="0" y="38798"/>
                </a:moveTo>
                <a:lnTo>
                  <a:pt x="0" y="0"/>
                </a:lnTo>
                <a:lnTo>
                  <a:pt x="16116" y="0"/>
                </a:lnTo>
                <a:lnTo>
                  <a:pt x="16116" y="337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789308" y="3462411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799330" y="3462411"/>
            <a:ext cx="45097" cy="0"/>
          </a:xfrm>
          <a:custGeom>
            <a:avLst/>
            <a:gdLst/>
            <a:ahLst/>
            <a:cxnLst/>
            <a:rect l="l" t="t" r="r" b="b"/>
            <a:pathLst>
              <a:path w="45097">
                <a:moveTo>
                  <a:pt x="0" y="0"/>
                </a:moveTo>
                <a:lnTo>
                  <a:pt x="35077" y="0"/>
                </a:lnTo>
                <a:lnTo>
                  <a:pt x="5016" y="0"/>
                </a:lnTo>
                <a:lnTo>
                  <a:pt x="10020" y="0"/>
                </a:lnTo>
                <a:lnTo>
                  <a:pt x="45097" y="0"/>
                </a:lnTo>
                <a:lnTo>
                  <a:pt x="3507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834409" y="3462411"/>
            <a:ext cx="10020" cy="0"/>
          </a:xfrm>
          <a:custGeom>
            <a:avLst/>
            <a:gdLst/>
            <a:ahLst/>
            <a:cxnLst/>
            <a:rect l="l" t="t" r="r" b="b"/>
            <a:pathLst>
              <a:path w="10020">
                <a:moveTo>
                  <a:pt x="0" y="0"/>
                </a:moveTo>
                <a:lnTo>
                  <a:pt x="10020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834406" y="4147739"/>
            <a:ext cx="40093" cy="38"/>
          </a:xfrm>
          <a:custGeom>
            <a:avLst/>
            <a:gdLst/>
            <a:ahLst/>
            <a:cxnLst/>
            <a:rect l="l" t="t" r="r" b="b"/>
            <a:pathLst>
              <a:path w="40093" h="38">
                <a:moveTo>
                  <a:pt x="27952" y="38"/>
                </a:moveTo>
                <a:lnTo>
                  <a:pt x="40093" y="3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844435" y="3404174"/>
            <a:ext cx="135293" cy="58280"/>
          </a:xfrm>
          <a:custGeom>
            <a:avLst/>
            <a:gdLst/>
            <a:ahLst/>
            <a:cxnLst/>
            <a:rect l="l" t="t" r="r" b="b"/>
            <a:pathLst>
              <a:path w="135293" h="58280">
                <a:moveTo>
                  <a:pt x="20040" y="58280"/>
                </a:moveTo>
                <a:lnTo>
                  <a:pt x="135293" y="58280"/>
                </a:lnTo>
                <a:lnTo>
                  <a:pt x="132397" y="58280"/>
                </a:lnTo>
                <a:lnTo>
                  <a:pt x="132397" y="50"/>
                </a:lnTo>
                <a:lnTo>
                  <a:pt x="18186" y="0"/>
                </a:lnTo>
                <a:lnTo>
                  <a:pt x="18186" y="58280"/>
                </a:lnTo>
                <a:lnTo>
                  <a:pt x="5003" y="58242"/>
                </a:lnTo>
                <a:lnTo>
                  <a:pt x="20040" y="58280"/>
                </a:lnTo>
                <a:lnTo>
                  <a:pt x="18186" y="58280"/>
                </a:lnTo>
                <a:lnTo>
                  <a:pt x="25057" y="58280"/>
                </a:lnTo>
                <a:lnTo>
                  <a:pt x="5003" y="58242"/>
                </a:lnTo>
                <a:lnTo>
                  <a:pt x="0" y="58242"/>
                </a:lnTo>
                <a:lnTo>
                  <a:pt x="5003" y="58242"/>
                </a:lnTo>
                <a:lnTo>
                  <a:pt x="0" y="582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862356" y="4243679"/>
            <a:ext cx="114223" cy="8039"/>
          </a:xfrm>
          <a:custGeom>
            <a:avLst/>
            <a:gdLst/>
            <a:ahLst/>
            <a:cxnLst/>
            <a:rect l="l" t="t" r="r" b="b"/>
            <a:pathLst>
              <a:path w="114223" h="8039">
                <a:moveTo>
                  <a:pt x="114223" y="8039"/>
                </a:moveTo>
                <a:lnTo>
                  <a:pt x="114223" y="5016"/>
                </a:lnTo>
                <a:lnTo>
                  <a:pt x="114223" y="8039"/>
                </a:lnTo>
                <a:lnTo>
                  <a:pt x="0" y="8039"/>
                </a:lnTo>
                <a:lnTo>
                  <a:pt x="0" y="0"/>
                </a:lnTo>
                <a:lnTo>
                  <a:pt x="0" y="406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862359" y="4238673"/>
            <a:ext cx="0" cy="5003"/>
          </a:xfrm>
          <a:custGeom>
            <a:avLst/>
            <a:gdLst/>
            <a:ahLst/>
            <a:cxnLst/>
            <a:rect l="l" t="t" r="r" b="b"/>
            <a:pathLst>
              <a:path h="5003">
                <a:moveTo>
                  <a:pt x="0" y="4317"/>
                </a:moveTo>
                <a:lnTo>
                  <a:pt x="0" y="5003"/>
                </a:lnTo>
                <a:lnTo>
                  <a:pt x="0" y="0"/>
                </a:lnTo>
                <a:lnTo>
                  <a:pt x="0" y="43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862359" y="4233658"/>
            <a:ext cx="0" cy="5791"/>
          </a:xfrm>
          <a:custGeom>
            <a:avLst/>
            <a:gdLst/>
            <a:ahLst/>
            <a:cxnLst/>
            <a:rect l="l" t="t" r="r" b="b"/>
            <a:pathLst>
              <a:path h="5791">
                <a:moveTo>
                  <a:pt x="0" y="5791"/>
                </a:moveTo>
                <a:lnTo>
                  <a:pt x="0" y="0"/>
                </a:lnTo>
                <a:lnTo>
                  <a:pt x="0" y="47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862359" y="4228644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5016"/>
                </a:moveTo>
                <a:lnTo>
                  <a:pt x="0" y="0"/>
                </a:lnTo>
                <a:lnTo>
                  <a:pt x="0" y="50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862359" y="4223642"/>
            <a:ext cx="0" cy="5003"/>
          </a:xfrm>
          <a:custGeom>
            <a:avLst/>
            <a:gdLst/>
            <a:ahLst/>
            <a:cxnLst/>
            <a:rect l="l" t="t" r="r" b="b"/>
            <a:pathLst>
              <a:path h="5003">
                <a:moveTo>
                  <a:pt x="0" y="3365"/>
                </a:moveTo>
                <a:lnTo>
                  <a:pt x="0" y="0"/>
                </a:lnTo>
                <a:lnTo>
                  <a:pt x="0" y="5003"/>
                </a:lnTo>
                <a:lnTo>
                  <a:pt x="0" y="4102"/>
                </a:lnTo>
                <a:lnTo>
                  <a:pt x="0" y="474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862359" y="4225977"/>
            <a:ext cx="0" cy="1765"/>
          </a:xfrm>
          <a:custGeom>
            <a:avLst/>
            <a:gdLst/>
            <a:ahLst/>
            <a:cxnLst/>
            <a:rect l="l" t="t" r="r" b="b"/>
            <a:pathLst>
              <a:path h="1765">
                <a:moveTo>
                  <a:pt x="0" y="176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862359" y="4218619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1562"/>
                </a:moveTo>
                <a:lnTo>
                  <a:pt x="0" y="5016"/>
                </a:lnTo>
                <a:lnTo>
                  <a:pt x="0" y="0"/>
                </a:lnTo>
                <a:lnTo>
                  <a:pt x="0" y="35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862359" y="4213609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5016"/>
                </a:moveTo>
                <a:lnTo>
                  <a:pt x="0" y="0"/>
                </a:lnTo>
                <a:lnTo>
                  <a:pt x="0" y="337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862359" y="4208598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5016"/>
                </a:moveTo>
                <a:lnTo>
                  <a:pt x="0" y="0"/>
                </a:lnTo>
                <a:lnTo>
                  <a:pt x="0" y="50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862359" y="4206012"/>
            <a:ext cx="0" cy="2590"/>
          </a:xfrm>
          <a:custGeom>
            <a:avLst/>
            <a:gdLst/>
            <a:ahLst/>
            <a:cxnLst/>
            <a:rect l="l" t="t" r="r" b="b"/>
            <a:pathLst>
              <a:path h="2590">
                <a:moveTo>
                  <a:pt x="0" y="0"/>
                </a:moveTo>
                <a:lnTo>
                  <a:pt x="0" y="25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861973" y="4145269"/>
            <a:ext cx="0" cy="18233"/>
          </a:xfrm>
          <a:custGeom>
            <a:avLst/>
            <a:gdLst/>
            <a:ahLst/>
            <a:cxnLst/>
            <a:rect l="l" t="t" r="r" b="b"/>
            <a:pathLst>
              <a:path h="18233">
                <a:moveTo>
                  <a:pt x="0" y="0"/>
                </a:moveTo>
                <a:lnTo>
                  <a:pt x="0" y="18233"/>
                </a:lnTo>
              </a:path>
            </a:pathLst>
          </a:custGeom>
          <a:ln w="501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862444" y="3622333"/>
            <a:ext cx="114312" cy="365556"/>
          </a:xfrm>
          <a:custGeom>
            <a:avLst/>
            <a:gdLst/>
            <a:ahLst/>
            <a:cxnLst/>
            <a:rect l="l" t="t" r="r" b="b"/>
            <a:pathLst>
              <a:path w="114312" h="365556">
                <a:moveTo>
                  <a:pt x="2031" y="365518"/>
                </a:moveTo>
                <a:lnTo>
                  <a:pt x="0" y="365518"/>
                </a:lnTo>
                <a:lnTo>
                  <a:pt x="88" y="0"/>
                </a:lnTo>
                <a:lnTo>
                  <a:pt x="114312" y="50"/>
                </a:lnTo>
                <a:lnTo>
                  <a:pt x="114223" y="365556"/>
                </a:lnTo>
                <a:lnTo>
                  <a:pt x="2031" y="36551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862618" y="3397129"/>
            <a:ext cx="0" cy="7048"/>
          </a:xfrm>
          <a:custGeom>
            <a:avLst/>
            <a:gdLst/>
            <a:ahLst/>
            <a:cxnLst/>
            <a:rect l="l" t="t" r="r" b="b"/>
            <a:pathLst>
              <a:path h="7048">
                <a:moveTo>
                  <a:pt x="0" y="7048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862618" y="3381588"/>
            <a:ext cx="0" cy="20040"/>
          </a:xfrm>
          <a:custGeom>
            <a:avLst/>
            <a:gdLst/>
            <a:ahLst/>
            <a:cxnLst/>
            <a:rect l="l" t="t" r="r" b="b"/>
            <a:pathLst>
              <a:path h="20040">
                <a:moveTo>
                  <a:pt x="0" y="20040"/>
                </a:moveTo>
                <a:lnTo>
                  <a:pt x="0" y="0"/>
                </a:lnTo>
                <a:lnTo>
                  <a:pt x="0" y="863"/>
                </a:lnTo>
                <a:lnTo>
                  <a:pt x="0" y="64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862618" y="3382448"/>
            <a:ext cx="0" cy="774"/>
          </a:xfrm>
          <a:custGeom>
            <a:avLst/>
            <a:gdLst/>
            <a:ahLst/>
            <a:cxnLst/>
            <a:rect l="l" t="t" r="r" b="b"/>
            <a:pathLst>
              <a:path h="774">
                <a:moveTo>
                  <a:pt x="0" y="0"/>
                </a:moveTo>
                <a:lnTo>
                  <a:pt x="0" y="7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862618" y="3376566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5016"/>
                </a:moveTo>
                <a:lnTo>
                  <a:pt x="0" y="0"/>
                </a:lnTo>
                <a:lnTo>
                  <a:pt x="0" y="50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862618" y="3366545"/>
            <a:ext cx="0" cy="10325"/>
          </a:xfrm>
          <a:custGeom>
            <a:avLst/>
            <a:gdLst/>
            <a:ahLst/>
            <a:cxnLst/>
            <a:rect l="l" t="t" r="r" b="b"/>
            <a:pathLst>
              <a:path h="10325">
                <a:moveTo>
                  <a:pt x="0" y="393"/>
                </a:moveTo>
                <a:lnTo>
                  <a:pt x="0" y="0"/>
                </a:lnTo>
                <a:lnTo>
                  <a:pt x="0" y="103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862618" y="3358473"/>
            <a:ext cx="0" cy="8077"/>
          </a:xfrm>
          <a:custGeom>
            <a:avLst/>
            <a:gdLst/>
            <a:ahLst/>
            <a:cxnLst/>
            <a:rect l="l" t="t" r="r" b="b"/>
            <a:pathLst>
              <a:path h="8077">
                <a:moveTo>
                  <a:pt x="0" y="8077"/>
                </a:moveTo>
                <a:lnTo>
                  <a:pt x="0" y="0"/>
                </a:lnTo>
                <a:lnTo>
                  <a:pt x="0" y="30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862618" y="3368407"/>
            <a:ext cx="0" cy="3149"/>
          </a:xfrm>
          <a:custGeom>
            <a:avLst/>
            <a:gdLst/>
            <a:ahLst/>
            <a:cxnLst/>
            <a:rect l="l" t="t" r="r" b="b"/>
            <a:pathLst>
              <a:path h="3149">
                <a:moveTo>
                  <a:pt x="0" y="0"/>
                </a:moveTo>
                <a:lnTo>
                  <a:pt x="0" y="314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862618" y="3358471"/>
            <a:ext cx="41948" cy="38"/>
          </a:xfrm>
          <a:custGeom>
            <a:avLst/>
            <a:gdLst/>
            <a:ahLst/>
            <a:cxnLst/>
            <a:rect l="l" t="t" r="r" b="b"/>
            <a:pathLst>
              <a:path w="41948" h="38">
                <a:moveTo>
                  <a:pt x="0" y="0"/>
                </a:moveTo>
                <a:lnTo>
                  <a:pt x="41948" y="38"/>
                </a:lnTo>
                <a:lnTo>
                  <a:pt x="41173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869486" y="4147778"/>
            <a:ext cx="40093" cy="0"/>
          </a:xfrm>
          <a:custGeom>
            <a:avLst/>
            <a:gdLst/>
            <a:ahLst/>
            <a:cxnLst/>
            <a:rect l="l" t="t" r="r" b="b"/>
            <a:pathLst>
              <a:path w="40093">
                <a:moveTo>
                  <a:pt x="0" y="0"/>
                </a:moveTo>
                <a:lnTo>
                  <a:pt x="40093" y="0"/>
                </a:ln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869486" y="3462454"/>
            <a:ext cx="95211" cy="0"/>
          </a:xfrm>
          <a:custGeom>
            <a:avLst/>
            <a:gdLst/>
            <a:ahLst/>
            <a:cxnLst/>
            <a:rect l="l" t="t" r="r" b="b"/>
            <a:pathLst>
              <a:path w="95211">
                <a:moveTo>
                  <a:pt x="85191" y="0"/>
                </a:moveTo>
                <a:lnTo>
                  <a:pt x="95211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889784" y="4113348"/>
            <a:ext cx="29819" cy="0"/>
          </a:xfrm>
          <a:custGeom>
            <a:avLst/>
            <a:gdLst/>
            <a:ahLst/>
            <a:cxnLst/>
            <a:rect l="l" t="t" r="r" b="b"/>
            <a:pathLst>
              <a:path w="29819">
                <a:moveTo>
                  <a:pt x="24803" y="0"/>
                </a:moveTo>
                <a:lnTo>
                  <a:pt x="29819" y="0"/>
                </a:lnTo>
                <a:lnTo>
                  <a:pt x="0" y="0"/>
                </a:lnTo>
                <a:lnTo>
                  <a:pt x="177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916136" y="4070624"/>
            <a:ext cx="1562" cy="1257"/>
          </a:xfrm>
          <a:custGeom>
            <a:avLst/>
            <a:gdLst/>
            <a:ahLst/>
            <a:cxnLst/>
            <a:rect l="l" t="t" r="r" b="b"/>
            <a:pathLst>
              <a:path w="1562" h="1257">
                <a:moveTo>
                  <a:pt x="1562" y="0"/>
                </a:moveTo>
                <a:lnTo>
                  <a:pt x="0" y="125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891298" y="4027764"/>
            <a:ext cx="13271" cy="4927"/>
          </a:xfrm>
          <a:custGeom>
            <a:avLst/>
            <a:gdLst/>
            <a:ahLst/>
            <a:cxnLst/>
            <a:rect l="l" t="t" r="r" b="b"/>
            <a:pathLst>
              <a:path w="13271" h="4927">
                <a:moveTo>
                  <a:pt x="12230" y="4800"/>
                </a:moveTo>
                <a:lnTo>
                  <a:pt x="13271" y="4927"/>
                </a:lnTo>
                <a:lnTo>
                  <a:pt x="0" y="3594"/>
                </a:lnTo>
                <a:lnTo>
                  <a:pt x="78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891993" y="4014937"/>
            <a:ext cx="4533" cy="13220"/>
          </a:xfrm>
          <a:custGeom>
            <a:avLst/>
            <a:gdLst/>
            <a:ahLst/>
            <a:cxnLst/>
            <a:rect l="l" t="t" r="r" b="b"/>
            <a:pathLst>
              <a:path w="4533" h="13220">
                <a:moveTo>
                  <a:pt x="0" y="13220"/>
                </a:moveTo>
                <a:lnTo>
                  <a:pt x="1981" y="4406"/>
                </a:lnTo>
                <a:lnTo>
                  <a:pt x="453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893160" y="4020212"/>
            <a:ext cx="647" cy="2933"/>
          </a:xfrm>
          <a:custGeom>
            <a:avLst/>
            <a:gdLst/>
            <a:ahLst/>
            <a:cxnLst/>
            <a:rect l="l" t="t" r="r" b="b"/>
            <a:pathLst>
              <a:path w="647" h="2933">
                <a:moveTo>
                  <a:pt x="0" y="2933"/>
                </a:moveTo>
                <a:lnTo>
                  <a:pt x="64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894716" y="4013119"/>
            <a:ext cx="2857" cy="5016"/>
          </a:xfrm>
          <a:custGeom>
            <a:avLst/>
            <a:gdLst/>
            <a:ahLst/>
            <a:cxnLst/>
            <a:rect l="l" t="t" r="r" b="b"/>
            <a:pathLst>
              <a:path w="2857" h="5016">
                <a:moveTo>
                  <a:pt x="0" y="5016"/>
                </a:moveTo>
                <a:lnTo>
                  <a:pt x="2857" y="0"/>
                </a:lnTo>
                <a:lnTo>
                  <a:pt x="2286" y="95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897567" y="4005428"/>
            <a:ext cx="7391" cy="7696"/>
          </a:xfrm>
          <a:custGeom>
            <a:avLst/>
            <a:gdLst/>
            <a:ahLst/>
            <a:cxnLst/>
            <a:rect l="l" t="t" r="r" b="b"/>
            <a:pathLst>
              <a:path w="7391" h="7696">
                <a:moveTo>
                  <a:pt x="0" y="7696"/>
                </a:moveTo>
                <a:lnTo>
                  <a:pt x="1168" y="5626"/>
                </a:lnTo>
                <a:lnTo>
                  <a:pt x="739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904565" y="4147778"/>
            <a:ext cx="140309" cy="38"/>
          </a:xfrm>
          <a:custGeom>
            <a:avLst/>
            <a:gdLst/>
            <a:ahLst/>
            <a:cxnLst/>
            <a:rect l="l" t="t" r="r" b="b"/>
            <a:pathLst>
              <a:path w="140309" h="38">
                <a:moveTo>
                  <a:pt x="0" y="0"/>
                </a:moveTo>
                <a:lnTo>
                  <a:pt x="140309" y="38"/>
                </a:lnTo>
                <a:lnTo>
                  <a:pt x="95211" y="38"/>
                </a:ln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904565" y="4003100"/>
            <a:ext cx="4965" cy="2679"/>
          </a:xfrm>
          <a:custGeom>
            <a:avLst/>
            <a:gdLst/>
            <a:ahLst/>
            <a:cxnLst/>
            <a:rect l="l" t="t" r="r" b="b"/>
            <a:pathLst>
              <a:path w="4965" h="2679">
                <a:moveTo>
                  <a:pt x="0" y="2679"/>
                </a:moveTo>
                <a:lnTo>
                  <a:pt x="825" y="1943"/>
                </a:lnTo>
                <a:lnTo>
                  <a:pt x="4965" y="0"/>
                </a:lnTo>
                <a:lnTo>
                  <a:pt x="1600" y="16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904565" y="3358514"/>
            <a:ext cx="20040" cy="0"/>
          </a:xfrm>
          <a:custGeom>
            <a:avLst/>
            <a:gdLst/>
            <a:ahLst/>
            <a:cxnLst/>
            <a:rect l="l" t="t" r="r" b="b"/>
            <a:pathLst>
              <a:path w="20040">
                <a:moveTo>
                  <a:pt x="0" y="0"/>
                </a:moveTo>
                <a:lnTo>
                  <a:pt x="20040" y="0"/>
                </a:lnTo>
                <a:lnTo>
                  <a:pt x="1503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908630" y="4093306"/>
            <a:ext cx="55854" cy="20091"/>
          </a:xfrm>
          <a:custGeom>
            <a:avLst/>
            <a:gdLst/>
            <a:ahLst/>
            <a:cxnLst/>
            <a:rect l="l" t="t" r="r" b="b"/>
            <a:pathLst>
              <a:path w="55854" h="20091">
                <a:moveTo>
                  <a:pt x="4229" y="342"/>
                </a:moveTo>
                <a:lnTo>
                  <a:pt x="4533" y="0"/>
                </a:lnTo>
                <a:lnTo>
                  <a:pt x="0" y="5397"/>
                </a:lnTo>
                <a:lnTo>
                  <a:pt x="55854" y="5435"/>
                </a:lnTo>
                <a:lnTo>
                  <a:pt x="55854" y="20091"/>
                </a:lnTo>
                <a:lnTo>
                  <a:pt x="10972" y="2004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909572" y="4075463"/>
            <a:ext cx="2768" cy="2679"/>
          </a:xfrm>
          <a:custGeom>
            <a:avLst/>
            <a:gdLst/>
            <a:ahLst/>
            <a:cxnLst/>
            <a:rect l="l" t="t" r="r" b="b"/>
            <a:pathLst>
              <a:path w="2768" h="2679">
                <a:moveTo>
                  <a:pt x="2768" y="0"/>
                </a:moveTo>
                <a:lnTo>
                  <a:pt x="0" y="2679"/>
                </a:lnTo>
                <a:lnTo>
                  <a:pt x="1384" y="129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906037" y="4028155"/>
            <a:ext cx="520" cy="2717"/>
          </a:xfrm>
          <a:custGeom>
            <a:avLst/>
            <a:gdLst/>
            <a:ahLst/>
            <a:cxnLst/>
            <a:rect l="l" t="t" r="r" b="b"/>
            <a:pathLst>
              <a:path w="520" h="2717">
                <a:moveTo>
                  <a:pt x="342" y="736"/>
                </a:moveTo>
                <a:lnTo>
                  <a:pt x="520" y="0"/>
                </a:lnTo>
                <a:lnTo>
                  <a:pt x="0" y="27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904565" y="4030573"/>
            <a:ext cx="1473" cy="2247"/>
          </a:xfrm>
          <a:custGeom>
            <a:avLst/>
            <a:gdLst/>
            <a:ahLst/>
            <a:cxnLst/>
            <a:rect l="l" t="t" r="r" b="b"/>
            <a:pathLst>
              <a:path w="1473" h="2247">
                <a:moveTo>
                  <a:pt x="0" y="2120"/>
                </a:moveTo>
                <a:lnTo>
                  <a:pt x="1384" y="2247"/>
                </a:lnTo>
                <a:lnTo>
                  <a:pt x="147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906552" y="4018864"/>
            <a:ext cx="4406" cy="9296"/>
          </a:xfrm>
          <a:custGeom>
            <a:avLst/>
            <a:gdLst/>
            <a:ahLst/>
            <a:cxnLst/>
            <a:rect l="l" t="t" r="r" b="b"/>
            <a:pathLst>
              <a:path w="4406" h="9296">
                <a:moveTo>
                  <a:pt x="215" y="8343"/>
                </a:moveTo>
                <a:lnTo>
                  <a:pt x="0" y="9296"/>
                </a:lnTo>
                <a:lnTo>
                  <a:pt x="736" y="5842"/>
                </a:lnTo>
                <a:lnTo>
                  <a:pt x="3670" y="647"/>
                </a:lnTo>
                <a:lnTo>
                  <a:pt x="440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914587" y="4251718"/>
            <a:ext cx="2120" cy="0"/>
          </a:xfrm>
          <a:custGeom>
            <a:avLst/>
            <a:gdLst/>
            <a:ahLst/>
            <a:cxnLst/>
            <a:rect l="l" t="t" r="r" b="b"/>
            <a:pathLst>
              <a:path w="2120">
                <a:moveTo>
                  <a:pt x="0" y="0"/>
                </a:moveTo>
                <a:lnTo>
                  <a:pt x="212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913161" y="4092046"/>
            <a:ext cx="1206" cy="1257"/>
          </a:xfrm>
          <a:custGeom>
            <a:avLst/>
            <a:gdLst/>
            <a:ahLst/>
            <a:cxnLst/>
            <a:rect l="l" t="t" r="r" b="b"/>
            <a:pathLst>
              <a:path w="1206" h="1257">
                <a:moveTo>
                  <a:pt x="0" y="1257"/>
                </a:moveTo>
                <a:lnTo>
                  <a:pt x="120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913810" y="4088296"/>
            <a:ext cx="4660" cy="4229"/>
          </a:xfrm>
          <a:custGeom>
            <a:avLst/>
            <a:gdLst/>
            <a:ahLst/>
            <a:cxnLst/>
            <a:rect l="l" t="t" r="r" b="b"/>
            <a:pathLst>
              <a:path w="4660" h="4229">
                <a:moveTo>
                  <a:pt x="0" y="4229"/>
                </a:moveTo>
                <a:lnTo>
                  <a:pt x="4660" y="0"/>
                </a:lnTo>
                <a:lnTo>
                  <a:pt x="1638" y="275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910228" y="4018136"/>
            <a:ext cx="1511" cy="1384"/>
          </a:xfrm>
          <a:custGeom>
            <a:avLst/>
            <a:gdLst/>
            <a:ahLst/>
            <a:cxnLst/>
            <a:rect l="l" t="t" r="r" b="b"/>
            <a:pathLst>
              <a:path w="1511" h="1384">
                <a:moveTo>
                  <a:pt x="558" y="863"/>
                </a:moveTo>
                <a:lnTo>
                  <a:pt x="1511" y="0"/>
                </a:lnTo>
                <a:lnTo>
                  <a:pt x="0" y="138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911734" y="4014290"/>
            <a:ext cx="6007" cy="3848"/>
          </a:xfrm>
          <a:custGeom>
            <a:avLst/>
            <a:gdLst/>
            <a:ahLst/>
            <a:cxnLst/>
            <a:rect l="l" t="t" r="r" b="b"/>
            <a:pathLst>
              <a:path w="6007" h="3848">
                <a:moveTo>
                  <a:pt x="6007" y="0"/>
                </a:moveTo>
                <a:lnTo>
                  <a:pt x="2285" y="1727"/>
                </a:lnTo>
                <a:lnTo>
                  <a:pt x="0" y="384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914587" y="4012737"/>
            <a:ext cx="10020" cy="3022"/>
          </a:xfrm>
          <a:custGeom>
            <a:avLst/>
            <a:gdLst/>
            <a:ahLst/>
            <a:cxnLst/>
            <a:rect l="l" t="t" r="r" b="b"/>
            <a:pathLst>
              <a:path w="10020" h="3022">
                <a:moveTo>
                  <a:pt x="0" y="3022"/>
                </a:moveTo>
                <a:lnTo>
                  <a:pt x="5181" y="596"/>
                </a:lnTo>
                <a:lnTo>
                  <a:pt x="10020" y="0"/>
                </a:lnTo>
                <a:lnTo>
                  <a:pt x="980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918474" y="4073259"/>
            <a:ext cx="17843" cy="15036"/>
          </a:xfrm>
          <a:custGeom>
            <a:avLst/>
            <a:gdLst/>
            <a:ahLst/>
            <a:cxnLst/>
            <a:rect l="l" t="t" r="r" b="b"/>
            <a:pathLst>
              <a:path w="17843" h="15036">
                <a:moveTo>
                  <a:pt x="16332" y="1295"/>
                </a:moveTo>
                <a:lnTo>
                  <a:pt x="17843" y="0"/>
                </a:lnTo>
                <a:lnTo>
                  <a:pt x="0" y="150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917698" y="4048208"/>
            <a:ext cx="23075" cy="22415"/>
          </a:xfrm>
          <a:custGeom>
            <a:avLst/>
            <a:gdLst/>
            <a:ahLst/>
            <a:cxnLst/>
            <a:rect l="l" t="t" r="r" b="b"/>
            <a:pathLst>
              <a:path w="23075" h="22415">
                <a:moveTo>
                  <a:pt x="0" y="22415"/>
                </a:moveTo>
                <a:lnTo>
                  <a:pt x="19050" y="5003"/>
                </a:lnTo>
                <a:lnTo>
                  <a:pt x="23075" y="0"/>
                </a:lnTo>
                <a:lnTo>
                  <a:pt x="22504" y="68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924610" y="3358514"/>
            <a:ext cx="52235" cy="45707"/>
          </a:xfrm>
          <a:custGeom>
            <a:avLst/>
            <a:gdLst/>
            <a:ahLst/>
            <a:cxnLst/>
            <a:rect l="l" t="t" r="r" b="b"/>
            <a:pathLst>
              <a:path w="52235" h="45707">
                <a:moveTo>
                  <a:pt x="0" y="0"/>
                </a:moveTo>
                <a:lnTo>
                  <a:pt x="52235" y="0"/>
                </a:lnTo>
                <a:lnTo>
                  <a:pt x="52235" y="4570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938391" y="4014895"/>
            <a:ext cx="1384" cy="558"/>
          </a:xfrm>
          <a:custGeom>
            <a:avLst/>
            <a:gdLst/>
            <a:ahLst/>
            <a:cxnLst/>
            <a:rect l="l" t="t" r="r" b="b"/>
            <a:pathLst>
              <a:path w="1384" h="558">
                <a:moveTo>
                  <a:pt x="0" y="0"/>
                </a:moveTo>
                <a:lnTo>
                  <a:pt x="1384" y="5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929617" y="4012561"/>
            <a:ext cx="2552" cy="304"/>
          </a:xfrm>
          <a:custGeom>
            <a:avLst/>
            <a:gdLst/>
            <a:ahLst/>
            <a:cxnLst/>
            <a:rect l="l" t="t" r="r" b="b"/>
            <a:pathLst>
              <a:path w="2552" h="304">
                <a:moveTo>
                  <a:pt x="2552" y="304"/>
                </a:moveTo>
                <a:lnTo>
                  <a:pt x="0" y="0"/>
                </a:lnTo>
                <a:lnTo>
                  <a:pt x="1079" y="1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924608" y="4012347"/>
            <a:ext cx="2984" cy="393"/>
          </a:xfrm>
          <a:custGeom>
            <a:avLst/>
            <a:gdLst/>
            <a:ahLst/>
            <a:cxnLst/>
            <a:rect l="l" t="t" r="r" b="b"/>
            <a:pathLst>
              <a:path w="2984" h="393">
                <a:moveTo>
                  <a:pt x="2984" y="0"/>
                </a:moveTo>
                <a:lnTo>
                  <a:pt x="0" y="39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929622" y="4113348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936318" y="4051787"/>
            <a:ext cx="19697" cy="21475"/>
          </a:xfrm>
          <a:custGeom>
            <a:avLst/>
            <a:gdLst/>
            <a:ahLst/>
            <a:cxnLst/>
            <a:rect l="l" t="t" r="r" b="b"/>
            <a:pathLst>
              <a:path w="19697" h="21475">
                <a:moveTo>
                  <a:pt x="19697" y="0"/>
                </a:moveTo>
                <a:lnTo>
                  <a:pt x="17843" y="3276"/>
                </a:lnTo>
                <a:lnTo>
                  <a:pt x="0" y="214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935929" y="4013859"/>
            <a:ext cx="5181" cy="2768"/>
          </a:xfrm>
          <a:custGeom>
            <a:avLst/>
            <a:gdLst/>
            <a:ahLst/>
            <a:cxnLst/>
            <a:rect l="l" t="t" r="r" b="b"/>
            <a:pathLst>
              <a:path w="5181" h="2768">
                <a:moveTo>
                  <a:pt x="0" y="0"/>
                </a:moveTo>
                <a:lnTo>
                  <a:pt x="3848" y="1600"/>
                </a:lnTo>
                <a:lnTo>
                  <a:pt x="5181" y="27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934633" y="4000035"/>
            <a:ext cx="14820" cy="4838"/>
          </a:xfrm>
          <a:custGeom>
            <a:avLst/>
            <a:gdLst/>
            <a:ahLst/>
            <a:cxnLst/>
            <a:rect l="l" t="t" r="r" b="b"/>
            <a:pathLst>
              <a:path w="14820" h="4838">
                <a:moveTo>
                  <a:pt x="0" y="0"/>
                </a:moveTo>
                <a:lnTo>
                  <a:pt x="5791" y="736"/>
                </a:lnTo>
                <a:lnTo>
                  <a:pt x="14820" y="4838"/>
                </a:lnTo>
                <a:lnTo>
                  <a:pt x="13601" y="431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940767" y="4047338"/>
            <a:ext cx="647" cy="863"/>
          </a:xfrm>
          <a:custGeom>
            <a:avLst/>
            <a:gdLst/>
            <a:ahLst/>
            <a:cxnLst/>
            <a:rect l="l" t="t" r="r" b="b"/>
            <a:pathLst>
              <a:path w="647" h="863">
                <a:moveTo>
                  <a:pt x="647" y="0"/>
                </a:moveTo>
                <a:lnTo>
                  <a:pt x="0" y="86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939773" y="4015451"/>
            <a:ext cx="7518" cy="8991"/>
          </a:xfrm>
          <a:custGeom>
            <a:avLst/>
            <a:gdLst/>
            <a:ahLst/>
            <a:cxnLst/>
            <a:rect l="l" t="t" r="r" b="b"/>
            <a:pathLst>
              <a:path w="7518" h="8991">
                <a:moveTo>
                  <a:pt x="7518" y="8991"/>
                </a:moveTo>
                <a:lnTo>
                  <a:pt x="4317" y="368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944655" y="4020079"/>
            <a:ext cx="254" cy="431"/>
          </a:xfrm>
          <a:custGeom>
            <a:avLst/>
            <a:gdLst/>
            <a:ahLst/>
            <a:cxnLst/>
            <a:rect l="l" t="t" r="r" b="b"/>
            <a:pathLst>
              <a:path w="253" h="431">
                <a:moveTo>
                  <a:pt x="0" y="0"/>
                </a:moveTo>
                <a:lnTo>
                  <a:pt x="254" y="43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944655" y="3462454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949450" y="4004872"/>
            <a:ext cx="7391" cy="6908"/>
          </a:xfrm>
          <a:custGeom>
            <a:avLst/>
            <a:gdLst/>
            <a:ahLst/>
            <a:cxnLst/>
            <a:rect l="l" t="t" r="r" b="b"/>
            <a:pathLst>
              <a:path w="7391" h="6908">
                <a:moveTo>
                  <a:pt x="0" y="0"/>
                </a:moveTo>
                <a:lnTo>
                  <a:pt x="7391" y="6908"/>
                </a:lnTo>
                <a:lnTo>
                  <a:pt x="6261" y="58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955197" y="4037872"/>
            <a:ext cx="6565" cy="15341"/>
          </a:xfrm>
          <a:custGeom>
            <a:avLst/>
            <a:gdLst/>
            <a:ahLst/>
            <a:cxnLst/>
            <a:rect l="l" t="t" r="r" b="b"/>
            <a:pathLst>
              <a:path w="6565" h="15341">
                <a:moveTo>
                  <a:pt x="0" y="15341"/>
                </a:moveTo>
                <a:lnTo>
                  <a:pt x="5575" y="5448"/>
                </a:lnTo>
                <a:lnTo>
                  <a:pt x="656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956834" y="4011781"/>
            <a:ext cx="4495" cy="8470"/>
          </a:xfrm>
          <a:custGeom>
            <a:avLst/>
            <a:gdLst/>
            <a:ahLst/>
            <a:cxnLst/>
            <a:rect l="l" t="t" r="r" b="b"/>
            <a:pathLst>
              <a:path w="4495" h="8470">
                <a:moveTo>
                  <a:pt x="4495" y="8470"/>
                </a:moveTo>
                <a:lnTo>
                  <a:pt x="4406" y="795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954678" y="3462454"/>
            <a:ext cx="10020" cy="0"/>
          </a:xfrm>
          <a:custGeom>
            <a:avLst/>
            <a:gdLst/>
            <a:ahLst/>
            <a:cxnLst/>
            <a:rect l="l" t="t" r="r" b="b"/>
            <a:pathLst>
              <a:path w="10020">
                <a:moveTo>
                  <a:pt x="0" y="0"/>
                </a:moveTo>
                <a:lnTo>
                  <a:pt x="1002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961677" y="4023144"/>
            <a:ext cx="1384" cy="15036"/>
          </a:xfrm>
          <a:custGeom>
            <a:avLst/>
            <a:gdLst/>
            <a:ahLst/>
            <a:cxnLst/>
            <a:rect l="l" t="t" r="r" b="b"/>
            <a:pathLst>
              <a:path w="1384" h="15036">
                <a:moveTo>
                  <a:pt x="0" y="15036"/>
                </a:moveTo>
                <a:lnTo>
                  <a:pt x="1384" y="7556"/>
                </a:lnTo>
                <a:lnTo>
                  <a:pt x="127" y="0"/>
                </a:lnTo>
                <a:lnTo>
                  <a:pt x="825" y="424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961247" y="4019730"/>
            <a:ext cx="558" cy="3416"/>
          </a:xfrm>
          <a:custGeom>
            <a:avLst/>
            <a:gdLst/>
            <a:ahLst/>
            <a:cxnLst/>
            <a:rect l="l" t="t" r="r" b="b"/>
            <a:pathLst>
              <a:path w="558" h="3416">
                <a:moveTo>
                  <a:pt x="558" y="341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960337" y="4018131"/>
            <a:ext cx="431" cy="825"/>
          </a:xfrm>
          <a:custGeom>
            <a:avLst/>
            <a:gdLst/>
            <a:ahLst/>
            <a:cxnLst/>
            <a:rect l="l" t="t" r="r" b="b"/>
            <a:pathLst>
              <a:path w="431" h="825">
                <a:moveTo>
                  <a:pt x="431" y="82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964700" y="3462454"/>
            <a:ext cx="130340" cy="38"/>
          </a:xfrm>
          <a:custGeom>
            <a:avLst/>
            <a:gdLst/>
            <a:ahLst/>
            <a:cxnLst/>
            <a:rect l="l" t="t" r="r" b="b"/>
            <a:pathLst>
              <a:path w="130340" h="38">
                <a:moveTo>
                  <a:pt x="0" y="0"/>
                </a:moveTo>
                <a:lnTo>
                  <a:pt x="130340" y="38"/>
                </a:lnTo>
                <a:lnTo>
                  <a:pt x="100050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974722" y="4147778"/>
            <a:ext cx="1854" cy="58280"/>
          </a:xfrm>
          <a:custGeom>
            <a:avLst/>
            <a:gdLst/>
            <a:ahLst/>
            <a:cxnLst/>
            <a:rect l="l" t="t" r="r" b="b"/>
            <a:pathLst>
              <a:path w="1854" h="58280">
                <a:moveTo>
                  <a:pt x="0" y="0"/>
                </a:moveTo>
                <a:lnTo>
                  <a:pt x="1854" y="38"/>
                </a:lnTo>
                <a:lnTo>
                  <a:pt x="1854" y="582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976580" y="4243297"/>
            <a:ext cx="0" cy="5397"/>
          </a:xfrm>
          <a:custGeom>
            <a:avLst/>
            <a:gdLst/>
            <a:ahLst/>
            <a:cxnLst/>
            <a:rect l="l" t="t" r="r" b="b"/>
            <a:pathLst>
              <a:path h="5397">
                <a:moveTo>
                  <a:pt x="0" y="539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976580" y="4228642"/>
            <a:ext cx="0" cy="15036"/>
          </a:xfrm>
          <a:custGeom>
            <a:avLst/>
            <a:gdLst/>
            <a:ahLst/>
            <a:cxnLst/>
            <a:rect l="l" t="t" r="r" b="b"/>
            <a:pathLst>
              <a:path h="15036">
                <a:moveTo>
                  <a:pt x="0" y="4800"/>
                </a:moveTo>
                <a:lnTo>
                  <a:pt x="0" y="5016"/>
                </a:lnTo>
                <a:lnTo>
                  <a:pt x="0" y="0"/>
                </a:lnTo>
                <a:lnTo>
                  <a:pt x="0" y="15036"/>
                </a:lnTo>
                <a:lnTo>
                  <a:pt x="0" y="10032"/>
                </a:lnTo>
                <a:lnTo>
                  <a:pt x="0" y="131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976580" y="4227137"/>
            <a:ext cx="0" cy="1511"/>
          </a:xfrm>
          <a:custGeom>
            <a:avLst/>
            <a:gdLst/>
            <a:ahLst/>
            <a:cxnLst/>
            <a:rect l="l" t="t" r="r" b="b"/>
            <a:pathLst>
              <a:path h="1511">
                <a:moveTo>
                  <a:pt x="0" y="0"/>
                </a:moveTo>
                <a:lnTo>
                  <a:pt x="0" y="1511"/>
                </a:lnTo>
                <a:lnTo>
                  <a:pt x="0" y="647"/>
                </a:lnTo>
                <a:lnTo>
                  <a:pt x="0" y="86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976580" y="4208609"/>
            <a:ext cx="0" cy="20040"/>
          </a:xfrm>
          <a:custGeom>
            <a:avLst/>
            <a:gdLst/>
            <a:ahLst/>
            <a:cxnLst/>
            <a:rect l="l" t="t" r="r" b="b"/>
            <a:pathLst>
              <a:path h="20040">
                <a:moveTo>
                  <a:pt x="0" y="2004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976580" y="4227008"/>
            <a:ext cx="0" cy="774"/>
          </a:xfrm>
          <a:custGeom>
            <a:avLst/>
            <a:gdLst/>
            <a:ahLst/>
            <a:cxnLst/>
            <a:rect l="l" t="t" r="r" b="b"/>
            <a:pathLst>
              <a:path h="774">
                <a:moveTo>
                  <a:pt x="0" y="0"/>
                </a:moveTo>
                <a:lnTo>
                  <a:pt x="0" y="7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976580" y="4147783"/>
            <a:ext cx="3149" cy="38"/>
          </a:xfrm>
          <a:custGeom>
            <a:avLst/>
            <a:gdLst/>
            <a:ahLst/>
            <a:cxnLst/>
            <a:rect l="l" t="t" r="r" b="b"/>
            <a:pathLst>
              <a:path w="3149" h="38">
                <a:moveTo>
                  <a:pt x="0" y="38"/>
                </a:moveTo>
                <a:lnTo>
                  <a:pt x="314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979733" y="3462454"/>
            <a:ext cx="115303" cy="38"/>
          </a:xfrm>
          <a:custGeom>
            <a:avLst/>
            <a:gdLst/>
            <a:ahLst/>
            <a:cxnLst/>
            <a:rect l="l" t="t" r="r" b="b"/>
            <a:pathLst>
              <a:path w="115303" h="38">
                <a:moveTo>
                  <a:pt x="0" y="0"/>
                </a:moveTo>
                <a:lnTo>
                  <a:pt x="115303" y="38"/>
                </a:lnTo>
                <a:lnTo>
                  <a:pt x="110286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975912" y="3446729"/>
            <a:ext cx="0" cy="16785"/>
          </a:xfrm>
          <a:custGeom>
            <a:avLst/>
            <a:gdLst/>
            <a:ahLst/>
            <a:cxnLst/>
            <a:rect l="l" t="t" r="r" b="b"/>
            <a:pathLst>
              <a:path h="16785">
                <a:moveTo>
                  <a:pt x="0" y="0"/>
                </a:moveTo>
                <a:lnTo>
                  <a:pt x="0" y="16785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976839" y="3393248"/>
            <a:ext cx="0" cy="8382"/>
          </a:xfrm>
          <a:custGeom>
            <a:avLst/>
            <a:gdLst/>
            <a:ahLst/>
            <a:cxnLst/>
            <a:rect l="l" t="t" r="r" b="b"/>
            <a:pathLst>
              <a:path h="8382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976839" y="3390094"/>
            <a:ext cx="0" cy="1511"/>
          </a:xfrm>
          <a:custGeom>
            <a:avLst/>
            <a:gdLst/>
            <a:ahLst/>
            <a:cxnLst/>
            <a:rect l="l" t="t" r="r" b="b"/>
            <a:pathLst>
              <a:path h="1511">
                <a:moveTo>
                  <a:pt x="0" y="151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976839" y="3388105"/>
            <a:ext cx="0" cy="2679"/>
          </a:xfrm>
          <a:custGeom>
            <a:avLst/>
            <a:gdLst/>
            <a:ahLst/>
            <a:cxnLst/>
            <a:rect l="l" t="t" r="r" b="b"/>
            <a:pathLst>
              <a:path h="2679">
                <a:moveTo>
                  <a:pt x="0" y="2679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976839" y="3381843"/>
            <a:ext cx="0" cy="2413"/>
          </a:xfrm>
          <a:custGeom>
            <a:avLst/>
            <a:gdLst/>
            <a:ahLst/>
            <a:cxnLst/>
            <a:rect l="l" t="t" r="r" b="b"/>
            <a:pathLst>
              <a:path h="2412">
                <a:moveTo>
                  <a:pt x="0" y="0"/>
                </a:moveTo>
                <a:lnTo>
                  <a:pt x="0" y="241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976839" y="3371861"/>
            <a:ext cx="0" cy="10629"/>
          </a:xfrm>
          <a:custGeom>
            <a:avLst/>
            <a:gdLst/>
            <a:ahLst/>
            <a:cxnLst/>
            <a:rect l="l" t="t" r="r" b="b"/>
            <a:pathLst>
              <a:path h="10629">
                <a:moveTo>
                  <a:pt x="0" y="10629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976839" y="3362493"/>
            <a:ext cx="0" cy="9067"/>
          </a:xfrm>
          <a:custGeom>
            <a:avLst/>
            <a:gdLst/>
            <a:ahLst/>
            <a:cxnLst/>
            <a:rect l="l" t="t" r="r" b="b"/>
            <a:pathLst>
              <a:path h="9067">
                <a:moveTo>
                  <a:pt x="0" y="906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984745" y="4147821"/>
            <a:ext cx="20040" cy="0"/>
          </a:xfrm>
          <a:custGeom>
            <a:avLst/>
            <a:gdLst/>
            <a:ahLst/>
            <a:cxnLst/>
            <a:rect l="l" t="t" r="r" b="b"/>
            <a:pathLst>
              <a:path w="20040">
                <a:moveTo>
                  <a:pt x="0" y="0"/>
                </a:moveTo>
                <a:lnTo>
                  <a:pt x="2004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999778" y="4147821"/>
            <a:ext cx="170421" cy="103987"/>
          </a:xfrm>
          <a:custGeom>
            <a:avLst/>
            <a:gdLst/>
            <a:ahLst/>
            <a:cxnLst/>
            <a:rect l="l" t="t" r="r" b="b"/>
            <a:pathLst>
              <a:path w="170421" h="103987">
                <a:moveTo>
                  <a:pt x="0" y="0"/>
                </a:moveTo>
                <a:lnTo>
                  <a:pt x="152717" y="38"/>
                </a:lnTo>
                <a:lnTo>
                  <a:pt x="152666" y="103987"/>
                </a:lnTo>
                <a:lnTo>
                  <a:pt x="170421" y="103987"/>
                </a:lnTo>
                <a:lnTo>
                  <a:pt x="167919" y="1039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1044879" y="4147821"/>
            <a:ext cx="20040" cy="0"/>
          </a:xfrm>
          <a:custGeom>
            <a:avLst/>
            <a:gdLst/>
            <a:ahLst/>
            <a:cxnLst/>
            <a:rect l="l" t="t" r="r" b="b"/>
            <a:pathLst>
              <a:path w="20040">
                <a:moveTo>
                  <a:pt x="0" y="0"/>
                </a:moveTo>
                <a:lnTo>
                  <a:pt x="20040" y="0"/>
                </a:lnTo>
                <a:lnTo>
                  <a:pt x="1503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1059912" y="3462497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1064924" y="4147826"/>
            <a:ext cx="105282" cy="38"/>
          </a:xfrm>
          <a:custGeom>
            <a:avLst/>
            <a:gdLst/>
            <a:ahLst/>
            <a:cxnLst/>
            <a:rect l="l" t="t" r="r" b="b"/>
            <a:pathLst>
              <a:path w="105283" h="38">
                <a:moveTo>
                  <a:pt x="87566" y="38"/>
                </a:moveTo>
                <a:lnTo>
                  <a:pt x="105282" y="3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1095034" y="3462497"/>
            <a:ext cx="15036" cy="0"/>
          </a:xfrm>
          <a:custGeom>
            <a:avLst/>
            <a:gdLst/>
            <a:ahLst/>
            <a:cxnLst/>
            <a:rect l="l" t="t" r="r" b="b"/>
            <a:pathLst>
              <a:path w="15036">
                <a:moveTo>
                  <a:pt x="0" y="0"/>
                </a:moveTo>
                <a:lnTo>
                  <a:pt x="15036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1095028" y="3462497"/>
            <a:ext cx="15036" cy="0"/>
          </a:xfrm>
          <a:custGeom>
            <a:avLst/>
            <a:gdLst/>
            <a:ahLst/>
            <a:cxnLst/>
            <a:rect l="l" t="t" r="r" b="b"/>
            <a:pathLst>
              <a:path w="15036">
                <a:moveTo>
                  <a:pt x="5016" y="0"/>
                </a:moveTo>
                <a:lnTo>
                  <a:pt x="0" y="0"/>
                </a:lnTo>
                <a:lnTo>
                  <a:pt x="15036" y="0"/>
                </a:lnTo>
                <a:lnTo>
                  <a:pt x="1003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1110068" y="3462497"/>
            <a:ext cx="10020" cy="0"/>
          </a:xfrm>
          <a:custGeom>
            <a:avLst/>
            <a:gdLst/>
            <a:ahLst/>
            <a:cxnLst/>
            <a:rect l="l" t="t" r="r" b="b"/>
            <a:pathLst>
              <a:path w="10020">
                <a:moveTo>
                  <a:pt x="0" y="0"/>
                </a:moveTo>
                <a:lnTo>
                  <a:pt x="10020" y="0"/>
                </a:lnTo>
                <a:lnTo>
                  <a:pt x="0" y="0"/>
                </a:lnTo>
                <a:lnTo>
                  <a:pt x="10020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1120085" y="3396612"/>
            <a:ext cx="45110" cy="65925"/>
          </a:xfrm>
          <a:custGeom>
            <a:avLst/>
            <a:gdLst/>
            <a:ahLst/>
            <a:cxnLst/>
            <a:rect l="l" t="t" r="r" b="b"/>
            <a:pathLst>
              <a:path w="45110" h="65925">
                <a:moveTo>
                  <a:pt x="32664" y="5016"/>
                </a:moveTo>
                <a:lnTo>
                  <a:pt x="32664" y="0"/>
                </a:lnTo>
                <a:lnTo>
                  <a:pt x="32626" y="65925"/>
                </a:lnTo>
                <a:lnTo>
                  <a:pt x="35090" y="65925"/>
                </a:lnTo>
                <a:lnTo>
                  <a:pt x="45110" y="65925"/>
                </a:lnTo>
                <a:lnTo>
                  <a:pt x="5016" y="65925"/>
                </a:lnTo>
                <a:lnTo>
                  <a:pt x="0" y="65887"/>
                </a:lnTo>
                <a:lnTo>
                  <a:pt x="10033" y="65925"/>
                </a:lnTo>
                <a:lnTo>
                  <a:pt x="0" y="658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1130113" y="3462540"/>
            <a:ext cx="10020" cy="0"/>
          </a:xfrm>
          <a:custGeom>
            <a:avLst/>
            <a:gdLst/>
            <a:ahLst/>
            <a:cxnLst/>
            <a:rect l="l" t="t" r="r" b="b"/>
            <a:pathLst>
              <a:path w="10020">
                <a:moveTo>
                  <a:pt x="0" y="0"/>
                </a:moveTo>
                <a:lnTo>
                  <a:pt x="10020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1140134" y="3462540"/>
            <a:ext cx="12573" cy="0"/>
          </a:xfrm>
          <a:custGeom>
            <a:avLst/>
            <a:gdLst/>
            <a:ahLst/>
            <a:cxnLst/>
            <a:rect l="l" t="t" r="r" b="b"/>
            <a:pathLst>
              <a:path w="12572">
                <a:moveTo>
                  <a:pt x="0" y="0"/>
                </a:moveTo>
                <a:lnTo>
                  <a:pt x="1257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1150157" y="4147864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1150157" y="3462540"/>
            <a:ext cx="105232" cy="38"/>
          </a:xfrm>
          <a:custGeom>
            <a:avLst/>
            <a:gdLst/>
            <a:ahLst/>
            <a:cxnLst/>
            <a:rect l="l" t="t" r="r" b="b"/>
            <a:pathLst>
              <a:path w="105232" h="38">
                <a:moveTo>
                  <a:pt x="0" y="0"/>
                </a:moveTo>
                <a:lnTo>
                  <a:pt x="105232" y="38"/>
                </a:lnTo>
                <a:lnTo>
                  <a:pt x="1503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1152447" y="4228649"/>
            <a:ext cx="38" cy="5054"/>
          </a:xfrm>
          <a:custGeom>
            <a:avLst/>
            <a:gdLst/>
            <a:ahLst/>
            <a:cxnLst/>
            <a:rect l="l" t="t" r="r" b="b"/>
            <a:pathLst>
              <a:path w="38" h="5054">
                <a:moveTo>
                  <a:pt x="0" y="5054"/>
                </a:moveTo>
                <a:lnTo>
                  <a:pt x="38" y="0"/>
                </a:lnTo>
                <a:lnTo>
                  <a:pt x="0" y="16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1152447" y="4228651"/>
            <a:ext cx="38" cy="3454"/>
          </a:xfrm>
          <a:custGeom>
            <a:avLst/>
            <a:gdLst/>
            <a:ahLst/>
            <a:cxnLst/>
            <a:rect l="l" t="t" r="r" b="b"/>
            <a:pathLst>
              <a:path w="38" h="3454">
                <a:moveTo>
                  <a:pt x="0" y="3454"/>
                </a:moveTo>
                <a:lnTo>
                  <a:pt x="38" y="0"/>
                </a:lnTo>
                <a:lnTo>
                  <a:pt x="0" y="28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1152490" y="4223642"/>
            <a:ext cx="0" cy="5003"/>
          </a:xfrm>
          <a:custGeom>
            <a:avLst/>
            <a:gdLst/>
            <a:ahLst/>
            <a:cxnLst/>
            <a:rect l="l" t="t" r="r" b="b"/>
            <a:pathLst>
              <a:path h="5003">
                <a:moveTo>
                  <a:pt x="0" y="4445"/>
                </a:moveTo>
                <a:lnTo>
                  <a:pt x="0" y="939"/>
                </a:lnTo>
                <a:lnTo>
                  <a:pt x="0" y="5003"/>
                </a:lnTo>
                <a:lnTo>
                  <a:pt x="0" y="0"/>
                </a:lnTo>
                <a:lnTo>
                  <a:pt x="0" y="93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1152490" y="4227824"/>
            <a:ext cx="0" cy="825"/>
          </a:xfrm>
          <a:custGeom>
            <a:avLst/>
            <a:gdLst/>
            <a:ahLst/>
            <a:cxnLst/>
            <a:rect l="l" t="t" r="r" b="b"/>
            <a:pathLst>
              <a:path h="825">
                <a:moveTo>
                  <a:pt x="0" y="82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1152490" y="4219662"/>
            <a:ext cx="0" cy="3975"/>
          </a:xfrm>
          <a:custGeom>
            <a:avLst/>
            <a:gdLst/>
            <a:ahLst/>
            <a:cxnLst/>
            <a:rect l="l" t="t" r="r" b="b"/>
            <a:pathLst>
              <a:path h="3975">
                <a:moveTo>
                  <a:pt x="0" y="397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1152490" y="4206099"/>
            <a:ext cx="114223" cy="45745"/>
          </a:xfrm>
          <a:custGeom>
            <a:avLst/>
            <a:gdLst/>
            <a:ahLst/>
            <a:cxnLst/>
            <a:rect l="l" t="t" r="r" b="b"/>
            <a:pathLst>
              <a:path w="114223" h="45745">
                <a:moveTo>
                  <a:pt x="0" y="0"/>
                </a:moveTo>
                <a:lnTo>
                  <a:pt x="114223" y="38"/>
                </a:lnTo>
                <a:lnTo>
                  <a:pt x="114173" y="45745"/>
                </a:lnTo>
                <a:lnTo>
                  <a:pt x="17716" y="4570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1152577" y="3622427"/>
            <a:ext cx="114312" cy="365556"/>
          </a:xfrm>
          <a:custGeom>
            <a:avLst/>
            <a:gdLst/>
            <a:ahLst/>
            <a:cxnLst/>
            <a:rect l="l" t="t" r="r" b="b"/>
            <a:pathLst>
              <a:path w="114312" h="365556">
                <a:moveTo>
                  <a:pt x="0" y="360629"/>
                </a:moveTo>
                <a:lnTo>
                  <a:pt x="0" y="365505"/>
                </a:lnTo>
                <a:lnTo>
                  <a:pt x="114173" y="365556"/>
                </a:lnTo>
                <a:lnTo>
                  <a:pt x="114312" y="38"/>
                </a:lnTo>
                <a:lnTo>
                  <a:pt x="88" y="0"/>
                </a:lnTo>
                <a:lnTo>
                  <a:pt x="0" y="36062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1152620" y="3842701"/>
            <a:ext cx="0" cy="431"/>
          </a:xfrm>
          <a:custGeom>
            <a:avLst/>
            <a:gdLst/>
            <a:ahLst/>
            <a:cxnLst/>
            <a:rect l="l" t="t" r="r" b="b"/>
            <a:pathLst>
              <a:path h="431">
                <a:moveTo>
                  <a:pt x="0" y="43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1152658" y="3622423"/>
            <a:ext cx="393" cy="0"/>
          </a:xfrm>
          <a:custGeom>
            <a:avLst/>
            <a:gdLst/>
            <a:ahLst/>
            <a:cxnLst/>
            <a:rect l="l" t="t" r="r" b="b"/>
            <a:pathLst>
              <a:path w="393">
                <a:moveTo>
                  <a:pt x="393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1152749" y="3404262"/>
            <a:ext cx="114223" cy="58318"/>
          </a:xfrm>
          <a:custGeom>
            <a:avLst/>
            <a:gdLst/>
            <a:ahLst/>
            <a:cxnLst/>
            <a:rect l="l" t="t" r="r" b="b"/>
            <a:pathLst>
              <a:path w="114223" h="58318">
                <a:moveTo>
                  <a:pt x="0" y="0"/>
                </a:moveTo>
                <a:lnTo>
                  <a:pt x="114223" y="38"/>
                </a:lnTo>
                <a:lnTo>
                  <a:pt x="114173" y="58318"/>
                </a:lnTo>
                <a:lnTo>
                  <a:pt x="102641" y="5831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1152749" y="3391433"/>
            <a:ext cx="0" cy="5181"/>
          </a:xfrm>
          <a:custGeom>
            <a:avLst/>
            <a:gdLst/>
            <a:ahLst/>
            <a:cxnLst/>
            <a:rect l="l" t="t" r="r" b="b"/>
            <a:pathLst>
              <a:path h="5181">
                <a:moveTo>
                  <a:pt x="0" y="0"/>
                </a:moveTo>
                <a:lnTo>
                  <a:pt x="0" y="51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1152749" y="3381585"/>
            <a:ext cx="0" cy="10020"/>
          </a:xfrm>
          <a:custGeom>
            <a:avLst/>
            <a:gdLst/>
            <a:ahLst/>
            <a:cxnLst/>
            <a:rect l="l" t="t" r="r" b="b"/>
            <a:pathLst>
              <a:path h="10020">
                <a:moveTo>
                  <a:pt x="0" y="10020"/>
                </a:moveTo>
                <a:lnTo>
                  <a:pt x="0" y="0"/>
                </a:lnTo>
                <a:lnTo>
                  <a:pt x="0" y="64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1152749" y="3390136"/>
            <a:ext cx="0" cy="647"/>
          </a:xfrm>
          <a:custGeom>
            <a:avLst/>
            <a:gdLst/>
            <a:ahLst/>
            <a:cxnLst/>
            <a:rect l="l" t="t" r="r" b="b"/>
            <a:pathLst>
              <a:path h="647">
                <a:moveTo>
                  <a:pt x="0" y="0"/>
                </a:moveTo>
                <a:lnTo>
                  <a:pt x="0" y="64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1152749" y="3376570"/>
            <a:ext cx="0" cy="5016"/>
          </a:xfrm>
          <a:custGeom>
            <a:avLst/>
            <a:gdLst/>
            <a:ahLst/>
            <a:cxnLst/>
            <a:rect l="l" t="t" r="r" b="b"/>
            <a:pathLst>
              <a:path h="5016">
                <a:moveTo>
                  <a:pt x="0" y="1816"/>
                </a:moveTo>
                <a:lnTo>
                  <a:pt x="0" y="0"/>
                </a:lnTo>
                <a:lnTo>
                  <a:pt x="0" y="50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1152749" y="3366552"/>
            <a:ext cx="0" cy="14859"/>
          </a:xfrm>
          <a:custGeom>
            <a:avLst/>
            <a:gdLst/>
            <a:ahLst/>
            <a:cxnLst/>
            <a:rect l="l" t="t" r="r" b="b"/>
            <a:pathLst>
              <a:path h="14859">
                <a:moveTo>
                  <a:pt x="0" y="14858"/>
                </a:moveTo>
                <a:lnTo>
                  <a:pt x="0" y="0"/>
                </a:lnTo>
                <a:lnTo>
                  <a:pt x="0" y="500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1152749" y="3358600"/>
            <a:ext cx="23634" cy="7950"/>
          </a:xfrm>
          <a:custGeom>
            <a:avLst/>
            <a:gdLst/>
            <a:ahLst/>
            <a:cxnLst/>
            <a:rect l="l" t="t" r="r" b="b"/>
            <a:pathLst>
              <a:path w="23634" h="7950">
                <a:moveTo>
                  <a:pt x="0" y="7950"/>
                </a:moveTo>
                <a:lnTo>
                  <a:pt x="0" y="0"/>
                </a:lnTo>
                <a:lnTo>
                  <a:pt x="2363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1152749" y="3358601"/>
            <a:ext cx="0" cy="2933"/>
          </a:xfrm>
          <a:custGeom>
            <a:avLst/>
            <a:gdLst/>
            <a:ahLst/>
            <a:cxnLst/>
            <a:rect l="l" t="t" r="r" b="b"/>
            <a:pathLst>
              <a:path h="2933">
                <a:moveTo>
                  <a:pt x="0" y="0"/>
                </a:moveTo>
                <a:lnTo>
                  <a:pt x="0" y="293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1165191" y="4147864"/>
            <a:ext cx="40093" cy="0"/>
          </a:xfrm>
          <a:custGeom>
            <a:avLst/>
            <a:gdLst/>
            <a:ahLst/>
            <a:cxnLst/>
            <a:rect l="l" t="t" r="r" b="b"/>
            <a:pathLst>
              <a:path w="40093">
                <a:moveTo>
                  <a:pt x="0" y="0"/>
                </a:moveTo>
                <a:lnTo>
                  <a:pt x="40093" y="0"/>
                </a:ln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1175213" y="3358601"/>
            <a:ext cx="91757" cy="45707"/>
          </a:xfrm>
          <a:custGeom>
            <a:avLst/>
            <a:gdLst/>
            <a:ahLst/>
            <a:cxnLst/>
            <a:rect l="l" t="t" r="r" b="b"/>
            <a:pathLst>
              <a:path w="91757" h="45707">
                <a:moveTo>
                  <a:pt x="0" y="0"/>
                </a:moveTo>
                <a:lnTo>
                  <a:pt x="91757" y="38"/>
                </a:lnTo>
                <a:lnTo>
                  <a:pt x="91757" y="4570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1175213" y="3622466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1205282" y="4251805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1205282" y="4147864"/>
            <a:ext cx="61429" cy="58280"/>
          </a:xfrm>
          <a:custGeom>
            <a:avLst/>
            <a:gdLst/>
            <a:ahLst/>
            <a:cxnLst/>
            <a:rect l="l" t="t" r="r" b="b"/>
            <a:pathLst>
              <a:path w="61429" h="58280">
                <a:moveTo>
                  <a:pt x="0" y="0"/>
                </a:moveTo>
                <a:lnTo>
                  <a:pt x="61429" y="38"/>
                </a:lnTo>
                <a:lnTo>
                  <a:pt x="61429" y="582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1200269" y="4147864"/>
            <a:ext cx="95211" cy="38"/>
          </a:xfrm>
          <a:custGeom>
            <a:avLst/>
            <a:gdLst/>
            <a:ahLst/>
            <a:cxnLst/>
            <a:rect l="l" t="t" r="r" b="b"/>
            <a:pathLst>
              <a:path w="95211" h="38">
                <a:moveTo>
                  <a:pt x="0" y="0"/>
                </a:moveTo>
                <a:lnTo>
                  <a:pt x="95211" y="38"/>
                </a:lnTo>
                <a:lnTo>
                  <a:pt x="65151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1200274" y="4082201"/>
            <a:ext cx="5003" cy="15595"/>
          </a:xfrm>
          <a:custGeom>
            <a:avLst/>
            <a:gdLst/>
            <a:ahLst/>
            <a:cxnLst/>
            <a:rect l="l" t="t" r="r" b="b"/>
            <a:pathLst>
              <a:path w="5003" h="15595">
                <a:moveTo>
                  <a:pt x="3365" y="12268"/>
                </a:moveTo>
                <a:lnTo>
                  <a:pt x="5003" y="15595"/>
                </a:lnTo>
                <a:lnTo>
                  <a:pt x="1587" y="8686"/>
                </a:lnTo>
                <a:lnTo>
                  <a:pt x="0" y="558"/>
                </a:lnTo>
                <a:lnTo>
                  <a:pt x="5003" y="0"/>
                </a:lnTo>
                <a:lnTo>
                  <a:pt x="3543" y="1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1205282" y="4081249"/>
            <a:ext cx="23888" cy="19265"/>
          </a:xfrm>
          <a:custGeom>
            <a:avLst/>
            <a:gdLst/>
            <a:ahLst/>
            <a:cxnLst/>
            <a:rect l="l" t="t" r="r" b="b"/>
            <a:pathLst>
              <a:path w="23888" h="19265">
                <a:moveTo>
                  <a:pt x="0" y="952"/>
                </a:moveTo>
                <a:lnTo>
                  <a:pt x="9639" y="0"/>
                </a:lnTo>
                <a:lnTo>
                  <a:pt x="12700" y="9550"/>
                </a:lnTo>
                <a:lnTo>
                  <a:pt x="16205" y="14770"/>
                </a:lnTo>
                <a:lnTo>
                  <a:pt x="20523" y="18148"/>
                </a:lnTo>
                <a:lnTo>
                  <a:pt x="23888" y="192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1201732" y="4010060"/>
            <a:ext cx="8559" cy="18961"/>
          </a:xfrm>
          <a:custGeom>
            <a:avLst/>
            <a:gdLst/>
            <a:ahLst/>
            <a:cxnLst/>
            <a:rect l="l" t="t" r="r" b="b"/>
            <a:pathLst>
              <a:path w="8559" h="18961">
                <a:moveTo>
                  <a:pt x="5016" y="18961"/>
                </a:moveTo>
                <a:lnTo>
                  <a:pt x="0" y="18491"/>
                </a:lnTo>
                <a:lnTo>
                  <a:pt x="3848" y="6604"/>
                </a:lnTo>
                <a:lnTo>
                  <a:pt x="8559" y="0"/>
                </a:lnTo>
                <a:lnTo>
                  <a:pt x="6527" y="28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201867" y="4025745"/>
            <a:ext cx="774" cy="2413"/>
          </a:xfrm>
          <a:custGeom>
            <a:avLst/>
            <a:gdLst/>
            <a:ahLst/>
            <a:cxnLst/>
            <a:rect l="l" t="t" r="r" b="b"/>
            <a:pathLst>
              <a:path w="774" h="2412">
                <a:moveTo>
                  <a:pt x="0" y="2413"/>
                </a:moveTo>
                <a:lnTo>
                  <a:pt x="77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1205280" y="4097798"/>
            <a:ext cx="19913" cy="15544"/>
          </a:xfrm>
          <a:custGeom>
            <a:avLst/>
            <a:gdLst/>
            <a:ahLst/>
            <a:cxnLst/>
            <a:rect l="l" t="t" r="r" b="b"/>
            <a:pathLst>
              <a:path w="19913" h="15544">
                <a:moveTo>
                  <a:pt x="19570" y="15506"/>
                </a:moveTo>
                <a:lnTo>
                  <a:pt x="19913" y="15544"/>
                </a:lnTo>
                <a:lnTo>
                  <a:pt x="18275" y="15328"/>
                </a:lnTo>
                <a:lnTo>
                  <a:pt x="8991" y="10541"/>
                </a:lnTo>
                <a:lnTo>
                  <a:pt x="1562" y="3111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1205282" y="4018132"/>
            <a:ext cx="16586" cy="11836"/>
          </a:xfrm>
          <a:custGeom>
            <a:avLst/>
            <a:gdLst/>
            <a:ahLst/>
            <a:cxnLst/>
            <a:rect l="l" t="t" r="r" b="b"/>
            <a:pathLst>
              <a:path w="16586" h="11836">
                <a:moveTo>
                  <a:pt x="16243" y="304"/>
                </a:moveTo>
                <a:lnTo>
                  <a:pt x="16586" y="0"/>
                </a:lnTo>
                <a:lnTo>
                  <a:pt x="14947" y="1638"/>
                </a:lnTo>
                <a:lnTo>
                  <a:pt x="11963" y="8039"/>
                </a:lnTo>
                <a:lnTo>
                  <a:pt x="11099" y="11836"/>
                </a:lnTo>
                <a:lnTo>
                  <a:pt x="0" y="1075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1210292" y="4005560"/>
            <a:ext cx="4800" cy="4495"/>
          </a:xfrm>
          <a:custGeom>
            <a:avLst/>
            <a:gdLst/>
            <a:ahLst/>
            <a:cxnLst/>
            <a:rect l="l" t="t" r="r" b="b"/>
            <a:pathLst>
              <a:path w="4800" h="4495">
                <a:moveTo>
                  <a:pt x="0" y="4495"/>
                </a:moveTo>
                <a:lnTo>
                  <a:pt x="1079" y="2984"/>
                </a:lnTo>
                <a:lnTo>
                  <a:pt x="480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1211891" y="4003020"/>
            <a:ext cx="7518" cy="5092"/>
          </a:xfrm>
          <a:custGeom>
            <a:avLst/>
            <a:gdLst/>
            <a:ahLst/>
            <a:cxnLst/>
            <a:rect l="l" t="t" r="r" b="b"/>
            <a:pathLst>
              <a:path w="7518" h="5092">
                <a:moveTo>
                  <a:pt x="0" y="5092"/>
                </a:moveTo>
                <a:lnTo>
                  <a:pt x="5270" y="901"/>
                </a:lnTo>
                <a:lnTo>
                  <a:pt x="751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1215820" y="4084063"/>
            <a:ext cx="1384" cy="4229"/>
          </a:xfrm>
          <a:custGeom>
            <a:avLst/>
            <a:gdLst/>
            <a:ahLst/>
            <a:cxnLst/>
            <a:rect l="l" t="t" r="r" b="b"/>
            <a:pathLst>
              <a:path w="1384" h="4229">
                <a:moveTo>
                  <a:pt x="1384" y="4229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1218624" y="4021374"/>
            <a:ext cx="825" cy="1765"/>
          </a:xfrm>
          <a:custGeom>
            <a:avLst/>
            <a:gdLst/>
            <a:ahLst/>
            <a:cxnLst/>
            <a:rect l="l" t="t" r="r" b="b"/>
            <a:pathLst>
              <a:path w="825" h="1765">
                <a:moveTo>
                  <a:pt x="825" y="0"/>
                </a:moveTo>
                <a:lnTo>
                  <a:pt x="0" y="17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1219234" y="3999736"/>
            <a:ext cx="11099" cy="3365"/>
          </a:xfrm>
          <a:custGeom>
            <a:avLst/>
            <a:gdLst/>
            <a:ahLst/>
            <a:cxnLst/>
            <a:rect l="l" t="t" r="r" b="b"/>
            <a:pathLst>
              <a:path w="11099" h="3365">
                <a:moveTo>
                  <a:pt x="0" y="3365"/>
                </a:moveTo>
                <a:lnTo>
                  <a:pt x="7429" y="380"/>
                </a:lnTo>
                <a:lnTo>
                  <a:pt x="11099" y="0"/>
                </a:lnTo>
                <a:lnTo>
                  <a:pt x="10756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1216298" y="4003922"/>
            <a:ext cx="863" cy="698"/>
          </a:xfrm>
          <a:custGeom>
            <a:avLst/>
            <a:gdLst/>
            <a:ahLst/>
            <a:cxnLst/>
            <a:rect l="l" t="t" r="r" b="b"/>
            <a:pathLst>
              <a:path w="863" h="698">
                <a:moveTo>
                  <a:pt x="863" y="0"/>
                </a:moveTo>
                <a:lnTo>
                  <a:pt x="0" y="6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1225196" y="4113348"/>
            <a:ext cx="9423" cy="1422"/>
          </a:xfrm>
          <a:custGeom>
            <a:avLst/>
            <a:gdLst/>
            <a:ahLst/>
            <a:cxnLst/>
            <a:rect l="l" t="t" r="r" b="b"/>
            <a:pathLst>
              <a:path w="9423" h="1422">
                <a:moveTo>
                  <a:pt x="0" y="0"/>
                </a:moveTo>
                <a:lnTo>
                  <a:pt x="9423" y="142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1221874" y="4012435"/>
            <a:ext cx="31102" cy="26047"/>
          </a:xfrm>
          <a:custGeom>
            <a:avLst/>
            <a:gdLst/>
            <a:ahLst/>
            <a:cxnLst/>
            <a:rect l="l" t="t" r="r" b="b"/>
            <a:pathLst>
              <a:path w="31102" h="26047">
                <a:moveTo>
                  <a:pt x="901" y="4749"/>
                </a:moveTo>
                <a:lnTo>
                  <a:pt x="0" y="5702"/>
                </a:lnTo>
                <a:lnTo>
                  <a:pt x="2158" y="3492"/>
                </a:lnTo>
                <a:lnTo>
                  <a:pt x="7073" y="990"/>
                </a:lnTo>
                <a:lnTo>
                  <a:pt x="13728" y="0"/>
                </a:lnTo>
                <a:lnTo>
                  <a:pt x="19735" y="812"/>
                </a:lnTo>
                <a:lnTo>
                  <a:pt x="24409" y="3111"/>
                </a:lnTo>
                <a:lnTo>
                  <a:pt x="28028" y="6604"/>
                </a:lnTo>
                <a:lnTo>
                  <a:pt x="30238" y="10756"/>
                </a:lnTo>
                <a:lnTo>
                  <a:pt x="31102" y="16332"/>
                </a:lnTo>
                <a:lnTo>
                  <a:pt x="30403" y="21678"/>
                </a:lnTo>
                <a:lnTo>
                  <a:pt x="28206" y="2604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1225800" y="4099394"/>
            <a:ext cx="5448" cy="1816"/>
          </a:xfrm>
          <a:custGeom>
            <a:avLst/>
            <a:gdLst/>
            <a:ahLst/>
            <a:cxnLst/>
            <a:rect l="l" t="t" r="r" b="b"/>
            <a:pathLst>
              <a:path w="5448" h="1816">
                <a:moveTo>
                  <a:pt x="0" y="0"/>
                </a:moveTo>
                <a:lnTo>
                  <a:pt x="5448" y="18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1227959" y="4046126"/>
            <a:ext cx="2895" cy="13182"/>
          </a:xfrm>
          <a:custGeom>
            <a:avLst/>
            <a:gdLst/>
            <a:ahLst/>
            <a:cxnLst/>
            <a:rect l="l" t="t" r="r" b="b"/>
            <a:pathLst>
              <a:path w="2895" h="13182">
                <a:moveTo>
                  <a:pt x="2895" y="88"/>
                </a:moveTo>
                <a:lnTo>
                  <a:pt x="1511" y="0"/>
                </a:lnTo>
                <a:lnTo>
                  <a:pt x="0" y="13182"/>
                </a:lnTo>
                <a:lnTo>
                  <a:pt x="482" y="1305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1227961" y="4057743"/>
            <a:ext cx="9461" cy="1562"/>
          </a:xfrm>
          <a:custGeom>
            <a:avLst/>
            <a:gdLst/>
            <a:ahLst/>
            <a:cxnLst/>
            <a:rect l="l" t="t" r="r" b="b"/>
            <a:pathLst>
              <a:path w="9461" h="1562">
                <a:moveTo>
                  <a:pt x="0" y="1562"/>
                </a:moveTo>
                <a:lnTo>
                  <a:pt x="4584" y="482"/>
                </a:lnTo>
                <a:lnTo>
                  <a:pt x="9461" y="0"/>
                </a:lnTo>
                <a:lnTo>
                  <a:pt x="8991" y="5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1229473" y="4046133"/>
            <a:ext cx="647" cy="38"/>
          </a:xfrm>
          <a:custGeom>
            <a:avLst/>
            <a:gdLst/>
            <a:ahLst/>
            <a:cxnLst/>
            <a:rect l="l" t="t" r="r" b="b"/>
            <a:pathLst>
              <a:path w="647" h="38">
                <a:moveTo>
                  <a:pt x="647" y="38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1228002" y="4013427"/>
            <a:ext cx="952" cy="469"/>
          </a:xfrm>
          <a:custGeom>
            <a:avLst/>
            <a:gdLst/>
            <a:ahLst/>
            <a:cxnLst/>
            <a:rect l="l" t="t" r="r" b="b"/>
            <a:pathLst>
              <a:path w="952" h="469">
                <a:moveTo>
                  <a:pt x="952" y="0"/>
                </a:moveTo>
                <a:lnTo>
                  <a:pt x="0" y="46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1230336" y="3999250"/>
            <a:ext cx="10020" cy="825"/>
          </a:xfrm>
          <a:custGeom>
            <a:avLst/>
            <a:gdLst/>
            <a:ahLst/>
            <a:cxnLst/>
            <a:rect l="l" t="t" r="r" b="b"/>
            <a:pathLst>
              <a:path w="10020" h="825">
                <a:moveTo>
                  <a:pt x="0" y="482"/>
                </a:moveTo>
                <a:lnTo>
                  <a:pt x="4838" y="0"/>
                </a:lnTo>
                <a:lnTo>
                  <a:pt x="10020" y="825"/>
                </a:lnTo>
                <a:lnTo>
                  <a:pt x="8991" y="6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1226665" y="3999994"/>
            <a:ext cx="1333" cy="127"/>
          </a:xfrm>
          <a:custGeom>
            <a:avLst/>
            <a:gdLst/>
            <a:ahLst/>
            <a:cxnLst/>
            <a:rect l="l" t="t" r="r" b="b"/>
            <a:pathLst>
              <a:path w="1333" h="126">
                <a:moveTo>
                  <a:pt x="0" y="126"/>
                </a:moveTo>
                <a:lnTo>
                  <a:pt x="133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1230336" y="4114126"/>
            <a:ext cx="5016" cy="736"/>
          </a:xfrm>
          <a:custGeom>
            <a:avLst/>
            <a:gdLst/>
            <a:ahLst/>
            <a:cxnLst/>
            <a:rect l="l" t="t" r="r" b="b"/>
            <a:pathLst>
              <a:path w="5016" h="736">
                <a:moveTo>
                  <a:pt x="0" y="0"/>
                </a:moveTo>
                <a:lnTo>
                  <a:pt x="5016" y="736"/>
                </a:lnTo>
                <a:lnTo>
                  <a:pt x="520" y="8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1230336" y="4100899"/>
            <a:ext cx="5016" cy="787"/>
          </a:xfrm>
          <a:custGeom>
            <a:avLst/>
            <a:gdLst/>
            <a:ahLst/>
            <a:cxnLst/>
            <a:rect l="l" t="t" r="r" b="b"/>
            <a:pathLst>
              <a:path w="5016" h="787">
                <a:moveTo>
                  <a:pt x="4190" y="698"/>
                </a:moveTo>
                <a:lnTo>
                  <a:pt x="5016" y="787"/>
                </a:lnTo>
                <a:lnTo>
                  <a:pt x="1562" y="52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1230509" y="4044830"/>
            <a:ext cx="9855" cy="1422"/>
          </a:xfrm>
          <a:custGeom>
            <a:avLst/>
            <a:gdLst/>
            <a:ahLst/>
            <a:cxnLst/>
            <a:rect l="l" t="t" r="r" b="b"/>
            <a:pathLst>
              <a:path w="9855" h="1422">
                <a:moveTo>
                  <a:pt x="0" y="1384"/>
                </a:moveTo>
                <a:lnTo>
                  <a:pt x="1079" y="1422"/>
                </a:lnTo>
                <a:lnTo>
                  <a:pt x="9855" y="0"/>
                </a:lnTo>
                <a:lnTo>
                  <a:pt x="5308" y="7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1235348" y="3462540"/>
            <a:ext cx="60134" cy="38"/>
          </a:xfrm>
          <a:custGeom>
            <a:avLst/>
            <a:gdLst/>
            <a:ahLst/>
            <a:cxnLst/>
            <a:rect l="l" t="t" r="r" b="b"/>
            <a:pathLst>
              <a:path w="60134" h="38">
                <a:moveTo>
                  <a:pt x="0" y="0"/>
                </a:moveTo>
                <a:lnTo>
                  <a:pt x="60134" y="38"/>
                </a:lnTo>
                <a:lnTo>
                  <a:pt x="30060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1235348" y="4114300"/>
            <a:ext cx="5016" cy="596"/>
          </a:xfrm>
          <a:custGeom>
            <a:avLst/>
            <a:gdLst/>
            <a:ahLst/>
            <a:cxnLst/>
            <a:rect l="l" t="t" r="r" b="b"/>
            <a:pathLst>
              <a:path w="5016" h="596">
                <a:moveTo>
                  <a:pt x="0" y="558"/>
                </a:moveTo>
                <a:lnTo>
                  <a:pt x="5016" y="0"/>
                </a:lnTo>
                <a:lnTo>
                  <a:pt x="774" y="59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1240359" y="4113651"/>
            <a:ext cx="5016" cy="647"/>
          </a:xfrm>
          <a:custGeom>
            <a:avLst/>
            <a:gdLst/>
            <a:ahLst/>
            <a:cxnLst/>
            <a:rect l="l" t="t" r="r" b="b"/>
            <a:pathLst>
              <a:path w="5016" h="647">
                <a:moveTo>
                  <a:pt x="0" y="647"/>
                </a:moveTo>
                <a:lnTo>
                  <a:pt x="5016" y="0"/>
                </a:lnTo>
                <a:lnTo>
                  <a:pt x="0" y="64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1235348" y="4100694"/>
            <a:ext cx="8597" cy="1079"/>
          </a:xfrm>
          <a:custGeom>
            <a:avLst/>
            <a:gdLst/>
            <a:ahLst/>
            <a:cxnLst/>
            <a:rect l="l" t="t" r="r" b="b"/>
            <a:pathLst>
              <a:path w="8597" h="1079">
                <a:moveTo>
                  <a:pt x="0" y="990"/>
                </a:moveTo>
                <a:lnTo>
                  <a:pt x="952" y="1079"/>
                </a:lnTo>
                <a:lnTo>
                  <a:pt x="8597" y="0"/>
                </a:lnTo>
                <a:lnTo>
                  <a:pt x="8077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1237423" y="4057750"/>
            <a:ext cx="12954" cy="3924"/>
          </a:xfrm>
          <a:custGeom>
            <a:avLst/>
            <a:gdLst/>
            <a:ahLst/>
            <a:cxnLst/>
            <a:rect l="l" t="t" r="r" b="b"/>
            <a:pathLst>
              <a:path w="12953" h="3924">
                <a:moveTo>
                  <a:pt x="0" y="0"/>
                </a:moveTo>
                <a:lnTo>
                  <a:pt x="7035" y="990"/>
                </a:lnTo>
                <a:lnTo>
                  <a:pt x="12954" y="3924"/>
                </a:lnTo>
                <a:lnTo>
                  <a:pt x="12522" y="372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1240359" y="4043880"/>
            <a:ext cx="2032" cy="952"/>
          </a:xfrm>
          <a:custGeom>
            <a:avLst/>
            <a:gdLst/>
            <a:ahLst/>
            <a:cxnLst/>
            <a:rect l="l" t="t" r="r" b="b"/>
            <a:pathLst>
              <a:path w="2031" h="952">
                <a:moveTo>
                  <a:pt x="0" y="952"/>
                </a:moveTo>
                <a:lnTo>
                  <a:pt x="203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1245369" y="4113129"/>
            <a:ext cx="2857" cy="520"/>
          </a:xfrm>
          <a:custGeom>
            <a:avLst/>
            <a:gdLst/>
            <a:ahLst/>
            <a:cxnLst/>
            <a:rect l="l" t="t" r="r" b="b"/>
            <a:pathLst>
              <a:path w="2857" h="520">
                <a:moveTo>
                  <a:pt x="0" y="520"/>
                </a:moveTo>
                <a:lnTo>
                  <a:pt x="285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1243945" y="4093349"/>
            <a:ext cx="10287" cy="7340"/>
          </a:xfrm>
          <a:custGeom>
            <a:avLst/>
            <a:gdLst/>
            <a:ahLst/>
            <a:cxnLst/>
            <a:rect l="l" t="t" r="r" b="b"/>
            <a:pathLst>
              <a:path w="10287" h="7340">
                <a:moveTo>
                  <a:pt x="0" y="7340"/>
                </a:moveTo>
                <a:lnTo>
                  <a:pt x="5664" y="4533"/>
                </a:lnTo>
                <a:lnTo>
                  <a:pt x="10287" y="0"/>
                </a:lnTo>
                <a:lnTo>
                  <a:pt x="8547" y="17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1240663" y="4038263"/>
            <a:ext cx="9639" cy="6527"/>
          </a:xfrm>
          <a:custGeom>
            <a:avLst/>
            <a:gdLst/>
            <a:ahLst/>
            <a:cxnLst/>
            <a:rect l="l" t="t" r="r" b="b"/>
            <a:pathLst>
              <a:path w="9639" h="6527">
                <a:moveTo>
                  <a:pt x="0" y="6527"/>
                </a:moveTo>
                <a:lnTo>
                  <a:pt x="6477" y="3162"/>
                </a:lnTo>
                <a:lnTo>
                  <a:pt x="963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1241611" y="4013254"/>
            <a:ext cx="736" cy="342"/>
          </a:xfrm>
          <a:custGeom>
            <a:avLst/>
            <a:gdLst/>
            <a:ahLst/>
            <a:cxnLst/>
            <a:rect l="l" t="t" r="r" b="b"/>
            <a:pathLst>
              <a:path w="736" h="342">
                <a:moveTo>
                  <a:pt x="0" y="0"/>
                </a:moveTo>
                <a:lnTo>
                  <a:pt x="736" y="3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1240354" y="4000078"/>
            <a:ext cx="6781" cy="1079"/>
          </a:xfrm>
          <a:custGeom>
            <a:avLst/>
            <a:gdLst/>
            <a:ahLst/>
            <a:cxnLst/>
            <a:rect l="l" t="t" r="r" b="b"/>
            <a:pathLst>
              <a:path w="6781" h="1079">
                <a:moveTo>
                  <a:pt x="1473" y="215"/>
                </a:moveTo>
                <a:lnTo>
                  <a:pt x="0" y="0"/>
                </a:lnTo>
                <a:lnTo>
                  <a:pt x="6781" y="107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1240359" y="3622466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0" y="0"/>
                </a:moveTo>
                <a:lnTo>
                  <a:pt x="379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1247790" y="4106002"/>
            <a:ext cx="12827" cy="7302"/>
          </a:xfrm>
          <a:custGeom>
            <a:avLst/>
            <a:gdLst/>
            <a:ahLst/>
            <a:cxnLst/>
            <a:rect l="l" t="t" r="r" b="b"/>
            <a:pathLst>
              <a:path w="12827" h="7302">
                <a:moveTo>
                  <a:pt x="0" y="7302"/>
                </a:moveTo>
                <a:lnTo>
                  <a:pt x="10058" y="2590"/>
                </a:lnTo>
                <a:lnTo>
                  <a:pt x="1282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1246277" y="4015544"/>
            <a:ext cx="2425" cy="2336"/>
          </a:xfrm>
          <a:custGeom>
            <a:avLst/>
            <a:gdLst/>
            <a:ahLst/>
            <a:cxnLst/>
            <a:rect l="l" t="t" r="r" b="b"/>
            <a:pathLst>
              <a:path w="2425" h="2336">
                <a:moveTo>
                  <a:pt x="0" y="0"/>
                </a:moveTo>
                <a:lnTo>
                  <a:pt x="2425" y="23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1250378" y="4061686"/>
            <a:ext cx="8470" cy="31661"/>
          </a:xfrm>
          <a:custGeom>
            <a:avLst/>
            <a:gdLst/>
            <a:ahLst/>
            <a:cxnLst/>
            <a:rect l="l" t="t" r="r" b="b"/>
            <a:pathLst>
              <a:path w="8470" h="31661">
                <a:moveTo>
                  <a:pt x="3848" y="31661"/>
                </a:moveTo>
                <a:lnTo>
                  <a:pt x="7175" y="25527"/>
                </a:lnTo>
                <a:lnTo>
                  <a:pt x="8470" y="17322"/>
                </a:lnTo>
                <a:lnTo>
                  <a:pt x="7353" y="9931"/>
                </a:lnTo>
                <a:lnTo>
                  <a:pt x="4406" y="435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1252067" y="4050494"/>
            <a:ext cx="8940" cy="4102"/>
          </a:xfrm>
          <a:custGeom>
            <a:avLst/>
            <a:gdLst/>
            <a:ahLst/>
            <a:cxnLst/>
            <a:rect l="l" t="t" r="r" b="b"/>
            <a:pathLst>
              <a:path w="8940" h="4102">
                <a:moveTo>
                  <a:pt x="8940" y="4102"/>
                </a:moveTo>
                <a:lnTo>
                  <a:pt x="0" y="431"/>
                </a:lnTo>
                <a:lnTo>
                  <a:pt x="82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1252067" y="4030756"/>
            <a:ext cx="15163" cy="20167"/>
          </a:xfrm>
          <a:custGeom>
            <a:avLst/>
            <a:gdLst/>
            <a:ahLst/>
            <a:cxnLst/>
            <a:rect l="l" t="t" r="r" b="b"/>
            <a:pathLst>
              <a:path w="15163" h="20167">
                <a:moveTo>
                  <a:pt x="0" y="20167"/>
                </a:moveTo>
                <a:lnTo>
                  <a:pt x="4406" y="17792"/>
                </a:lnTo>
                <a:lnTo>
                  <a:pt x="10287" y="12560"/>
                </a:lnTo>
                <a:lnTo>
                  <a:pt x="14173" y="5689"/>
                </a:lnTo>
                <a:lnTo>
                  <a:pt x="1516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1252884" y="4028762"/>
            <a:ext cx="88" cy="685"/>
          </a:xfrm>
          <a:custGeom>
            <a:avLst/>
            <a:gdLst/>
            <a:ahLst/>
            <a:cxnLst/>
            <a:rect l="l" t="t" r="r" b="b"/>
            <a:pathLst>
              <a:path w="88" h="685">
                <a:moveTo>
                  <a:pt x="88" y="0"/>
                </a:moveTo>
                <a:lnTo>
                  <a:pt x="0" y="68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1252240" y="4024094"/>
            <a:ext cx="647" cy="4064"/>
          </a:xfrm>
          <a:custGeom>
            <a:avLst/>
            <a:gdLst/>
            <a:ahLst/>
            <a:cxnLst/>
            <a:rect l="l" t="t" r="r" b="b"/>
            <a:pathLst>
              <a:path w="647" h="4063">
                <a:moveTo>
                  <a:pt x="647" y="4064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1260405" y="4084321"/>
            <a:ext cx="12179" cy="21856"/>
          </a:xfrm>
          <a:custGeom>
            <a:avLst/>
            <a:gdLst/>
            <a:ahLst/>
            <a:cxnLst/>
            <a:rect l="l" t="t" r="r" b="b"/>
            <a:pathLst>
              <a:path w="12179" h="21856">
                <a:moveTo>
                  <a:pt x="0" y="21856"/>
                </a:moveTo>
                <a:lnTo>
                  <a:pt x="5740" y="16459"/>
                </a:lnTo>
                <a:lnTo>
                  <a:pt x="11010" y="7086"/>
                </a:lnTo>
                <a:lnTo>
                  <a:pt x="1217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1260706" y="4054381"/>
            <a:ext cx="10147" cy="11404"/>
          </a:xfrm>
          <a:custGeom>
            <a:avLst/>
            <a:gdLst/>
            <a:ahLst/>
            <a:cxnLst/>
            <a:rect l="l" t="t" r="r" b="b"/>
            <a:pathLst>
              <a:path w="10147" h="11404">
                <a:moveTo>
                  <a:pt x="0" y="0"/>
                </a:moveTo>
                <a:lnTo>
                  <a:pt x="6172" y="5143"/>
                </a:lnTo>
                <a:lnTo>
                  <a:pt x="10147" y="11404"/>
                </a:lnTo>
                <a:lnTo>
                  <a:pt x="9893" y="1101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1261531" y="4010917"/>
            <a:ext cx="3886" cy="6908"/>
          </a:xfrm>
          <a:custGeom>
            <a:avLst/>
            <a:gdLst/>
            <a:ahLst/>
            <a:cxnLst/>
            <a:rect l="l" t="t" r="r" b="b"/>
            <a:pathLst>
              <a:path w="3886" h="6908">
                <a:moveTo>
                  <a:pt x="2070" y="3632"/>
                </a:moveTo>
                <a:lnTo>
                  <a:pt x="3886" y="690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1266711" y="4147908"/>
            <a:ext cx="3721" cy="0"/>
          </a:xfrm>
          <a:custGeom>
            <a:avLst/>
            <a:gdLst/>
            <a:ahLst/>
            <a:cxnLst/>
            <a:rect l="l" t="t" r="r" b="b"/>
            <a:pathLst>
              <a:path w="3721">
                <a:moveTo>
                  <a:pt x="0" y="0"/>
                </a:moveTo>
                <a:lnTo>
                  <a:pt x="372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1266709" y="4023149"/>
            <a:ext cx="914" cy="10020"/>
          </a:xfrm>
          <a:custGeom>
            <a:avLst/>
            <a:gdLst/>
            <a:ahLst/>
            <a:cxnLst/>
            <a:rect l="l" t="t" r="r" b="b"/>
            <a:pathLst>
              <a:path w="914" h="10020">
                <a:moveTo>
                  <a:pt x="88" y="10020"/>
                </a:moveTo>
                <a:lnTo>
                  <a:pt x="914" y="5143"/>
                </a:lnTo>
                <a:lnTo>
                  <a:pt x="0" y="0"/>
                </a:lnTo>
                <a:lnTo>
                  <a:pt x="342" y="18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1265416" y="4017838"/>
            <a:ext cx="1295" cy="5308"/>
          </a:xfrm>
          <a:custGeom>
            <a:avLst/>
            <a:gdLst/>
            <a:ahLst/>
            <a:cxnLst/>
            <a:rect l="l" t="t" r="r" b="b"/>
            <a:pathLst>
              <a:path w="1295" h="5308">
                <a:moveTo>
                  <a:pt x="1295" y="5308"/>
                </a:moveTo>
                <a:lnTo>
                  <a:pt x="520" y="95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1266927" y="3462583"/>
            <a:ext cx="3505" cy="0"/>
          </a:xfrm>
          <a:custGeom>
            <a:avLst/>
            <a:gdLst/>
            <a:ahLst/>
            <a:cxnLst/>
            <a:rect l="l" t="t" r="r" b="b"/>
            <a:pathLst>
              <a:path w="3505">
                <a:moveTo>
                  <a:pt x="0" y="0"/>
                </a:moveTo>
                <a:lnTo>
                  <a:pt x="350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1275438" y="4137190"/>
            <a:ext cx="73533" cy="10718"/>
          </a:xfrm>
          <a:custGeom>
            <a:avLst/>
            <a:gdLst/>
            <a:ahLst/>
            <a:cxnLst/>
            <a:rect l="l" t="t" r="r" b="b"/>
            <a:pathLst>
              <a:path w="73533" h="10718">
                <a:moveTo>
                  <a:pt x="0" y="10718"/>
                </a:moveTo>
                <a:lnTo>
                  <a:pt x="73533" y="10718"/>
                </a:lnTo>
                <a:lnTo>
                  <a:pt x="7353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1271939" y="4074043"/>
            <a:ext cx="1562" cy="14249"/>
          </a:xfrm>
          <a:custGeom>
            <a:avLst/>
            <a:gdLst/>
            <a:ahLst/>
            <a:cxnLst/>
            <a:rect l="l" t="t" r="r" b="b"/>
            <a:pathLst>
              <a:path w="1562" h="14249">
                <a:moveTo>
                  <a:pt x="0" y="14249"/>
                </a:moveTo>
                <a:lnTo>
                  <a:pt x="1562" y="5092"/>
                </a:lnTo>
                <a:lnTo>
                  <a:pt x="1206" y="0"/>
                </a:lnTo>
                <a:lnTo>
                  <a:pt x="1384" y="23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1270862" y="4065781"/>
            <a:ext cx="2286" cy="8255"/>
          </a:xfrm>
          <a:custGeom>
            <a:avLst/>
            <a:gdLst/>
            <a:ahLst/>
            <a:cxnLst/>
            <a:rect l="l" t="t" r="r" b="b"/>
            <a:pathLst>
              <a:path w="2286" h="8254">
                <a:moveTo>
                  <a:pt x="2286" y="8254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1270426" y="4065093"/>
            <a:ext cx="88" cy="177"/>
          </a:xfrm>
          <a:custGeom>
            <a:avLst/>
            <a:gdLst/>
            <a:ahLst/>
            <a:cxnLst/>
            <a:rect l="l" t="t" r="r" b="b"/>
            <a:pathLst>
              <a:path w="88" h="177">
                <a:moveTo>
                  <a:pt x="0" y="0"/>
                </a:moveTo>
                <a:lnTo>
                  <a:pt x="88" y="17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1285459" y="3462583"/>
            <a:ext cx="63715" cy="0"/>
          </a:xfrm>
          <a:custGeom>
            <a:avLst/>
            <a:gdLst/>
            <a:ahLst/>
            <a:cxnLst/>
            <a:rect l="l" t="t" r="r" b="b"/>
            <a:pathLst>
              <a:path w="63715">
                <a:moveTo>
                  <a:pt x="0" y="0"/>
                </a:moveTo>
                <a:lnTo>
                  <a:pt x="6371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1295483" y="4058221"/>
            <a:ext cx="53530" cy="89687"/>
          </a:xfrm>
          <a:custGeom>
            <a:avLst/>
            <a:gdLst/>
            <a:ahLst/>
            <a:cxnLst/>
            <a:rect l="l" t="t" r="r" b="b"/>
            <a:pathLst>
              <a:path w="53530" h="89687">
                <a:moveTo>
                  <a:pt x="0" y="89687"/>
                </a:moveTo>
                <a:lnTo>
                  <a:pt x="53479" y="89687"/>
                </a:lnTo>
                <a:lnTo>
                  <a:pt x="53530" y="0"/>
                </a:lnTo>
                <a:lnTo>
                  <a:pt x="53479" y="801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1295477" y="3462582"/>
            <a:ext cx="53708" cy="595642"/>
          </a:xfrm>
          <a:custGeom>
            <a:avLst/>
            <a:gdLst/>
            <a:ahLst/>
            <a:cxnLst/>
            <a:rect l="l" t="t" r="r" b="b"/>
            <a:pathLst>
              <a:path w="53708" h="595642">
                <a:moveTo>
                  <a:pt x="53530" y="595642"/>
                </a:moveTo>
                <a:lnTo>
                  <a:pt x="53708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1348964" y="3969451"/>
            <a:ext cx="38" cy="113830"/>
          </a:xfrm>
          <a:custGeom>
            <a:avLst/>
            <a:gdLst/>
            <a:ahLst/>
            <a:cxnLst/>
            <a:rect l="l" t="t" r="r" b="b"/>
            <a:pathLst>
              <a:path w="38" h="113830">
                <a:moveTo>
                  <a:pt x="0" y="113830"/>
                </a:move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1349094" y="3775739"/>
            <a:ext cx="0" cy="1816"/>
          </a:xfrm>
          <a:custGeom>
            <a:avLst/>
            <a:gdLst/>
            <a:ahLst/>
            <a:cxnLst/>
            <a:rect l="l" t="t" r="r" b="b"/>
            <a:pathLst>
              <a:path h="1816">
                <a:moveTo>
                  <a:pt x="0" y="181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589465" y="3839284"/>
            <a:ext cx="74523" cy="137071"/>
          </a:xfrm>
          <a:custGeom>
            <a:avLst/>
            <a:gdLst/>
            <a:ahLst/>
            <a:cxnLst/>
            <a:rect l="l" t="t" r="r" b="b"/>
            <a:pathLst>
              <a:path w="74523" h="137071">
                <a:moveTo>
                  <a:pt x="0" y="137032"/>
                </a:moveTo>
                <a:lnTo>
                  <a:pt x="69507" y="137071"/>
                </a:lnTo>
                <a:lnTo>
                  <a:pt x="0" y="137032"/>
                </a:lnTo>
                <a:lnTo>
                  <a:pt x="38" y="0"/>
                </a:lnTo>
                <a:lnTo>
                  <a:pt x="74523" y="0"/>
                </a:lnTo>
                <a:lnTo>
                  <a:pt x="5680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598839" y="3839290"/>
            <a:ext cx="70586" cy="137071"/>
          </a:xfrm>
          <a:custGeom>
            <a:avLst/>
            <a:gdLst/>
            <a:ahLst/>
            <a:cxnLst/>
            <a:rect l="l" t="t" r="r" b="b"/>
            <a:pathLst>
              <a:path w="70586" h="137071">
                <a:moveTo>
                  <a:pt x="0" y="137071"/>
                </a:moveTo>
                <a:lnTo>
                  <a:pt x="70548" y="137071"/>
                </a:lnTo>
                <a:lnTo>
                  <a:pt x="70586" y="0"/>
                </a:lnTo>
                <a:lnTo>
                  <a:pt x="6515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646275" y="3839287"/>
            <a:ext cx="23152" cy="0"/>
          </a:xfrm>
          <a:custGeom>
            <a:avLst/>
            <a:gdLst/>
            <a:ahLst/>
            <a:cxnLst/>
            <a:rect l="l" t="t" r="r" b="b"/>
            <a:pathLst>
              <a:path w="23152">
                <a:moveTo>
                  <a:pt x="23152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658973" y="3976361"/>
            <a:ext cx="10414" cy="0"/>
          </a:xfrm>
          <a:custGeom>
            <a:avLst/>
            <a:gdLst/>
            <a:ahLst/>
            <a:cxnLst/>
            <a:rect l="l" t="t" r="r" b="b"/>
            <a:pathLst>
              <a:path w="10414">
                <a:moveTo>
                  <a:pt x="0" y="0"/>
                </a:moveTo>
                <a:lnTo>
                  <a:pt x="1041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879553" y="3852727"/>
            <a:ext cx="70116" cy="123723"/>
          </a:xfrm>
          <a:custGeom>
            <a:avLst/>
            <a:gdLst/>
            <a:ahLst/>
            <a:cxnLst/>
            <a:rect l="l" t="t" r="r" b="b"/>
            <a:pathLst>
              <a:path w="70116" h="123723">
                <a:moveTo>
                  <a:pt x="0" y="120307"/>
                </a:moveTo>
                <a:lnTo>
                  <a:pt x="0" y="123723"/>
                </a:lnTo>
                <a:lnTo>
                  <a:pt x="70116" y="123723"/>
                </a:lnTo>
                <a:lnTo>
                  <a:pt x="0" y="123723"/>
                </a:lnTo>
                <a:lnTo>
                  <a:pt x="38" y="0"/>
                </a:lnTo>
                <a:lnTo>
                  <a:pt x="0" y="12030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879553" y="3839378"/>
            <a:ext cx="38" cy="123634"/>
          </a:xfrm>
          <a:custGeom>
            <a:avLst/>
            <a:gdLst/>
            <a:ahLst/>
            <a:cxnLst/>
            <a:rect l="l" t="t" r="r" b="b"/>
            <a:pathLst>
              <a:path w="38" h="123634">
                <a:moveTo>
                  <a:pt x="0" y="123634"/>
                </a:move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879596" y="3839376"/>
            <a:ext cx="70065" cy="13347"/>
          </a:xfrm>
          <a:custGeom>
            <a:avLst/>
            <a:gdLst/>
            <a:ahLst/>
            <a:cxnLst/>
            <a:rect l="l" t="t" r="r" b="b"/>
            <a:pathLst>
              <a:path w="70065" h="13347">
                <a:moveTo>
                  <a:pt x="0" y="13347"/>
                </a:moveTo>
                <a:lnTo>
                  <a:pt x="0" y="0"/>
                </a:lnTo>
                <a:lnTo>
                  <a:pt x="70065" y="0"/>
                </a:lnTo>
                <a:lnTo>
                  <a:pt x="5680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889532" y="3852724"/>
            <a:ext cx="70027" cy="123723"/>
          </a:xfrm>
          <a:custGeom>
            <a:avLst/>
            <a:gdLst/>
            <a:ahLst/>
            <a:cxnLst/>
            <a:rect l="l" t="t" r="r" b="b"/>
            <a:pathLst>
              <a:path w="70027" h="123723">
                <a:moveTo>
                  <a:pt x="0" y="123723"/>
                </a:moveTo>
                <a:lnTo>
                  <a:pt x="69989" y="123723"/>
                </a:lnTo>
                <a:lnTo>
                  <a:pt x="70027" y="0"/>
                </a:lnTo>
                <a:lnTo>
                  <a:pt x="69989" y="123723"/>
                </a:lnTo>
                <a:lnTo>
                  <a:pt x="60134" y="12372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936404" y="3839373"/>
            <a:ext cx="23152" cy="13347"/>
          </a:xfrm>
          <a:custGeom>
            <a:avLst/>
            <a:gdLst/>
            <a:ahLst/>
            <a:cxnLst/>
            <a:rect l="l" t="t" r="r" b="b"/>
            <a:pathLst>
              <a:path w="23152" h="13347">
                <a:moveTo>
                  <a:pt x="0" y="0"/>
                </a:moveTo>
                <a:lnTo>
                  <a:pt x="23152" y="0"/>
                </a:lnTo>
                <a:lnTo>
                  <a:pt x="23152" y="1334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949660" y="3839378"/>
            <a:ext cx="9893" cy="123634"/>
          </a:xfrm>
          <a:custGeom>
            <a:avLst/>
            <a:gdLst/>
            <a:ahLst/>
            <a:cxnLst/>
            <a:rect l="l" t="t" r="r" b="b"/>
            <a:pathLst>
              <a:path w="9893" h="123634">
                <a:moveTo>
                  <a:pt x="9855" y="123634"/>
                </a:moveTo>
                <a:lnTo>
                  <a:pt x="9893" y="0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1169685" y="3839462"/>
            <a:ext cx="70675" cy="137071"/>
          </a:xfrm>
          <a:custGeom>
            <a:avLst/>
            <a:gdLst/>
            <a:ahLst/>
            <a:cxnLst/>
            <a:rect l="l" t="t" r="r" b="b"/>
            <a:pathLst>
              <a:path w="70675" h="137071">
                <a:moveTo>
                  <a:pt x="0" y="137071"/>
                </a:moveTo>
                <a:lnTo>
                  <a:pt x="70675" y="137071"/>
                </a:lnTo>
                <a:lnTo>
                  <a:pt x="0" y="137071"/>
                </a:lnTo>
                <a:lnTo>
                  <a:pt x="38" y="0"/>
                </a:lnTo>
                <a:lnTo>
                  <a:pt x="70675" y="38"/>
                </a:lnTo>
                <a:lnTo>
                  <a:pt x="56845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1175213" y="3839500"/>
            <a:ext cx="74472" cy="137071"/>
          </a:xfrm>
          <a:custGeom>
            <a:avLst/>
            <a:gdLst/>
            <a:ahLst/>
            <a:cxnLst/>
            <a:rect l="l" t="t" r="r" b="b"/>
            <a:pathLst>
              <a:path w="74472" h="137071">
                <a:moveTo>
                  <a:pt x="0" y="137032"/>
                </a:moveTo>
                <a:lnTo>
                  <a:pt x="74434" y="137071"/>
                </a:lnTo>
                <a:lnTo>
                  <a:pt x="74472" y="0"/>
                </a:lnTo>
                <a:lnTo>
                  <a:pt x="6515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1226535" y="3839503"/>
            <a:ext cx="23152" cy="0"/>
          </a:xfrm>
          <a:custGeom>
            <a:avLst/>
            <a:gdLst/>
            <a:ahLst/>
            <a:cxnLst/>
            <a:rect l="l" t="t" r="r" b="b"/>
            <a:pathLst>
              <a:path w="23152">
                <a:moveTo>
                  <a:pt x="0" y="0"/>
                </a:moveTo>
                <a:lnTo>
                  <a:pt x="2315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1240359" y="3976533"/>
            <a:ext cx="9283" cy="38"/>
          </a:xfrm>
          <a:custGeom>
            <a:avLst/>
            <a:gdLst/>
            <a:ahLst/>
            <a:cxnLst/>
            <a:rect l="l" t="t" r="r" b="b"/>
            <a:pathLst>
              <a:path w="9283" h="38">
                <a:moveTo>
                  <a:pt x="0" y="0"/>
                </a:moveTo>
                <a:lnTo>
                  <a:pt x="9283" y="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57200" y="7683360"/>
            <a:ext cx="3358794" cy="2063648"/>
          </a:xfrm>
          <a:custGeom>
            <a:avLst/>
            <a:gdLst/>
            <a:ahLst/>
            <a:cxnLst/>
            <a:rect l="l" t="t" r="r" b="b"/>
            <a:pathLst>
              <a:path w="3358794" h="2063648">
                <a:moveTo>
                  <a:pt x="0" y="2063648"/>
                </a:moveTo>
                <a:lnTo>
                  <a:pt x="3358794" y="2063648"/>
                </a:lnTo>
                <a:lnTo>
                  <a:pt x="3358794" y="0"/>
                </a:lnTo>
                <a:lnTo>
                  <a:pt x="0" y="0"/>
                </a:lnTo>
                <a:lnTo>
                  <a:pt x="0" y="206364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134991" y="8150804"/>
            <a:ext cx="2003221" cy="1523339"/>
          </a:xfrm>
          <a:custGeom>
            <a:avLst/>
            <a:gdLst/>
            <a:ahLst/>
            <a:cxnLst/>
            <a:rect l="l" t="t" r="r" b="b"/>
            <a:pathLst>
              <a:path w="2003221" h="1523339">
                <a:moveTo>
                  <a:pt x="1521650" y="887145"/>
                </a:moveTo>
                <a:lnTo>
                  <a:pt x="1521650" y="868794"/>
                </a:lnTo>
                <a:lnTo>
                  <a:pt x="1518373" y="852512"/>
                </a:lnTo>
                <a:lnTo>
                  <a:pt x="1507147" y="831164"/>
                </a:lnTo>
                <a:lnTo>
                  <a:pt x="1492351" y="816660"/>
                </a:lnTo>
                <a:lnTo>
                  <a:pt x="1472882" y="806932"/>
                </a:lnTo>
                <a:lnTo>
                  <a:pt x="1456499" y="803744"/>
                </a:lnTo>
                <a:lnTo>
                  <a:pt x="1257515" y="802716"/>
                </a:lnTo>
                <a:lnTo>
                  <a:pt x="1257515" y="774357"/>
                </a:lnTo>
                <a:lnTo>
                  <a:pt x="1451165" y="772769"/>
                </a:lnTo>
                <a:lnTo>
                  <a:pt x="1472412" y="769581"/>
                </a:lnTo>
                <a:lnTo>
                  <a:pt x="1493291" y="758063"/>
                </a:lnTo>
                <a:lnTo>
                  <a:pt x="1509763" y="740283"/>
                </a:lnTo>
                <a:lnTo>
                  <a:pt x="1518373" y="724560"/>
                </a:lnTo>
                <a:lnTo>
                  <a:pt x="1521650" y="708266"/>
                </a:lnTo>
                <a:lnTo>
                  <a:pt x="1521650" y="688238"/>
                </a:lnTo>
                <a:lnTo>
                  <a:pt x="1518373" y="671868"/>
                </a:lnTo>
                <a:lnTo>
                  <a:pt x="1508823" y="653796"/>
                </a:lnTo>
                <a:lnTo>
                  <a:pt x="1490764" y="636104"/>
                </a:lnTo>
                <a:lnTo>
                  <a:pt x="1471295" y="626275"/>
                </a:lnTo>
                <a:lnTo>
                  <a:pt x="1450047" y="623100"/>
                </a:lnTo>
                <a:lnTo>
                  <a:pt x="1257515" y="622071"/>
                </a:lnTo>
                <a:lnTo>
                  <a:pt x="1257515" y="593801"/>
                </a:lnTo>
                <a:lnTo>
                  <a:pt x="1456029" y="592201"/>
                </a:lnTo>
                <a:lnTo>
                  <a:pt x="1474012" y="589026"/>
                </a:lnTo>
                <a:lnTo>
                  <a:pt x="1494980" y="577519"/>
                </a:lnTo>
                <a:lnTo>
                  <a:pt x="1509763" y="561314"/>
                </a:lnTo>
                <a:lnTo>
                  <a:pt x="1518373" y="544004"/>
                </a:lnTo>
                <a:lnTo>
                  <a:pt x="1521650" y="527723"/>
                </a:lnTo>
                <a:lnTo>
                  <a:pt x="1521650" y="509282"/>
                </a:lnTo>
                <a:lnTo>
                  <a:pt x="1518373" y="492988"/>
                </a:lnTo>
                <a:lnTo>
                  <a:pt x="1507147" y="471652"/>
                </a:lnTo>
                <a:lnTo>
                  <a:pt x="1492351" y="457149"/>
                </a:lnTo>
                <a:lnTo>
                  <a:pt x="1468018" y="445820"/>
                </a:lnTo>
                <a:lnTo>
                  <a:pt x="1456499" y="444233"/>
                </a:lnTo>
                <a:lnTo>
                  <a:pt x="1257515" y="443204"/>
                </a:lnTo>
                <a:lnTo>
                  <a:pt x="1257515" y="414832"/>
                </a:lnTo>
                <a:lnTo>
                  <a:pt x="1449489" y="413245"/>
                </a:lnTo>
                <a:lnTo>
                  <a:pt x="1472412" y="410159"/>
                </a:lnTo>
                <a:lnTo>
                  <a:pt x="1493291" y="398551"/>
                </a:lnTo>
                <a:lnTo>
                  <a:pt x="1509763" y="380771"/>
                </a:lnTo>
                <a:lnTo>
                  <a:pt x="1518373" y="365048"/>
                </a:lnTo>
                <a:lnTo>
                  <a:pt x="1521650" y="348754"/>
                </a:lnTo>
                <a:lnTo>
                  <a:pt x="1521650" y="328726"/>
                </a:lnTo>
                <a:lnTo>
                  <a:pt x="1518373" y="312343"/>
                </a:lnTo>
                <a:lnTo>
                  <a:pt x="1508823" y="294373"/>
                </a:lnTo>
                <a:lnTo>
                  <a:pt x="1490764" y="276593"/>
                </a:lnTo>
                <a:lnTo>
                  <a:pt x="1471295" y="266763"/>
                </a:lnTo>
                <a:lnTo>
                  <a:pt x="1451635" y="263677"/>
                </a:lnTo>
                <a:lnTo>
                  <a:pt x="1257515" y="262547"/>
                </a:lnTo>
                <a:lnTo>
                  <a:pt x="1257515" y="234289"/>
                </a:lnTo>
                <a:lnTo>
                  <a:pt x="1456029" y="232689"/>
                </a:lnTo>
                <a:lnTo>
                  <a:pt x="1474012" y="229603"/>
                </a:lnTo>
                <a:lnTo>
                  <a:pt x="1494980" y="217995"/>
                </a:lnTo>
                <a:lnTo>
                  <a:pt x="1509763" y="201803"/>
                </a:lnTo>
                <a:lnTo>
                  <a:pt x="1518373" y="184480"/>
                </a:lnTo>
                <a:lnTo>
                  <a:pt x="1521650" y="168198"/>
                </a:lnTo>
                <a:lnTo>
                  <a:pt x="1521650" y="149758"/>
                </a:lnTo>
                <a:lnTo>
                  <a:pt x="1518373" y="133477"/>
                </a:lnTo>
                <a:lnTo>
                  <a:pt x="1507147" y="112141"/>
                </a:lnTo>
                <a:lnTo>
                  <a:pt x="1492351" y="97624"/>
                </a:lnTo>
                <a:lnTo>
                  <a:pt x="1468018" y="86296"/>
                </a:lnTo>
                <a:lnTo>
                  <a:pt x="1456499" y="84709"/>
                </a:lnTo>
                <a:lnTo>
                  <a:pt x="1257515" y="83680"/>
                </a:lnTo>
                <a:lnTo>
                  <a:pt x="1256576" y="0"/>
                </a:lnTo>
                <a:lnTo>
                  <a:pt x="1006944" y="0"/>
                </a:lnTo>
                <a:lnTo>
                  <a:pt x="1006005" y="1472895"/>
                </a:lnTo>
                <a:lnTo>
                  <a:pt x="998804" y="1472895"/>
                </a:lnTo>
                <a:lnTo>
                  <a:pt x="997864" y="0"/>
                </a:lnTo>
                <a:lnTo>
                  <a:pt x="748322" y="0"/>
                </a:lnTo>
                <a:lnTo>
                  <a:pt x="747395" y="83680"/>
                </a:lnTo>
                <a:lnTo>
                  <a:pt x="548309" y="84709"/>
                </a:lnTo>
                <a:lnTo>
                  <a:pt x="530326" y="87896"/>
                </a:lnTo>
                <a:lnTo>
                  <a:pt x="514604" y="96596"/>
                </a:lnTo>
                <a:lnTo>
                  <a:pt x="498500" y="111391"/>
                </a:lnTo>
                <a:lnTo>
                  <a:pt x="486524" y="131889"/>
                </a:lnTo>
                <a:lnTo>
                  <a:pt x="483717" y="147053"/>
                </a:lnTo>
                <a:lnTo>
                  <a:pt x="483806" y="170916"/>
                </a:lnTo>
                <a:lnTo>
                  <a:pt x="485317" y="180746"/>
                </a:lnTo>
                <a:lnTo>
                  <a:pt x="495134" y="201803"/>
                </a:lnTo>
                <a:lnTo>
                  <a:pt x="509930" y="217995"/>
                </a:lnTo>
                <a:lnTo>
                  <a:pt x="530898" y="229514"/>
                </a:lnTo>
                <a:lnTo>
                  <a:pt x="548868" y="232689"/>
                </a:lnTo>
                <a:lnTo>
                  <a:pt x="747395" y="234289"/>
                </a:lnTo>
                <a:lnTo>
                  <a:pt x="747395" y="262547"/>
                </a:lnTo>
                <a:lnTo>
                  <a:pt x="553173" y="263677"/>
                </a:lnTo>
                <a:lnTo>
                  <a:pt x="531926" y="266763"/>
                </a:lnTo>
                <a:lnTo>
                  <a:pt x="513016" y="277152"/>
                </a:lnTo>
                <a:lnTo>
                  <a:pt x="498500" y="290258"/>
                </a:lnTo>
                <a:lnTo>
                  <a:pt x="486524" y="312432"/>
                </a:lnTo>
                <a:lnTo>
                  <a:pt x="483806" y="326009"/>
                </a:lnTo>
                <a:lnTo>
                  <a:pt x="483806" y="351472"/>
                </a:lnTo>
                <a:lnTo>
                  <a:pt x="485317" y="361302"/>
                </a:lnTo>
                <a:lnTo>
                  <a:pt x="495236" y="382270"/>
                </a:lnTo>
                <a:lnTo>
                  <a:pt x="511517" y="398551"/>
                </a:lnTo>
                <a:lnTo>
                  <a:pt x="532485" y="410159"/>
                </a:lnTo>
                <a:lnTo>
                  <a:pt x="555320" y="413245"/>
                </a:lnTo>
                <a:lnTo>
                  <a:pt x="747395" y="414832"/>
                </a:lnTo>
                <a:lnTo>
                  <a:pt x="747395" y="443204"/>
                </a:lnTo>
                <a:lnTo>
                  <a:pt x="548309" y="444233"/>
                </a:lnTo>
                <a:lnTo>
                  <a:pt x="536879" y="445820"/>
                </a:lnTo>
                <a:lnTo>
                  <a:pt x="514604" y="456120"/>
                </a:lnTo>
                <a:lnTo>
                  <a:pt x="498500" y="470903"/>
                </a:lnTo>
                <a:lnTo>
                  <a:pt x="486524" y="491401"/>
                </a:lnTo>
                <a:lnTo>
                  <a:pt x="483717" y="506564"/>
                </a:lnTo>
                <a:lnTo>
                  <a:pt x="483806" y="530428"/>
                </a:lnTo>
                <a:lnTo>
                  <a:pt x="485317" y="540258"/>
                </a:lnTo>
                <a:lnTo>
                  <a:pt x="495134" y="561314"/>
                </a:lnTo>
                <a:lnTo>
                  <a:pt x="509930" y="577519"/>
                </a:lnTo>
                <a:lnTo>
                  <a:pt x="530898" y="589026"/>
                </a:lnTo>
                <a:lnTo>
                  <a:pt x="548868" y="592201"/>
                </a:lnTo>
                <a:lnTo>
                  <a:pt x="747395" y="593801"/>
                </a:lnTo>
                <a:lnTo>
                  <a:pt x="747395" y="622071"/>
                </a:lnTo>
                <a:lnTo>
                  <a:pt x="554850" y="623100"/>
                </a:lnTo>
                <a:lnTo>
                  <a:pt x="533603" y="626275"/>
                </a:lnTo>
                <a:lnTo>
                  <a:pt x="514146" y="636104"/>
                </a:lnTo>
                <a:lnTo>
                  <a:pt x="496912" y="653046"/>
                </a:lnTo>
                <a:lnTo>
                  <a:pt x="486524" y="671957"/>
                </a:lnTo>
                <a:lnTo>
                  <a:pt x="483806" y="685533"/>
                </a:lnTo>
                <a:lnTo>
                  <a:pt x="483806" y="710984"/>
                </a:lnTo>
                <a:lnTo>
                  <a:pt x="485317" y="720813"/>
                </a:lnTo>
                <a:lnTo>
                  <a:pt x="495236" y="741781"/>
                </a:lnTo>
                <a:lnTo>
                  <a:pt x="511517" y="758063"/>
                </a:lnTo>
                <a:lnTo>
                  <a:pt x="532485" y="769670"/>
                </a:lnTo>
                <a:lnTo>
                  <a:pt x="553732" y="772769"/>
                </a:lnTo>
                <a:lnTo>
                  <a:pt x="747395" y="774357"/>
                </a:lnTo>
                <a:lnTo>
                  <a:pt x="747395" y="802716"/>
                </a:lnTo>
                <a:lnTo>
                  <a:pt x="548309" y="803744"/>
                </a:lnTo>
                <a:lnTo>
                  <a:pt x="532015" y="806932"/>
                </a:lnTo>
                <a:lnTo>
                  <a:pt x="514604" y="815632"/>
                </a:lnTo>
                <a:lnTo>
                  <a:pt x="498500" y="830326"/>
                </a:lnTo>
                <a:lnTo>
                  <a:pt x="487083" y="849896"/>
                </a:lnTo>
                <a:lnTo>
                  <a:pt x="483806" y="866076"/>
                </a:lnTo>
                <a:lnTo>
                  <a:pt x="483806" y="889952"/>
                </a:lnTo>
                <a:lnTo>
                  <a:pt x="485317" y="899782"/>
                </a:lnTo>
                <a:lnTo>
                  <a:pt x="495134" y="920838"/>
                </a:lnTo>
                <a:lnTo>
                  <a:pt x="509930" y="937031"/>
                </a:lnTo>
                <a:lnTo>
                  <a:pt x="530898" y="948550"/>
                </a:lnTo>
                <a:lnTo>
                  <a:pt x="548868" y="951725"/>
                </a:lnTo>
                <a:lnTo>
                  <a:pt x="747395" y="953312"/>
                </a:lnTo>
                <a:lnTo>
                  <a:pt x="747395" y="1472895"/>
                </a:lnTo>
                <a:lnTo>
                  <a:pt x="0" y="1473822"/>
                </a:lnTo>
                <a:lnTo>
                  <a:pt x="0" y="1523339"/>
                </a:lnTo>
                <a:lnTo>
                  <a:pt x="2003221" y="1523339"/>
                </a:lnTo>
                <a:lnTo>
                  <a:pt x="2003221" y="1473822"/>
                </a:lnTo>
                <a:lnTo>
                  <a:pt x="1735709" y="1472895"/>
                </a:lnTo>
                <a:lnTo>
                  <a:pt x="1734781" y="1415326"/>
                </a:lnTo>
                <a:lnTo>
                  <a:pt x="1672348" y="1414297"/>
                </a:lnTo>
                <a:lnTo>
                  <a:pt x="1671408" y="1233081"/>
                </a:lnTo>
                <a:lnTo>
                  <a:pt x="1654937" y="1208849"/>
                </a:lnTo>
                <a:lnTo>
                  <a:pt x="1646135" y="1208557"/>
                </a:lnTo>
                <a:lnTo>
                  <a:pt x="1630692" y="1230566"/>
                </a:lnTo>
                <a:lnTo>
                  <a:pt x="1629105" y="1414297"/>
                </a:lnTo>
                <a:lnTo>
                  <a:pt x="1543837" y="1414297"/>
                </a:lnTo>
                <a:lnTo>
                  <a:pt x="1542897" y="1231404"/>
                </a:lnTo>
                <a:lnTo>
                  <a:pt x="1526616" y="1208659"/>
                </a:lnTo>
                <a:lnTo>
                  <a:pt x="1519402" y="1208659"/>
                </a:lnTo>
                <a:lnTo>
                  <a:pt x="1503768" y="1228877"/>
                </a:lnTo>
                <a:lnTo>
                  <a:pt x="1502181" y="1414297"/>
                </a:lnTo>
                <a:lnTo>
                  <a:pt x="1438059" y="1415326"/>
                </a:lnTo>
                <a:lnTo>
                  <a:pt x="1437132" y="1472895"/>
                </a:lnTo>
                <a:lnTo>
                  <a:pt x="1420190" y="1472895"/>
                </a:lnTo>
                <a:lnTo>
                  <a:pt x="1419250" y="1451089"/>
                </a:lnTo>
                <a:lnTo>
                  <a:pt x="1415973" y="1446212"/>
                </a:lnTo>
                <a:lnTo>
                  <a:pt x="1408861" y="1443494"/>
                </a:lnTo>
                <a:lnTo>
                  <a:pt x="1407833" y="1392491"/>
                </a:lnTo>
                <a:lnTo>
                  <a:pt x="1384998" y="1390992"/>
                </a:lnTo>
                <a:lnTo>
                  <a:pt x="1312824" y="1391551"/>
                </a:lnTo>
                <a:lnTo>
                  <a:pt x="1311795" y="1386027"/>
                </a:lnTo>
                <a:lnTo>
                  <a:pt x="1257515" y="1384998"/>
                </a:lnTo>
                <a:lnTo>
                  <a:pt x="1257515" y="953312"/>
                </a:lnTo>
                <a:lnTo>
                  <a:pt x="1456029" y="951725"/>
                </a:lnTo>
                <a:lnTo>
                  <a:pt x="1474012" y="948550"/>
                </a:lnTo>
                <a:lnTo>
                  <a:pt x="1494980" y="937031"/>
                </a:lnTo>
                <a:lnTo>
                  <a:pt x="1509763" y="920838"/>
                </a:lnTo>
                <a:lnTo>
                  <a:pt x="1520063" y="898664"/>
                </a:lnTo>
                <a:lnTo>
                  <a:pt x="1521650" y="8871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136666" y="9626128"/>
            <a:ext cx="450126" cy="46520"/>
          </a:xfrm>
          <a:custGeom>
            <a:avLst/>
            <a:gdLst/>
            <a:ahLst/>
            <a:cxnLst/>
            <a:rect l="l" t="t" r="r" b="b"/>
            <a:pathLst>
              <a:path w="450126" h="46520">
                <a:moveTo>
                  <a:pt x="450126" y="46520"/>
                </a:moveTo>
                <a:lnTo>
                  <a:pt x="450126" y="0"/>
                </a:lnTo>
                <a:lnTo>
                  <a:pt x="0" y="190"/>
                </a:lnTo>
                <a:lnTo>
                  <a:pt x="0" y="46329"/>
                </a:lnTo>
                <a:lnTo>
                  <a:pt x="450126" y="46520"/>
                </a:lnTo>
                <a:close/>
              </a:path>
            </a:pathLst>
          </a:custGeom>
          <a:solidFill>
            <a:srgbClr val="447A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586796" y="9625379"/>
            <a:ext cx="385533" cy="47269"/>
          </a:xfrm>
          <a:custGeom>
            <a:avLst/>
            <a:gdLst/>
            <a:ahLst/>
            <a:cxnLst/>
            <a:rect l="l" t="t" r="r" b="b"/>
            <a:pathLst>
              <a:path w="385533" h="47269">
                <a:moveTo>
                  <a:pt x="385533" y="47269"/>
                </a:moveTo>
                <a:lnTo>
                  <a:pt x="385533" y="749"/>
                </a:lnTo>
                <a:lnTo>
                  <a:pt x="299237" y="88"/>
                </a:lnTo>
                <a:lnTo>
                  <a:pt x="297548" y="0"/>
                </a:lnTo>
                <a:lnTo>
                  <a:pt x="0" y="749"/>
                </a:lnTo>
                <a:lnTo>
                  <a:pt x="0" y="47269"/>
                </a:lnTo>
                <a:lnTo>
                  <a:pt x="385533" y="47269"/>
                </a:lnTo>
                <a:close/>
              </a:path>
            </a:pathLst>
          </a:custGeom>
          <a:solidFill>
            <a:srgbClr val="91CD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972335" y="9649390"/>
            <a:ext cx="78066" cy="0"/>
          </a:xfrm>
          <a:custGeom>
            <a:avLst/>
            <a:gdLst/>
            <a:ahLst/>
            <a:cxnLst/>
            <a:rect l="l" t="t" r="r" b="b"/>
            <a:pathLst>
              <a:path w="78066">
                <a:moveTo>
                  <a:pt x="0" y="0"/>
                </a:moveTo>
                <a:lnTo>
                  <a:pt x="78066" y="0"/>
                </a:lnTo>
              </a:path>
            </a:pathLst>
          </a:custGeom>
          <a:ln w="47790">
            <a:solidFill>
              <a:srgbClr val="2D2D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050389" y="9649390"/>
            <a:ext cx="1587" cy="0"/>
          </a:xfrm>
          <a:custGeom>
            <a:avLst/>
            <a:gdLst/>
            <a:ahLst/>
            <a:cxnLst/>
            <a:rect l="l" t="t" r="r" b="b"/>
            <a:pathLst>
              <a:path w="1587">
                <a:moveTo>
                  <a:pt x="0" y="0"/>
                </a:moveTo>
                <a:lnTo>
                  <a:pt x="1587" y="0"/>
                </a:lnTo>
              </a:path>
            </a:pathLst>
          </a:custGeom>
          <a:ln w="47790">
            <a:solidFill>
              <a:srgbClr val="3D3A5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051989" y="9625495"/>
            <a:ext cx="26022" cy="47790"/>
          </a:xfrm>
          <a:custGeom>
            <a:avLst/>
            <a:gdLst/>
            <a:ahLst/>
            <a:cxnLst/>
            <a:rect l="l" t="t" r="r" b="b"/>
            <a:pathLst>
              <a:path w="26022" h="47790">
                <a:moveTo>
                  <a:pt x="0" y="47790"/>
                </a:moveTo>
                <a:lnTo>
                  <a:pt x="26022" y="47790"/>
                </a:lnTo>
                <a:lnTo>
                  <a:pt x="26022" y="0"/>
                </a:lnTo>
                <a:lnTo>
                  <a:pt x="0" y="0"/>
                </a:lnTo>
                <a:lnTo>
                  <a:pt x="0" y="4779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078012" y="9625495"/>
            <a:ext cx="16281" cy="47790"/>
          </a:xfrm>
          <a:custGeom>
            <a:avLst/>
            <a:gdLst/>
            <a:ahLst/>
            <a:cxnLst/>
            <a:rect l="l" t="t" r="r" b="b"/>
            <a:pathLst>
              <a:path w="16281" h="47790">
                <a:moveTo>
                  <a:pt x="0" y="47790"/>
                </a:moveTo>
                <a:lnTo>
                  <a:pt x="16281" y="47790"/>
                </a:lnTo>
                <a:lnTo>
                  <a:pt x="16281" y="0"/>
                </a:lnTo>
                <a:lnTo>
                  <a:pt x="0" y="0"/>
                </a:lnTo>
                <a:lnTo>
                  <a:pt x="0" y="4779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094293" y="9625495"/>
            <a:ext cx="19557" cy="47790"/>
          </a:xfrm>
          <a:custGeom>
            <a:avLst/>
            <a:gdLst/>
            <a:ahLst/>
            <a:cxnLst/>
            <a:rect l="l" t="t" r="r" b="b"/>
            <a:pathLst>
              <a:path w="19557" h="47790">
                <a:moveTo>
                  <a:pt x="0" y="47790"/>
                </a:moveTo>
                <a:lnTo>
                  <a:pt x="19557" y="47790"/>
                </a:lnTo>
                <a:lnTo>
                  <a:pt x="19557" y="0"/>
                </a:lnTo>
                <a:lnTo>
                  <a:pt x="0" y="0"/>
                </a:lnTo>
                <a:lnTo>
                  <a:pt x="0" y="4779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113852" y="9626031"/>
            <a:ext cx="8153" cy="46710"/>
          </a:xfrm>
          <a:custGeom>
            <a:avLst/>
            <a:gdLst/>
            <a:ahLst/>
            <a:cxnLst/>
            <a:rect l="l" t="t" r="r" b="b"/>
            <a:pathLst>
              <a:path w="8153" h="46710">
                <a:moveTo>
                  <a:pt x="0" y="101"/>
                </a:moveTo>
                <a:lnTo>
                  <a:pt x="0" y="46621"/>
                </a:lnTo>
                <a:lnTo>
                  <a:pt x="8153" y="46710"/>
                </a:lnTo>
                <a:lnTo>
                  <a:pt x="8153" y="0"/>
                </a:lnTo>
                <a:lnTo>
                  <a:pt x="0" y="101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121990" y="9649439"/>
            <a:ext cx="4876" cy="0"/>
          </a:xfrm>
          <a:custGeom>
            <a:avLst/>
            <a:gdLst/>
            <a:ahLst/>
            <a:cxnLst/>
            <a:rect l="l" t="t" r="r" b="b"/>
            <a:pathLst>
              <a:path w="4876">
                <a:moveTo>
                  <a:pt x="0" y="0"/>
                </a:moveTo>
                <a:lnTo>
                  <a:pt x="4876" y="0"/>
                </a:lnTo>
              </a:path>
            </a:pathLst>
          </a:custGeom>
          <a:ln w="47879">
            <a:solidFill>
              <a:srgbClr val="A9ABA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126860" y="9625281"/>
            <a:ext cx="4965" cy="47459"/>
          </a:xfrm>
          <a:custGeom>
            <a:avLst/>
            <a:gdLst/>
            <a:ahLst/>
            <a:cxnLst/>
            <a:rect l="l" t="t" r="r" b="b"/>
            <a:pathLst>
              <a:path w="4965" h="47459">
                <a:moveTo>
                  <a:pt x="0" y="850"/>
                </a:moveTo>
                <a:lnTo>
                  <a:pt x="0" y="47459"/>
                </a:lnTo>
                <a:lnTo>
                  <a:pt x="4864" y="47459"/>
                </a:lnTo>
                <a:lnTo>
                  <a:pt x="4965" y="380"/>
                </a:lnTo>
                <a:lnTo>
                  <a:pt x="3276" y="0"/>
                </a:lnTo>
                <a:lnTo>
                  <a:pt x="0" y="85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131729" y="9625665"/>
            <a:ext cx="1689" cy="47078"/>
          </a:xfrm>
          <a:custGeom>
            <a:avLst/>
            <a:gdLst/>
            <a:ahLst/>
            <a:cxnLst/>
            <a:rect l="l" t="t" r="r" b="b"/>
            <a:pathLst>
              <a:path w="1689" h="47078">
                <a:moveTo>
                  <a:pt x="0" y="47078"/>
                </a:moveTo>
                <a:lnTo>
                  <a:pt x="1587" y="47078"/>
                </a:lnTo>
                <a:lnTo>
                  <a:pt x="1689" y="469"/>
                </a:lnTo>
                <a:lnTo>
                  <a:pt x="88" y="0"/>
                </a:lnTo>
                <a:lnTo>
                  <a:pt x="0" y="47078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133319" y="9626031"/>
            <a:ext cx="3276" cy="46710"/>
          </a:xfrm>
          <a:custGeom>
            <a:avLst/>
            <a:gdLst/>
            <a:ahLst/>
            <a:cxnLst/>
            <a:rect l="l" t="t" r="r" b="b"/>
            <a:pathLst>
              <a:path w="3276" h="46710">
                <a:moveTo>
                  <a:pt x="101" y="101"/>
                </a:moveTo>
                <a:lnTo>
                  <a:pt x="0" y="46710"/>
                </a:lnTo>
                <a:lnTo>
                  <a:pt x="3276" y="46710"/>
                </a:lnTo>
                <a:lnTo>
                  <a:pt x="3276" y="0"/>
                </a:lnTo>
                <a:lnTo>
                  <a:pt x="101" y="10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136604" y="9625379"/>
            <a:ext cx="13004" cy="47358"/>
          </a:xfrm>
          <a:custGeom>
            <a:avLst/>
            <a:gdLst/>
            <a:ahLst/>
            <a:cxnLst/>
            <a:rect l="l" t="t" r="r" b="b"/>
            <a:pathLst>
              <a:path w="13004" h="47358">
                <a:moveTo>
                  <a:pt x="13004" y="47269"/>
                </a:moveTo>
                <a:lnTo>
                  <a:pt x="13004" y="838"/>
                </a:lnTo>
                <a:lnTo>
                  <a:pt x="8140" y="0"/>
                </a:lnTo>
                <a:lnTo>
                  <a:pt x="6451" y="0"/>
                </a:lnTo>
                <a:lnTo>
                  <a:pt x="0" y="660"/>
                </a:lnTo>
                <a:lnTo>
                  <a:pt x="0" y="47358"/>
                </a:lnTo>
                <a:lnTo>
                  <a:pt x="13004" y="47269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149605" y="9626033"/>
            <a:ext cx="8153" cy="46710"/>
          </a:xfrm>
          <a:custGeom>
            <a:avLst/>
            <a:gdLst/>
            <a:ahLst/>
            <a:cxnLst/>
            <a:rect l="l" t="t" r="r" b="b"/>
            <a:pathLst>
              <a:path w="8153" h="46710">
                <a:moveTo>
                  <a:pt x="0" y="190"/>
                </a:moveTo>
                <a:lnTo>
                  <a:pt x="0" y="46621"/>
                </a:lnTo>
                <a:lnTo>
                  <a:pt x="8153" y="46710"/>
                </a:lnTo>
                <a:lnTo>
                  <a:pt x="8153" y="0"/>
                </a:lnTo>
                <a:lnTo>
                  <a:pt x="0" y="1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157755" y="9625393"/>
            <a:ext cx="3263" cy="47980"/>
          </a:xfrm>
          <a:custGeom>
            <a:avLst/>
            <a:gdLst/>
            <a:ahLst/>
            <a:cxnLst/>
            <a:rect l="l" t="t" r="r" b="b"/>
            <a:pathLst>
              <a:path w="3263" h="47980">
                <a:moveTo>
                  <a:pt x="0" y="47980"/>
                </a:moveTo>
                <a:lnTo>
                  <a:pt x="3263" y="47980"/>
                </a:lnTo>
                <a:lnTo>
                  <a:pt x="3263" y="0"/>
                </a:lnTo>
                <a:lnTo>
                  <a:pt x="0" y="0"/>
                </a:lnTo>
                <a:lnTo>
                  <a:pt x="0" y="47980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161019" y="9625393"/>
            <a:ext cx="6451" cy="47980"/>
          </a:xfrm>
          <a:custGeom>
            <a:avLst/>
            <a:gdLst/>
            <a:ahLst/>
            <a:cxnLst/>
            <a:rect l="l" t="t" r="r" b="b"/>
            <a:pathLst>
              <a:path w="6451" h="47980">
                <a:moveTo>
                  <a:pt x="0" y="47980"/>
                </a:moveTo>
                <a:lnTo>
                  <a:pt x="6451" y="47980"/>
                </a:lnTo>
                <a:lnTo>
                  <a:pt x="6451" y="0"/>
                </a:lnTo>
                <a:lnTo>
                  <a:pt x="0" y="0"/>
                </a:lnTo>
                <a:lnTo>
                  <a:pt x="0" y="4798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620398" y="9018953"/>
            <a:ext cx="30975" cy="62052"/>
          </a:xfrm>
          <a:custGeom>
            <a:avLst/>
            <a:gdLst/>
            <a:ahLst/>
            <a:cxnLst/>
            <a:rect l="l" t="t" r="r" b="b"/>
            <a:pathLst>
              <a:path w="30975" h="62052">
                <a:moveTo>
                  <a:pt x="30975" y="62052"/>
                </a:moveTo>
                <a:lnTo>
                  <a:pt x="29946" y="59893"/>
                </a:lnTo>
                <a:lnTo>
                  <a:pt x="17970" y="50901"/>
                </a:lnTo>
                <a:lnTo>
                  <a:pt x="4775" y="28346"/>
                </a:lnTo>
                <a:lnTo>
                  <a:pt x="1587" y="15341"/>
                </a:lnTo>
                <a:lnTo>
                  <a:pt x="177" y="0"/>
                </a:lnTo>
                <a:lnTo>
                  <a:pt x="0" y="20116"/>
                </a:lnTo>
                <a:lnTo>
                  <a:pt x="1498" y="30035"/>
                </a:lnTo>
                <a:lnTo>
                  <a:pt x="12255" y="50533"/>
                </a:lnTo>
                <a:lnTo>
                  <a:pt x="23672" y="60172"/>
                </a:lnTo>
                <a:lnTo>
                  <a:pt x="30975" y="62052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522611" y="7755432"/>
            <a:ext cx="475665" cy="326110"/>
          </a:xfrm>
          <a:custGeom>
            <a:avLst/>
            <a:gdLst/>
            <a:ahLst/>
            <a:cxnLst/>
            <a:rect l="l" t="t" r="r" b="b"/>
            <a:pathLst>
              <a:path w="475665" h="326110">
                <a:moveTo>
                  <a:pt x="475576" y="86398"/>
                </a:moveTo>
                <a:lnTo>
                  <a:pt x="461073" y="101"/>
                </a:lnTo>
                <a:lnTo>
                  <a:pt x="115493" y="0"/>
                </a:lnTo>
                <a:lnTo>
                  <a:pt x="647" y="86956"/>
                </a:lnTo>
                <a:lnTo>
                  <a:pt x="0" y="326110"/>
                </a:lnTo>
                <a:lnTo>
                  <a:pt x="475665" y="326110"/>
                </a:lnTo>
                <a:lnTo>
                  <a:pt x="475576" y="863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167496" y="9625393"/>
            <a:ext cx="3263" cy="47980"/>
          </a:xfrm>
          <a:custGeom>
            <a:avLst/>
            <a:gdLst/>
            <a:ahLst/>
            <a:cxnLst/>
            <a:rect l="l" t="t" r="r" b="b"/>
            <a:pathLst>
              <a:path w="3263" h="47980">
                <a:moveTo>
                  <a:pt x="0" y="47980"/>
                </a:moveTo>
                <a:lnTo>
                  <a:pt x="3263" y="47980"/>
                </a:lnTo>
                <a:lnTo>
                  <a:pt x="3263" y="0"/>
                </a:lnTo>
                <a:lnTo>
                  <a:pt x="0" y="0"/>
                </a:lnTo>
                <a:lnTo>
                  <a:pt x="0" y="47980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620580" y="9001158"/>
            <a:ext cx="29768" cy="77685"/>
          </a:xfrm>
          <a:custGeom>
            <a:avLst/>
            <a:gdLst/>
            <a:ahLst/>
            <a:cxnLst/>
            <a:rect l="l" t="t" r="r" b="b"/>
            <a:pathLst>
              <a:path w="29768" h="77685">
                <a:moveTo>
                  <a:pt x="4775" y="3187"/>
                </a:moveTo>
                <a:lnTo>
                  <a:pt x="5334" y="0"/>
                </a:lnTo>
                <a:lnTo>
                  <a:pt x="2997" y="1028"/>
                </a:lnTo>
                <a:lnTo>
                  <a:pt x="0" y="17792"/>
                </a:lnTo>
                <a:lnTo>
                  <a:pt x="1409" y="33134"/>
                </a:lnTo>
                <a:lnTo>
                  <a:pt x="4584" y="46151"/>
                </a:lnTo>
                <a:lnTo>
                  <a:pt x="17780" y="68706"/>
                </a:lnTo>
                <a:lnTo>
                  <a:pt x="29768" y="77685"/>
                </a:lnTo>
                <a:lnTo>
                  <a:pt x="27901" y="68706"/>
                </a:lnTo>
                <a:lnTo>
                  <a:pt x="20878" y="62433"/>
                </a:lnTo>
                <a:lnTo>
                  <a:pt x="2997" y="31546"/>
                </a:lnTo>
                <a:lnTo>
                  <a:pt x="3086" y="10858"/>
                </a:lnTo>
                <a:lnTo>
                  <a:pt x="4775" y="3187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170762" y="9626033"/>
            <a:ext cx="8153" cy="46710"/>
          </a:xfrm>
          <a:custGeom>
            <a:avLst/>
            <a:gdLst/>
            <a:ahLst/>
            <a:cxnLst/>
            <a:rect l="l" t="t" r="r" b="b"/>
            <a:pathLst>
              <a:path w="8153" h="46710">
                <a:moveTo>
                  <a:pt x="0" y="46710"/>
                </a:moveTo>
                <a:lnTo>
                  <a:pt x="8153" y="46621"/>
                </a:lnTo>
                <a:lnTo>
                  <a:pt x="8153" y="101"/>
                </a:lnTo>
                <a:lnTo>
                  <a:pt x="0" y="0"/>
                </a:lnTo>
                <a:lnTo>
                  <a:pt x="0" y="4671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525414" y="7757030"/>
            <a:ext cx="387134" cy="114947"/>
          </a:xfrm>
          <a:custGeom>
            <a:avLst/>
            <a:gdLst/>
            <a:ahLst/>
            <a:cxnLst/>
            <a:rect l="l" t="t" r="r" b="b"/>
            <a:pathLst>
              <a:path w="387134" h="114947">
                <a:moveTo>
                  <a:pt x="158368" y="50634"/>
                </a:moveTo>
                <a:lnTo>
                  <a:pt x="176999" y="39966"/>
                </a:lnTo>
                <a:lnTo>
                  <a:pt x="181952" y="33693"/>
                </a:lnTo>
                <a:lnTo>
                  <a:pt x="182613" y="32016"/>
                </a:lnTo>
                <a:lnTo>
                  <a:pt x="180276" y="27609"/>
                </a:lnTo>
                <a:lnTo>
                  <a:pt x="172504" y="23583"/>
                </a:lnTo>
                <a:lnTo>
                  <a:pt x="164274" y="22745"/>
                </a:lnTo>
                <a:lnTo>
                  <a:pt x="136651" y="23774"/>
                </a:lnTo>
                <a:lnTo>
                  <a:pt x="134873" y="24434"/>
                </a:lnTo>
                <a:lnTo>
                  <a:pt x="130098" y="25463"/>
                </a:lnTo>
                <a:lnTo>
                  <a:pt x="114376" y="29489"/>
                </a:lnTo>
                <a:lnTo>
                  <a:pt x="102958" y="34543"/>
                </a:lnTo>
                <a:lnTo>
                  <a:pt x="99593" y="34353"/>
                </a:lnTo>
                <a:lnTo>
                  <a:pt x="130568" y="11518"/>
                </a:lnTo>
                <a:lnTo>
                  <a:pt x="131787" y="11417"/>
                </a:lnTo>
                <a:lnTo>
                  <a:pt x="341261" y="12166"/>
                </a:lnTo>
                <a:lnTo>
                  <a:pt x="313842" y="32473"/>
                </a:lnTo>
                <a:lnTo>
                  <a:pt x="310184" y="35102"/>
                </a:lnTo>
                <a:lnTo>
                  <a:pt x="309156" y="30797"/>
                </a:lnTo>
                <a:lnTo>
                  <a:pt x="303733" y="24523"/>
                </a:lnTo>
                <a:lnTo>
                  <a:pt x="292785" y="22745"/>
                </a:lnTo>
                <a:lnTo>
                  <a:pt x="265163" y="23685"/>
                </a:lnTo>
                <a:lnTo>
                  <a:pt x="263486" y="24333"/>
                </a:lnTo>
                <a:lnTo>
                  <a:pt x="255244" y="25272"/>
                </a:lnTo>
                <a:lnTo>
                  <a:pt x="248792" y="27520"/>
                </a:lnTo>
                <a:lnTo>
                  <a:pt x="239610" y="29489"/>
                </a:lnTo>
                <a:lnTo>
                  <a:pt x="222669" y="37249"/>
                </a:lnTo>
                <a:lnTo>
                  <a:pt x="215188" y="42405"/>
                </a:lnTo>
                <a:lnTo>
                  <a:pt x="211721" y="47180"/>
                </a:lnTo>
                <a:lnTo>
                  <a:pt x="210134" y="51574"/>
                </a:lnTo>
                <a:lnTo>
                  <a:pt x="210794" y="52235"/>
                </a:lnTo>
                <a:lnTo>
                  <a:pt x="211442" y="114846"/>
                </a:lnTo>
                <a:lnTo>
                  <a:pt x="232600" y="114947"/>
                </a:lnTo>
                <a:lnTo>
                  <a:pt x="233057" y="60274"/>
                </a:lnTo>
                <a:lnTo>
                  <a:pt x="237375" y="59905"/>
                </a:lnTo>
                <a:lnTo>
                  <a:pt x="242328" y="60083"/>
                </a:lnTo>
                <a:lnTo>
                  <a:pt x="248792" y="59905"/>
                </a:lnTo>
                <a:lnTo>
                  <a:pt x="252247" y="58496"/>
                </a:lnTo>
                <a:lnTo>
                  <a:pt x="257022" y="58318"/>
                </a:lnTo>
                <a:lnTo>
                  <a:pt x="260019" y="57937"/>
                </a:lnTo>
                <a:lnTo>
                  <a:pt x="262928" y="56908"/>
                </a:lnTo>
                <a:lnTo>
                  <a:pt x="262928" y="70764"/>
                </a:lnTo>
                <a:lnTo>
                  <a:pt x="260680" y="71323"/>
                </a:lnTo>
                <a:lnTo>
                  <a:pt x="257301" y="74510"/>
                </a:lnTo>
                <a:lnTo>
                  <a:pt x="254126" y="76288"/>
                </a:lnTo>
                <a:lnTo>
                  <a:pt x="251790" y="79184"/>
                </a:lnTo>
                <a:lnTo>
                  <a:pt x="248881" y="80683"/>
                </a:lnTo>
                <a:lnTo>
                  <a:pt x="247662" y="81152"/>
                </a:lnTo>
                <a:lnTo>
                  <a:pt x="244208" y="84327"/>
                </a:lnTo>
                <a:lnTo>
                  <a:pt x="242430" y="87236"/>
                </a:lnTo>
                <a:lnTo>
                  <a:pt x="271348" y="87515"/>
                </a:lnTo>
                <a:lnTo>
                  <a:pt x="387134" y="0"/>
                </a:lnTo>
                <a:lnTo>
                  <a:pt x="114287" y="101"/>
                </a:lnTo>
                <a:lnTo>
                  <a:pt x="10299" y="78244"/>
                </a:lnTo>
                <a:lnTo>
                  <a:pt x="0" y="87147"/>
                </a:lnTo>
                <a:lnTo>
                  <a:pt x="27609" y="87706"/>
                </a:lnTo>
                <a:lnTo>
                  <a:pt x="82461" y="47358"/>
                </a:lnTo>
                <a:lnTo>
                  <a:pt x="84048" y="54013"/>
                </a:lnTo>
                <a:lnTo>
                  <a:pt x="84048" y="109702"/>
                </a:lnTo>
                <a:lnTo>
                  <a:pt x="82842" y="114757"/>
                </a:lnTo>
                <a:lnTo>
                  <a:pt x="102488" y="114846"/>
                </a:lnTo>
                <a:lnTo>
                  <a:pt x="105016" y="64020"/>
                </a:lnTo>
                <a:lnTo>
                  <a:pt x="106324" y="60274"/>
                </a:lnTo>
                <a:lnTo>
                  <a:pt x="108762" y="59994"/>
                </a:lnTo>
                <a:lnTo>
                  <a:pt x="112318" y="59816"/>
                </a:lnTo>
                <a:lnTo>
                  <a:pt x="115404" y="60185"/>
                </a:lnTo>
                <a:lnTo>
                  <a:pt x="117182" y="60083"/>
                </a:lnTo>
                <a:lnTo>
                  <a:pt x="125336" y="58496"/>
                </a:lnTo>
                <a:lnTo>
                  <a:pt x="130098" y="58407"/>
                </a:lnTo>
                <a:lnTo>
                  <a:pt x="133095" y="57937"/>
                </a:lnTo>
                <a:lnTo>
                  <a:pt x="136004" y="56908"/>
                </a:lnTo>
                <a:lnTo>
                  <a:pt x="138252" y="114846"/>
                </a:lnTo>
                <a:lnTo>
                  <a:pt x="157810" y="114846"/>
                </a:lnTo>
                <a:lnTo>
                  <a:pt x="158368" y="50634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623575" y="9004348"/>
            <a:ext cx="41376" cy="67945"/>
          </a:xfrm>
          <a:custGeom>
            <a:avLst/>
            <a:gdLst/>
            <a:ahLst/>
            <a:cxnLst/>
            <a:rect l="l" t="t" r="r" b="b"/>
            <a:pathLst>
              <a:path w="41376" h="67945">
                <a:moveTo>
                  <a:pt x="101" y="7670"/>
                </a:moveTo>
                <a:lnTo>
                  <a:pt x="0" y="28359"/>
                </a:lnTo>
                <a:lnTo>
                  <a:pt x="17881" y="59245"/>
                </a:lnTo>
                <a:lnTo>
                  <a:pt x="24904" y="65519"/>
                </a:lnTo>
                <a:lnTo>
                  <a:pt x="41376" y="67945"/>
                </a:lnTo>
                <a:lnTo>
                  <a:pt x="34353" y="63919"/>
                </a:lnTo>
                <a:lnTo>
                  <a:pt x="22656" y="54381"/>
                </a:lnTo>
                <a:lnTo>
                  <a:pt x="19850" y="47548"/>
                </a:lnTo>
                <a:lnTo>
                  <a:pt x="6553" y="29857"/>
                </a:lnTo>
                <a:lnTo>
                  <a:pt x="4864" y="26670"/>
                </a:lnTo>
                <a:lnTo>
                  <a:pt x="3276" y="18529"/>
                </a:lnTo>
                <a:lnTo>
                  <a:pt x="1777" y="0"/>
                </a:lnTo>
                <a:lnTo>
                  <a:pt x="101" y="767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178912" y="9626031"/>
            <a:ext cx="9728" cy="46710"/>
          </a:xfrm>
          <a:custGeom>
            <a:avLst/>
            <a:gdLst/>
            <a:ahLst/>
            <a:cxnLst/>
            <a:rect l="l" t="t" r="r" b="b"/>
            <a:pathLst>
              <a:path w="9728" h="46710">
                <a:moveTo>
                  <a:pt x="0" y="101"/>
                </a:moveTo>
                <a:lnTo>
                  <a:pt x="0" y="46621"/>
                </a:lnTo>
                <a:lnTo>
                  <a:pt x="9728" y="46710"/>
                </a:lnTo>
                <a:lnTo>
                  <a:pt x="9728" y="0"/>
                </a:lnTo>
                <a:lnTo>
                  <a:pt x="0" y="101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758012" y="7816931"/>
            <a:ext cx="4965" cy="55041"/>
          </a:xfrm>
          <a:custGeom>
            <a:avLst/>
            <a:gdLst/>
            <a:ahLst/>
            <a:cxnLst/>
            <a:rect l="l" t="t" r="r" b="b"/>
            <a:pathLst>
              <a:path w="4965" h="55041">
                <a:moveTo>
                  <a:pt x="469" y="381"/>
                </a:moveTo>
                <a:lnTo>
                  <a:pt x="0" y="55041"/>
                </a:lnTo>
                <a:lnTo>
                  <a:pt x="4965" y="55041"/>
                </a:lnTo>
                <a:lnTo>
                  <a:pt x="4762" y="0"/>
                </a:lnTo>
                <a:lnTo>
                  <a:pt x="469" y="381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574082" y="9385019"/>
            <a:ext cx="255536" cy="240449"/>
          </a:xfrm>
          <a:custGeom>
            <a:avLst/>
            <a:gdLst/>
            <a:ahLst/>
            <a:cxnLst/>
            <a:rect l="l" t="t" r="r" b="b"/>
            <a:pathLst>
              <a:path w="255536" h="240449">
                <a:moveTo>
                  <a:pt x="255536" y="240449"/>
                </a:moveTo>
                <a:lnTo>
                  <a:pt x="255536" y="182511"/>
                </a:lnTo>
                <a:lnTo>
                  <a:pt x="231101" y="181864"/>
                </a:lnTo>
                <a:lnTo>
                  <a:pt x="215379" y="181762"/>
                </a:lnTo>
                <a:lnTo>
                  <a:pt x="213601" y="50444"/>
                </a:lnTo>
                <a:lnTo>
                  <a:pt x="212661" y="181762"/>
                </a:lnTo>
                <a:lnTo>
                  <a:pt x="211632" y="182054"/>
                </a:lnTo>
                <a:lnTo>
                  <a:pt x="203390" y="182143"/>
                </a:lnTo>
                <a:lnTo>
                  <a:pt x="200774" y="181762"/>
                </a:lnTo>
                <a:lnTo>
                  <a:pt x="201891" y="0"/>
                </a:lnTo>
                <a:lnTo>
                  <a:pt x="198526" y="88"/>
                </a:lnTo>
                <a:lnTo>
                  <a:pt x="198056" y="181762"/>
                </a:lnTo>
                <a:lnTo>
                  <a:pt x="192062" y="181952"/>
                </a:lnTo>
                <a:lnTo>
                  <a:pt x="94449" y="181952"/>
                </a:lnTo>
                <a:lnTo>
                  <a:pt x="88455" y="181762"/>
                </a:lnTo>
                <a:lnTo>
                  <a:pt x="87426" y="166509"/>
                </a:lnTo>
                <a:lnTo>
                  <a:pt x="86296" y="469"/>
                </a:lnTo>
                <a:lnTo>
                  <a:pt x="84709" y="469"/>
                </a:lnTo>
                <a:lnTo>
                  <a:pt x="84150" y="181762"/>
                </a:lnTo>
                <a:lnTo>
                  <a:pt x="81534" y="182143"/>
                </a:lnTo>
                <a:lnTo>
                  <a:pt x="76479" y="182054"/>
                </a:lnTo>
                <a:lnTo>
                  <a:pt x="73850" y="181864"/>
                </a:lnTo>
                <a:lnTo>
                  <a:pt x="73291" y="279"/>
                </a:lnTo>
                <a:lnTo>
                  <a:pt x="71602" y="0"/>
                </a:lnTo>
                <a:lnTo>
                  <a:pt x="71234" y="181762"/>
                </a:lnTo>
                <a:lnTo>
                  <a:pt x="65239" y="181952"/>
                </a:lnTo>
                <a:lnTo>
                  <a:pt x="558" y="182702"/>
                </a:lnTo>
                <a:lnTo>
                  <a:pt x="0" y="240360"/>
                </a:lnTo>
                <a:lnTo>
                  <a:pt x="255536" y="240449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188639" y="9625940"/>
            <a:ext cx="4864" cy="46901"/>
          </a:xfrm>
          <a:custGeom>
            <a:avLst/>
            <a:gdLst/>
            <a:ahLst/>
            <a:cxnLst/>
            <a:rect l="l" t="t" r="r" b="b"/>
            <a:pathLst>
              <a:path w="4864" h="46901">
                <a:moveTo>
                  <a:pt x="0" y="88"/>
                </a:moveTo>
                <a:lnTo>
                  <a:pt x="0" y="46799"/>
                </a:lnTo>
                <a:lnTo>
                  <a:pt x="4864" y="46901"/>
                </a:lnTo>
                <a:lnTo>
                  <a:pt x="4864" y="0"/>
                </a:lnTo>
                <a:lnTo>
                  <a:pt x="0" y="8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625351" y="8986841"/>
            <a:ext cx="57099" cy="93980"/>
          </a:xfrm>
          <a:custGeom>
            <a:avLst/>
            <a:gdLst/>
            <a:ahLst/>
            <a:cxnLst/>
            <a:rect l="l" t="t" r="r" b="b"/>
            <a:pathLst>
              <a:path w="57099" h="93979">
                <a:moveTo>
                  <a:pt x="1498" y="36042"/>
                </a:moveTo>
                <a:lnTo>
                  <a:pt x="3098" y="44170"/>
                </a:lnTo>
                <a:lnTo>
                  <a:pt x="4775" y="47358"/>
                </a:lnTo>
                <a:lnTo>
                  <a:pt x="18072" y="65049"/>
                </a:lnTo>
                <a:lnTo>
                  <a:pt x="20878" y="71882"/>
                </a:lnTo>
                <a:lnTo>
                  <a:pt x="32575" y="81432"/>
                </a:lnTo>
                <a:lnTo>
                  <a:pt x="39598" y="85458"/>
                </a:lnTo>
                <a:lnTo>
                  <a:pt x="52146" y="87896"/>
                </a:lnTo>
                <a:lnTo>
                  <a:pt x="57099" y="93980"/>
                </a:lnTo>
                <a:lnTo>
                  <a:pt x="53632" y="84797"/>
                </a:lnTo>
                <a:lnTo>
                  <a:pt x="48399" y="76479"/>
                </a:lnTo>
                <a:lnTo>
                  <a:pt x="48399" y="75069"/>
                </a:lnTo>
                <a:lnTo>
                  <a:pt x="45681" y="72923"/>
                </a:lnTo>
                <a:lnTo>
                  <a:pt x="37350" y="70104"/>
                </a:lnTo>
                <a:lnTo>
                  <a:pt x="30899" y="66827"/>
                </a:lnTo>
                <a:lnTo>
                  <a:pt x="22567" y="55689"/>
                </a:lnTo>
                <a:lnTo>
                  <a:pt x="8140" y="43992"/>
                </a:lnTo>
                <a:lnTo>
                  <a:pt x="6273" y="39306"/>
                </a:lnTo>
                <a:lnTo>
                  <a:pt x="4216" y="19748"/>
                </a:lnTo>
                <a:lnTo>
                  <a:pt x="10299" y="0"/>
                </a:lnTo>
                <a:lnTo>
                  <a:pt x="9270" y="279"/>
                </a:lnTo>
                <a:lnTo>
                  <a:pt x="3098" y="13665"/>
                </a:lnTo>
                <a:lnTo>
                  <a:pt x="571" y="14325"/>
                </a:lnTo>
                <a:lnTo>
                  <a:pt x="0" y="17500"/>
                </a:lnTo>
                <a:lnTo>
                  <a:pt x="1498" y="36042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193505" y="9625304"/>
            <a:ext cx="3276" cy="48171"/>
          </a:xfrm>
          <a:custGeom>
            <a:avLst/>
            <a:gdLst/>
            <a:ahLst/>
            <a:cxnLst/>
            <a:rect l="l" t="t" r="r" b="b"/>
            <a:pathLst>
              <a:path w="3276" h="48171">
                <a:moveTo>
                  <a:pt x="0" y="48171"/>
                </a:moveTo>
                <a:lnTo>
                  <a:pt x="3276" y="48171"/>
                </a:lnTo>
                <a:lnTo>
                  <a:pt x="3276" y="0"/>
                </a:lnTo>
                <a:lnTo>
                  <a:pt x="0" y="0"/>
                </a:lnTo>
                <a:lnTo>
                  <a:pt x="0" y="48171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629571" y="8965780"/>
            <a:ext cx="236893" cy="93980"/>
          </a:xfrm>
          <a:custGeom>
            <a:avLst/>
            <a:gdLst/>
            <a:ahLst/>
            <a:cxnLst/>
            <a:rect l="l" t="t" r="r" b="b"/>
            <a:pathLst>
              <a:path w="236893" h="93979">
                <a:moveTo>
                  <a:pt x="10477" y="63461"/>
                </a:moveTo>
                <a:lnTo>
                  <a:pt x="5334" y="53911"/>
                </a:lnTo>
                <a:lnTo>
                  <a:pt x="5334" y="37909"/>
                </a:lnTo>
                <a:lnTo>
                  <a:pt x="11226" y="22644"/>
                </a:lnTo>
                <a:lnTo>
                  <a:pt x="24422" y="9829"/>
                </a:lnTo>
                <a:lnTo>
                  <a:pt x="40716" y="4965"/>
                </a:lnTo>
                <a:lnTo>
                  <a:pt x="51104" y="4864"/>
                </a:lnTo>
                <a:lnTo>
                  <a:pt x="59055" y="8331"/>
                </a:lnTo>
                <a:lnTo>
                  <a:pt x="232029" y="9550"/>
                </a:lnTo>
                <a:lnTo>
                  <a:pt x="236893" y="4686"/>
                </a:lnTo>
                <a:lnTo>
                  <a:pt x="57467" y="1778"/>
                </a:lnTo>
                <a:lnTo>
                  <a:pt x="42494" y="0"/>
                </a:lnTo>
                <a:lnTo>
                  <a:pt x="21056" y="6083"/>
                </a:lnTo>
                <a:lnTo>
                  <a:pt x="6083" y="21056"/>
                </a:lnTo>
                <a:lnTo>
                  <a:pt x="0" y="40805"/>
                </a:lnTo>
                <a:lnTo>
                  <a:pt x="2057" y="60375"/>
                </a:lnTo>
                <a:lnTo>
                  <a:pt x="3924" y="65049"/>
                </a:lnTo>
                <a:lnTo>
                  <a:pt x="18338" y="76758"/>
                </a:lnTo>
                <a:lnTo>
                  <a:pt x="26670" y="87896"/>
                </a:lnTo>
                <a:lnTo>
                  <a:pt x="33134" y="91160"/>
                </a:lnTo>
                <a:lnTo>
                  <a:pt x="41465" y="93980"/>
                </a:lnTo>
                <a:lnTo>
                  <a:pt x="47167" y="91160"/>
                </a:lnTo>
                <a:lnTo>
                  <a:pt x="61861" y="89573"/>
                </a:lnTo>
                <a:lnTo>
                  <a:pt x="214249" y="90322"/>
                </a:lnTo>
                <a:lnTo>
                  <a:pt x="210591" y="74510"/>
                </a:lnTo>
                <a:lnTo>
                  <a:pt x="61772" y="74790"/>
                </a:lnTo>
                <a:lnTo>
                  <a:pt x="55499" y="79933"/>
                </a:lnTo>
                <a:lnTo>
                  <a:pt x="45580" y="81432"/>
                </a:lnTo>
                <a:lnTo>
                  <a:pt x="34721" y="81432"/>
                </a:lnTo>
                <a:lnTo>
                  <a:pt x="29857" y="76568"/>
                </a:lnTo>
                <a:lnTo>
                  <a:pt x="18618" y="69926"/>
                </a:lnTo>
                <a:lnTo>
                  <a:pt x="10477" y="63461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762796" y="7816941"/>
            <a:ext cx="3644" cy="55029"/>
          </a:xfrm>
          <a:custGeom>
            <a:avLst/>
            <a:gdLst/>
            <a:ahLst/>
            <a:cxnLst/>
            <a:rect l="l" t="t" r="r" b="b"/>
            <a:pathLst>
              <a:path w="3644" h="55029">
                <a:moveTo>
                  <a:pt x="3352" y="88"/>
                </a:moveTo>
                <a:lnTo>
                  <a:pt x="0" y="0"/>
                </a:lnTo>
                <a:lnTo>
                  <a:pt x="177" y="55029"/>
                </a:lnTo>
                <a:lnTo>
                  <a:pt x="1206" y="54749"/>
                </a:lnTo>
                <a:lnTo>
                  <a:pt x="2882" y="29197"/>
                </a:lnTo>
                <a:lnTo>
                  <a:pt x="3644" y="27520"/>
                </a:lnTo>
                <a:lnTo>
                  <a:pt x="3352" y="8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774861" y="9385012"/>
            <a:ext cx="3086" cy="181952"/>
          </a:xfrm>
          <a:custGeom>
            <a:avLst/>
            <a:gdLst/>
            <a:ahLst/>
            <a:cxnLst/>
            <a:rect l="l" t="t" r="r" b="b"/>
            <a:pathLst>
              <a:path w="3086" h="181952">
                <a:moveTo>
                  <a:pt x="0" y="181775"/>
                </a:moveTo>
                <a:lnTo>
                  <a:pt x="1028" y="181952"/>
                </a:lnTo>
                <a:lnTo>
                  <a:pt x="2235" y="104089"/>
                </a:lnTo>
                <a:lnTo>
                  <a:pt x="3086" y="99212"/>
                </a:lnTo>
                <a:lnTo>
                  <a:pt x="3086" y="45593"/>
                </a:lnTo>
                <a:lnTo>
                  <a:pt x="2705" y="279"/>
                </a:lnTo>
                <a:lnTo>
                  <a:pt x="1117" y="0"/>
                </a:lnTo>
                <a:lnTo>
                  <a:pt x="0" y="181775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627910" y="7817020"/>
            <a:ext cx="6451" cy="54863"/>
          </a:xfrm>
          <a:custGeom>
            <a:avLst/>
            <a:gdLst/>
            <a:ahLst/>
            <a:cxnLst/>
            <a:rect l="l" t="t" r="r" b="b"/>
            <a:pathLst>
              <a:path w="6451" h="54864">
                <a:moveTo>
                  <a:pt x="3835" y="292"/>
                </a:moveTo>
                <a:lnTo>
                  <a:pt x="2514" y="4025"/>
                </a:lnTo>
                <a:lnTo>
                  <a:pt x="0" y="54863"/>
                </a:lnTo>
                <a:lnTo>
                  <a:pt x="6451" y="54863"/>
                </a:lnTo>
                <a:lnTo>
                  <a:pt x="6273" y="0"/>
                </a:lnTo>
                <a:lnTo>
                  <a:pt x="3835" y="292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196788" y="9625934"/>
            <a:ext cx="4864" cy="46901"/>
          </a:xfrm>
          <a:custGeom>
            <a:avLst/>
            <a:gdLst/>
            <a:ahLst/>
            <a:cxnLst/>
            <a:rect l="l" t="t" r="r" b="b"/>
            <a:pathLst>
              <a:path w="4864" h="46901">
                <a:moveTo>
                  <a:pt x="0" y="46901"/>
                </a:moveTo>
                <a:lnTo>
                  <a:pt x="4864" y="46812"/>
                </a:lnTo>
                <a:lnTo>
                  <a:pt x="4864" y="88"/>
                </a:lnTo>
                <a:lnTo>
                  <a:pt x="0" y="0"/>
                </a:lnTo>
                <a:lnTo>
                  <a:pt x="0" y="4690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766157" y="7817026"/>
            <a:ext cx="3454" cy="27432"/>
          </a:xfrm>
          <a:custGeom>
            <a:avLst/>
            <a:gdLst/>
            <a:ahLst/>
            <a:cxnLst/>
            <a:rect l="l" t="t" r="r" b="b"/>
            <a:pathLst>
              <a:path w="3454" h="27431">
                <a:moveTo>
                  <a:pt x="279" y="27432"/>
                </a:moveTo>
                <a:lnTo>
                  <a:pt x="1689" y="27241"/>
                </a:lnTo>
                <a:lnTo>
                  <a:pt x="3454" y="24333"/>
                </a:lnTo>
                <a:lnTo>
                  <a:pt x="1587" y="88"/>
                </a:lnTo>
                <a:lnTo>
                  <a:pt x="0" y="0"/>
                </a:lnTo>
                <a:lnTo>
                  <a:pt x="279" y="27432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775889" y="9489094"/>
            <a:ext cx="2057" cy="78066"/>
          </a:xfrm>
          <a:custGeom>
            <a:avLst/>
            <a:gdLst/>
            <a:ahLst/>
            <a:cxnLst/>
            <a:rect l="l" t="t" r="r" b="b"/>
            <a:pathLst>
              <a:path w="2057" h="78066">
                <a:moveTo>
                  <a:pt x="0" y="77876"/>
                </a:moveTo>
                <a:lnTo>
                  <a:pt x="1587" y="78066"/>
                </a:lnTo>
                <a:lnTo>
                  <a:pt x="2057" y="37541"/>
                </a:lnTo>
                <a:lnTo>
                  <a:pt x="1206" y="0"/>
                </a:lnTo>
                <a:lnTo>
                  <a:pt x="0" y="77876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840165" y="8153521"/>
            <a:ext cx="289979" cy="1472615"/>
          </a:xfrm>
          <a:custGeom>
            <a:avLst/>
            <a:gdLst/>
            <a:ahLst/>
            <a:cxnLst/>
            <a:rect l="l" t="t" r="r" b="b"/>
            <a:pathLst>
              <a:path w="289979" h="1472615">
                <a:moveTo>
                  <a:pt x="42316" y="806450"/>
                </a:moveTo>
                <a:lnTo>
                  <a:pt x="36042" y="810387"/>
                </a:lnTo>
                <a:lnTo>
                  <a:pt x="26301" y="816940"/>
                </a:lnTo>
                <a:lnTo>
                  <a:pt x="21437" y="821804"/>
                </a:lnTo>
                <a:lnTo>
                  <a:pt x="13296" y="831634"/>
                </a:lnTo>
                <a:lnTo>
                  <a:pt x="9740" y="836218"/>
                </a:lnTo>
                <a:lnTo>
                  <a:pt x="6362" y="843800"/>
                </a:lnTo>
                <a:lnTo>
                  <a:pt x="1409" y="858405"/>
                </a:lnTo>
                <a:lnTo>
                  <a:pt x="88" y="878535"/>
                </a:lnTo>
                <a:lnTo>
                  <a:pt x="190" y="881811"/>
                </a:lnTo>
                <a:lnTo>
                  <a:pt x="0" y="886764"/>
                </a:lnTo>
                <a:lnTo>
                  <a:pt x="3657" y="902588"/>
                </a:lnTo>
                <a:lnTo>
                  <a:pt x="11328" y="916343"/>
                </a:lnTo>
                <a:lnTo>
                  <a:pt x="24714" y="931976"/>
                </a:lnTo>
                <a:lnTo>
                  <a:pt x="32956" y="938339"/>
                </a:lnTo>
                <a:lnTo>
                  <a:pt x="40538" y="942454"/>
                </a:lnTo>
                <a:lnTo>
                  <a:pt x="43903" y="946569"/>
                </a:lnTo>
                <a:lnTo>
                  <a:pt x="45389" y="944041"/>
                </a:lnTo>
                <a:lnTo>
                  <a:pt x="50165" y="945819"/>
                </a:lnTo>
                <a:lnTo>
                  <a:pt x="71323" y="950696"/>
                </a:lnTo>
                <a:lnTo>
                  <a:pt x="71513" y="1470177"/>
                </a:lnTo>
                <a:lnTo>
                  <a:pt x="45872" y="1471955"/>
                </a:lnTo>
                <a:lnTo>
                  <a:pt x="132168" y="1472615"/>
                </a:lnTo>
                <a:lnTo>
                  <a:pt x="286702" y="1472615"/>
                </a:lnTo>
                <a:lnTo>
                  <a:pt x="289979" y="1471764"/>
                </a:lnTo>
                <a:lnTo>
                  <a:pt x="289407" y="1471104"/>
                </a:lnTo>
                <a:lnTo>
                  <a:pt x="267144" y="1470355"/>
                </a:lnTo>
                <a:lnTo>
                  <a:pt x="74041" y="1470177"/>
                </a:lnTo>
                <a:lnTo>
                  <a:pt x="74041" y="950594"/>
                </a:lnTo>
                <a:lnTo>
                  <a:pt x="159867" y="948829"/>
                </a:lnTo>
                <a:lnTo>
                  <a:pt x="68148" y="947419"/>
                </a:lnTo>
                <a:lnTo>
                  <a:pt x="56629" y="945819"/>
                </a:lnTo>
                <a:lnTo>
                  <a:pt x="39027" y="939088"/>
                </a:lnTo>
                <a:lnTo>
                  <a:pt x="32486" y="933932"/>
                </a:lnTo>
                <a:lnTo>
                  <a:pt x="27432" y="931037"/>
                </a:lnTo>
                <a:lnTo>
                  <a:pt x="26492" y="929157"/>
                </a:lnTo>
                <a:lnTo>
                  <a:pt x="20967" y="924483"/>
                </a:lnTo>
                <a:lnTo>
                  <a:pt x="20320" y="922426"/>
                </a:lnTo>
                <a:lnTo>
                  <a:pt x="14414" y="914844"/>
                </a:lnTo>
                <a:lnTo>
                  <a:pt x="6273" y="901928"/>
                </a:lnTo>
                <a:lnTo>
                  <a:pt x="2997" y="890511"/>
                </a:lnTo>
                <a:lnTo>
                  <a:pt x="2336" y="876846"/>
                </a:lnTo>
                <a:lnTo>
                  <a:pt x="2997" y="859993"/>
                </a:lnTo>
                <a:lnTo>
                  <a:pt x="6553" y="849223"/>
                </a:lnTo>
                <a:lnTo>
                  <a:pt x="13106" y="836320"/>
                </a:lnTo>
                <a:lnTo>
                  <a:pt x="16573" y="832573"/>
                </a:lnTo>
                <a:lnTo>
                  <a:pt x="20320" y="826769"/>
                </a:lnTo>
                <a:lnTo>
                  <a:pt x="22936" y="824992"/>
                </a:lnTo>
                <a:lnTo>
                  <a:pt x="26492" y="821334"/>
                </a:lnTo>
                <a:lnTo>
                  <a:pt x="32296" y="816101"/>
                </a:lnTo>
                <a:lnTo>
                  <a:pt x="37630" y="813384"/>
                </a:lnTo>
                <a:lnTo>
                  <a:pt x="42125" y="809637"/>
                </a:lnTo>
                <a:lnTo>
                  <a:pt x="46431" y="807389"/>
                </a:lnTo>
                <a:lnTo>
                  <a:pt x="52412" y="806640"/>
                </a:lnTo>
                <a:lnTo>
                  <a:pt x="57289" y="805243"/>
                </a:lnTo>
                <a:lnTo>
                  <a:pt x="68605" y="803363"/>
                </a:lnTo>
                <a:lnTo>
                  <a:pt x="159867" y="801687"/>
                </a:lnTo>
                <a:lnTo>
                  <a:pt x="74041" y="799998"/>
                </a:lnTo>
                <a:lnTo>
                  <a:pt x="74129" y="769950"/>
                </a:lnTo>
                <a:lnTo>
                  <a:pt x="156591" y="769861"/>
                </a:lnTo>
                <a:lnTo>
                  <a:pt x="77876" y="768451"/>
                </a:lnTo>
                <a:lnTo>
                  <a:pt x="59994" y="766864"/>
                </a:lnTo>
                <a:lnTo>
                  <a:pt x="43713" y="762000"/>
                </a:lnTo>
                <a:lnTo>
                  <a:pt x="35763" y="756564"/>
                </a:lnTo>
                <a:lnTo>
                  <a:pt x="25933" y="750481"/>
                </a:lnTo>
                <a:lnTo>
                  <a:pt x="18630" y="741870"/>
                </a:lnTo>
                <a:lnTo>
                  <a:pt x="4584" y="718096"/>
                </a:lnTo>
                <a:lnTo>
                  <a:pt x="2997" y="711542"/>
                </a:lnTo>
                <a:lnTo>
                  <a:pt x="2336" y="697979"/>
                </a:lnTo>
                <a:lnTo>
                  <a:pt x="2997" y="679437"/>
                </a:lnTo>
                <a:lnTo>
                  <a:pt x="6553" y="668578"/>
                </a:lnTo>
                <a:lnTo>
                  <a:pt x="11518" y="659041"/>
                </a:lnTo>
                <a:lnTo>
                  <a:pt x="13855" y="655662"/>
                </a:lnTo>
                <a:lnTo>
                  <a:pt x="15354" y="652856"/>
                </a:lnTo>
                <a:lnTo>
                  <a:pt x="18249" y="650328"/>
                </a:lnTo>
                <a:lnTo>
                  <a:pt x="21056" y="645464"/>
                </a:lnTo>
                <a:lnTo>
                  <a:pt x="33515" y="635076"/>
                </a:lnTo>
                <a:lnTo>
                  <a:pt x="48577" y="627405"/>
                </a:lnTo>
                <a:lnTo>
                  <a:pt x="54013" y="625995"/>
                </a:lnTo>
                <a:lnTo>
                  <a:pt x="58877" y="624306"/>
                </a:lnTo>
                <a:lnTo>
                  <a:pt x="67119" y="623468"/>
                </a:lnTo>
                <a:lnTo>
                  <a:pt x="75069" y="623379"/>
                </a:lnTo>
                <a:lnTo>
                  <a:pt x="77228" y="621969"/>
                </a:lnTo>
                <a:lnTo>
                  <a:pt x="158191" y="621131"/>
                </a:lnTo>
                <a:lnTo>
                  <a:pt x="74599" y="621030"/>
                </a:lnTo>
                <a:lnTo>
                  <a:pt x="74041" y="591083"/>
                </a:lnTo>
                <a:lnTo>
                  <a:pt x="159867" y="589305"/>
                </a:lnTo>
                <a:lnTo>
                  <a:pt x="69735" y="587895"/>
                </a:lnTo>
                <a:lnTo>
                  <a:pt x="56629" y="586308"/>
                </a:lnTo>
                <a:lnTo>
                  <a:pt x="42214" y="581253"/>
                </a:lnTo>
                <a:lnTo>
                  <a:pt x="37439" y="577608"/>
                </a:lnTo>
                <a:lnTo>
                  <a:pt x="34074" y="576478"/>
                </a:lnTo>
                <a:lnTo>
                  <a:pt x="32854" y="574332"/>
                </a:lnTo>
                <a:lnTo>
                  <a:pt x="29108" y="573201"/>
                </a:lnTo>
                <a:lnTo>
                  <a:pt x="26492" y="569645"/>
                </a:lnTo>
                <a:lnTo>
                  <a:pt x="20967" y="564972"/>
                </a:lnTo>
                <a:lnTo>
                  <a:pt x="20218" y="562914"/>
                </a:lnTo>
                <a:lnTo>
                  <a:pt x="6273" y="542404"/>
                </a:lnTo>
                <a:lnTo>
                  <a:pt x="2997" y="530987"/>
                </a:lnTo>
                <a:lnTo>
                  <a:pt x="2336" y="517321"/>
                </a:lnTo>
                <a:lnTo>
                  <a:pt x="2997" y="500481"/>
                </a:lnTo>
                <a:lnTo>
                  <a:pt x="6553" y="489712"/>
                </a:lnTo>
                <a:lnTo>
                  <a:pt x="11518" y="480072"/>
                </a:lnTo>
                <a:lnTo>
                  <a:pt x="12268" y="478383"/>
                </a:lnTo>
                <a:lnTo>
                  <a:pt x="13754" y="475488"/>
                </a:lnTo>
                <a:lnTo>
                  <a:pt x="16573" y="472960"/>
                </a:lnTo>
                <a:lnTo>
                  <a:pt x="19469" y="467995"/>
                </a:lnTo>
                <a:lnTo>
                  <a:pt x="21348" y="467067"/>
                </a:lnTo>
                <a:lnTo>
                  <a:pt x="26962" y="459486"/>
                </a:lnTo>
                <a:lnTo>
                  <a:pt x="29578" y="458355"/>
                </a:lnTo>
                <a:lnTo>
                  <a:pt x="35013" y="454431"/>
                </a:lnTo>
                <a:lnTo>
                  <a:pt x="37719" y="453859"/>
                </a:lnTo>
                <a:lnTo>
                  <a:pt x="42125" y="450113"/>
                </a:lnTo>
                <a:lnTo>
                  <a:pt x="50825" y="447128"/>
                </a:lnTo>
                <a:lnTo>
                  <a:pt x="55600" y="445820"/>
                </a:lnTo>
                <a:lnTo>
                  <a:pt x="60464" y="444500"/>
                </a:lnTo>
                <a:lnTo>
                  <a:pt x="67017" y="443750"/>
                </a:lnTo>
                <a:lnTo>
                  <a:pt x="159867" y="442163"/>
                </a:lnTo>
                <a:lnTo>
                  <a:pt x="74041" y="440486"/>
                </a:lnTo>
                <a:lnTo>
                  <a:pt x="74129" y="410438"/>
                </a:lnTo>
                <a:lnTo>
                  <a:pt x="156591" y="410438"/>
                </a:lnTo>
                <a:lnTo>
                  <a:pt x="77876" y="408940"/>
                </a:lnTo>
                <a:lnTo>
                  <a:pt x="61595" y="407339"/>
                </a:lnTo>
                <a:lnTo>
                  <a:pt x="43713" y="402475"/>
                </a:lnTo>
                <a:lnTo>
                  <a:pt x="34163" y="395452"/>
                </a:lnTo>
                <a:lnTo>
                  <a:pt x="25933" y="390969"/>
                </a:lnTo>
                <a:lnTo>
                  <a:pt x="19380" y="384505"/>
                </a:lnTo>
                <a:lnTo>
                  <a:pt x="18440" y="380860"/>
                </a:lnTo>
                <a:lnTo>
                  <a:pt x="6464" y="363258"/>
                </a:lnTo>
                <a:lnTo>
                  <a:pt x="2997" y="352031"/>
                </a:lnTo>
                <a:lnTo>
                  <a:pt x="2336" y="338455"/>
                </a:lnTo>
                <a:lnTo>
                  <a:pt x="2997" y="319925"/>
                </a:lnTo>
                <a:lnTo>
                  <a:pt x="6553" y="309156"/>
                </a:lnTo>
                <a:lnTo>
                  <a:pt x="11518" y="299516"/>
                </a:lnTo>
                <a:lnTo>
                  <a:pt x="13855" y="296151"/>
                </a:lnTo>
                <a:lnTo>
                  <a:pt x="15354" y="293344"/>
                </a:lnTo>
                <a:lnTo>
                  <a:pt x="18249" y="290817"/>
                </a:lnTo>
                <a:lnTo>
                  <a:pt x="21056" y="285953"/>
                </a:lnTo>
                <a:lnTo>
                  <a:pt x="28460" y="278739"/>
                </a:lnTo>
                <a:lnTo>
                  <a:pt x="31165" y="278180"/>
                </a:lnTo>
                <a:lnTo>
                  <a:pt x="38379" y="272275"/>
                </a:lnTo>
                <a:lnTo>
                  <a:pt x="54013" y="266484"/>
                </a:lnTo>
                <a:lnTo>
                  <a:pt x="58877" y="264795"/>
                </a:lnTo>
                <a:lnTo>
                  <a:pt x="67119" y="263944"/>
                </a:lnTo>
                <a:lnTo>
                  <a:pt x="74790" y="263575"/>
                </a:lnTo>
                <a:lnTo>
                  <a:pt x="75628" y="262636"/>
                </a:lnTo>
                <a:lnTo>
                  <a:pt x="158191" y="261607"/>
                </a:lnTo>
                <a:lnTo>
                  <a:pt x="74041" y="259829"/>
                </a:lnTo>
                <a:lnTo>
                  <a:pt x="74041" y="231559"/>
                </a:lnTo>
                <a:lnTo>
                  <a:pt x="159867" y="229781"/>
                </a:lnTo>
                <a:lnTo>
                  <a:pt x="69735" y="228384"/>
                </a:lnTo>
                <a:lnTo>
                  <a:pt x="56629" y="226885"/>
                </a:lnTo>
                <a:lnTo>
                  <a:pt x="42214" y="221742"/>
                </a:lnTo>
                <a:lnTo>
                  <a:pt x="37439" y="218084"/>
                </a:lnTo>
                <a:lnTo>
                  <a:pt x="34074" y="216966"/>
                </a:lnTo>
                <a:lnTo>
                  <a:pt x="32854" y="214807"/>
                </a:lnTo>
                <a:lnTo>
                  <a:pt x="29108" y="213690"/>
                </a:lnTo>
                <a:lnTo>
                  <a:pt x="26492" y="210134"/>
                </a:lnTo>
                <a:lnTo>
                  <a:pt x="19380" y="203860"/>
                </a:lnTo>
                <a:lnTo>
                  <a:pt x="18630" y="201803"/>
                </a:lnTo>
                <a:lnTo>
                  <a:pt x="6273" y="182892"/>
                </a:lnTo>
                <a:lnTo>
                  <a:pt x="2997" y="171475"/>
                </a:lnTo>
                <a:lnTo>
                  <a:pt x="2336" y="157810"/>
                </a:lnTo>
                <a:lnTo>
                  <a:pt x="2997" y="140957"/>
                </a:lnTo>
                <a:lnTo>
                  <a:pt x="7493" y="125895"/>
                </a:lnTo>
                <a:lnTo>
                  <a:pt x="8242" y="125323"/>
                </a:lnTo>
                <a:lnTo>
                  <a:pt x="10490" y="120840"/>
                </a:lnTo>
                <a:lnTo>
                  <a:pt x="12357" y="118960"/>
                </a:lnTo>
                <a:lnTo>
                  <a:pt x="13665" y="116065"/>
                </a:lnTo>
                <a:lnTo>
                  <a:pt x="15544" y="114096"/>
                </a:lnTo>
                <a:lnTo>
                  <a:pt x="18630" y="109410"/>
                </a:lnTo>
                <a:lnTo>
                  <a:pt x="21247" y="107543"/>
                </a:lnTo>
                <a:lnTo>
                  <a:pt x="21996" y="105956"/>
                </a:lnTo>
                <a:lnTo>
                  <a:pt x="25082" y="101269"/>
                </a:lnTo>
                <a:lnTo>
                  <a:pt x="33972" y="95935"/>
                </a:lnTo>
                <a:lnTo>
                  <a:pt x="37820" y="94068"/>
                </a:lnTo>
                <a:lnTo>
                  <a:pt x="45300" y="88925"/>
                </a:lnTo>
                <a:lnTo>
                  <a:pt x="50825" y="87604"/>
                </a:lnTo>
                <a:lnTo>
                  <a:pt x="55600" y="86296"/>
                </a:lnTo>
                <a:lnTo>
                  <a:pt x="60464" y="84988"/>
                </a:lnTo>
                <a:lnTo>
                  <a:pt x="67017" y="84239"/>
                </a:lnTo>
                <a:lnTo>
                  <a:pt x="161467" y="82651"/>
                </a:lnTo>
                <a:lnTo>
                  <a:pt x="160909" y="81991"/>
                </a:lnTo>
                <a:lnTo>
                  <a:pt x="74041" y="80962"/>
                </a:lnTo>
                <a:lnTo>
                  <a:pt x="73190" y="0"/>
                </a:lnTo>
                <a:lnTo>
                  <a:pt x="71424" y="80873"/>
                </a:lnTo>
                <a:lnTo>
                  <a:pt x="54571" y="83578"/>
                </a:lnTo>
                <a:lnTo>
                  <a:pt x="48577" y="85928"/>
                </a:lnTo>
                <a:lnTo>
                  <a:pt x="44094" y="84797"/>
                </a:lnTo>
                <a:lnTo>
                  <a:pt x="42214" y="87426"/>
                </a:lnTo>
                <a:lnTo>
                  <a:pt x="36042" y="91452"/>
                </a:lnTo>
                <a:lnTo>
                  <a:pt x="24803" y="98094"/>
                </a:lnTo>
                <a:lnTo>
                  <a:pt x="19939" y="102958"/>
                </a:lnTo>
                <a:lnTo>
                  <a:pt x="19469" y="105295"/>
                </a:lnTo>
                <a:lnTo>
                  <a:pt x="13106" y="112318"/>
                </a:lnTo>
                <a:lnTo>
                  <a:pt x="9829" y="117182"/>
                </a:lnTo>
                <a:lnTo>
                  <a:pt x="5803" y="124206"/>
                </a:lnTo>
                <a:lnTo>
                  <a:pt x="1409" y="139369"/>
                </a:lnTo>
                <a:lnTo>
                  <a:pt x="88" y="157899"/>
                </a:lnTo>
                <a:lnTo>
                  <a:pt x="190" y="162775"/>
                </a:lnTo>
                <a:lnTo>
                  <a:pt x="0" y="167728"/>
                </a:lnTo>
                <a:lnTo>
                  <a:pt x="3746" y="183451"/>
                </a:lnTo>
                <a:lnTo>
                  <a:pt x="13017" y="198894"/>
                </a:lnTo>
                <a:lnTo>
                  <a:pt x="24714" y="212940"/>
                </a:lnTo>
                <a:lnTo>
                  <a:pt x="32956" y="219303"/>
                </a:lnTo>
                <a:lnTo>
                  <a:pt x="38938" y="221830"/>
                </a:lnTo>
                <a:lnTo>
                  <a:pt x="43992" y="227634"/>
                </a:lnTo>
                <a:lnTo>
                  <a:pt x="45389" y="225005"/>
                </a:lnTo>
                <a:lnTo>
                  <a:pt x="55041" y="228473"/>
                </a:lnTo>
                <a:lnTo>
                  <a:pt x="68237" y="229882"/>
                </a:lnTo>
                <a:lnTo>
                  <a:pt x="71424" y="231660"/>
                </a:lnTo>
                <a:lnTo>
                  <a:pt x="71513" y="261518"/>
                </a:lnTo>
                <a:lnTo>
                  <a:pt x="57848" y="262458"/>
                </a:lnTo>
                <a:lnTo>
                  <a:pt x="45021" y="266382"/>
                </a:lnTo>
                <a:lnTo>
                  <a:pt x="43903" y="263766"/>
                </a:lnTo>
                <a:lnTo>
                  <a:pt x="42875" y="264045"/>
                </a:lnTo>
                <a:lnTo>
                  <a:pt x="42405" y="266763"/>
                </a:lnTo>
                <a:lnTo>
                  <a:pt x="42125" y="267792"/>
                </a:lnTo>
                <a:lnTo>
                  <a:pt x="36220" y="270497"/>
                </a:lnTo>
                <a:lnTo>
                  <a:pt x="26492" y="276961"/>
                </a:lnTo>
                <a:lnTo>
                  <a:pt x="19850" y="283413"/>
                </a:lnTo>
                <a:lnTo>
                  <a:pt x="19469" y="284264"/>
                </a:lnTo>
                <a:lnTo>
                  <a:pt x="13296" y="291566"/>
                </a:lnTo>
                <a:lnTo>
                  <a:pt x="8521" y="298119"/>
                </a:lnTo>
                <a:lnTo>
                  <a:pt x="1409" y="318338"/>
                </a:lnTo>
                <a:lnTo>
                  <a:pt x="88" y="338455"/>
                </a:lnTo>
                <a:lnTo>
                  <a:pt x="190" y="341731"/>
                </a:lnTo>
                <a:lnTo>
                  <a:pt x="0" y="348284"/>
                </a:lnTo>
                <a:lnTo>
                  <a:pt x="3467" y="362699"/>
                </a:lnTo>
                <a:lnTo>
                  <a:pt x="6362" y="368223"/>
                </a:lnTo>
                <a:lnTo>
                  <a:pt x="14693" y="381139"/>
                </a:lnTo>
                <a:lnTo>
                  <a:pt x="24714" y="393496"/>
                </a:lnTo>
                <a:lnTo>
                  <a:pt x="34632" y="399859"/>
                </a:lnTo>
                <a:lnTo>
                  <a:pt x="41935" y="404253"/>
                </a:lnTo>
                <a:lnTo>
                  <a:pt x="43903" y="408190"/>
                </a:lnTo>
                <a:lnTo>
                  <a:pt x="44932" y="405663"/>
                </a:lnTo>
                <a:lnTo>
                  <a:pt x="51765" y="407441"/>
                </a:lnTo>
                <a:lnTo>
                  <a:pt x="71513" y="410527"/>
                </a:lnTo>
                <a:lnTo>
                  <a:pt x="71424" y="440385"/>
                </a:lnTo>
                <a:lnTo>
                  <a:pt x="54571" y="443103"/>
                </a:lnTo>
                <a:lnTo>
                  <a:pt x="48577" y="445439"/>
                </a:lnTo>
                <a:lnTo>
                  <a:pt x="44094" y="444220"/>
                </a:lnTo>
                <a:lnTo>
                  <a:pt x="42316" y="446938"/>
                </a:lnTo>
                <a:lnTo>
                  <a:pt x="36042" y="450964"/>
                </a:lnTo>
                <a:lnTo>
                  <a:pt x="24904" y="457695"/>
                </a:lnTo>
                <a:lnTo>
                  <a:pt x="24434" y="459854"/>
                </a:lnTo>
                <a:lnTo>
                  <a:pt x="21526" y="462381"/>
                </a:lnTo>
                <a:lnTo>
                  <a:pt x="13296" y="472122"/>
                </a:lnTo>
                <a:lnTo>
                  <a:pt x="9740" y="476707"/>
                </a:lnTo>
                <a:lnTo>
                  <a:pt x="6362" y="484289"/>
                </a:lnTo>
                <a:lnTo>
                  <a:pt x="1409" y="498881"/>
                </a:lnTo>
                <a:lnTo>
                  <a:pt x="88" y="517423"/>
                </a:lnTo>
                <a:lnTo>
                  <a:pt x="190" y="522287"/>
                </a:lnTo>
                <a:lnTo>
                  <a:pt x="0" y="527253"/>
                </a:lnTo>
                <a:lnTo>
                  <a:pt x="3746" y="542975"/>
                </a:lnTo>
                <a:lnTo>
                  <a:pt x="11328" y="556831"/>
                </a:lnTo>
                <a:lnTo>
                  <a:pt x="24714" y="572452"/>
                </a:lnTo>
                <a:lnTo>
                  <a:pt x="32956" y="578815"/>
                </a:lnTo>
                <a:lnTo>
                  <a:pt x="38938" y="581355"/>
                </a:lnTo>
                <a:lnTo>
                  <a:pt x="43992" y="587057"/>
                </a:lnTo>
                <a:lnTo>
                  <a:pt x="45389" y="584530"/>
                </a:lnTo>
                <a:lnTo>
                  <a:pt x="55041" y="587997"/>
                </a:lnTo>
                <a:lnTo>
                  <a:pt x="68237" y="589394"/>
                </a:lnTo>
                <a:lnTo>
                  <a:pt x="71424" y="591172"/>
                </a:lnTo>
                <a:lnTo>
                  <a:pt x="71513" y="621030"/>
                </a:lnTo>
                <a:lnTo>
                  <a:pt x="57848" y="621969"/>
                </a:lnTo>
                <a:lnTo>
                  <a:pt x="45021" y="625906"/>
                </a:lnTo>
                <a:lnTo>
                  <a:pt x="43903" y="623277"/>
                </a:lnTo>
                <a:lnTo>
                  <a:pt x="42875" y="623570"/>
                </a:lnTo>
                <a:lnTo>
                  <a:pt x="42405" y="626275"/>
                </a:lnTo>
                <a:lnTo>
                  <a:pt x="37719" y="629831"/>
                </a:lnTo>
                <a:lnTo>
                  <a:pt x="26492" y="636473"/>
                </a:lnTo>
                <a:lnTo>
                  <a:pt x="19850" y="642937"/>
                </a:lnTo>
                <a:lnTo>
                  <a:pt x="19469" y="643775"/>
                </a:lnTo>
                <a:lnTo>
                  <a:pt x="13296" y="650989"/>
                </a:lnTo>
                <a:lnTo>
                  <a:pt x="8521" y="657631"/>
                </a:lnTo>
                <a:lnTo>
                  <a:pt x="1409" y="677849"/>
                </a:lnTo>
                <a:lnTo>
                  <a:pt x="88" y="697979"/>
                </a:lnTo>
                <a:lnTo>
                  <a:pt x="190" y="701154"/>
                </a:lnTo>
                <a:lnTo>
                  <a:pt x="0" y="707796"/>
                </a:lnTo>
                <a:lnTo>
                  <a:pt x="3467" y="722223"/>
                </a:lnTo>
                <a:lnTo>
                  <a:pt x="6362" y="727735"/>
                </a:lnTo>
                <a:lnTo>
                  <a:pt x="14693" y="740562"/>
                </a:lnTo>
                <a:lnTo>
                  <a:pt x="24714" y="753008"/>
                </a:lnTo>
                <a:lnTo>
                  <a:pt x="34632" y="759383"/>
                </a:lnTo>
                <a:lnTo>
                  <a:pt x="41935" y="763778"/>
                </a:lnTo>
                <a:lnTo>
                  <a:pt x="43903" y="767702"/>
                </a:lnTo>
                <a:lnTo>
                  <a:pt x="44932" y="765175"/>
                </a:lnTo>
                <a:lnTo>
                  <a:pt x="58318" y="768451"/>
                </a:lnTo>
                <a:lnTo>
                  <a:pt x="71513" y="770051"/>
                </a:lnTo>
                <a:lnTo>
                  <a:pt x="71323" y="799807"/>
                </a:lnTo>
                <a:lnTo>
                  <a:pt x="56159" y="802525"/>
                </a:lnTo>
                <a:lnTo>
                  <a:pt x="50266" y="804862"/>
                </a:lnTo>
                <a:lnTo>
                  <a:pt x="43992" y="803744"/>
                </a:lnTo>
                <a:lnTo>
                  <a:pt x="42316" y="8064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767740" y="7817029"/>
            <a:ext cx="3568" cy="24333"/>
          </a:xfrm>
          <a:custGeom>
            <a:avLst/>
            <a:gdLst/>
            <a:ahLst/>
            <a:cxnLst/>
            <a:rect l="l" t="t" r="r" b="b"/>
            <a:pathLst>
              <a:path w="3568" h="24333">
                <a:moveTo>
                  <a:pt x="0" y="88"/>
                </a:moveTo>
                <a:lnTo>
                  <a:pt x="1879" y="24333"/>
                </a:lnTo>
                <a:lnTo>
                  <a:pt x="3568" y="22745"/>
                </a:lnTo>
                <a:lnTo>
                  <a:pt x="3276" y="0"/>
                </a:lnTo>
                <a:lnTo>
                  <a:pt x="0" y="88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201646" y="9626033"/>
            <a:ext cx="9829" cy="46710"/>
          </a:xfrm>
          <a:custGeom>
            <a:avLst/>
            <a:gdLst/>
            <a:ahLst/>
            <a:cxnLst/>
            <a:rect l="l" t="t" r="r" b="b"/>
            <a:pathLst>
              <a:path w="9829" h="46710">
                <a:moveTo>
                  <a:pt x="0" y="46710"/>
                </a:moveTo>
                <a:lnTo>
                  <a:pt x="9829" y="46621"/>
                </a:lnTo>
                <a:lnTo>
                  <a:pt x="9829" y="101"/>
                </a:lnTo>
                <a:lnTo>
                  <a:pt x="0" y="0"/>
                </a:lnTo>
                <a:lnTo>
                  <a:pt x="0" y="46710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634180" y="7816848"/>
            <a:ext cx="6731" cy="55029"/>
          </a:xfrm>
          <a:custGeom>
            <a:avLst/>
            <a:gdLst/>
            <a:ahLst/>
            <a:cxnLst/>
            <a:rect l="l" t="t" r="r" b="b"/>
            <a:pathLst>
              <a:path w="6731" h="55029">
                <a:moveTo>
                  <a:pt x="0" y="177"/>
                </a:moveTo>
                <a:lnTo>
                  <a:pt x="177" y="55029"/>
                </a:lnTo>
                <a:lnTo>
                  <a:pt x="6731" y="55029"/>
                </a:lnTo>
                <a:lnTo>
                  <a:pt x="6172" y="16840"/>
                </a:lnTo>
                <a:lnTo>
                  <a:pt x="3556" y="0"/>
                </a:lnTo>
                <a:lnTo>
                  <a:pt x="0" y="177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647382" y="9384922"/>
            <a:ext cx="2044" cy="182041"/>
          </a:xfrm>
          <a:custGeom>
            <a:avLst/>
            <a:gdLst/>
            <a:ahLst/>
            <a:cxnLst/>
            <a:rect l="l" t="t" r="r" b="b"/>
            <a:pathLst>
              <a:path w="2044" h="182041">
                <a:moveTo>
                  <a:pt x="0" y="368"/>
                </a:moveTo>
                <a:lnTo>
                  <a:pt x="558" y="181952"/>
                </a:lnTo>
                <a:lnTo>
                  <a:pt x="1587" y="182041"/>
                </a:lnTo>
                <a:lnTo>
                  <a:pt x="2044" y="159588"/>
                </a:lnTo>
                <a:lnTo>
                  <a:pt x="1587" y="0"/>
                </a:lnTo>
                <a:lnTo>
                  <a:pt x="0" y="36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143065" y="8152309"/>
            <a:ext cx="24422" cy="1473073"/>
          </a:xfrm>
          <a:custGeom>
            <a:avLst/>
            <a:gdLst/>
            <a:ahLst/>
            <a:cxnLst/>
            <a:rect l="l" t="t" r="r" b="b"/>
            <a:pathLst>
              <a:path w="24422" h="1473073">
                <a:moveTo>
                  <a:pt x="24422" y="1471574"/>
                </a:moveTo>
                <a:lnTo>
                  <a:pt x="24422" y="0"/>
                </a:lnTo>
                <a:lnTo>
                  <a:pt x="558" y="177"/>
                </a:lnTo>
                <a:lnTo>
                  <a:pt x="0" y="1473073"/>
                </a:lnTo>
                <a:lnTo>
                  <a:pt x="1676" y="1473073"/>
                </a:lnTo>
                <a:lnTo>
                  <a:pt x="24422" y="147157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784690" y="7792698"/>
            <a:ext cx="1206" cy="12344"/>
          </a:xfrm>
          <a:custGeom>
            <a:avLst/>
            <a:gdLst/>
            <a:ahLst/>
            <a:cxnLst/>
            <a:rect l="l" t="t" r="r" b="b"/>
            <a:pathLst>
              <a:path w="1206" h="12344">
                <a:moveTo>
                  <a:pt x="0" y="279"/>
                </a:moveTo>
                <a:lnTo>
                  <a:pt x="368" y="12344"/>
                </a:lnTo>
                <a:lnTo>
                  <a:pt x="1206" y="11417"/>
                </a:lnTo>
                <a:lnTo>
                  <a:pt x="939" y="0"/>
                </a:lnTo>
                <a:lnTo>
                  <a:pt x="0" y="279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656171" y="7792698"/>
            <a:ext cx="1206" cy="12344"/>
          </a:xfrm>
          <a:custGeom>
            <a:avLst/>
            <a:gdLst/>
            <a:ahLst/>
            <a:cxnLst/>
            <a:rect l="l" t="t" r="r" b="b"/>
            <a:pathLst>
              <a:path w="1206" h="12344">
                <a:moveTo>
                  <a:pt x="0" y="279"/>
                </a:moveTo>
                <a:lnTo>
                  <a:pt x="381" y="12344"/>
                </a:lnTo>
                <a:lnTo>
                  <a:pt x="1206" y="11417"/>
                </a:lnTo>
                <a:lnTo>
                  <a:pt x="939" y="0"/>
                </a:lnTo>
                <a:lnTo>
                  <a:pt x="0" y="279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842507" y="8278855"/>
            <a:ext cx="31724" cy="81521"/>
          </a:xfrm>
          <a:custGeom>
            <a:avLst/>
            <a:gdLst/>
            <a:ahLst/>
            <a:cxnLst/>
            <a:rect l="l" t="t" r="r" b="b"/>
            <a:pathLst>
              <a:path w="31724" h="81521">
                <a:moveTo>
                  <a:pt x="5524" y="49415"/>
                </a:moveTo>
                <a:lnTo>
                  <a:pt x="12077" y="62420"/>
                </a:lnTo>
                <a:lnTo>
                  <a:pt x="26860" y="78524"/>
                </a:lnTo>
                <a:lnTo>
                  <a:pt x="31724" y="81521"/>
                </a:lnTo>
                <a:lnTo>
                  <a:pt x="28168" y="75526"/>
                </a:lnTo>
                <a:lnTo>
                  <a:pt x="27609" y="71602"/>
                </a:lnTo>
                <a:lnTo>
                  <a:pt x="23685" y="68694"/>
                </a:lnTo>
                <a:lnTo>
                  <a:pt x="5613" y="39585"/>
                </a:lnTo>
                <a:lnTo>
                  <a:pt x="3924" y="34810"/>
                </a:lnTo>
                <a:lnTo>
                  <a:pt x="3924" y="10756"/>
                </a:lnTo>
                <a:lnTo>
                  <a:pt x="5892" y="0"/>
                </a:lnTo>
                <a:lnTo>
                  <a:pt x="5156" y="558"/>
                </a:lnTo>
                <a:lnTo>
                  <a:pt x="647" y="15620"/>
                </a:lnTo>
                <a:lnTo>
                  <a:pt x="0" y="32473"/>
                </a:lnTo>
                <a:lnTo>
                  <a:pt x="5524" y="49415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842513" y="8462681"/>
            <a:ext cx="31635" cy="76847"/>
          </a:xfrm>
          <a:custGeom>
            <a:avLst/>
            <a:gdLst/>
            <a:ahLst/>
            <a:cxnLst/>
            <a:rect l="l" t="t" r="r" b="b"/>
            <a:pathLst>
              <a:path w="31635" h="76847">
                <a:moveTo>
                  <a:pt x="8978" y="54101"/>
                </a:moveTo>
                <a:lnTo>
                  <a:pt x="13652" y="60744"/>
                </a:lnTo>
                <a:lnTo>
                  <a:pt x="25260" y="73659"/>
                </a:lnTo>
                <a:lnTo>
                  <a:pt x="30695" y="76847"/>
                </a:lnTo>
                <a:lnTo>
                  <a:pt x="31635" y="75349"/>
                </a:lnTo>
                <a:lnTo>
                  <a:pt x="28066" y="70764"/>
                </a:lnTo>
                <a:lnTo>
                  <a:pt x="25920" y="66827"/>
                </a:lnTo>
                <a:lnTo>
                  <a:pt x="18808" y="57276"/>
                </a:lnTo>
                <a:lnTo>
                  <a:pt x="5511" y="36499"/>
                </a:lnTo>
                <a:lnTo>
                  <a:pt x="3924" y="29857"/>
                </a:lnTo>
                <a:lnTo>
                  <a:pt x="4203" y="0"/>
                </a:lnTo>
                <a:lnTo>
                  <a:pt x="647" y="10756"/>
                </a:lnTo>
                <a:lnTo>
                  <a:pt x="0" y="29298"/>
                </a:lnTo>
                <a:lnTo>
                  <a:pt x="8978" y="54101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842507" y="8643237"/>
            <a:ext cx="30695" cy="76098"/>
          </a:xfrm>
          <a:custGeom>
            <a:avLst/>
            <a:gdLst/>
            <a:ahLst/>
            <a:cxnLst/>
            <a:rect l="l" t="t" r="r" b="b"/>
            <a:pathLst>
              <a:path w="30695" h="76098">
                <a:moveTo>
                  <a:pt x="4203" y="0"/>
                </a:moveTo>
                <a:lnTo>
                  <a:pt x="647" y="10756"/>
                </a:lnTo>
                <a:lnTo>
                  <a:pt x="0" y="27609"/>
                </a:lnTo>
                <a:lnTo>
                  <a:pt x="5524" y="44551"/>
                </a:lnTo>
                <a:lnTo>
                  <a:pt x="12077" y="57556"/>
                </a:lnTo>
                <a:lnTo>
                  <a:pt x="23685" y="70383"/>
                </a:lnTo>
                <a:lnTo>
                  <a:pt x="30695" y="76098"/>
                </a:lnTo>
                <a:lnTo>
                  <a:pt x="30137" y="72072"/>
                </a:lnTo>
                <a:lnTo>
                  <a:pt x="26771" y="68795"/>
                </a:lnTo>
                <a:lnTo>
                  <a:pt x="25552" y="65519"/>
                </a:lnTo>
                <a:lnTo>
                  <a:pt x="7213" y="37998"/>
                </a:lnTo>
                <a:lnTo>
                  <a:pt x="3924" y="29946"/>
                </a:lnTo>
                <a:lnTo>
                  <a:pt x="4203" y="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842513" y="8822109"/>
            <a:ext cx="30314" cy="76555"/>
          </a:xfrm>
          <a:custGeom>
            <a:avLst/>
            <a:gdLst/>
            <a:ahLst/>
            <a:cxnLst/>
            <a:rect l="l" t="t" r="r" b="b"/>
            <a:pathLst>
              <a:path w="30314" h="76555">
                <a:moveTo>
                  <a:pt x="8978" y="54190"/>
                </a:moveTo>
                <a:lnTo>
                  <a:pt x="13652" y="60833"/>
                </a:lnTo>
                <a:lnTo>
                  <a:pt x="25260" y="73748"/>
                </a:lnTo>
                <a:lnTo>
                  <a:pt x="30314" y="76555"/>
                </a:lnTo>
                <a:lnTo>
                  <a:pt x="28346" y="70573"/>
                </a:lnTo>
                <a:lnTo>
                  <a:pt x="26009" y="66738"/>
                </a:lnTo>
                <a:lnTo>
                  <a:pt x="21805" y="62522"/>
                </a:lnTo>
                <a:lnTo>
                  <a:pt x="5511" y="36499"/>
                </a:lnTo>
                <a:lnTo>
                  <a:pt x="3924" y="29946"/>
                </a:lnTo>
                <a:lnTo>
                  <a:pt x="4203" y="0"/>
                </a:lnTo>
                <a:lnTo>
                  <a:pt x="647" y="10858"/>
                </a:lnTo>
                <a:lnTo>
                  <a:pt x="0" y="29387"/>
                </a:lnTo>
                <a:lnTo>
                  <a:pt x="8978" y="5419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842507" y="9002754"/>
            <a:ext cx="28740" cy="74688"/>
          </a:xfrm>
          <a:custGeom>
            <a:avLst/>
            <a:gdLst/>
            <a:ahLst/>
            <a:cxnLst/>
            <a:rect l="l" t="t" r="r" b="b"/>
            <a:pathLst>
              <a:path w="28740" h="74688">
                <a:moveTo>
                  <a:pt x="0" y="27609"/>
                </a:moveTo>
                <a:lnTo>
                  <a:pt x="7213" y="49415"/>
                </a:lnTo>
                <a:lnTo>
                  <a:pt x="13855" y="60655"/>
                </a:lnTo>
                <a:lnTo>
                  <a:pt x="28740" y="74688"/>
                </a:lnTo>
                <a:lnTo>
                  <a:pt x="28549" y="70472"/>
                </a:lnTo>
                <a:lnTo>
                  <a:pt x="25552" y="65519"/>
                </a:lnTo>
                <a:lnTo>
                  <a:pt x="7213" y="37998"/>
                </a:lnTo>
                <a:lnTo>
                  <a:pt x="3924" y="29946"/>
                </a:lnTo>
                <a:lnTo>
                  <a:pt x="4203" y="0"/>
                </a:lnTo>
                <a:lnTo>
                  <a:pt x="647" y="10756"/>
                </a:lnTo>
                <a:lnTo>
                  <a:pt x="0" y="27609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771014" y="7817026"/>
            <a:ext cx="2057" cy="22745"/>
          </a:xfrm>
          <a:custGeom>
            <a:avLst/>
            <a:gdLst/>
            <a:ahLst/>
            <a:cxnLst/>
            <a:rect l="l" t="t" r="r" b="b"/>
            <a:pathLst>
              <a:path w="2057" h="22745">
                <a:moveTo>
                  <a:pt x="292" y="22745"/>
                </a:moveTo>
                <a:lnTo>
                  <a:pt x="2057" y="21158"/>
                </a:lnTo>
                <a:lnTo>
                  <a:pt x="1689" y="177"/>
                </a:lnTo>
                <a:lnTo>
                  <a:pt x="0" y="0"/>
                </a:lnTo>
                <a:lnTo>
                  <a:pt x="292" y="22745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777477" y="9372010"/>
            <a:ext cx="8140" cy="195148"/>
          </a:xfrm>
          <a:custGeom>
            <a:avLst/>
            <a:gdLst/>
            <a:ahLst/>
            <a:cxnLst/>
            <a:rect l="l" t="t" r="r" b="b"/>
            <a:pathLst>
              <a:path w="8140" h="195148">
                <a:moveTo>
                  <a:pt x="469" y="154622"/>
                </a:moveTo>
                <a:lnTo>
                  <a:pt x="0" y="195148"/>
                </a:lnTo>
                <a:lnTo>
                  <a:pt x="3276" y="195059"/>
                </a:lnTo>
                <a:lnTo>
                  <a:pt x="5524" y="119341"/>
                </a:lnTo>
                <a:lnTo>
                  <a:pt x="6184" y="118681"/>
                </a:lnTo>
                <a:lnTo>
                  <a:pt x="7112" y="13563"/>
                </a:lnTo>
                <a:lnTo>
                  <a:pt x="8140" y="13004"/>
                </a:lnTo>
                <a:lnTo>
                  <a:pt x="7861" y="0"/>
                </a:lnTo>
                <a:lnTo>
                  <a:pt x="7213" y="558"/>
                </a:lnTo>
                <a:lnTo>
                  <a:pt x="4584" y="32562"/>
                </a:lnTo>
                <a:lnTo>
                  <a:pt x="4406" y="97066"/>
                </a:lnTo>
                <a:lnTo>
                  <a:pt x="2057" y="136740"/>
                </a:lnTo>
                <a:lnTo>
                  <a:pt x="469" y="154622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637736" y="7816838"/>
            <a:ext cx="8051" cy="55219"/>
          </a:xfrm>
          <a:custGeom>
            <a:avLst/>
            <a:gdLst/>
            <a:ahLst/>
            <a:cxnLst/>
            <a:rect l="l" t="t" r="r" b="b"/>
            <a:pathLst>
              <a:path w="8051" h="55219">
                <a:moveTo>
                  <a:pt x="2616" y="16852"/>
                </a:moveTo>
                <a:lnTo>
                  <a:pt x="3174" y="55041"/>
                </a:lnTo>
                <a:lnTo>
                  <a:pt x="8051" y="55219"/>
                </a:lnTo>
                <a:lnTo>
                  <a:pt x="5892" y="21716"/>
                </a:lnTo>
                <a:lnTo>
                  <a:pt x="3086" y="368"/>
                </a:lnTo>
                <a:lnTo>
                  <a:pt x="0" y="0"/>
                </a:lnTo>
                <a:lnTo>
                  <a:pt x="2616" y="16852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211476" y="9649390"/>
            <a:ext cx="9740" cy="0"/>
          </a:xfrm>
          <a:custGeom>
            <a:avLst/>
            <a:gdLst/>
            <a:ahLst/>
            <a:cxnLst/>
            <a:rect l="l" t="t" r="r" b="b"/>
            <a:pathLst>
              <a:path w="9740">
                <a:moveTo>
                  <a:pt x="0" y="0"/>
                </a:moveTo>
                <a:lnTo>
                  <a:pt x="9740" y="0"/>
                </a:lnTo>
              </a:path>
            </a:pathLst>
          </a:custGeom>
          <a:ln w="47790">
            <a:solidFill>
              <a:srgbClr val="B5B8C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620398" y="8300007"/>
            <a:ext cx="31356" cy="61582"/>
          </a:xfrm>
          <a:custGeom>
            <a:avLst/>
            <a:gdLst/>
            <a:ahLst/>
            <a:cxnLst/>
            <a:rect l="l" t="t" r="r" b="b"/>
            <a:pathLst>
              <a:path w="31356" h="61582">
                <a:moveTo>
                  <a:pt x="177" y="0"/>
                </a:moveTo>
                <a:lnTo>
                  <a:pt x="0" y="20027"/>
                </a:lnTo>
                <a:lnTo>
                  <a:pt x="1498" y="29946"/>
                </a:lnTo>
                <a:lnTo>
                  <a:pt x="12255" y="50444"/>
                </a:lnTo>
                <a:lnTo>
                  <a:pt x="23672" y="60083"/>
                </a:lnTo>
                <a:lnTo>
                  <a:pt x="31356" y="61582"/>
                </a:lnTo>
                <a:lnTo>
                  <a:pt x="31254" y="60083"/>
                </a:lnTo>
                <a:lnTo>
                  <a:pt x="22923" y="54101"/>
                </a:lnTo>
                <a:lnTo>
                  <a:pt x="16192" y="47828"/>
                </a:lnTo>
                <a:lnTo>
                  <a:pt x="4775" y="28257"/>
                </a:lnTo>
                <a:lnTo>
                  <a:pt x="1587" y="15252"/>
                </a:lnTo>
                <a:lnTo>
                  <a:pt x="177" y="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620398" y="8478873"/>
            <a:ext cx="31445" cy="63182"/>
          </a:xfrm>
          <a:custGeom>
            <a:avLst/>
            <a:gdLst/>
            <a:ahLst/>
            <a:cxnLst/>
            <a:rect l="l" t="t" r="r" b="b"/>
            <a:pathLst>
              <a:path w="31445" h="63182">
                <a:moveTo>
                  <a:pt x="1587" y="16941"/>
                </a:moveTo>
                <a:lnTo>
                  <a:pt x="177" y="0"/>
                </a:lnTo>
                <a:lnTo>
                  <a:pt x="0" y="21805"/>
                </a:lnTo>
                <a:lnTo>
                  <a:pt x="1498" y="31635"/>
                </a:lnTo>
                <a:lnTo>
                  <a:pt x="11315" y="49415"/>
                </a:lnTo>
                <a:lnTo>
                  <a:pt x="17221" y="56908"/>
                </a:lnTo>
                <a:lnTo>
                  <a:pt x="25273" y="61874"/>
                </a:lnTo>
                <a:lnTo>
                  <a:pt x="31445" y="63182"/>
                </a:lnTo>
                <a:lnTo>
                  <a:pt x="31165" y="61874"/>
                </a:lnTo>
                <a:lnTo>
                  <a:pt x="16383" y="49326"/>
                </a:lnTo>
                <a:lnTo>
                  <a:pt x="4775" y="30048"/>
                </a:lnTo>
                <a:lnTo>
                  <a:pt x="1587" y="16941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620398" y="8659425"/>
            <a:ext cx="31076" cy="61963"/>
          </a:xfrm>
          <a:custGeom>
            <a:avLst/>
            <a:gdLst/>
            <a:ahLst/>
            <a:cxnLst/>
            <a:rect l="l" t="t" r="r" b="b"/>
            <a:pathLst>
              <a:path w="31076" h="61963">
                <a:moveTo>
                  <a:pt x="1587" y="15354"/>
                </a:moveTo>
                <a:lnTo>
                  <a:pt x="177" y="0"/>
                </a:lnTo>
                <a:lnTo>
                  <a:pt x="0" y="20129"/>
                </a:lnTo>
                <a:lnTo>
                  <a:pt x="1498" y="30048"/>
                </a:lnTo>
                <a:lnTo>
                  <a:pt x="12255" y="50546"/>
                </a:lnTo>
                <a:lnTo>
                  <a:pt x="25273" y="61874"/>
                </a:lnTo>
                <a:lnTo>
                  <a:pt x="31076" y="61963"/>
                </a:lnTo>
                <a:lnTo>
                  <a:pt x="29578" y="58597"/>
                </a:lnTo>
                <a:lnTo>
                  <a:pt x="26111" y="57569"/>
                </a:lnTo>
                <a:lnTo>
                  <a:pt x="17970" y="50927"/>
                </a:lnTo>
                <a:lnTo>
                  <a:pt x="4775" y="28359"/>
                </a:lnTo>
                <a:lnTo>
                  <a:pt x="1587" y="15354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620398" y="8838391"/>
            <a:ext cx="31356" cy="63271"/>
          </a:xfrm>
          <a:custGeom>
            <a:avLst/>
            <a:gdLst/>
            <a:ahLst/>
            <a:cxnLst/>
            <a:rect l="l" t="t" r="r" b="b"/>
            <a:pathLst>
              <a:path w="31356" h="63271">
                <a:moveTo>
                  <a:pt x="177" y="0"/>
                </a:moveTo>
                <a:lnTo>
                  <a:pt x="0" y="21717"/>
                </a:lnTo>
                <a:lnTo>
                  <a:pt x="1498" y="31635"/>
                </a:lnTo>
                <a:lnTo>
                  <a:pt x="11315" y="49415"/>
                </a:lnTo>
                <a:lnTo>
                  <a:pt x="17221" y="56908"/>
                </a:lnTo>
                <a:lnTo>
                  <a:pt x="25361" y="61772"/>
                </a:lnTo>
                <a:lnTo>
                  <a:pt x="31356" y="63271"/>
                </a:lnTo>
                <a:lnTo>
                  <a:pt x="30035" y="60566"/>
                </a:lnTo>
                <a:lnTo>
                  <a:pt x="17970" y="50914"/>
                </a:lnTo>
                <a:lnTo>
                  <a:pt x="4775" y="30048"/>
                </a:lnTo>
                <a:lnTo>
                  <a:pt x="1587" y="16941"/>
                </a:lnTo>
                <a:lnTo>
                  <a:pt x="177" y="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772700" y="7816930"/>
            <a:ext cx="1587" cy="21247"/>
          </a:xfrm>
          <a:custGeom>
            <a:avLst/>
            <a:gdLst/>
            <a:ahLst/>
            <a:cxnLst/>
            <a:rect l="l" t="t" r="r" b="b"/>
            <a:pathLst>
              <a:path w="1587" h="21247">
                <a:moveTo>
                  <a:pt x="0" y="279"/>
                </a:moveTo>
                <a:lnTo>
                  <a:pt x="381" y="21247"/>
                </a:lnTo>
                <a:lnTo>
                  <a:pt x="1587" y="20789"/>
                </a:lnTo>
                <a:lnTo>
                  <a:pt x="1498" y="0"/>
                </a:lnTo>
                <a:lnTo>
                  <a:pt x="0" y="279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144739" y="8153521"/>
            <a:ext cx="406692" cy="1472704"/>
          </a:xfrm>
          <a:custGeom>
            <a:avLst/>
            <a:gdLst/>
            <a:ahLst/>
            <a:cxnLst/>
            <a:rect l="l" t="t" r="r" b="b"/>
            <a:pathLst>
              <a:path w="406692" h="1472704">
                <a:moveTo>
                  <a:pt x="215849" y="591083"/>
                </a:moveTo>
                <a:lnTo>
                  <a:pt x="215849" y="619340"/>
                </a:lnTo>
                <a:lnTo>
                  <a:pt x="140309" y="620382"/>
                </a:lnTo>
                <a:lnTo>
                  <a:pt x="220713" y="622058"/>
                </a:lnTo>
                <a:lnTo>
                  <a:pt x="227825" y="624687"/>
                </a:lnTo>
                <a:lnTo>
                  <a:pt x="245148" y="628523"/>
                </a:lnTo>
                <a:lnTo>
                  <a:pt x="261988" y="642937"/>
                </a:lnTo>
                <a:lnTo>
                  <a:pt x="264706" y="643026"/>
                </a:lnTo>
                <a:lnTo>
                  <a:pt x="272935" y="657631"/>
                </a:lnTo>
                <a:lnTo>
                  <a:pt x="279209" y="673074"/>
                </a:lnTo>
                <a:lnTo>
                  <a:pt x="280708" y="667550"/>
                </a:lnTo>
                <a:lnTo>
                  <a:pt x="283895" y="671106"/>
                </a:lnTo>
                <a:lnTo>
                  <a:pt x="287350" y="682244"/>
                </a:lnTo>
                <a:lnTo>
                  <a:pt x="287540" y="701154"/>
                </a:lnTo>
                <a:lnTo>
                  <a:pt x="287350" y="708825"/>
                </a:lnTo>
                <a:lnTo>
                  <a:pt x="284175" y="721842"/>
                </a:lnTo>
                <a:lnTo>
                  <a:pt x="276402" y="733920"/>
                </a:lnTo>
                <a:lnTo>
                  <a:pt x="276123" y="734949"/>
                </a:lnTo>
                <a:lnTo>
                  <a:pt x="264795" y="749642"/>
                </a:lnTo>
                <a:lnTo>
                  <a:pt x="248323" y="760869"/>
                </a:lnTo>
                <a:lnTo>
                  <a:pt x="221830" y="768553"/>
                </a:lnTo>
                <a:lnTo>
                  <a:pt x="141528" y="769861"/>
                </a:lnTo>
                <a:lnTo>
                  <a:pt x="215849" y="771639"/>
                </a:lnTo>
                <a:lnTo>
                  <a:pt x="215849" y="799998"/>
                </a:lnTo>
                <a:lnTo>
                  <a:pt x="132168" y="801027"/>
                </a:lnTo>
                <a:lnTo>
                  <a:pt x="223901" y="802614"/>
                </a:lnTo>
                <a:lnTo>
                  <a:pt x="246735" y="809078"/>
                </a:lnTo>
                <a:lnTo>
                  <a:pt x="253936" y="815251"/>
                </a:lnTo>
                <a:lnTo>
                  <a:pt x="256463" y="815530"/>
                </a:lnTo>
                <a:lnTo>
                  <a:pt x="260121" y="820127"/>
                </a:lnTo>
                <a:lnTo>
                  <a:pt x="266293" y="825360"/>
                </a:lnTo>
                <a:lnTo>
                  <a:pt x="277710" y="848017"/>
                </a:lnTo>
                <a:lnTo>
                  <a:pt x="278930" y="855408"/>
                </a:lnTo>
                <a:lnTo>
                  <a:pt x="280809" y="854938"/>
                </a:lnTo>
                <a:lnTo>
                  <a:pt x="280898" y="848017"/>
                </a:lnTo>
                <a:lnTo>
                  <a:pt x="284175" y="851382"/>
                </a:lnTo>
                <a:lnTo>
                  <a:pt x="287350" y="861212"/>
                </a:lnTo>
                <a:lnTo>
                  <a:pt x="287540" y="881710"/>
                </a:lnTo>
                <a:lnTo>
                  <a:pt x="287350" y="889393"/>
                </a:lnTo>
                <a:lnTo>
                  <a:pt x="284073" y="900709"/>
                </a:lnTo>
                <a:lnTo>
                  <a:pt x="276212" y="914285"/>
                </a:lnTo>
                <a:lnTo>
                  <a:pt x="275374" y="916241"/>
                </a:lnTo>
                <a:lnTo>
                  <a:pt x="263105" y="930198"/>
                </a:lnTo>
                <a:lnTo>
                  <a:pt x="247675" y="940765"/>
                </a:lnTo>
                <a:lnTo>
                  <a:pt x="225107" y="947508"/>
                </a:lnTo>
                <a:lnTo>
                  <a:pt x="133388" y="948829"/>
                </a:lnTo>
                <a:lnTo>
                  <a:pt x="215849" y="950594"/>
                </a:lnTo>
                <a:lnTo>
                  <a:pt x="215849" y="1470177"/>
                </a:lnTo>
                <a:lnTo>
                  <a:pt x="22745" y="1470355"/>
                </a:lnTo>
                <a:lnTo>
                  <a:pt x="0" y="1471853"/>
                </a:lnTo>
                <a:lnTo>
                  <a:pt x="4864" y="1472704"/>
                </a:lnTo>
                <a:lnTo>
                  <a:pt x="13017" y="1472514"/>
                </a:lnTo>
                <a:lnTo>
                  <a:pt x="157810" y="1472615"/>
                </a:lnTo>
                <a:lnTo>
                  <a:pt x="406692" y="1471955"/>
                </a:lnTo>
                <a:lnTo>
                  <a:pt x="406133" y="1471295"/>
                </a:lnTo>
                <a:lnTo>
                  <a:pt x="393687" y="1470355"/>
                </a:lnTo>
                <a:lnTo>
                  <a:pt x="388823" y="1470355"/>
                </a:lnTo>
                <a:lnTo>
                  <a:pt x="372998" y="1470177"/>
                </a:lnTo>
                <a:lnTo>
                  <a:pt x="371309" y="1449387"/>
                </a:lnTo>
                <a:lnTo>
                  <a:pt x="370471" y="1447711"/>
                </a:lnTo>
                <a:lnTo>
                  <a:pt x="354647" y="1446580"/>
                </a:lnTo>
                <a:lnTo>
                  <a:pt x="356616" y="1452664"/>
                </a:lnTo>
                <a:lnTo>
                  <a:pt x="370382" y="1453235"/>
                </a:lnTo>
                <a:lnTo>
                  <a:pt x="370382" y="1470177"/>
                </a:lnTo>
                <a:lnTo>
                  <a:pt x="356247" y="1470355"/>
                </a:lnTo>
                <a:lnTo>
                  <a:pt x="323761" y="1470355"/>
                </a:lnTo>
                <a:lnTo>
                  <a:pt x="247764" y="1470177"/>
                </a:lnTo>
                <a:lnTo>
                  <a:pt x="247675" y="1390891"/>
                </a:lnTo>
                <a:lnTo>
                  <a:pt x="246633" y="1386497"/>
                </a:lnTo>
                <a:lnTo>
                  <a:pt x="245148" y="1470177"/>
                </a:lnTo>
                <a:lnTo>
                  <a:pt x="218465" y="1470177"/>
                </a:lnTo>
                <a:lnTo>
                  <a:pt x="218465" y="950594"/>
                </a:lnTo>
                <a:lnTo>
                  <a:pt x="245236" y="944321"/>
                </a:lnTo>
                <a:lnTo>
                  <a:pt x="245986" y="946569"/>
                </a:lnTo>
                <a:lnTo>
                  <a:pt x="250850" y="940866"/>
                </a:lnTo>
                <a:lnTo>
                  <a:pt x="268452" y="928700"/>
                </a:lnTo>
                <a:lnTo>
                  <a:pt x="280898" y="912126"/>
                </a:lnTo>
                <a:lnTo>
                  <a:pt x="286423" y="901179"/>
                </a:lnTo>
                <a:lnTo>
                  <a:pt x="289509" y="891159"/>
                </a:lnTo>
                <a:lnTo>
                  <a:pt x="289788" y="883399"/>
                </a:lnTo>
                <a:lnTo>
                  <a:pt x="289788" y="878535"/>
                </a:lnTo>
                <a:lnTo>
                  <a:pt x="289039" y="859523"/>
                </a:lnTo>
                <a:lnTo>
                  <a:pt x="283337" y="842772"/>
                </a:lnTo>
                <a:lnTo>
                  <a:pt x="276593" y="831545"/>
                </a:lnTo>
                <a:lnTo>
                  <a:pt x="270128" y="823493"/>
                </a:lnTo>
                <a:lnTo>
                  <a:pt x="261899" y="815441"/>
                </a:lnTo>
                <a:lnTo>
                  <a:pt x="253758" y="810577"/>
                </a:lnTo>
                <a:lnTo>
                  <a:pt x="248234" y="807389"/>
                </a:lnTo>
                <a:lnTo>
                  <a:pt x="218465" y="799998"/>
                </a:lnTo>
                <a:lnTo>
                  <a:pt x="218554" y="771728"/>
                </a:lnTo>
                <a:lnTo>
                  <a:pt x="241490" y="765086"/>
                </a:lnTo>
                <a:lnTo>
                  <a:pt x="244957" y="765175"/>
                </a:lnTo>
                <a:lnTo>
                  <a:pt x="246075" y="767803"/>
                </a:lnTo>
                <a:lnTo>
                  <a:pt x="249732" y="762279"/>
                </a:lnTo>
                <a:lnTo>
                  <a:pt x="252260" y="761149"/>
                </a:lnTo>
                <a:lnTo>
                  <a:pt x="268452" y="749731"/>
                </a:lnTo>
                <a:lnTo>
                  <a:pt x="285115" y="724560"/>
                </a:lnTo>
                <a:lnTo>
                  <a:pt x="286512" y="722223"/>
                </a:lnTo>
                <a:lnTo>
                  <a:pt x="286702" y="719213"/>
                </a:lnTo>
                <a:lnTo>
                  <a:pt x="289509" y="710615"/>
                </a:lnTo>
                <a:lnTo>
                  <a:pt x="289788" y="702843"/>
                </a:lnTo>
                <a:lnTo>
                  <a:pt x="289788" y="697979"/>
                </a:lnTo>
                <a:lnTo>
                  <a:pt x="289039" y="680656"/>
                </a:lnTo>
                <a:lnTo>
                  <a:pt x="284645" y="664184"/>
                </a:lnTo>
                <a:lnTo>
                  <a:pt x="276504" y="651179"/>
                </a:lnTo>
                <a:lnTo>
                  <a:pt x="270128" y="642937"/>
                </a:lnTo>
                <a:lnTo>
                  <a:pt x="260400" y="634796"/>
                </a:lnTo>
                <a:lnTo>
                  <a:pt x="255346" y="631609"/>
                </a:lnTo>
                <a:lnTo>
                  <a:pt x="247573" y="626275"/>
                </a:lnTo>
                <a:lnTo>
                  <a:pt x="247103" y="623570"/>
                </a:lnTo>
                <a:lnTo>
                  <a:pt x="246075" y="623277"/>
                </a:lnTo>
                <a:lnTo>
                  <a:pt x="244855" y="625906"/>
                </a:lnTo>
                <a:lnTo>
                  <a:pt x="240182" y="625436"/>
                </a:lnTo>
                <a:lnTo>
                  <a:pt x="218554" y="619252"/>
                </a:lnTo>
                <a:lnTo>
                  <a:pt x="218465" y="591083"/>
                </a:lnTo>
                <a:lnTo>
                  <a:pt x="245236" y="584809"/>
                </a:lnTo>
                <a:lnTo>
                  <a:pt x="245986" y="587057"/>
                </a:lnTo>
                <a:lnTo>
                  <a:pt x="250850" y="581355"/>
                </a:lnTo>
                <a:lnTo>
                  <a:pt x="268452" y="569175"/>
                </a:lnTo>
                <a:lnTo>
                  <a:pt x="280898" y="552615"/>
                </a:lnTo>
                <a:lnTo>
                  <a:pt x="286512" y="541655"/>
                </a:lnTo>
                <a:lnTo>
                  <a:pt x="289509" y="531647"/>
                </a:lnTo>
                <a:lnTo>
                  <a:pt x="289788" y="523875"/>
                </a:lnTo>
                <a:lnTo>
                  <a:pt x="289788" y="519010"/>
                </a:lnTo>
                <a:lnTo>
                  <a:pt x="289039" y="500011"/>
                </a:lnTo>
                <a:lnTo>
                  <a:pt x="283337" y="483260"/>
                </a:lnTo>
                <a:lnTo>
                  <a:pt x="276593" y="472122"/>
                </a:lnTo>
                <a:lnTo>
                  <a:pt x="270128" y="463969"/>
                </a:lnTo>
                <a:lnTo>
                  <a:pt x="261899" y="455930"/>
                </a:lnTo>
                <a:lnTo>
                  <a:pt x="253847" y="450964"/>
                </a:lnTo>
                <a:lnTo>
                  <a:pt x="248234" y="447878"/>
                </a:lnTo>
                <a:lnTo>
                  <a:pt x="218465" y="440486"/>
                </a:lnTo>
                <a:lnTo>
                  <a:pt x="218554" y="412216"/>
                </a:lnTo>
                <a:lnTo>
                  <a:pt x="241490" y="405574"/>
                </a:lnTo>
                <a:lnTo>
                  <a:pt x="244957" y="405663"/>
                </a:lnTo>
                <a:lnTo>
                  <a:pt x="246075" y="408279"/>
                </a:lnTo>
                <a:lnTo>
                  <a:pt x="249351" y="402285"/>
                </a:lnTo>
                <a:lnTo>
                  <a:pt x="255346" y="399859"/>
                </a:lnTo>
                <a:lnTo>
                  <a:pt x="268452" y="390220"/>
                </a:lnTo>
                <a:lnTo>
                  <a:pt x="285115" y="365036"/>
                </a:lnTo>
                <a:lnTo>
                  <a:pt x="286512" y="362699"/>
                </a:lnTo>
                <a:lnTo>
                  <a:pt x="286702" y="359702"/>
                </a:lnTo>
                <a:lnTo>
                  <a:pt x="289509" y="351091"/>
                </a:lnTo>
                <a:lnTo>
                  <a:pt x="289788" y="343319"/>
                </a:lnTo>
                <a:lnTo>
                  <a:pt x="289788" y="340042"/>
                </a:lnTo>
                <a:lnTo>
                  <a:pt x="289039" y="321144"/>
                </a:lnTo>
                <a:lnTo>
                  <a:pt x="284734" y="304660"/>
                </a:lnTo>
                <a:lnTo>
                  <a:pt x="277622" y="294932"/>
                </a:lnTo>
                <a:lnTo>
                  <a:pt x="276504" y="291655"/>
                </a:lnTo>
                <a:lnTo>
                  <a:pt x="270128" y="283413"/>
                </a:lnTo>
                <a:lnTo>
                  <a:pt x="260400" y="275272"/>
                </a:lnTo>
                <a:lnTo>
                  <a:pt x="255346" y="272097"/>
                </a:lnTo>
                <a:lnTo>
                  <a:pt x="247764" y="267792"/>
                </a:lnTo>
                <a:lnTo>
                  <a:pt x="245986" y="263766"/>
                </a:lnTo>
                <a:lnTo>
                  <a:pt x="244855" y="266382"/>
                </a:lnTo>
                <a:lnTo>
                  <a:pt x="218554" y="259740"/>
                </a:lnTo>
                <a:lnTo>
                  <a:pt x="218554" y="231559"/>
                </a:lnTo>
                <a:lnTo>
                  <a:pt x="245236" y="225298"/>
                </a:lnTo>
                <a:lnTo>
                  <a:pt x="245986" y="227545"/>
                </a:lnTo>
                <a:lnTo>
                  <a:pt x="250951" y="221830"/>
                </a:lnTo>
                <a:lnTo>
                  <a:pt x="268452" y="209664"/>
                </a:lnTo>
                <a:lnTo>
                  <a:pt x="282486" y="189915"/>
                </a:lnTo>
                <a:lnTo>
                  <a:pt x="286512" y="182143"/>
                </a:lnTo>
                <a:lnTo>
                  <a:pt x="289509" y="172123"/>
                </a:lnTo>
                <a:lnTo>
                  <a:pt x="289788" y="164363"/>
                </a:lnTo>
                <a:lnTo>
                  <a:pt x="289788" y="159499"/>
                </a:lnTo>
                <a:lnTo>
                  <a:pt x="289039" y="140487"/>
                </a:lnTo>
                <a:lnTo>
                  <a:pt x="283337" y="123736"/>
                </a:lnTo>
                <a:lnTo>
                  <a:pt x="276593" y="112598"/>
                </a:lnTo>
                <a:lnTo>
                  <a:pt x="270128" y="104457"/>
                </a:lnTo>
                <a:lnTo>
                  <a:pt x="261899" y="96405"/>
                </a:lnTo>
                <a:lnTo>
                  <a:pt x="253847" y="91452"/>
                </a:lnTo>
                <a:lnTo>
                  <a:pt x="248234" y="88353"/>
                </a:lnTo>
                <a:lnTo>
                  <a:pt x="218465" y="80962"/>
                </a:lnTo>
                <a:lnTo>
                  <a:pt x="217436" y="558"/>
                </a:lnTo>
                <a:lnTo>
                  <a:pt x="216776" y="0"/>
                </a:lnTo>
                <a:lnTo>
                  <a:pt x="215849" y="80962"/>
                </a:lnTo>
                <a:lnTo>
                  <a:pt x="130581" y="81991"/>
                </a:lnTo>
                <a:lnTo>
                  <a:pt x="223799" y="83769"/>
                </a:lnTo>
                <a:lnTo>
                  <a:pt x="224548" y="84607"/>
                </a:lnTo>
                <a:lnTo>
                  <a:pt x="230454" y="85267"/>
                </a:lnTo>
                <a:lnTo>
                  <a:pt x="246735" y="90043"/>
                </a:lnTo>
                <a:lnTo>
                  <a:pt x="252260" y="94627"/>
                </a:lnTo>
                <a:lnTo>
                  <a:pt x="254787" y="94907"/>
                </a:lnTo>
                <a:lnTo>
                  <a:pt x="258241" y="99314"/>
                </a:lnTo>
                <a:lnTo>
                  <a:pt x="261340" y="101549"/>
                </a:lnTo>
                <a:lnTo>
                  <a:pt x="268071" y="109410"/>
                </a:lnTo>
                <a:lnTo>
                  <a:pt x="279209" y="132905"/>
                </a:lnTo>
                <a:lnTo>
                  <a:pt x="280987" y="128879"/>
                </a:lnTo>
                <a:lnTo>
                  <a:pt x="284365" y="133845"/>
                </a:lnTo>
                <a:lnTo>
                  <a:pt x="287350" y="142176"/>
                </a:lnTo>
                <a:lnTo>
                  <a:pt x="287731" y="161175"/>
                </a:lnTo>
                <a:lnTo>
                  <a:pt x="287350" y="170345"/>
                </a:lnTo>
                <a:lnTo>
                  <a:pt x="282486" y="184950"/>
                </a:lnTo>
                <a:lnTo>
                  <a:pt x="276682" y="194119"/>
                </a:lnTo>
                <a:lnTo>
                  <a:pt x="272186" y="200672"/>
                </a:lnTo>
                <a:lnTo>
                  <a:pt x="263105" y="211162"/>
                </a:lnTo>
                <a:lnTo>
                  <a:pt x="247675" y="221742"/>
                </a:lnTo>
                <a:lnTo>
                  <a:pt x="223431" y="228384"/>
                </a:lnTo>
                <a:lnTo>
                  <a:pt x="134975" y="229781"/>
                </a:lnTo>
                <a:lnTo>
                  <a:pt x="215849" y="231559"/>
                </a:lnTo>
                <a:lnTo>
                  <a:pt x="215849" y="259829"/>
                </a:lnTo>
                <a:lnTo>
                  <a:pt x="140309" y="260959"/>
                </a:lnTo>
                <a:lnTo>
                  <a:pt x="220713" y="262547"/>
                </a:lnTo>
                <a:lnTo>
                  <a:pt x="227825" y="265163"/>
                </a:lnTo>
                <a:lnTo>
                  <a:pt x="245148" y="268998"/>
                </a:lnTo>
                <a:lnTo>
                  <a:pt x="261988" y="283413"/>
                </a:lnTo>
                <a:lnTo>
                  <a:pt x="264706" y="283514"/>
                </a:lnTo>
                <a:lnTo>
                  <a:pt x="266395" y="285102"/>
                </a:lnTo>
                <a:lnTo>
                  <a:pt x="279209" y="313563"/>
                </a:lnTo>
                <a:lnTo>
                  <a:pt x="280708" y="308127"/>
                </a:lnTo>
                <a:lnTo>
                  <a:pt x="283895" y="311594"/>
                </a:lnTo>
                <a:lnTo>
                  <a:pt x="287350" y="322732"/>
                </a:lnTo>
                <a:lnTo>
                  <a:pt x="287540" y="341642"/>
                </a:lnTo>
                <a:lnTo>
                  <a:pt x="287350" y="349313"/>
                </a:lnTo>
                <a:lnTo>
                  <a:pt x="284175" y="362318"/>
                </a:lnTo>
                <a:lnTo>
                  <a:pt x="276402" y="374396"/>
                </a:lnTo>
                <a:lnTo>
                  <a:pt x="276123" y="375424"/>
                </a:lnTo>
                <a:lnTo>
                  <a:pt x="264795" y="390118"/>
                </a:lnTo>
                <a:lnTo>
                  <a:pt x="246075" y="402386"/>
                </a:lnTo>
                <a:lnTo>
                  <a:pt x="221932" y="409028"/>
                </a:lnTo>
                <a:lnTo>
                  <a:pt x="143116" y="410438"/>
                </a:lnTo>
                <a:lnTo>
                  <a:pt x="215849" y="412115"/>
                </a:lnTo>
                <a:lnTo>
                  <a:pt x="215849" y="440486"/>
                </a:lnTo>
                <a:lnTo>
                  <a:pt x="132168" y="441502"/>
                </a:lnTo>
                <a:lnTo>
                  <a:pt x="223901" y="443103"/>
                </a:lnTo>
                <a:lnTo>
                  <a:pt x="246735" y="449554"/>
                </a:lnTo>
                <a:lnTo>
                  <a:pt x="253936" y="455739"/>
                </a:lnTo>
                <a:lnTo>
                  <a:pt x="256463" y="456018"/>
                </a:lnTo>
                <a:lnTo>
                  <a:pt x="260121" y="460603"/>
                </a:lnTo>
                <a:lnTo>
                  <a:pt x="263207" y="462381"/>
                </a:lnTo>
                <a:lnTo>
                  <a:pt x="269671" y="472211"/>
                </a:lnTo>
                <a:lnTo>
                  <a:pt x="279209" y="492340"/>
                </a:lnTo>
                <a:lnTo>
                  <a:pt x="280987" y="488403"/>
                </a:lnTo>
                <a:lnTo>
                  <a:pt x="284365" y="493369"/>
                </a:lnTo>
                <a:lnTo>
                  <a:pt x="287350" y="501688"/>
                </a:lnTo>
                <a:lnTo>
                  <a:pt x="287540" y="522198"/>
                </a:lnTo>
                <a:lnTo>
                  <a:pt x="287350" y="529869"/>
                </a:lnTo>
                <a:lnTo>
                  <a:pt x="282486" y="544474"/>
                </a:lnTo>
                <a:lnTo>
                  <a:pt x="276682" y="553643"/>
                </a:lnTo>
                <a:lnTo>
                  <a:pt x="275374" y="556831"/>
                </a:lnTo>
                <a:lnTo>
                  <a:pt x="263105" y="570674"/>
                </a:lnTo>
                <a:lnTo>
                  <a:pt x="247675" y="581253"/>
                </a:lnTo>
                <a:lnTo>
                  <a:pt x="225107" y="587997"/>
                </a:lnTo>
                <a:lnTo>
                  <a:pt x="133388" y="589305"/>
                </a:lnTo>
                <a:lnTo>
                  <a:pt x="215849" y="5910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640821" y="7817209"/>
            <a:ext cx="8242" cy="54851"/>
          </a:xfrm>
          <a:custGeom>
            <a:avLst/>
            <a:gdLst/>
            <a:ahLst/>
            <a:cxnLst/>
            <a:rect l="l" t="t" r="r" b="b"/>
            <a:pathLst>
              <a:path w="8242" h="54851">
                <a:moveTo>
                  <a:pt x="2806" y="1600"/>
                </a:moveTo>
                <a:lnTo>
                  <a:pt x="0" y="0"/>
                </a:lnTo>
                <a:lnTo>
                  <a:pt x="2806" y="21348"/>
                </a:lnTo>
                <a:lnTo>
                  <a:pt x="4965" y="54851"/>
                </a:lnTo>
                <a:lnTo>
                  <a:pt x="8242" y="54762"/>
                </a:lnTo>
                <a:lnTo>
                  <a:pt x="2806" y="1600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780764" y="9490689"/>
            <a:ext cx="2895" cy="76377"/>
          </a:xfrm>
          <a:custGeom>
            <a:avLst/>
            <a:gdLst/>
            <a:ahLst/>
            <a:cxnLst/>
            <a:rect l="l" t="t" r="r" b="b"/>
            <a:pathLst>
              <a:path w="2895" h="76377">
                <a:moveTo>
                  <a:pt x="2235" y="660"/>
                </a:moveTo>
                <a:lnTo>
                  <a:pt x="0" y="76377"/>
                </a:lnTo>
                <a:lnTo>
                  <a:pt x="1765" y="76377"/>
                </a:lnTo>
                <a:lnTo>
                  <a:pt x="2895" y="0"/>
                </a:lnTo>
                <a:lnTo>
                  <a:pt x="2235" y="660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648971" y="9544511"/>
            <a:ext cx="1587" cy="22567"/>
          </a:xfrm>
          <a:custGeom>
            <a:avLst/>
            <a:gdLst/>
            <a:ahLst/>
            <a:cxnLst/>
            <a:rect l="l" t="t" r="r" b="b"/>
            <a:pathLst>
              <a:path w="1587" h="22567">
                <a:moveTo>
                  <a:pt x="457" y="0"/>
                </a:moveTo>
                <a:lnTo>
                  <a:pt x="0" y="22453"/>
                </a:lnTo>
                <a:lnTo>
                  <a:pt x="1587" y="22567"/>
                </a:lnTo>
                <a:lnTo>
                  <a:pt x="1308" y="0"/>
                </a:lnTo>
                <a:lnTo>
                  <a:pt x="457" y="0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785616" y="7792222"/>
            <a:ext cx="1689" cy="11887"/>
          </a:xfrm>
          <a:custGeom>
            <a:avLst/>
            <a:gdLst/>
            <a:ahLst/>
            <a:cxnLst/>
            <a:rect l="l" t="t" r="r" b="b"/>
            <a:pathLst>
              <a:path w="1689" h="11887">
                <a:moveTo>
                  <a:pt x="0" y="469"/>
                </a:moveTo>
                <a:lnTo>
                  <a:pt x="279" y="11887"/>
                </a:lnTo>
                <a:lnTo>
                  <a:pt x="1689" y="11506"/>
                </a:lnTo>
                <a:lnTo>
                  <a:pt x="1219" y="0"/>
                </a:lnTo>
                <a:lnTo>
                  <a:pt x="0" y="469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657109" y="7792222"/>
            <a:ext cx="1676" cy="11887"/>
          </a:xfrm>
          <a:custGeom>
            <a:avLst/>
            <a:gdLst/>
            <a:ahLst/>
            <a:cxnLst/>
            <a:rect l="l" t="t" r="r" b="b"/>
            <a:pathLst>
              <a:path w="1676" h="11887">
                <a:moveTo>
                  <a:pt x="0" y="469"/>
                </a:moveTo>
                <a:lnTo>
                  <a:pt x="292" y="11887"/>
                </a:lnTo>
                <a:lnTo>
                  <a:pt x="1676" y="11506"/>
                </a:lnTo>
                <a:lnTo>
                  <a:pt x="1219" y="0"/>
                </a:lnTo>
                <a:lnTo>
                  <a:pt x="0" y="469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846444" y="8274079"/>
            <a:ext cx="37807" cy="79463"/>
          </a:xfrm>
          <a:custGeom>
            <a:avLst/>
            <a:gdLst/>
            <a:ahLst/>
            <a:cxnLst/>
            <a:rect l="l" t="t" r="r" b="b"/>
            <a:pathLst>
              <a:path w="37807" h="79463">
                <a:moveTo>
                  <a:pt x="19748" y="73469"/>
                </a:moveTo>
                <a:lnTo>
                  <a:pt x="23672" y="76377"/>
                </a:lnTo>
                <a:lnTo>
                  <a:pt x="37807" y="79463"/>
                </a:lnTo>
                <a:lnTo>
                  <a:pt x="13004" y="52514"/>
                </a:lnTo>
                <a:lnTo>
                  <a:pt x="3175" y="36410"/>
                </a:lnTo>
                <a:lnTo>
                  <a:pt x="1676" y="29756"/>
                </a:lnTo>
                <a:lnTo>
                  <a:pt x="1587" y="17221"/>
                </a:lnTo>
                <a:lnTo>
                  <a:pt x="5143" y="0"/>
                </a:lnTo>
                <a:lnTo>
                  <a:pt x="4203" y="279"/>
                </a:lnTo>
                <a:lnTo>
                  <a:pt x="1955" y="4775"/>
                </a:lnTo>
                <a:lnTo>
                  <a:pt x="0" y="15532"/>
                </a:lnTo>
                <a:lnTo>
                  <a:pt x="0" y="39585"/>
                </a:lnTo>
                <a:lnTo>
                  <a:pt x="1676" y="44361"/>
                </a:lnTo>
                <a:lnTo>
                  <a:pt x="19748" y="73469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846432" y="8453047"/>
            <a:ext cx="36042" cy="79641"/>
          </a:xfrm>
          <a:custGeom>
            <a:avLst/>
            <a:gdLst/>
            <a:ahLst/>
            <a:cxnLst/>
            <a:rect l="l" t="t" r="r" b="b"/>
            <a:pathLst>
              <a:path w="36042" h="79641">
                <a:moveTo>
                  <a:pt x="1600" y="17119"/>
                </a:moveTo>
                <a:lnTo>
                  <a:pt x="5435" y="1397"/>
                </a:lnTo>
                <a:lnTo>
                  <a:pt x="5245" y="0"/>
                </a:lnTo>
                <a:lnTo>
                  <a:pt x="279" y="9639"/>
                </a:lnTo>
                <a:lnTo>
                  <a:pt x="0" y="39497"/>
                </a:lnTo>
                <a:lnTo>
                  <a:pt x="1600" y="46139"/>
                </a:lnTo>
                <a:lnTo>
                  <a:pt x="14884" y="66916"/>
                </a:lnTo>
                <a:lnTo>
                  <a:pt x="22009" y="76466"/>
                </a:lnTo>
                <a:lnTo>
                  <a:pt x="26123" y="76746"/>
                </a:lnTo>
                <a:lnTo>
                  <a:pt x="29311" y="78613"/>
                </a:lnTo>
                <a:lnTo>
                  <a:pt x="36042" y="79641"/>
                </a:lnTo>
                <a:lnTo>
                  <a:pt x="30797" y="72161"/>
                </a:lnTo>
                <a:lnTo>
                  <a:pt x="26212" y="68694"/>
                </a:lnTo>
                <a:lnTo>
                  <a:pt x="11429" y="50914"/>
                </a:lnTo>
                <a:lnTo>
                  <a:pt x="3378" y="37719"/>
                </a:lnTo>
                <a:lnTo>
                  <a:pt x="1689" y="29667"/>
                </a:lnTo>
                <a:lnTo>
                  <a:pt x="1600" y="17119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846444" y="8633595"/>
            <a:ext cx="37807" cy="79463"/>
          </a:xfrm>
          <a:custGeom>
            <a:avLst/>
            <a:gdLst/>
            <a:ahLst/>
            <a:cxnLst/>
            <a:rect l="l" t="t" r="r" b="b"/>
            <a:pathLst>
              <a:path w="37807" h="79463">
                <a:moveTo>
                  <a:pt x="26009" y="76936"/>
                </a:moveTo>
                <a:lnTo>
                  <a:pt x="37807" y="79463"/>
                </a:lnTo>
                <a:lnTo>
                  <a:pt x="13004" y="52514"/>
                </a:lnTo>
                <a:lnTo>
                  <a:pt x="3175" y="36321"/>
                </a:lnTo>
                <a:lnTo>
                  <a:pt x="1676" y="29756"/>
                </a:lnTo>
                <a:lnTo>
                  <a:pt x="1587" y="17221"/>
                </a:lnTo>
                <a:lnTo>
                  <a:pt x="5232" y="0"/>
                </a:lnTo>
                <a:lnTo>
                  <a:pt x="279" y="9639"/>
                </a:lnTo>
                <a:lnTo>
                  <a:pt x="0" y="39598"/>
                </a:lnTo>
                <a:lnTo>
                  <a:pt x="3276" y="47637"/>
                </a:lnTo>
                <a:lnTo>
                  <a:pt x="21615" y="75158"/>
                </a:lnTo>
                <a:lnTo>
                  <a:pt x="26009" y="76936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846432" y="8812564"/>
            <a:ext cx="39509" cy="81051"/>
          </a:xfrm>
          <a:custGeom>
            <a:avLst/>
            <a:gdLst/>
            <a:ahLst/>
            <a:cxnLst/>
            <a:rect l="l" t="t" r="r" b="b"/>
            <a:pathLst>
              <a:path w="39509" h="81051">
                <a:moveTo>
                  <a:pt x="29311" y="78524"/>
                </a:moveTo>
                <a:lnTo>
                  <a:pt x="39509" y="81051"/>
                </a:lnTo>
                <a:lnTo>
                  <a:pt x="21348" y="63741"/>
                </a:lnTo>
                <a:lnTo>
                  <a:pt x="11429" y="50812"/>
                </a:lnTo>
                <a:lnTo>
                  <a:pt x="3378" y="37719"/>
                </a:lnTo>
                <a:lnTo>
                  <a:pt x="1689" y="29667"/>
                </a:lnTo>
                <a:lnTo>
                  <a:pt x="1600" y="17119"/>
                </a:lnTo>
                <a:lnTo>
                  <a:pt x="5435" y="1397"/>
                </a:lnTo>
                <a:lnTo>
                  <a:pt x="5245" y="0"/>
                </a:lnTo>
                <a:lnTo>
                  <a:pt x="279" y="9537"/>
                </a:lnTo>
                <a:lnTo>
                  <a:pt x="0" y="39497"/>
                </a:lnTo>
                <a:lnTo>
                  <a:pt x="1600" y="46037"/>
                </a:lnTo>
                <a:lnTo>
                  <a:pt x="17881" y="72059"/>
                </a:lnTo>
                <a:lnTo>
                  <a:pt x="22097" y="76276"/>
                </a:lnTo>
                <a:lnTo>
                  <a:pt x="29311" y="7852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846435" y="8989830"/>
            <a:ext cx="36322" cy="82651"/>
          </a:xfrm>
          <a:custGeom>
            <a:avLst/>
            <a:gdLst/>
            <a:ahLst/>
            <a:cxnLst/>
            <a:rect l="l" t="t" r="r" b="b"/>
            <a:pathLst>
              <a:path w="36322" h="82651">
                <a:moveTo>
                  <a:pt x="6832" y="0"/>
                </a:moveTo>
                <a:lnTo>
                  <a:pt x="279" y="12915"/>
                </a:lnTo>
                <a:lnTo>
                  <a:pt x="0" y="42875"/>
                </a:lnTo>
                <a:lnTo>
                  <a:pt x="3276" y="50927"/>
                </a:lnTo>
                <a:lnTo>
                  <a:pt x="21628" y="78447"/>
                </a:lnTo>
                <a:lnTo>
                  <a:pt x="26022" y="80213"/>
                </a:lnTo>
                <a:lnTo>
                  <a:pt x="36321" y="82651"/>
                </a:lnTo>
                <a:lnTo>
                  <a:pt x="31076" y="75171"/>
                </a:lnTo>
                <a:lnTo>
                  <a:pt x="14795" y="58877"/>
                </a:lnTo>
                <a:lnTo>
                  <a:pt x="3187" y="39598"/>
                </a:lnTo>
                <a:lnTo>
                  <a:pt x="1689" y="33045"/>
                </a:lnTo>
                <a:lnTo>
                  <a:pt x="1600" y="20497"/>
                </a:lnTo>
                <a:lnTo>
                  <a:pt x="7023" y="1409"/>
                </a:lnTo>
                <a:lnTo>
                  <a:pt x="6832" y="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221217" y="9625495"/>
            <a:ext cx="19469" cy="47790"/>
          </a:xfrm>
          <a:custGeom>
            <a:avLst/>
            <a:gdLst/>
            <a:ahLst/>
            <a:cxnLst/>
            <a:rect l="l" t="t" r="r" b="b"/>
            <a:pathLst>
              <a:path w="19469" h="47790">
                <a:moveTo>
                  <a:pt x="0" y="47790"/>
                </a:moveTo>
                <a:lnTo>
                  <a:pt x="19469" y="47790"/>
                </a:lnTo>
                <a:lnTo>
                  <a:pt x="19469" y="0"/>
                </a:lnTo>
                <a:lnTo>
                  <a:pt x="0" y="0"/>
                </a:lnTo>
                <a:lnTo>
                  <a:pt x="0" y="4779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524285" y="7844172"/>
            <a:ext cx="272757" cy="235877"/>
          </a:xfrm>
          <a:custGeom>
            <a:avLst/>
            <a:gdLst/>
            <a:ahLst/>
            <a:cxnLst/>
            <a:rect l="l" t="t" r="r" b="b"/>
            <a:pathLst>
              <a:path w="272757" h="235877">
                <a:moveTo>
                  <a:pt x="272757" y="235877"/>
                </a:moveTo>
                <a:lnTo>
                  <a:pt x="272478" y="381"/>
                </a:lnTo>
                <a:lnTo>
                  <a:pt x="243547" y="88"/>
                </a:lnTo>
                <a:lnTo>
                  <a:pt x="241401" y="1968"/>
                </a:lnTo>
                <a:lnTo>
                  <a:pt x="241401" y="29108"/>
                </a:lnTo>
                <a:lnTo>
                  <a:pt x="48209" y="29298"/>
                </a:lnTo>
                <a:lnTo>
                  <a:pt x="29210" y="29108"/>
                </a:lnTo>
                <a:lnTo>
                  <a:pt x="28740" y="558"/>
                </a:lnTo>
                <a:lnTo>
                  <a:pt x="1130" y="0"/>
                </a:lnTo>
                <a:lnTo>
                  <a:pt x="0" y="838"/>
                </a:lnTo>
                <a:lnTo>
                  <a:pt x="0" y="235775"/>
                </a:lnTo>
                <a:lnTo>
                  <a:pt x="272757" y="235877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620588" y="8277358"/>
            <a:ext cx="31064" cy="82740"/>
          </a:xfrm>
          <a:custGeom>
            <a:avLst/>
            <a:gdLst/>
            <a:ahLst/>
            <a:cxnLst/>
            <a:rect l="l" t="t" r="r" b="b"/>
            <a:pathLst>
              <a:path w="31064" h="82740">
                <a:moveTo>
                  <a:pt x="6921" y="4394"/>
                </a:moveTo>
                <a:lnTo>
                  <a:pt x="6642" y="0"/>
                </a:lnTo>
                <a:lnTo>
                  <a:pt x="1308" y="10566"/>
                </a:lnTo>
                <a:lnTo>
                  <a:pt x="0" y="22644"/>
                </a:lnTo>
                <a:lnTo>
                  <a:pt x="1397" y="37896"/>
                </a:lnTo>
                <a:lnTo>
                  <a:pt x="4584" y="50914"/>
                </a:lnTo>
                <a:lnTo>
                  <a:pt x="16002" y="70472"/>
                </a:lnTo>
                <a:lnTo>
                  <a:pt x="22733" y="76746"/>
                </a:lnTo>
                <a:lnTo>
                  <a:pt x="31064" y="82740"/>
                </a:lnTo>
                <a:lnTo>
                  <a:pt x="27889" y="73558"/>
                </a:lnTo>
                <a:lnTo>
                  <a:pt x="20866" y="67195"/>
                </a:lnTo>
                <a:lnTo>
                  <a:pt x="2997" y="36309"/>
                </a:lnTo>
                <a:lnTo>
                  <a:pt x="3086" y="15621"/>
                </a:lnTo>
                <a:lnTo>
                  <a:pt x="4762" y="7861"/>
                </a:lnTo>
                <a:lnTo>
                  <a:pt x="6921" y="4394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620578" y="8464268"/>
            <a:ext cx="30988" cy="76479"/>
          </a:xfrm>
          <a:custGeom>
            <a:avLst/>
            <a:gdLst/>
            <a:ahLst/>
            <a:cxnLst/>
            <a:rect l="l" t="t" r="r" b="b"/>
            <a:pathLst>
              <a:path w="30988" h="76479">
                <a:moveTo>
                  <a:pt x="3187" y="0"/>
                </a:moveTo>
                <a:lnTo>
                  <a:pt x="1320" y="4216"/>
                </a:lnTo>
                <a:lnTo>
                  <a:pt x="0" y="14604"/>
                </a:lnTo>
                <a:lnTo>
                  <a:pt x="1409" y="31546"/>
                </a:lnTo>
                <a:lnTo>
                  <a:pt x="4597" y="44653"/>
                </a:lnTo>
                <a:lnTo>
                  <a:pt x="16192" y="63931"/>
                </a:lnTo>
                <a:lnTo>
                  <a:pt x="30988" y="76479"/>
                </a:lnTo>
                <a:lnTo>
                  <a:pt x="28359" y="66738"/>
                </a:lnTo>
                <a:lnTo>
                  <a:pt x="21069" y="60655"/>
                </a:lnTo>
                <a:lnTo>
                  <a:pt x="3187" y="29768"/>
                </a:lnTo>
                <a:lnTo>
                  <a:pt x="3187" y="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620582" y="8652969"/>
            <a:ext cx="29387" cy="65049"/>
          </a:xfrm>
          <a:custGeom>
            <a:avLst/>
            <a:gdLst/>
            <a:ahLst/>
            <a:cxnLst/>
            <a:rect l="l" t="t" r="r" b="b"/>
            <a:pathLst>
              <a:path w="29387" h="65049">
                <a:moveTo>
                  <a:pt x="749" y="0"/>
                </a:moveTo>
                <a:lnTo>
                  <a:pt x="0" y="6464"/>
                </a:lnTo>
                <a:lnTo>
                  <a:pt x="1409" y="21805"/>
                </a:lnTo>
                <a:lnTo>
                  <a:pt x="4584" y="34823"/>
                </a:lnTo>
                <a:lnTo>
                  <a:pt x="17792" y="57378"/>
                </a:lnTo>
                <a:lnTo>
                  <a:pt x="25920" y="64020"/>
                </a:lnTo>
                <a:lnTo>
                  <a:pt x="29387" y="65049"/>
                </a:lnTo>
                <a:lnTo>
                  <a:pt x="27889" y="57378"/>
                </a:lnTo>
                <a:lnTo>
                  <a:pt x="20878" y="51104"/>
                </a:lnTo>
                <a:lnTo>
                  <a:pt x="2997" y="20218"/>
                </a:lnTo>
                <a:lnTo>
                  <a:pt x="1968" y="88"/>
                </a:lnTo>
                <a:lnTo>
                  <a:pt x="749" y="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620587" y="8823796"/>
            <a:ext cx="30695" cy="75158"/>
          </a:xfrm>
          <a:custGeom>
            <a:avLst/>
            <a:gdLst/>
            <a:ahLst/>
            <a:cxnLst/>
            <a:rect l="l" t="t" r="r" b="b"/>
            <a:pathLst>
              <a:path w="30695" h="75158">
                <a:moveTo>
                  <a:pt x="3174" y="0"/>
                </a:moveTo>
                <a:lnTo>
                  <a:pt x="1308" y="4203"/>
                </a:lnTo>
                <a:lnTo>
                  <a:pt x="0" y="14592"/>
                </a:lnTo>
                <a:lnTo>
                  <a:pt x="1396" y="31534"/>
                </a:lnTo>
                <a:lnTo>
                  <a:pt x="4584" y="44640"/>
                </a:lnTo>
                <a:lnTo>
                  <a:pt x="17779" y="65506"/>
                </a:lnTo>
                <a:lnTo>
                  <a:pt x="29857" y="75158"/>
                </a:lnTo>
                <a:lnTo>
                  <a:pt x="30695" y="73748"/>
                </a:lnTo>
                <a:lnTo>
                  <a:pt x="28359" y="66725"/>
                </a:lnTo>
                <a:lnTo>
                  <a:pt x="21056" y="60642"/>
                </a:lnTo>
                <a:lnTo>
                  <a:pt x="2895" y="29946"/>
                </a:lnTo>
                <a:lnTo>
                  <a:pt x="3174" y="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392405" y="9544038"/>
            <a:ext cx="76098" cy="79844"/>
          </a:xfrm>
          <a:custGeom>
            <a:avLst/>
            <a:gdLst/>
            <a:ahLst/>
            <a:cxnLst/>
            <a:rect l="l" t="t" r="r" b="b"/>
            <a:pathLst>
              <a:path w="76098" h="79844">
                <a:moveTo>
                  <a:pt x="76098" y="79844"/>
                </a:moveTo>
                <a:lnTo>
                  <a:pt x="76009" y="749"/>
                </a:lnTo>
                <a:lnTo>
                  <a:pt x="53352" y="0"/>
                </a:lnTo>
                <a:lnTo>
                  <a:pt x="6083" y="101"/>
                </a:lnTo>
                <a:lnTo>
                  <a:pt x="0" y="380"/>
                </a:lnTo>
                <a:lnTo>
                  <a:pt x="101" y="79654"/>
                </a:lnTo>
                <a:lnTo>
                  <a:pt x="76098" y="79844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240673" y="9625495"/>
            <a:ext cx="61874" cy="47790"/>
          </a:xfrm>
          <a:custGeom>
            <a:avLst/>
            <a:gdLst/>
            <a:ahLst/>
            <a:cxnLst/>
            <a:rect l="l" t="t" r="r" b="b"/>
            <a:pathLst>
              <a:path w="61874" h="47790">
                <a:moveTo>
                  <a:pt x="0" y="47790"/>
                </a:moveTo>
                <a:lnTo>
                  <a:pt x="61874" y="47790"/>
                </a:lnTo>
                <a:lnTo>
                  <a:pt x="61874" y="0"/>
                </a:lnTo>
                <a:lnTo>
                  <a:pt x="0" y="0"/>
                </a:lnTo>
                <a:lnTo>
                  <a:pt x="0" y="4779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642604" y="7815530"/>
            <a:ext cx="8140" cy="56527"/>
          </a:xfrm>
          <a:custGeom>
            <a:avLst/>
            <a:gdLst/>
            <a:ahLst/>
            <a:cxnLst/>
            <a:rect l="l" t="t" r="r" b="b"/>
            <a:pathLst>
              <a:path w="8140" h="56527">
                <a:moveTo>
                  <a:pt x="8140" y="0"/>
                </a:moveTo>
                <a:lnTo>
                  <a:pt x="0" y="1587"/>
                </a:lnTo>
                <a:lnTo>
                  <a:pt x="1028" y="3276"/>
                </a:lnTo>
                <a:lnTo>
                  <a:pt x="6451" y="56438"/>
                </a:lnTo>
                <a:lnTo>
                  <a:pt x="8051" y="56527"/>
                </a:lnTo>
                <a:lnTo>
                  <a:pt x="8140" y="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774209" y="7815525"/>
            <a:ext cx="3644" cy="22186"/>
          </a:xfrm>
          <a:custGeom>
            <a:avLst/>
            <a:gdLst/>
            <a:ahLst/>
            <a:cxnLst/>
            <a:rect l="l" t="t" r="r" b="b"/>
            <a:pathLst>
              <a:path w="3644" h="22186">
                <a:moveTo>
                  <a:pt x="0" y="1409"/>
                </a:moveTo>
                <a:lnTo>
                  <a:pt x="88" y="22186"/>
                </a:lnTo>
                <a:lnTo>
                  <a:pt x="2997" y="20688"/>
                </a:lnTo>
                <a:lnTo>
                  <a:pt x="3644" y="19291"/>
                </a:lnTo>
                <a:lnTo>
                  <a:pt x="3454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650274" y="9385303"/>
            <a:ext cx="4864" cy="181864"/>
          </a:xfrm>
          <a:custGeom>
            <a:avLst/>
            <a:gdLst/>
            <a:ahLst/>
            <a:cxnLst/>
            <a:rect l="l" t="t" r="r" b="b"/>
            <a:pathLst>
              <a:path w="4864" h="181864">
                <a:moveTo>
                  <a:pt x="3086" y="105105"/>
                </a:moveTo>
                <a:lnTo>
                  <a:pt x="1968" y="88"/>
                </a:lnTo>
                <a:lnTo>
                  <a:pt x="381" y="0"/>
                </a:lnTo>
                <a:lnTo>
                  <a:pt x="0" y="159207"/>
                </a:lnTo>
                <a:lnTo>
                  <a:pt x="279" y="181775"/>
                </a:lnTo>
                <a:lnTo>
                  <a:pt x="1968" y="181864"/>
                </a:lnTo>
                <a:lnTo>
                  <a:pt x="4686" y="126072"/>
                </a:lnTo>
                <a:lnTo>
                  <a:pt x="4864" y="66357"/>
                </a:lnTo>
                <a:lnTo>
                  <a:pt x="3086" y="105105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639515" y="9363770"/>
            <a:ext cx="14503" cy="21247"/>
          </a:xfrm>
          <a:custGeom>
            <a:avLst/>
            <a:gdLst/>
            <a:ahLst/>
            <a:cxnLst/>
            <a:rect l="l" t="t" r="r" b="b"/>
            <a:pathLst>
              <a:path w="14503" h="21247">
                <a:moveTo>
                  <a:pt x="14033" y="0"/>
                </a:moveTo>
                <a:lnTo>
                  <a:pt x="749" y="17500"/>
                </a:lnTo>
                <a:lnTo>
                  <a:pt x="0" y="21247"/>
                </a:lnTo>
                <a:lnTo>
                  <a:pt x="6172" y="21247"/>
                </a:lnTo>
                <a:lnTo>
                  <a:pt x="11887" y="8978"/>
                </a:lnTo>
                <a:lnTo>
                  <a:pt x="12814" y="8229"/>
                </a:lnTo>
                <a:lnTo>
                  <a:pt x="14503" y="3365"/>
                </a:lnTo>
                <a:lnTo>
                  <a:pt x="14033" y="0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658332" y="7791016"/>
            <a:ext cx="2146" cy="12712"/>
          </a:xfrm>
          <a:custGeom>
            <a:avLst/>
            <a:gdLst/>
            <a:ahLst/>
            <a:cxnLst/>
            <a:rect l="l" t="t" r="r" b="b"/>
            <a:pathLst>
              <a:path w="2146" h="12712">
                <a:moveTo>
                  <a:pt x="0" y="1206"/>
                </a:moveTo>
                <a:lnTo>
                  <a:pt x="457" y="12712"/>
                </a:lnTo>
                <a:lnTo>
                  <a:pt x="2146" y="12712"/>
                </a:lnTo>
                <a:lnTo>
                  <a:pt x="2146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848034" y="8256394"/>
            <a:ext cx="54470" cy="104914"/>
          </a:xfrm>
          <a:custGeom>
            <a:avLst/>
            <a:gdLst/>
            <a:ahLst/>
            <a:cxnLst/>
            <a:rect l="l" t="t" r="r" b="b"/>
            <a:pathLst>
              <a:path w="54470" h="104914">
                <a:moveTo>
                  <a:pt x="19837" y="4203"/>
                </a:moveTo>
                <a:lnTo>
                  <a:pt x="21805" y="0"/>
                </a:lnTo>
                <a:lnTo>
                  <a:pt x="19088" y="177"/>
                </a:lnTo>
                <a:lnTo>
                  <a:pt x="14122" y="3086"/>
                </a:lnTo>
                <a:lnTo>
                  <a:pt x="13385" y="4673"/>
                </a:lnTo>
                <a:lnTo>
                  <a:pt x="12623" y="8318"/>
                </a:lnTo>
                <a:lnTo>
                  <a:pt x="7670" y="11226"/>
                </a:lnTo>
                <a:lnTo>
                  <a:pt x="6921" y="14224"/>
                </a:lnTo>
                <a:lnTo>
                  <a:pt x="3556" y="17678"/>
                </a:lnTo>
                <a:lnTo>
                  <a:pt x="0" y="34899"/>
                </a:lnTo>
                <a:lnTo>
                  <a:pt x="88" y="47447"/>
                </a:lnTo>
                <a:lnTo>
                  <a:pt x="1587" y="54089"/>
                </a:lnTo>
                <a:lnTo>
                  <a:pt x="11417" y="70192"/>
                </a:lnTo>
                <a:lnTo>
                  <a:pt x="36220" y="97142"/>
                </a:lnTo>
                <a:lnTo>
                  <a:pt x="54470" y="104914"/>
                </a:lnTo>
                <a:lnTo>
                  <a:pt x="49136" y="92748"/>
                </a:lnTo>
                <a:lnTo>
                  <a:pt x="43141" y="84505"/>
                </a:lnTo>
                <a:lnTo>
                  <a:pt x="29476" y="76555"/>
                </a:lnTo>
                <a:lnTo>
                  <a:pt x="13284" y="61950"/>
                </a:lnTo>
                <a:lnTo>
                  <a:pt x="6451" y="49136"/>
                </a:lnTo>
                <a:lnTo>
                  <a:pt x="4953" y="40894"/>
                </a:lnTo>
                <a:lnTo>
                  <a:pt x="4864" y="28346"/>
                </a:lnTo>
                <a:lnTo>
                  <a:pt x="10007" y="15621"/>
                </a:lnTo>
                <a:lnTo>
                  <a:pt x="19837" y="4203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1848026" y="8431697"/>
            <a:ext cx="55511" cy="109143"/>
          </a:xfrm>
          <a:custGeom>
            <a:avLst/>
            <a:gdLst/>
            <a:ahLst/>
            <a:cxnLst/>
            <a:rect l="l" t="t" r="r" b="b"/>
            <a:pathLst>
              <a:path w="55511" h="109143">
                <a:moveTo>
                  <a:pt x="3848" y="22745"/>
                </a:moveTo>
                <a:lnTo>
                  <a:pt x="0" y="38468"/>
                </a:lnTo>
                <a:lnTo>
                  <a:pt x="101" y="51015"/>
                </a:lnTo>
                <a:lnTo>
                  <a:pt x="1777" y="59067"/>
                </a:lnTo>
                <a:lnTo>
                  <a:pt x="9829" y="72263"/>
                </a:lnTo>
                <a:lnTo>
                  <a:pt x="24625" y="90043"/>
                </a:lnTo>
                <a:lnTo>
                  <a:pt x="29209" y="93510"/>
                </a:lnTo>
                <a:lnTo>
                  <a:pt x="34442" y="100990"/>
                </a:lnTo>
                <a:lnTo>
                  <a:pt x="47269" y="106337"/>
                </a:lnTo>
                <a:lnTo>
                  <a:pt x="55511" y="109143"/>
                </a:lnTo>
                <a:lnTo>
                  <a:pt x="50825" y="99593"/>
                </a:lnTo>
                <a:lnTo>
                  <a:pt x="45580" y="91821"/>
                </a:lnTo>
                <a:lnTo>
                  <a:pt x="44932" y="89293"/>
                </a:lnTo>
                <a:lnTo>
                  <a:pt x="31076" y="81813"/>
                </a:lnTo>
                <a:lnTo>
                  <a:pt x="11607" y="63931"/>
                </a:lnTo>
                <a:lnTo>
                  <a:pt x="8331" y="59067"/>
                </a:lnTo>
                <a:lnTo>
                  <a:pt x="4965" y="46240"/>
                </a:lnTo>
                <a:lnTo>
                  <a:pt x="4864" y="33604"/>
                </a:lnTo>
                <a:lnTo>
                  <a:pt x="10020" y="19189"/>
                </a:lnTo>
                <a:lnTo>
                  <a:pt x="26682" y="88"/>
                </a:lnTo>
                <a:lnTo>
                  <a:pt x="23304" y="0"/>
                </a:lnTo>
                <a:lnTo>
                  <a:pt x="17322" y="7023"/>
                </a:lnTo>
                <a:lnTo>
                  <a:pt x="10388" y="12636"/>
                </a:lnTo>
                <a:lnTo>
                  <a:pt x="8610" y="16281"/>
                </a:lnTo>
                <a:lnTo>
                  <a:pt x="5994" y="17970"/>
                </a:lnTo>
                <a:lnTo>
                  <a:pt x="3657" y="21348"/>
                </a:lnTo>
                <a:lnTo>
                  <a:pt x="3848" y="22745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848036" y="8611882"/>
            <a:ext cx="54368" cy="109131"/>
          </a:xfrm>
          <a:custGeom>
            <a:avLst/>
            <a:gdLst/>
            <a:ahLst/>
            <a:cxnLst/>
            <a:rect l="l" t="t" r="r" b="b"/>
            <a:pathLst>
              <a:path w="54368" h="109131">
                <a:moveTo>
                  <a:pt x="20586" y="7391"/>
                </a:moveTo>
                <a:lnTo>
                  <a:pt x="24980" y="838"/>
                </a:lnTo>
                <a:lnTo>
                  <a:pt x="21704" y="0"/>
                </a:lnTo>
                <a:lnTo>
                  <a:pt x="19088" y="1117"/>
                </a:lnTo>
                <a:lnTo>
                  <a:pt x="13474" y="8699"/>
                </a:lnTo>
                <a:lnTo>
                  <a:pt x="13195" y="11226"/>
                </a:lnTo>
                <a:lnTo>
                  <a:pt x="8699" y="14604"/>
                </a:lnTo>
                <a:lnTo>
                  <a:pt x="6921" y="18249"/>
                </a:lnTo>
                <a:lnTo>
                  <a:pt x="3644" y="21716"/>
                </a:lnTo>
                <a:lnTo>
                  <a:pt x="0" y="38938"/>
                </a:lnTo>
                <a:lnTo>
                  <a:pt x="88" y="51473"/>
                </a:lnTo>
                <a:lnTo>
                  <a:pt x="1587" y="58026"/>
                </a:lnTo>
                <a:lnTo>
                  <a:pt x="11417" y="74218"/>
                </a:lnTo>
                <a:lnTo>
                  <a:pt x="36220" y="101180"/>
                </a:lnTo>
                <a:lnTo>
                  <a:pt x="54368" y="109131"/>
                </a:lnTo>
                <a:lnTo>
                  <a:pt x="50723" y="100050"/>
                </a:lnTo>
                <a:lnTo>
                  <a:pt x="43141" y="88544"/>
                </a:lnTo>
                <a:lnTo>
                  <a:pt x="29476" y="80581"/>
                </a:lnTo>
                <a:lnTo>
                  <a:pt x="13195" y="65989"/>
                </a:lnTo>
                <a:lnTo>
                  <a:pt x="6451" y="53162"/>
                </a:lnTo>
                <a:lnTo>
                  <a:pt x="4953" y="44919"/>
                </a:lnTo>
                <a:lnTo>
                  <a:pt x="4864" y="32384"/>
                </a:lnTo>
                <a:lnTo>
                  <a:pt x="10007" y="19646"/>
                </a:lnTo>
                <a:lnTo>
                  <a:pt x="20586" y="7391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848035" y="8794770"/>
            <a:ext cx="56057" cy="106705"/>
          </a:xfrm>
          <a:custGeom>
            <a:avLst/>
            <a:gdLst/>
            <a:ahLst/>
            <a:cxnLst/>
            <a:rect l="l" t="t" r="r" b="b"/>
            <a:pathLst>
              <a:path w="56057" h="106705">
                <a:moveTo>
                  <a:pt x="8318" y="55511"/>
                </a:moveTo>
                <a:lnTo>
                  <a:pt x="4953" y="42684"/>
                </a:lnTo>
                <a:lnTo>
                  <a:pt x="4864" y="30048"/>
                </a:lnTo>
                <a:lnTo>
                  <a:pt x="10007" y="15633"/>
                </a:lnTo>
                <a:lnTo>
                  <a:pt x="19088" y="5245"/>
                </a:lnTo>
                <a:lnTo>
                  <a:pt x="23291" y="0"/>
                </a:lnTo>
                <a:lnTo>
                  <a:pt x="20777" y="190"/>
                </a:lnTo>
                <a:lnTo>
                  <a:pt x="17310" y="3467"/>
                </a:lnTo>
                <a:lnTo>
                  <a:pt x="10388" y="9080"/>
                </a:lnTo>
                <a:lnTo>
                  <a:pt x="8597" y="12738"/>
                </a:lnTo>
                <a:lnTo>
                  <a:pt x="5981" y="14414"/>
                </a:lnTo>
                <a:lnTo>
                  <a:pt x="3644" y="17792"/>
                </a:lnTo>
                <a:lnTo>
                  <a:pt x="3835" y="19189"/>
                </a:lnTo>
                <a:lnTo>
                  <a:pt x="0" y="34912"/>
                </a:lnTo>
                <a:lnTo>
                  <a:pt x="88" y="47459"/>
                </a:lnTo>
                <a:lnTo>
                  <a:pt x="1778" y="55511"/>
                </a:lnTo>
                <a:lnTo>
                  <a:pt x="9817" y="68605"/>
                </a:lnTo>
                <a:lnTo>
                  <a:pt x="19735" y="81534"/>
                </a:lnTo>
                <a:lnTo>
                  <a:pt x="37896" y="98844"/>
                </a:lnTo>
                <a:lnTo>
                  <a:pt x="56057" y="106705"/>
                </a:lnTo>
                <a:lnTo>
                  <a:pt x="53162" y="101282"/>
                </a:lnTo>
                <a:lnTo>
                  <a:pt x="53721" y="99314"/>
                </a:lnTo>
                <a:lnTo>
                  <a:pt x="43332" y="86017"/>
                </a:lnTo>
                <a:lnTo>
                  <a:pt x="31076" y="78257"/>
                </a:lnTo>
                <a:lnTo>
                  <a:pt x="11417" y="60566"/>
                </a:lnTo>
                <a:lnTo>
                  <a:pt x="8318" y="55511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848035" y="8973924"/>
            <a:ext cx="54381" cy="106603"/>
          </a:xfrm>
          <a:custGeom>
            <a:avLst/>
            <a:gdLst/>
            <a:ahLst/>
            <a:cxnLst/>
            <a:rect l="l" t="t" r="r" b="b"/>
            <a:pathLst>
              <a:path w="54381" h="106603">
                <a:moveTo>
                  <a:pt x="13195" y="74790"/>
                </a:moveTo>
                <a:lnTo>
                  <a:pt x="29476" y="91071"/>
                </a:lnTo>
                <a:lnTo>
                  <a:pt x="34721" y="98564"/>
                </a:lnTo>
                <a:lnTo>
                  <a:pt x="54381" y="106603"/>
                </a:lnTo>
                <a:lnTo>
                  <a:pt x="52031" y="97815"/>
                </a:lnTo>
                <a:lnTo>
                  <a:pt x="42951" y="86207"/>
                </a:lnTo>
                <a:lnTo>
                  <a:pt x="29476" y="78066"/>
                </a:lnTo>
                <a:lnTo>
                  <a:pt x="11607" y="61772"/>
                </a:lnTo>
                <a:lnTo>
                  <a:pt x="6451" y="50634"/>
                </a:lnTo>
                <a:lnTo>
                  <a:pt x="4953" y="42405"/>
                </a:lnTo>
                <a:lnTo>
                  <a:pt x="4864" y="29768"/>
                </a:lnTo>
                <a:lnTo>
                  <a:pt x="10007" y="17030"/>
                </a:lnTo>
                <a:lnTo>
                  <a:pt x="23393" y="1028"/>
                </a:lnTo>
                <a:lnTo>
                  <a:pt x="23482" y="0"/>
                </a:lnTo>
                <a:lnTo>
                  <a:pt x="18618" y="939"/>
                </a:lnTo>
                <a:lnTo>
                  <a:pt x="15062" y="4584"/>
                </a:lnTo>
                <a:lnTo>
                  <a:pt x="14871" y="7111"/>
                </a:lnTo>
                <a:lnTo>
                  <a:pt x="8699" y="12166"/>
                </a:lnTo>
                <a:lnTo>
                  <a:pt x="5232" y="15913"/>
                </a:lnTo>
                <a:lnTo>
                  <a:pt x="5422" y="17322"/>
                </a:lnTo>
                <a:lnTo>
                  <a:pt x="0" y="36410"/>
                </a:lnTo>
                <a:lnTo>
                  <a:pt x="88" y="48958"/>
                </a:lnTo>
                <a:lnTo>
                  <a:pt x="1587" y="55498"/>
                </a:lnTo>
                <a:lnTo>
                  <a:pt x="13195" y="7479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782530" y="9385018"/>
            <a:ext cx="3174" cy="182054"/>
          </a:xfrm>
          <a:custGeom>
            <a:avLst/>
            <a:gdLst/>
            <a:ahLst/>
            <a:cxnLst/>
            <a:rect l="l" t="t" r="r" b="b"/>
            <a:pathLst>
              <a:path w="3175" h="182054">
                <a:moveTo>
                  <a:pt x="3175" y="182054"/>
                </a:moveTo>
                <a:lnTo>
                  <a:pt x="3086" y="0"/>
                </a:lnTo>
                <a:lnTo>
                  <a:pt x="2057" y="558"/>
                </a:lnTo>
                <a:lnTo>
                  <a:pt x="1117" y="105663"/>
                </a:lnTo>
                <a:lnTo>
                  <a:pt x="0" y="182054"/>
                </a:lnTo>
                <a:lnTo>
                  <a:pt x="3175" y="182054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167489" y="8152212"/>
            <a:ext cx="249250" cy="1471663"/>
          </a:xfrm>
          <a:custGeom>
            <a:avLst/>
            <a:gdLst/>
            <a:ahLst/>
            <a:cxnLst/>
            <a:rect l="l" t="t" r="r" b="b"/>
            <a:pathLst>
              <a:path w="249250" h="1471663">
                <a:moveTo>
                  <a:pt x="36779" y="311492"/>
                </a:moveTo>
                <a:lnTo>
                  <a:pt x="47548" y="289687"/>
                </a:lnTo>
                <a:lnTo>
                  <a:pt x="55410" y="282575"/>
                </a:lnTo>
                <a:lnTo>
                  <a:pt x="64388" y="274066"/>
                </a:lnTo>
                <a:lnTo>
                  <a:pt x="68325" y="272656"/>
                </a:lnTo>
                <a:lnTo>
                  <a:pt x="78066" y="267792"/>
                </a:lnTo>
                <a:lnTo>
                  <a:pt x="81800" y="265353"/>
                </a:lnTo>
                <a:lnTo>
                  <a:pt x="189814" y="265442"/>
                </a:lnTo>
                <a:lnTo>
                  <a:pt x="205079" y="266471"/>
                </a:lnTo>
                <a:lnTo>
                  <a:pt x="197954" y="263855"/>
                </a:lnTo>
                <a:lnTo>
                  <a:pt x="117563" y="262267"/>
                </a:lnTo>
                <a:lnTo>
                  <a:pt x="193090" y="261137"/>
                </a:lnTo>
                <a:lnTo>
                  <a:pt x="193090" y="232879"/>
                </a:lnTo>
                <a:lnTo>
                  <a:pt x="112217" y="231089"/>
                </a:lnTo>
                <a:lnTo>
                  <a:pt x="79082" y="228104"/>
                </a:lnTo>
                <a:lnTo>
                  <a:pt x="61404" y="218186"/>
                </a:lnTo>
                <a:lnTo>
                  <a:pt x="54190" y="210032"/>
                </a:lnTo>
                <a:lnTo>
                  <a:pt x="151256" y="209384"/>
                </a:lnTo>
                <a:lnTo>
                  <a:pt x="151168" y="207886"/>
                </a:lnTo>
                <a:lnTo>
                  <a:pt x="142735" y="203581"/>
                </a:lnTo>
                <a:lnTo>
                  <a:pt x="46139" y="202552"/>
                </a:lnTo>
                <a:lnTo>
                  <a:pt x="36690" y="182613"/>
                </a:lnTo>
                <a:lnTo>
                  <a:pt x="36131" y="178676"/>
                </a:lnTo>
                <a:lnTo>
                  <a:pt x="34162" y="162763"/>
                </a:lnTo>
                <a:lnTo>
                  <a:pt x="33134" y="161836"/>
                </a:lnTo>
                <a:lnTo>
                  <a:pt x="33604" y="152095"/>
                </a:lnTo>
                <a:lnTo>
                  <a:pt x="34531" y="147789"/>
                </a:lnTo>
                <a:lnTo>
                  <a:pt x="36779" y="132537"/>
                </a:lnTo>
                <a:lnTo>
                  <a:pt x="47548" y="110731"/>
                </a:lnTo>
                <a:lnTo>
                  <a:pt x="57099" y="102019"/>
                </a:lnTo>
                <a:lnTo>
                  <a:pt x="60655" y="96215"/>
                </a:lnTo>
                <a:lnTo>
                  <a:pt x="66636" y="93789"/>
                </a:lnTo>
                <a:lnTo>
                  <a:pt x="79654" y="87134"/>
                </a:lnTo>
                <a:lnTo>
                  <a:pt x="201802" y="85928"/>
                </a:lnTo>
                <a:lnTo>
                  <a:pt x="201053" y="85077"/>
                </a:lnTo>
                <a:lnTo>
                  <a:pt x="107822" y="83299"/>
                </a:lnTo>
                <a:lnTo>
                  <a:pt x="193090" y="82270"/>
                </a:lnTo>
                <a:lnTo>
                  <a:pt x="194030" y="1308"/>
                </a:lnTo>
                <a:lnTo>
                  <a:pt x="193662" y="0"/>
                </a:lnTo>
                <a:lnTo>
                  <a:pt x="0" y="88"/>
                </a:lnTo>
                <a:lnTo>
                  <a:pt x="0" y="1471663"/>
                </a:lnTo>
                <a:lnTo>
                  <a:pt x="193090" y="1471485"/>
                </a:lnTo>
                <a:lnTo>
                  <a:pt x="193090" y="951903"/>
                </a:lnTo>
                <a:lnTo>
                  <a:pt x="110629" y="950125"/>
                </a:lnTo>
                <a:lnTo>
                  <a:pt x="90601" y="948728"/>
                </a:lnTo>
                <a:lnTo>
                  <a:pt x="79082" y="947140"/>
                </a:lnTo>
                <a:lnTo>
                  <a:pt x="61404" y="937209"/>
                </a:lnTo>
                <a:lnTo>
                  <a:pt x="54190" y="929068"/>
                </a:lnTo>
                <a:lnTo>
                  <a:pt x="151256" y="928509"/>
                </a:lnTo>
                <a:lnTo>
                  <a:pt x="149847" y="926642"/>
                </a:lnTo>
                <a:lnTo>
                  <a:pt x="142735" y="922616"/>
                </a:lnTo>
                <a:lnTo>
                  <a:pt x="46139" y="921588"/>
                </a:lnTo>
                <a:lnTo>
                  <a:pt x="36690" y="901649"/>
                </a:lnTo>
                <a:lnTo>
                  <a:pt x="36131" y="897712"/>
                </a:lnTo>
                <a:lnTo>
                  <a:pt x="34442" y="883208"/>
                </a:lnTo>
                <a:lnTo>
                  <a:pt x="33604" y="882078"/>
                </a:lnTo>
                <a:lnTo>
                  <a:pt x="33604" y="871131"/>
                </a:lnTo>
                <a:lnTo>
                  <a:pt x="34531" y="866825"/>
                </a:lnTo>
                <a:lnTo>
                  <a:pt x="36779" y="851573"/>
                </a:lnTo>
                <a:lnTo>
                  <a:pt x="47548" y="829754"/>
                </a:lnTo>
                <a:lnTo>
                  <a:pt x="55410" y="822642"/>
                </a:lnTo>
                <a:lnTo>
                  <a:pt x="62712" y="814133"/>
                </a:lnTo>
                <a:lnTo>
                  <a:pt x="66725" y="812812"/>
                </a:lnTo>
                <a:lnTo>
                  <a:pt x="76466" y="807859"/>
                </a:lnTo>
                <a:lnTo>
                  <a:pt x="80124" y="805421"/>
                </a:lnTo>
                <a:lnTo>
                  <a:pt x="199555" y="805522"/>
                </a:lnTo>
                <a:lnTo>
                  <a:pt x="206108" y="807110"/>
                </a:lnTo>
                <a:lnTo>
                  <a:pt x="219303" y="816749"/>
                </a:lnTo>
                <a:lnTo>
                  <a:pt x="230530" y="833132"/>
                </a:lnTo>
                <a:lnTo>
                  <a:pt x="233718" y="857656"/>
                </a:lnTo>
                <a:lnTo>
                  <a:pt x="233718" y="879271"/>
                </a:lnTo>
                <a:lnTo>
                  <a:pt x="231470" y="901090"/>
                </a:lnTo>
                <a:lnTo>
                  <a:pt x="232498" y="902868"/>
                </a:lnTo>
                <a:lnTo>
                  <a:pt x="237921" y="896493"/>
                </a:lnTo>
                <a:lnTo>
                  <a:pt x="242887" y="890041"/>
                </a:lnTo>
                <a:lnTo>
                  <a:pt x="243827" y="889660"/>
                </a:lnTo>
                <a:lnTo>
                  <a:pt x="247662" y="880211"/>
                </a:lnTo>
                <a:lnTo>
                  <a:pt x="249250" y="861961"/>
                </a:lnTo>
                <a:lnTo>
                  <a:pt x="245135" y="836409"/>
                </a:lnTo>
                <a:lnTo>
                  <a:pt x="237362" y="821436"/>
                </a:lnTo>
                <a:lnTo>
                  <a:pt x="232130" y="818438"/>
                </a:lnTo>
                <a:lnTo>
                  <a:pt x="231190" y="816559"/>
                </a:lnTo>
                <a:lnTo>
                  <a:pt x="223977" y="810387"/>
                </a:lnTo>
                <a:lnTo>
                  <a:pt x="201142" y="803922"/>
                </a:lnTo>
                <a:lnTo>
                  <a:pt x="109410" y="802335"/>
                </a:lnTo>
                <a:lnTo>
                  <a:pt x="193090" y="801306"/>
                </a:lnTo>
                <a:lnTo>
                  <a:pt x="193090" y="772947"/>
                </a:lnTo>
                <a:lnTo>
                  <a:pt x="118770" y="771169"/>
                </a:lnTo>
                <a:lnTo>
                  <a:pt x="82372" y="768261"/>
                </a:lnTo>
                <a:lnTo>
                  <a:pt x="61404" y="758253"/>
                </a:lnTo>
                <a:lnTo>
                  <a:pt x="52603" y="748512"/>
                </a:lnTo>
                <a:lnTo>
                  <a:pt x="148729" y="748804"/>
                </a:lnTo>
                <a:lnTo>
                  <a:pt x="149847" y="748144"/>
                </a:lnTo>
                <a:lnTo>
                  <a:pt x="144322" y="743648"/>
                </a:lnTo>
                <a:lnTo>
                  <a:pt x="46710" y="742061"/>
                </a:lnTo>
                <a:lnTo>
                  <a:pt x="36779" y="722680"/>
                </a:lnTo>
                <a:lnTo>
                  <a:pt x="36131" y="717156"/>
                </a:lnTo>
                <a:lnTo>
                  <a:pt x="34442" y="702564"/>
                </a:lnTo>
                <a:lnTo>
                  <a:pt x="33604" y="701433"/>
                </a:lnTo>
                <a:lnTo>
                  <a:pt x="33604" y="692162"/>
                </a:lnTo>
                <a:lnTo>
                  <a:pt x="34442" y="686181"/>
                </a:lnTo>
                <a:lnTo>
                  <a:pt x="36779" y="670928"/>
                </a:lnTo>
                <a:lnTo>
                  <a:pt x="50076" y="646772"/>
                </a:lnTo>
                <a:lnTo>
                  <a:pt x="55410" y="642099"/>
                </a:lnTo>
                <a:lnTo>
                  <a:pt x="64388" y="633577"/>
                </a:lnTo>
                <a:lnTo>
                  <a:pt x="68325" y="632167"/>
                </a:lnTo>
                <a:lnTo>
                  <a:pt x="78066" y="627303"/>
                </a:lnTo>
                <a:lnTo>
                  <a:pt x="81800" y="624865"/>
                </a:lnTo>
                <a:lnTo>
                  <a:pt x="188137" y="624967"/>
                </a:lnTo>
                <a:lnTo>
                  <a:pt x="205079" y="625995"/>
                </a:lnTo>
                <a:lnTo>
                  <a:pt x="197954" y="623366"/>
                </a:lnTo>
                <a:lnTo>
                  <a:pt x="117563" y="621690"/>
                </a:lnTo>
                <a:lnTo>
                  <a:pt x="193090" y="620661"/>
                </a:lnTo>
                <a:lnTo>
                  <a:pt x="193090" y="592391"/>
                </a:lnTo>
                <a:lnTo>
                  <a:pt x="110629" y="590613"/>
                </a:lnTo>
                <a:lnTo>
                  <a:pt x="79082" y="587616"/>
                </a:lnTo>
                <a:lnTo>
                  <a:pt x="61404" y="577697"/>
                </a:lnTo>
                <a:lnTo>
                  <a:pt x="54190" y="569556"/>
                </a:lnTo>
                <a:lnTo>
                  <a:pt x="151256" y="568896"/>
                </a:lnTo>
                <a:lnTo>
                  <a:pt x="150875" y="567677"/>
                </a:lnTo>
                <a:lnTo>
                  <a:pt x="142735" y="563092"/>
                </a:lnTo>
                <a:lnTo>
                  <a:pt x="46139" y="562063"/>
                </a:lnTo>
                <a:lnTo>
                  <a:pt x="36690" y="542124"/>
                </a:lnTo>
                <a:lnTo>
                  <a:pt x="36131" y="538200"/>
                </a:lnTo>
                <a:lnTo>
                  <a:pt x="34442" y="523697"/>
                </a:lnTo>
                <a:lnTo>
                  <a:pt x="33604" y="522566"/>
                </a:lnTo>
                <a:lnTo>
                  <a:pt x="33604" y="511619"/>
                </a:lnTo>
                <a:lnTo>
                  <a:pt x="34531" y="507314"/>
                </a:lnTo>
                <a:lnTo>
                  <a:pt x="36779" y="492048"/>
                </a:lnTo>
                <a:lnTo>
                  <a:pt x="47548" y="470242"/>
                </a:lnTo>
                <a:lnTo>
                  <a:pt x="57099" y="461543"/>
                </a:lnTo>
                <a:lnTo>
                  <a:pt x="60655" y="455739"/>
                </a:lnTo>
                <a:lnTo>
                  <a:pt x="66636" y="453301"/>
                </a:lnTo>
                <a:lnTo>
                  <a:pt x="76466" y="448335"/>
                </a:lnTo>
                <a:lnTo>
                  <a:pt x="80124" y="445909"/>
                </a:lnTo>
                <a:lnTo>
                  <a:pt x="199555" y="446100"/>
                </a:lnTo>
                <a:lnTo>
                  <a:pt x="206108" y="447687"/>
                </a:lnTo>
                <a:lnTo>
                  <a:pt x="220891" y="458914"/>
                </a:lnTo>
                <a:lnTo>
                  <a:pt x="230530" y="473608"/>
                </a:lnTo>
                <a:lnTo>
                  <a:pt x="233718" y="498132"/>
                </a:lnTo>
                <a:lnTo>
                  <a:pt x="232689" y="541655"/>
                </a:lnTo>
                <a:lnTo>
                  <a:pt x="235305" y="540905"/>
                </a:lnTo>
                <a:lnTo>
                  <a:pt x="242887" y="530517"/>
                </a:lnTo>
                <a:lnTo>
                  <a:pt x="243827" y="530237"/>
                </a:lnTo>
                <a:lnTo>
                  <a:pt x="247662" y="520687"/>
                </a:lnTo>
                <a:lnTo>
                  <a:pt x="249250" y="500761"/>
                </a:lnTo>
                <a:lnTo>
                  <a:pt x="245135" y="476885"/>
                </a:lnTo>
                <a:lnTo>
                  <a:pt x="237362" y="461911"/>
                </a:lnTo>
                <a:lnTo>
                  <a:pt x="232130" y="458914"/>
                </a:lnTo>
                <a:lnTo>
                  <a:pt x="231190" y="457047"/>
                </a:lnTo>
                <a:lnTo>
                  <a:pt x="223977" y="450862"/>
                </a:lnTo>
                <a:lnTo>
                  <a:pt x="201142" y="444411"/>
                </a:lnTo>
                <a:lnTo>
                  <a:pt x="109410" y="442823"/>
                </a:lnTo>
                <a:lnTo>
                  <a:pt x="193090" y="441782"/>
                </a:lnTo>
                <a:lnTo>
                  <a:pt x="193090" y="413423"/>
                </a:lnTo>
                <a:lnTo>
                  <a:pt x="120370" y="411746"/>
                </a:lnTo>
                <a:lnTo>
                  <a:pt x="84048" y="408660"/>
                </a:lnTo>
                <a:lnTo>
                  <a:pt x="74320" y="405384"/>
                </a:lnTo>
                <a:lnTo>
                  <a:pt x="59804" y="397141"/>
                </a:lnTo>
                <a:lnTo>
                  <a:pt x="52603" y="389001"/>
                </a:lnTo>
                <a:lnTo>
                  <a:pt x="150977" y="388531"/>
                </a:lnTo>
                <a:lnTo>
                  <a:pt x="150787" y="387121"/>
                </a:lnTo>
                <a:lnTo>
                  <a:pt x="144322" y="384136"/>
                </a:lnTo>
                <a:lnTo>
                  <a:pt x="46710" y="382536"/>
                </a:lnTo>
                <a:lnTo>
                  <a:pt x="36779" y="363169"/>
                </a:lnTo>
                <a:lnTo>
                  <a:pt x="36131" y="357644"/>
                </a:lnTo>
                <a:lnTo>
                  <a:pt x="34442" y="343128"/>
                </a:lnTo>
                <a:lnTo>
                  <a:pt x="33604" y="342011"/>
                </a:lnTo>
                <a:lnTo>
                  <a:pt x="33604" y="332651"/>
                </a:lnTo>
                <a:lnTo>
                  <a:pt x="34442" y="326656"/>
                </a:lnTo>
                <a:lnTo>
                  <a:pt x="36779" y="311492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899037" y="8417462"/>
            <a:ext cx="8242" cy="1600"/>
          </a:xfrm>
          <a:custGeom>
            <a:avLst/>
            <a:gdLst/>
            <a:ahLst/>
            <a:cxnLst/>
            <a:rect l="l" t="t" r="r" b="b"/>
            <a:pathLst>
              <a:path w="8242" h="1600">
                <a:moveTo>
                  <a:pt x="0" y="850"/>
                </a:moveTo>
                <a:lnTo>
                  <a:pt x="1600" y="1600"/>
                </a:lnTo>
                <a:lnTo>
                  <a:pt x="8242" y="850"/>
                </a:lnTo>
                <a:lnTo>
                  <a:pt x="8242" y="0"/>
                </a:lnTo>
                <a:lnTo>
                  <a:pt x="0" y="85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621334" y="8648005"/>
            <a:ext cx="1206" cy="5054"/>
          </a:xfrm>
          <a:custGeom>
            <a:avLst/>
            <a:gdLst/>
            <a:ahLst/>
            <a:cxnLst/>
            <a:rect l="l" t="t" r="r" b="b"/>
            <a:pathLst>
              <a:path w="1206" h="5054">
                <a:moveTo>
                  <a:pt x="0" y="4965"/>
                </a:moveTo>
                <a:lnTo>
                  <a:pt x="1206" y="5054"/>
                </a:lnTo>
                <a:lnTo>
                  <a:pt x="749" y="0"/>
                </a:lnTo>
                <a:lnTo>
                  <a:pt x="0" y="4965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899037" y="8776981"/>
            <a:ext cx="8242" cy="1600"/>
          </a:xfrm>
          <a:custGeom>
            <a:avLst/>
            <a:gdLst/>
            <a:ahLst/>
            <a:cxnLst/>
            <a:rect l="l" t="t" r="r" b="b"/>
            <a:pathLst>
              <a:path w="8242" h="1600">
                <a:moveTo>
                  <a:pt x="0" y="850"/>
                </a:moveTo>
                <a:lnTo>
                  <a:pt x="1600" y="1600"/>
                </a:lnTo>
                <a:lnTo>
                  <a:pt x="8242" y="850"/>
                </a:lnTo>
                <a:lnTo>
                  <a:pt x="8242" y="0"/>
                </a:lnTo>
                <a:lnTo>
                  <a:pt x="0" y="85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766147" y="9383520"/>
            <a:ext cx="6464" cy="183451"/>
          </a:xfrm>
          <a:custGeom>
            <a:avLst/>
            <a:gdLst/>
            <a:ahLst/>
            <a:cxnLst/>
            <a:rect l="l" t="t" r="r" b="b"/>
            <a:pathLst>
              <a:path w="6464" h="183451">
                <a:moveTo>
                  <a:pt x="381" y="558"/>
                </a:moveTo>
                <a:lnTo>
                  <a:pt x="0" y="183451"/>
                </a:lnTo>
                <a:lnTo>
                  <a:pt x="5994" y="183260"/>
                </a:lnTo>
                <a:lnTo>
                  <a:pt x="6464" y="1587"/>
                </a:lnTo>
                <a:lnTo>
                  <a:pt x="1320" y="0"/>
                </a:lnTo>
                <a:lnTo>
                  <a:pt x="381" y="558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302551" y="9625376"/>
            <a:ext cx="605497" cy="47358"/>
          </a:xfrm>
          <a:custGeom>
            <a:avLst/>
            <a:gdLst/>
            <a:ahLst/>
            <a:cxnLst/>
            <a:rect l="l" t="t" r="r" b="b"/>
            <a:pathLst>
              <a:path w="605497" h="47358">
                <a:moveTo>
                  <a:pt x="605497" y="1968"/>
                </a:moveTo>
                <a:lnTo>
                  <a:pt x="605218" y="660"/>
                </a:lnTo>
                <a:lnTo>
                  <a:pt x="566191" y="0"/>
                </a:lnTo>
                <a:lnTo>
                  <a:pt x="248881" y="101"/>
                </a:lnTo>
                <a:lnTo>
                  <a:pt x="0" y="749"/>
                </a:lnTo>
                <a:lnTo>
                  <a:pt x="0" y="47269"/>
                </a:lnTo>
                <a:lnTo>
                  <a:pt x="605218" y="47358"/>
                </a:lnTo>
                <a:lnTo>
                  <a:pt x="605497" y="46050"/>
                </a:lnTo>
                <a:lnTo>
                  <a:pt x="605497" y="1968"/>
                </a:lnTo>
                <a:close/>
              </a:path>
            </a:pathLst>
          </a:custGeom>
          <a:solidFill>
            <a:srgbClr val="447A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361152" y="8152212"/>
            <a:ext cx="29565" cy="88544"/>
          </a:xfrm>
          <a:custGeom>
            <a:avLst/>
            <a:gdLst/>
            <a:ahLst/>
            <a:cxnLst/>
            <a:rect l="l" t="t" r="r" b="b"/>
            <a:pathLst>
              <a:path w="29565" h="88544">
                <a:moveTo>
                  <a:pt x="28727" y="279"/>
                </a:moveTo>
                <a:lnTo>
                  <a:pt x="0" y="0"/>
                </a:lnTo>
                <a:lnTo>
                  <a:pt x="368" y="1308"/>
                </a:lnTo>
                <a:lnTo>
                  <a:pt x="1015" y="1866"/>
                </a:lnTo>
                <a:lnTo>
                  <a:pt x="2057" y="82270"/>
                </a:lnTo>
                <a:lnTo>
                  <a:pt x="28638" y="88544"/>
                </a:lnTo>
                <a:lnTo>
                  <a:pt x="29565" y="84328"/>
                </a:lnTo>
                <a:lnTo>
                  <a:pt x="28727" y="2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363204" y="8559090"/>
            <a:ext cx="27609" cy="41186"/>
          </a:xfrm>
          <a:custGeom>
            <a:avLst/>
            <a:gdLst/>
            <a:ahLst/>
            <a:cxnLst/>
            <a:rect l="l" t="t" r="r" b="b"/>
            <a:pathLst>
              <a:path w="27609" h="41186">
                <a:moveTo>
                  <a:pt x="0" y="34912"/>
                </a:moveTo>
                <a:lnTo>
                  <a:pt x="26581" y="41186"/>
                </a:lnTo>
                <a:lnTo>
                  <a:pt x="27520" y="36969"/>
                </a:lnTo>
                <a:lnTo>
                  <a:pt x="27609" y="2717"/>
                </a:lnTo>
                <a:lnTo>
                  <a:pt x="26492" y="88"/>
                </a:lnTo>
                <a:lnTo>
                  <a:pt x="23025" y="0"/>
                </a:lnTo>
                <a:lnTo>
                  <a:pt x="88" y="6642"/>
                </a:lnTo>
                <a:lnTo>
                  <a:pt x="0" y="3491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363204" y="8918606"/>
            <a:ext cx="27609" cy="41186"/>
          </a:xfrm>
          <a:custGeom>
            <a:avLst/>
            <a:gdLst/>
            <a:ahLst/>
            <a:cxnLst/>
            <a:rect l="l" t="t" r="r" b="b"/>
            <a:pathLst>
              <a:path w="27609" h="41186">
                <a:moveTo>
                  <a:pt x="0" y="34912"/>
                </a:moveTo>
                <a:lnTo>
                  <a:pt x="26682" y="41186"/>
                </a:lnTo>
                <a:lnTo>
                  <a:pt x="27520" y="36969"/>
                </a:lnTo>
                <a:lnTo>
                  <a:pt x="27609" y="2717"/>
                </a:lnTo>
                <a:lnTo>
                  <a:pt x="26492" y="88"/>
                </a:lnTo>
                <a:lnTo>
                  <a:pt x="23025" y="0"/>
                </a:lnTo>
                <a:lnTo>
                  <a:pt x="88" y="6642"/>
                </a:lnTo>
                <a:lnTo>
                  <a:pt x="0" y="3491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363202" y="9097849"/>
            <a:ext cx="35293" cy="525843"/>
          </a:xfrm>
          <a:custGeom>
            <a:avLst/>
            <a:gdLst/>
            <a:ahLst/>
            <a:cxnLst/>
            <a:rect l="l" t="t" r="r" b="b"/>
            <a:pathLst>
              <a:path w="35293" h="525843">
                <a:moveTo>
                  <a:pt x="26771" y="0"/>
                </a:moveTo>
                <a:lnTo>
                  <a:pt x="0" y="6273"/>
                </a:lnTo>
                <a:lnTo>
                  <a:pt x="0" y="525843"/>
                </a:lnTo>
                <a:lnTo>
                  <a:pt x="26682" y="525843"/>
                </a:lnTo>
                <a:lnTo>
                  <a:pt x="28168" y="442175"/>
                </a:lnTo>
                <a:lnTo>
                  <a:pt x="29210" y="446570"/>
                </a:lnTo>
                <a:lnTo>
                  <a:pt x="35293" y="446290"/>
                </a:lnTo>
                <a:lnTo>
                  <a:pt x="35293" y="440486"/>
                </a:lnTo>
                <a:lnTo>
                  <a:pt x="27609" y="439635"/>
                </a:lnTo>
                <a:lnTo>
                  <a:pt x="27520" y="2247"/>
                </a:lnTo>
                <a:lnTo>
                  <a:pt x="267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553028" y="7804396"/>
            <a:ext cx="56438" cy="69075"/>
          </a:xfrm>
          <a:custGeom>
            <a:avLst/>
            <a:gdLst/>
            <a:ahLst/>
            <a:cxnLst/>
            <a:rect l="l" t="t" r="r" b="b"/>
            <a:pathLst>
              <a:path w="56438" h="69075">
                <a:moveTo>
                  <a:pt x="56438" y="6642"/>
                </a:moveTo>
                <a:lnTo>
                  <a:pt x="54851" y="0"/>
                </a:lnTo>
                <a:lnTo>
                  <a:pt x="0" y="40335"/>
                </a:lnTo>
                <a:lnTo>
                  <a:pt x="469" y="68884"/>
                </a:lnTo>
                <a:lnTo>
                  <a:pt x="19469" y="69075"/>
                </a:lnTo>
                <a:lnTo>
                  <a:pt x="55219" y="67386"/>
                </a:lnTo>
                <a:lnTo>
                  <a:pt x="56438" y="62331"/>
                </a:lnTo>
                <a:lnTo>
                  <a:pt x="56438" y="6642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468410" y="9543288"/>
            <a:ext cx="80962" cy="80594"/>
          </a:xfrm>
          <a:custGeom>
            <a:avLst/>
            <a:gdLst/>
            <a:ahLst/>
            <a:cxnLst/>
            <a:rect l="l" t="t" r="r" b="b"/>
            <a:pathLst>
              <a:path w="80962" h="80594">
                <a:moveTo>
                  <a:pt x="27330" y="61683"/>
                </a:moveTo>
                <a:lnTo>
                  <a:pt x="25742" y="60096"/>
                </a:lnTo>
                <a:lnTo>
                  <a:pt x="10299" y="59258"/>
                </a:lnTo>
                <a:lnTo>
                  <a:pt x="10299" y="53733"/>
                </a:lnTo>
                <a:lnTo>
                  <a:pt x="25654" y="53733"/>
                </a:lnTo>
                <a:lnTo>
                  <a:pt x="30988" y="56819"/>
                </a:lnTo>
                <a:lnTo>
                  <a:pt x="46799" y="57937"/>
                </a:lnTo>
                <a:lnTo>
                  <a:pt x="47739" y="53733"/>
                </a:lnTo>
                <a:lnTo>
                  <a:pt x="63093" y="53733"/>
                </a:lnTo>
                <a:lnTo>
                  <a:pt x="68427" y="56819"/>
                </a:lnTo>
                <a:lnTo>
                  <a:pt x="80962" y="55511"/>
                </a:lnTo>
                <a:lnTo>
                  <a:pt x="73850" y="52704"/>
                </a:lnTo>
                <a:lnTo>
                  <a:pt x="72821" y="1689"/>
                </a:lnTo>
                <a:lnTo>
                  <a:pt x="49987" y="0"/>
                </a:lnTo>
                <a:lnTo>
                  <a:pt x="1689" y="749"/>
                </a:lnTo>
                <a:lnTo>
                  <a:pt x="0" y="1498"/>
                </a:lnTo>
                <a:lnTo>
                  <a:pt x="88" y="80594"/>
                </a:lnTo>
                <a:lnTo>
                  <a:pt x="27711" y="80594"/>
                </a:lnTo>
                <a:lnTo>
                  <a:pt x="27330" y="6168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398494" y="9538238"/>
            <a:ext cx="10109" cy="5892"/>
          </a:xfrm>
          <a:custGeom>
            <a:avLst/>
            <a:gdLst/>
            <a:ahLst/>
            <a:cxnLst/>
            <a:rect l="l" t="t" r="r" b="b"/>
            <a:pathLst>
              <a:path w="10109" h="5892">
                <a:moveTo>
                  <a:pt x="0" y="88"/>
                </a:moveTo>
                <a:lnTo>
                  <a:pt x="0" y="5892"/>
                </a:lnTo>
                <a:lnTo>
                  <a:pt x="9740" y="5892"/>
                </a:lnTo>
                <a:lnTo>
                  <a:pt x="10109" y="1409"/>
                </a:lnTo>
                <a:lnTo>
                  <a:pt x="9829" y="0"/>
                </a:lnTo>
                <a:lnTo>
                  <a:pt x="0" y="8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632657" y="8350457"/>
            <a:ext cx="34912" cy="26390"/>
          </a:xfrm>
          <a:custGeom>
            <a:avLst/>
            <a:gdLst/>
            <a:ahLst/>
            <a:cxnLst/>
            <a:rect l="l" t="t" r="r" b="b"/>
            <a:pathLst>
              <a:path w="34912" h="26390">
                <a:moveTo>
                  <a:pt x="0" y="0"/>
                </a:moveTo>
                <a:lnTo>
                  <a:pt x="749" y="3746"/>
                </a:lnTo>
                <a:lnTo>
                  <a:pt x="15532" y="18338"/>
                </a:lnTo>
                <a:lnTo>
                  <a:pt x="32385" y="26390"/>
                </a:lnTo>
                <a:lnTo>
                  <a:pt x="34912" y="24993"/>
                </a:lnTo>
                <a:lnTo>
                  <a:pt x="17132" y="16662"/>
                </a:lnTo>
                <a:lnTo>
                  <a:pt x="11417" y="9639"/>
                </a:lnTo>
                <a:lnTo>
                  <a:pt x="0" y="0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858609" y="8534382"/>
            <a:ext cx="15722" cy="14604"/>
          </a:xfrm>
          <a:custGeom>
            <a:avLst/>
            <a:gdLst/>
            <a:ahLst/>
            <a:cxnLst/>
            <a:rect l="l" t="t" r="r" b="b"/>
            <a:pathLst>
              <a:path w="15722" h="14604">
                <a:moveTo>
                  <a:pt x="7480" y="10109"/>
                </a:moveTo>
                <a:lnTo>
                  <a:pt x="15722" y="14604"/>
                </a:lnTo>
                <a:lnTo>
                  <a:pt x="14033" y="11785"/>
                </a:lnTo>
                <a:lnTo>
                  <a:pt x="5803" y="5143"/>
                </a:lnTo>
                <a:lnTo>
                  <a:pt x="4864" y="3365"/>
                </a:lnTo>
                <a:lnTo>
                  <a:pt x="0" y="0"/>
                </a:lnTo>
                <a:lnTo>
                  <a:pt x="939" y="3644"/>
                </a:lnTo>
                <a:lnTo>
                  <a:pt x="7480" y="10109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637625" y="8535780"/>
            <a:ext cx="11125" cy="11328"/>
          </a:xfrm>
          <a:custGeom>
            <a:avLst/>
            <a:gdLst/>
            <a:ahLst/>
            <a:cxnLst/>
            <a:rect l="l" t="t" r="r" b="b"/>
            <a:pathLst>
              <a:path w="11125" h="11328">
                <a:moveTo>
                  <a:pt x="647" y="2158"/>
                </a:moveTo>
                <a:lnTo>
                  <a:pt x="11125" y="11328"/>
                </a:lnTo>
                <a:lnTo>
                  <a:pt x="8039" y="4965"/>
                </a:lnTo>
                <a:lnTo>
                  <a:pt x="0" y="0"/>
                </a:lnTo>
                <a:lnTo>
                  <a:pt x="647" y="2158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632662" y="8709969"/>
            <a:ext cx="34912" cy="26390"/>
          </a:xfrm>
          <a:custGeom>
            <a:avLst/>
            <a:gdLst/>
            <a:ahLst/>
            <a:cxnLst/>
            <a:rect l="l" t="t" r="r" b="b"/>
            <a:pathLst>
              <a:path w="34912" h="26390">
                <a:moveTo>
                  <a:pt x="0" y="0"/>
                </a:moveTo>
                <a:lnTo>
                  <a:pt x="736" y="3746"/>
                </a:lnTo>
                <a:lnTo>
                  <a:pt x="15532" y="18249"/>
                </a:lnTo>
                <a:lnTo>
                  <a:pt x="32372" y="26390"/>
                </a:lnTo>
                <a:lnTo>
                  <a:pt x="34912" y="24993"/>
                </a:lnTo>
                <a:lnTo>
                  <a:pt x="17119" y="16662"/>
                </a:lnTo>
                <a:lnTo>
                  <a:pt x="13004" y="11328"/>
                </a:lnTo>
                <a:lnTo>
                  <a:pt x="0" y="0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858793" y="8895400"/>
            <a:ext cx="17132" cy="14693"/>
          </a:xfrm>
          <a:custGeom>
            <a:avLst/>
            <a:gdLst/>
            <a:ahLst/>
            <a:cxnLst/>
            <a:rect l="l" t="t" r="r" b="b"/>
            <a:pathLst>
              <a:path w="17132" h="14693">
                <a:moveTo>
                  <a:pt x="7302" y="5232"/>
                </a:moveTo>
                <a:lnTo>
                  <a:pt x="6553" y="3174"/>
                </a:lnTo>
                <a:lnTo>
                  <a:pt x="0" y="0"/>
                </a:lnTo>
                <a:lnTo>
                  <a:pt x="7302" y="8610"/>
                </a:lnTo>
                <a:lnTo>
                  <a:pt x="17132" y="14693"/>
                </a:lnTo>
                <a:lnTo>
                  <a:pt x="13766" y="10286"/>
                </a:lnTo>
                <a:lnTo>
                  <a:pt x="7302" y="5232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637625" y="8895299"/>
            <a:ext cx="8978" cy="9740"/>
          </a:xfrm>
          <a:custGeom>
            <a:avLst/>
            <a:gdLst/>
            <a:ahLst/>
            <a:cxnLst/>
            <a:rect l="l" t="t" r="r" b="b"/>
            <a:pathLst>
              <a:path w="8978" h="9740">
                <a:moveTo>
                  <a:pt x="647" y="2158"/>
                </a:moveTo>
                <a:lnTo>
                  <a:pt x="8978" y="9740"/>
                </a:lnTo>
                <a:lnTo>
                  <a:pt x="8140" y="4864"/>
                </a:lnTo>
                <a:lnTo>
                  <a:pt x="0" y="0"/>
                </a:lnTo>
                <a:lnTo>
                  <a:pt x="647" y="2158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632657" y="9069491"/>
            <a:ext cx="34912" cy="26390"/>
          </a:xfrm>
          <a:custGeom>
            <a:avLst/>
            <a:gdLst/>
            <a:ahLst/>
            <a:cxnLst/>
            <a:rect l="l" t="t" r="r" b="b"/>
            <a:pathLst>
              <a:path w="34912" h="26390">
                <a:moveTo>
                  <a:pt x="0" y="0"/>
                </a:moveTo>
                <a:lnTo>
                  <a:pt x="749" y="3746"/>
                </a:lnTo>
                <a:lnTo>
                  <a:pt x="15532" y="18249"/>
                </a:lnTo>
                <a:lnTo>
                  <a:pt x="32385" y="26390"/>
                </a:lnTo>
                <a:lnTo>
                  <a:pt x="34912" y="24892"/>
                </a:lnTo>
                <a:lnTo>
                  <a:pt x="17132" y="16662"/>
                </a:lnTo>
                <a:lnTo>
                  <a:pt x="11417" y="9639"/>
                </a:lnTo>
                <a:lnTo>
                  <a:pt x="0" y="0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786839" y="7791016"/>
            <a:ext cx="2146" cy="12712"/>
          </a:xfrm>
          <a:custGeom>
            <a:avLst/>
            <a:gdLst/>
            <a:ahLst/>
            <a:cxnLst/>
            <a:rect l="l" t="t" r="r" b="b"/>
            <a:pathLst>
              <a:path w="2146" h="12712">
                <a:moveTo>
                  <a:pt x="0" y="1206"/>
                </a:moveTo>
                <a:lnTo>
                  <a:pt x="469" y="12712"/>
                </a:lnTo>
                <a:lnTo>
                  <a:pt x="2057" y="12623"/>
                </a:lnTo>
                <a:lnTo>
                  <a:pt x="2146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777661" y="7815440"/>
            <a:ext cx="1879" cy="19367"/>
          </a:xfrm>
          <a:custGeom>
            <a:avLst/>
            <a:gdLst/>
            <a:ahLst/>
            <a:cxnLst/>
            <a:rect l="l" t="t" r="r" b="b"/>
            <a:pathLst>
              <a:path w="1879" h="19367">
                <a:moveTo>
                  <a:pt x="0" y="88"/>
                </a:moveTo>
                <a:lnTo>
                  <a:pt x="190" y="19367"/>
                </a:lnTo>
                <a:lnTo>
                  <a:pt x="1879" y="17868"/>
                </a:lnTo>
                <a:lnTo>
                  <a:pt x="1511" y="0"/>
                </a:lnTo>
                <a:lnTo>
                  <a:pt x="0" y="88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650653" y="7815440"/>
            <a:ext cx="3276" cy="56616"/>
          </a:xfrm>
          <a:custGeom>
            <a:avLst/>
            <a:gdLst/>
            <a:ahLst/>
            <a:cxnLst/>
            <a:rect l="l" t="t" r="r" b="b"/>
            <a:pathLst>
              <a:path w="3276" h="56616">
                <a:moveTo>
                  <a:pt x="88" y="88"/>
                </a:moveTo>
                <a:lnTo>
                  <a:pt x="0" y="56616"/>
                </a:lnTo>
                <a:lnTo>
                  <a:pt x="3276" y="56616"/>
                </a:lnTo>
                <a:lnTo>
                  <a:pt x="3276" y="0"/>
                </a:lnTo>
                <a:lnTo>
                  <a:pt x="88" y="88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652234" y="9384926"/>
            <a:ext cx="4965" cy="182232"/>
          </a:xfrm>
          <a:custGeom>
            <a:avLst/>
            <a:gdLst/>
            <a:ahLst/>
            <a:cxnLst/>
            <a:rect l="l" t="t" r="r" b="b"/>
            <a:pathLst>
              <a:path w="4965" h="182232">
                <a:moveTo>
                  <a:pt x="3378" y="182232"/>
                </a:moveTo>
                <a:lnTo>
                  <a:pt x="4584" y="151345"/>
                </a:lnTo>
                <a:lnTo>
                  <a:pt x="4965" y="88"/>
                </a:lnTo>
                <a:lnTo>
                  <a:pt x="3289" y="0"/>
                </a:lnTo>
                <a:lnTo>
                  <a:pt x="2908" y="66738"/>
                </a:lnTo>
                <a:lnTo>
                  <a:pt x="2730" y="126453"/>
                </a:lnTo>
                <a:lnTo>
                  <a:pt x="0" y="182232"/>
                </a:lnTo>
                <a:lnTo>
                  <a:pt x="3378" y="182232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1623575" y="8285212"/>
            <a:ext cx="41275" cy="68148"/>
          </a:xfrm>
          <a:custGeom>
            <a:avLst/>
            <a:gdLst/>
            <a:ahLst/>
            <a:cxnLst/>
            <a:rect l="l" t="t" r="r" b="b"/>
            <a:pathLst>
              <a:path w="41274" h="68148">
                <a:moveTo>
                  <a:pt x="101" y="7772"/>
                </a:moveTo>
                <a:lnTo>
                  <a:pt x="0" y="28460"/>
                </a:lnTo>
                <a:lnTo>
                  <a:pt x="17881" y="59347"/>
                </a:lnTo>
                <a:lnTo>
                  <a:pt x="24904" y="65709"/>
                </a:lnTo>
                <a:lnTo>
                  <a:pt x="41274" y="68148"/>
                </a:lnTo>
                <a:lnTo>
                  <a:pt x="24625" y="55880"/>
                </a:lnTo>
                <a:lnTo>
                  <a:pt x="14884" y="41186"/>
                </a:lnTo>
                <a:lnTo>
                  <a:pt x="9829" y="34912"/>
                </a:lnTo>
                <a:lnTo>
                  <a:pt x="4775" y="26860"/>
                </a:lnTo>
                <a:lnTo>
                  <a:pt x="3276" y="18630"/>
                </a:lnTo>
                <a:lnTo>
                  <a:pt x="1777" y="0"/>
                </a:lnTo>
                <a:lnTo>
                  <a:pt x="101" y="7772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1623762" y="8421593"/>
            <a:ext cx="45859" cy="111099"/>
          </a:xfrm>
          <a:custGeom>
            <a:avLst/>
            <a:gdLst/>
            <a:ahLst/>
            <a:cxnLst/>
            <a:rect l="l" t="t" r="r" b="b"/>
            <a:pathLst>
              <a:path w="45859" h="111099">
                <a:moveTo>
                  <a:pt x="24142" y="98653"/>
                </a:moveTo>
                <a:lnTo>
                  <a:pt x="14795" y="83680"/>
                </a:lnTo>
                <a:lnTo>
                  <a:pt x="9550" y="79184"/>
                </a:lnTo>
                <a:lnTo>
                  <a:pt x="4686" y="69354"/>
                </a:lnTo>
                <a:lnTo>
                  <a:pt x="3086" y="62801"/>
                </a:lnTo>
                <a:lnTo>
                  <a:pt x="2997" y="42113"/>
                </a:lnTo>
                <a:lnTo>
                  <a:pt x="9359" y="30416"/>
                </a:lnTo>
                <a:lnTo>
                  <a:pt x="10198" y="30048"/>
                </a:lnTo>
                <a:lnTo>
                  <a:pt x="28460" y="10198"/>
                </a:lnTo>
                <a:lnTo>
                  <a:pt x="31826" y="7391"/>
                </a:lnTo>
                <a:lnTo>
                  <a:pt x="45212" y="1308"/>
                </a:lnTo>
                <a:lnTo>
                  <a:pt x="45859" y="368"/>
                </a:lnTo>
                <a:lnTo>
                  <a:pt x="42684" y="0"/>
                </a:lnTo>
                <a:lnTo>
                  <a:pt x="25831" y="7950"/>
                </a:lnTo>
                <a:lnTo>
                  <a:pt x="10490" y="21894"/>
                </a:lnTo>
                <a:lnTo>
                  <a:pt x="0" y="42684"/>
                </a:lnTo>
                <a:lnTo>
                  <a:pt x="0" y="72440"/>
                </a:lnTo>
                <a:lnTo>
                  <a:pt x="17881" y="103327"/>
                </a:lnTo>
                <a:lnTo>
                  <a:pt x="25184" y="109410"/>
                </a:lnTo>
                <a:lnTo>
                  <a:pt x="39128" y="111099"/>
                </a:lnTo>
                <a:lnTo>
                  <a:pt x="24142" y="98653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1622546" y="8644728"/>
            <a:ext cx="42303" cy="68148"/>
          </a:xfrm>
          <a:custGeom>
            <a:avLst/>
            <a:gdLst/>
            <a:ahLst/>
            <a:cxnLst/>
            <a:rect l="l" t="t" r="r" b="b"/>
            <a:pathLst>
              <a:path w="42303" h="68148">
                <a:moveTo>
                  <a:pt x="42303" y="68148"/>
                </a:moveTo>
                <a:lnTo>
                  <a:pt x="25082" y="56349"/>
                </a:lnTo>
                <a:lnTo>
                  <a:pt x="18999" y="44653"/>
                </a:lnTo>
                <a:lnTo>
                  <a:pt x="9359" y="33045"/>
                </a:lnTo>
                <a:lnTo>
                  <a:pt x="5892" y="26771"/>
                </a:lnTo>
                <a:lnTo>
                  <a:pt x="4305" y="18630"/>
                </a:lnTo>
                <a:lnTo>
                  <a:pt x="2806" y="0"/>
                </a:lnTo>
                <a:lnTo>
                  <a:pt x="0" y="8331"/>
                </a:lnTo>
                <a:lnTo>
                  <a:pt x="1028" y="28460"/>
                </a:lnTo>
                <a:lnTo>
                  <a:pt x="18910" y="59347"/>
                </a:lnTo>
                <a:lnTo>
                  <a:pt x="25933" y="65620"/>
                </a:lnTo>
                <a:lnTo>
                  <a:pt x="42303" y="6814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1623481" y="8779517"/>
            <a:ext cx="259092" cy="112420"/>
          </a:xfrm>
          <a:custGeom>
            <a:avLst/>
            <a:gdLst/>
            <a:ahLst/>
            <a:cxnLst/>
            <a:rect l="l" t="t" r="r" b="b"/>
            <a:pathLst>
              <a:path w="259092" h="112420">
                <a:moveTo>
                  <a:pt x="37998" y="112420"/>
                </a:moveTo>
                <a:lnTo>
                  <a:pt x="34264" y="108292"/>
                </a:lnTo>
                <a:lnTo>
                  <a:pt x="24714" y="101650"/>
                </a:lnTo>
                <a:lnTo>
                  <a:pt x="15074" y="85267"/>
                </a:lnTo>
                <a:lnTo>
                  <a:pt x="9829" y="80683"/>
                </a:lnTo>
                <a:lnTo>
                  <a:pt x="4965" y="70954"/>
                </a:lnTo>
                <a:lnTo>
                  <a:pt x="3378" y="64401"/>
                </a:lnTo>
                <a:lnTo>
                  <a:pt x="3276" y="43713"/>
                </a:lnTo>
                <a:lnTo>
                  <a:pt x="9639" y="32016"/>
                </a:lnTo>
                <a:lnTo>
                  <a:pt x="10490" y="31635"/>
                </a:lnTo>
                <a:lnTo>
                  <a:pt x="27050" y="13385"/>
                </a:lnTo>
                <a:lnTo>
                  <a:pt x="28740" y="10579"/>
                </a:lnTo>
                <a:lnTo>
                  <a:pt x="46710" y="2425"/>
                </a:lnTo>
                <a:lnTo>
                  <a:pt x="254406" y="3835"/>
                </a:lnTo>
                <a:lnTo>
                  <a:pt x="259092" y="279"/>
                </a:lnTo>
                <a:lnTo>
                  <a:pt x="46151" y="0"/>
                </a:lnTo>
                <a:lnTo>
                  <a:pt x="27241" y="9080"/>
                </a:lnTo>
                <a:lnTo>
                  <a:pt x="10020" y="25920"/>
                </a:lnTo>
                <a:lnTo>
                  <a:pt x="279" y="44272"/>
                </a:lnTo>
                <a:lnTo>
                  <a:pt x="0" y="74218"/>
                </a:lnTo>
                <a:lnTo>
                  <a:pt x="18160" y="104927"/>
                </a:lnTo>
                <a:lnTo>
                  <a:pt x="25463" y="111010"/>
                </a:lnTo>
                <a:lnTo>
                  <a:pt x="37998" y="11242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785618" y="9385019"/>
            <a:ext cx="2070" cy="182054"/>
          </a:xfrm>
          <a:custGeom>
            <a:avLst/>
            <a:gdLst/>
            <a:ahLst/>
            <a:cxnLst/>
            <a:rect l="l" t="t" r="r" b="b"/>
            <a:pathLst>
              <a:path w="2070" h="182054">
                <a:moveTo>
                  <a:pt x="101" y="182054"/>
                </a:moveTo>
                <a:lnTo>
                  <a:pt x="1130" y="181762"/>
                </a:lnTo>
                <a:lnTo>
                  <a:pt x="2070" y="50444"/>
                </a:lnTo>
                <a:lnTo>
                  <a:pt x="1600" y="381"/>
                </a:lnTo>
                <a:lnTo>
                  <a:pt x="0" y="0"/>
                </a:lnTo>
                <a:lnTo>
                  <a:pt x="101" y="18205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515218" y="9597021"/>
            <a:ext cx="23583" cy="26860"/>
          </a:xfrm>
          <a:custGeom>
            <a:avLst/>
            <a:gdLst/>
            <a:ahLst/>
            <a:cxnLst/>
            <a:rect l="l" t="t" r="r" b="b"/>
            <a:pathLst>
              <a:path w="23583" h="26860">
                <a:moveTo>
                  <a:pt x="21615" y="3086"/>
                </a:moveTo>
                <a:lnTo>
                  <a:pt x="16281" y="0"/>
                </a:lnTo>
                <a:lnTo>
                  <a:pt x="927" y="0"/>
                </a:lnTo>
                <a:lnTo>
                  <a:pt x="0" y="4203"/>
                </a:lnTo>
                <a:lnTo>
                  <a:pt x="838" y="5892"/>
                </a:lnTo>
                <a:lnTo>
                  <a:pt x="16370" y="6362"/>
                </a:lnTo>
                <a:lnTo>
                  <a:pt x="17970" y="7950"/>
                </a:lnTo>
                <a:lnTo>
                  <a:pt x="18338" y="26860"/>
                </a:lnTo>
                <a:lnTo>
                  <a:pt x="23202" y="26860"/>
                </a:lnTo>
                <a:lnTo>
                  <a:pt x="23583" y="9169"/>
                </a:lnTo>
                <a:lnTo>
                  <a:pt x="21615" y="3086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478704" y="9597021"/>
            <a:ext cx="22656" cy="26860"/>
          </a:xfrm>
          <a:custGeom>
            <a:avLst/>
            <a:gdLst/>
            <a:ahLst/>
            <a:cxnLst/>
            <a:rect l="l" t="t" r="r" b="b"/>
            <a:pathLst>
              <a:path w="22656" h="26860">
                <a:moveTo>
                  <a:pt x="20688" y="3086"/>
                </a:moveTo>
                <a:lnTo>
                  <a:pt x="15354" y="0"/>
                </a:lnTo>
                <a:lnTo>
                  <a:pt x="0" y="0"/>
                </a:lnTo>
                <a:lnTo>
                  <a:pt x="0" y="5524"/>
                </a:lnTo>
                <a:lnTo>
                  <a:pt x="15443" y="6362"/>
                </a:lnTo>
                <a:lnTo>
                  <a:pt x="17043" y="7950"/>
                </a:lnTo>
                <a:lnTo>
                  <a:pt x="17411" y="26860"/>
                </a:lnTo>
                <a:lnTo>
                  <a:pt x="22275" y="26860"/>
                </a:lnTo>
                <a:lnTo>
                  <a:pt x="22656" y="9169"/>
                </a:lnTo>
                <a:lnTo>
                  <a:pt x="20688" y="3086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247146" y="8238139"/>
            <a:ext cx="154063" cy="96215"/>
          </a:xfrm>
          <a:custGeom>
            <a:avLst/>
            <a:gdLst/>
            <a:ahLst/>
            <a:cxnLst/>
            <a:rect l="l" t="t" r="r" b="b"/>
            <a:pathLst>
              <a:path w="154063" h="96215">
                <a:moveTo>
                  <a:pt x="122148" y="0"/>
                </a:moveTo>
                <a:lnTo>
                  <a:pt x="0" y="1206"/>
                </a:lnTo>
                <a:lnTo>
                  <a:pt x="111747" y="2247"/>
                </a:lnTo>
                <a:lnTo>
                  <a:pt x="118300" y="3835"/>
                </a:lnTo>
                <a:lnTo>
                  <a:pt x="134493" y="12065"/>
                </a:lnTo>
                <a:lnTo>
                  <a:pt x="144424" y="29756"/>
                </a:lnTo>
                <a:lnTo>
                  <a:pt x="146011" y="67945"/>
                </a:lnTo>
                <a:lnTo>
                  <a:pt x="144233" y="71043"/>
                </a:lnTo>
                <a:lnTo>
                  <a:pt x="142824" y="86487"/>
                </a:lnTo>
                <a:lnTo>
                  <a:pt x="146100" y="88544"/>
                </a:lnTo>
                <a:lnTo>
                  <a:pt x="149098" y="93497"/>
                </a:lnTo>
                <a:lnTo>
                  <a:pt x="152565" y="96215"/>
                </a:lnTo>
                <a:lnTo>
                  <a:pt x="154063" y="52692"/>
                </a:lnTo>
                <a:lnTo>
                  <a:pt x="150876" y="28168"/>
                </a:lnTo>
                <a:lnTo>
                  <a:pt x="141236" y="13474"/>
                </a:lnTo>
                <a:lnTo>
                  <a:pt x="128320" y="3644"/>
                </a:lnTo>
                <a:lnTo>
                  <a:pt x="122148" y="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661669" y="8236543"/>
            <a:ext cx="222300" cy="8153"/>
          </a:xfrm>
          <a:custGeom>
            <a:avLst/>
            <a:gdLst/>
            <a:ahLst/>
            <a:cxnLst/>
            <a:rect l="l" t="t" r="r" b="b"/>
            <a:pathLst>
              <a:path w="222300" h="8153">
                <a:moveTo>
                  <a:pt x="23215" y="558"/>
                </a:moveTo>
                <a:lnTo>
                  <a:pt x="5334" y="3746"/>
                </a:lnTo>
                <a:lnTo>
                  <a:pt x="0" y="7772"/>
                </a:lnTo>
                <a:lnTo>
                  <a:pt x="2717" y="8153"/>
                </a:lnTo>
                <a:lnTo>
                  <a:pt x="6362" y="6083"/>
                </a:lnTo>
                <a:lnTo>
                  <a:pt x="13474" y="3835"/>
                </a:lnTo>
                <a:lnTo>
                  <a:pt x="220903" y="3276"/>
                </a:lnTo>
                <a:lnTo>
                  <a:pt x="222300" y="0"/>
                </a:lnTo>
                <a:lnTo>
                  <a:pt x="23215" y="55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391940" y="8417092"/>
            <a:ext cx="232130" cy="96138"/>
          </a:xfrm>
          <a:custGeom>
            <a:avLst/>
            <a:gdLst/>
            <a:ahLst/>
            <a:cxnLst/>
            <a:rect l="l" t="t" r="r" b="b"/>
            <a:pathLst>
              <a:path w="232130" h="96139">
                <a:moveTo>
                  <a:pt x="220611" y="61214"/>
                </a:moveTo>
                <a:lnTo>
                  <a:pt x="220141" y="86487"/>
                </a:lnTo>
                <a:lnTo>
                  <a:pt x="223888" y="88557"/>
                </a:lnTo>
                <a:lnTo>
                  <a:pt x="229133" y="96139"/>
                </a:lnTo>
                <a:lnTo>
                  <a:pt x="232130" y="87337"/>
                </a:lnTo>
                <a:lnTo>
                  <a:pt x="230530" y="38011"/>
                </a:lnTo>
                <a:lnTo>
                  <a:pt x="225666" y="21717"/>
                </a:lnTo>
                <a:lnTo>
                  <a:pt x="212470" y="7213"/>
                </a:lnTo>
                <a:lnTo>
                  <a:pt x="193662" y="0"/>
                </a:lnTo>
                <a:lnTo>
                  <a:pt x="0" y="571"/>
                </a:lnTo>
                <a:lnTo>
                  <a:pt x="279" y="1778"/>
                </a:lnTo>
                <a:lnTo>
                  <a:pt x="189915" y="2159"/>
                </a:lnTo>
                <a:lnTo>
                  <a:pt x="204520" y="8712"/>
                </a:lnTo>
                <a:lnTo>
                  <a:pt x="214439" y="16662"/>
                </a:lnTo>
                <a:lnTo>
                  <a:pt x="219113" y="24993"/>
                </a:lnTo>
                <a:lnTo>
                  <a:pt x="223888" y="46062"/>
                </a:lnTo>
                <a:lnTo>
                  <a:pt x="220611" y="61214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245553" y="8417571"/>
            <a:ext cx="155651" cy="97155"/>
          </a:xfrm>
          <a:custGeom>
            <a:avLst/>
            <a:gdLst/>
            <a:ahLst/>
            <a:cxnLst/>
            <a:rect l="l" t="t" r="r" b="b"/>
            <a:pathLst>
              <a:path w="155651" h="97154">
                <a:moveTo>
                  <a:pt x="103517" y="1676"/>
                </a:moveTo>
                <a:lnTo>
                  <a:pt x="118313" y="3276"/>
                </a:lnTo>
                <a:lnTo>
                  <a:pt x="134594" y="11417"/>
                </a:lnTo>
                <a:lnTo>
                  <a:pt x="137960" y="16192"/>
                </a:lnTo>
                <a:lnTo>
                  <a:pt x="145923" y="30975"/>
                </a:lnTo>
                <a:lnTo>
                  <a:pt x="147599" y="67386"/>
                </a:lnTo>
                <a:lnTo>
                  <a:pt x="145821" y="70472"/>
                </a:lnTo>
                <a:lnTo>
                  <a:pt x="144513" y="87414"/>
                </a:lnTo>
                <a:lnTo>
                  <a:pt x="154622" y="97155"/>
                </a:lnTo>
                <a:lnTo>
                  <a:pt x="155651" y="52133"/>
                </a:lnTo>
                <a:lnTo>
                  <a:pt x="152476" y="29286"/>
                </a:lnTo>
                <a:lnTo>
                  <a:pt x="142925" y="12814"/>
                </a:lnTo>
                <a:lnTo>
                  <a:pt x="127012" y="1117"/>
                </a:lnTo>
                <a:lnTo>
                  <a:pt x="111760" y="88"/>
                </a:lnTo>
                <a:lnTo>
                  <a:pt x="3746" y="0"/>
                </a:lnTo>
                <a:lnTo>
                  <a:pt x="0" y="2425"/>
                </a:lnTo>
                <a:lnTo>
                  <a:pt x="103517" y="1676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907283" y="8417096"/>
            <a:ext cx="48196" cy="97256"/>
          </a:xfrm>
          <a:custGeom>
            <a:avLst/>
            <a:gdLst/>
            <a:ahLst/>
            <a:cxnLst/>
            <a:rect l="l" t="t" r="r" b="b"/>
            <a:pathLst>
              <a:path w="48196" h="97256">
                <a:moveTo>
                  <a:pt x="37807" y="86486"/>
                </a:moveTo>
                <a:lnTo>
                  <a:pt x="47269" y="97256"/>
                </a:lnTo>
                <a:lnTo>
                  <a:pt x="48196" y="93979"/>
                </a:lnTo>
                <a:lnTo>
                  <a:pt x="48196" y="36321"/>
                </a:lnTo>
                <a:lnTo>
                  <a:pt x="40335" y="18249"/>
                </a:lnTo>
                <a:lnTo>
                  <a:pt x="36868" y="13576"/>
                </a:lnTo>
                <a:lnTo>
                  <a:pt x="25361" y="5524"/>
                </a:lnTo>
                <a:lnTo>
                  <a:pt x="7670" y="0"/>
                </a:lnTo>
                <a:lnTo>
                  <a:pt x="0" y="380"/>
                </a:lnTo>
                <a:lnTo>
                  <a:pt x="0" y="1219"/>
                </a:lnTo>
                <a:lnTo>
                  <a:pt x="20586" y="7023"/>
                </a:lnTo>
                <a:lnTo>
                  <a:pt x="32105" y="18249"/>
                </a:lnTo>
                <a:lnTo>
                  <a:pt x="38557" y="31356"/>
                </a:lnTo>
                <a:lnTo>
                  <a:pt x="40055" y="41274"/>
                </a:lnTo>
                <a:lnTo>
                  <a:pt x="37807" y="86486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666445" y="8416720"/>
            <a:ext cx="216585" cy="5245"/>
          </a:xfrm>
          <a:custGeom>
            <a:avLst/>
            <a:gdLst/>
            <a:ahLst/>
            <a:cxnLst/>
            <a:rect l="l" t="t" r="r" b="b"/>
            <a:pathLst>
              <a:path w="216585" h="5245">
                <a:moveTo>
                  <a:pt x="1968" y="2438"/>
                </a:moveTo>
                <a:lnTo>
                  <a:pt x="0" y="4876"/>
                </a:lnTo>
                <a:lnTo>
                  <a:pt x="3175" y="5245"/>
                </a:lnTo>
                <a:lnTo>
                  <a:pt x="3937" y="4406"/>
                </a:lnTo>
                <a:lnTo>
                  <a:pt x="216115" y="3556"/>
                </a:lnTo>
                <a:lnTo>
                  <a:pt x="216585" y="850"/>
                </a:lnTo>
                <a:lnTo>
                  <a:pt x="22745" y="0"/>
                </a:lnTo>
                <a:lnTo>
                  <a:pt x="1968" y="243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622083" y="8638364"/>
            <a:ext cx="5334" cy="14693"/>
          </a:xfrm>
          <a:custGeom>
            <a:avLst/>
            <a:gdLst/>
            <a:ahLst/>
            <a:cxnLst/>
            <a:rect l="l" t="t" r="r" b="b"/>
            <a:pathLst>
              <a:path w="5334" h="14693">
                <a:moveTo>
                  <a:pt x="3365" y="1130"/>
                </a:moveTo>
                <a:lnTo>
                  <a:pt x="0" y="9651"/>
                </a:lnTo>
                <a:lnTo>
                  <a:pt x="457" y="14693"/>
                </a:lnTo>
                <a:lnTo>
                  <a:pt x="3276" y="6362"/>
                </a:lnTo>
                <a:lnTo>
                  <a:pt x="5334" y="2806"/>
                </a:lnTo>
                <a:lnTo>
                  <a:pt x="4953" y="0"/>
                </a:lnTo>
                <a:lnTo>
                  <a:pt x="3365" y="113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391848" y="8776328"/>
            <a:ext cx="232219" cy="96418"/>
          </a:xfrm>
          <a:custGeom>
            <a:avLst/>
            <a:gdLst/>
            <a:ahLst/>
            <a:cxnLst/>
            <a:rect l="l" t="t" r="r" b="b"/>
            <a:pathLst>
              <a:path w="232219" h="96418">
                <a:moveTo>
                  <a:pt x="18630" y="2527"/>
                </a:moveTo>
                <a:lnTo>
                  <a:pt x="190004" y="2438"/>
                </a:lnTo>
                <a:lnTo>
                  <a:pt x="204609" y="8991"/>
                </a:lnTo>
                <a:lnTo>
                  <a:pt x="214528" y="16941"/>
                </a:lnTo>
                <a:lnTo>
                  <a:pt x="219201" y="25273"/>
                </a:lnTo>
                <a:lnTo>
                  <a:pt x="223989" y="46240"/>
                </a:lnTo>
                <a:lnTo>
                  <a:pt x="220713" y="61506"/>
                </a:lnTo>
                <a:lnTo>
                  <a:pt x="220243" y="86766"/>
                </a:lnTo>
                <a:lnTo>
                  <a:pt x="223989" y="88734"/>
                </a:lnTo>
                <a:lnTo>
                  <a:pt x="229222" y="96418"/>
                </a:lnTo>
                <a:lnTo>
                  <a:pt x="232219" y="87617"/>
                </a:lnTo>
                <a:lnTo>
                  <a:pt x="230632" y="38290"/>
                </a:lnTo>
                <a:lnTo>
                  <a:pt x="225767" y="22009"/>
                </a:lnTo>
                <a:lnTo>
                  <a:pt x="209473" y="5715"/>
                </a:lnTo>
                <a:lnTo>
                  <a:pt x="193840" y="660"/>
                </a:lnTo>
                <a:lnTo>
                  <a:pt x="192062" y="0"/>
                </a:lnTo>
                <a:lnTo>
                  <a:pt x="0" y="749"/>
                </a:lnTo>
                <a:lnTo>
                  <a:pt x="469" y="3467"/>
                </a:lnTo>
                <a:lnTo>
                  <a:pt x="18630" y="2527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245553" y="8777089"/>
            <a:ext cx="155651" cy="97155"/>
          </a:xfrm>
          <a:custGeom>
            <a:avLst/>
            <a:gdLst/>
            <a:ahLst/>
            <a:cxnLst/>
            <a:rect l="l" t="t" r="r" b="b"/>
            <a:pathLst>
              <a:path w="155651" h="97154">
                <a:moveTo>
                  <a:pt x="103517" y="1676"/>
                </a:moveTo>
                <a:lnTo>
                  <a:pt x="118313" y="3276"/>
                </a:lnTo>
                <a:lnTo>
                  <a:pt x="134594" y="11417"/>
                </a:lnTo>
                <a:lnTo>
                  <a:pt x="137960" y="16179"/>
                </a:lnTo>
                <a:lnTo>
                  <a:pt x="145923" y="30975"/>
                </a:lnTo>
                <a:lnTo>
                  <a:pt x="147599" y="67386"/>
                </a:lnTo>
                <a:lnTo>
                  <a:pt x="145821" y="70472"/>
                </a:lnTo>
                <a:lnTo>
                  <a:pt x="144513" y="87414"/>
                </a:lnTo>
                <a:lnTo>
                  <a:pt x="154622" y="97154"/>
                </a:lnTo>
                <a:lnTo>
                  <a:pt x="155651" y="52133"/>
                </a:lnTo>
                <a:lnTo>
                  <a:pt x="152476" y="29286"/>
                </a:lnTo>
                <a:lnTo>
                  <a:pt x="142925" y="12814"/>
                </a:lnTo>
                <a:lnTo>
                  <a:pt x="127012" y="1117"/>
                </a:lnTo>
                <a:lnTo>
                  <a:pt x="110070" y="88"/>
                </a:lnTo>
                <a:lnTo>
                  <a:pt x="3746" y="0"/>
                </a:lnTo>
                <a:lnTo>
                  <a:pt x="0" y="2425"/>
                </a:lnTo>
                <a:lnTo>
                  <a:pt x="103517" y="1676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1907278" y="8776896"/>
            <a:ext cx="48196" cy="96964"/>
          </a:xfrm>
          <a:custGeom>
            <a:avLst/>
            <a:gdLst/>
            <a:ahLst/>
            <a:cxnLst/>
            <a:rect l="l" t="t" r="r" b="b"/>
            <a:pathLst>
              <a:path w="48196" h="96964">
                <a:moveTo>
                  <a:pt x="40335" y="17970"/>
                </a:moveTo>
                <a:lnTo>
                  <a:pt x="27330" y="6553"/>
                </a:lnTo>
                <a:lnTo>
                  <a:pt x="7962" y="0"/>
                </a:lnTo>
                <a:lnTo>
                  <a:pt x="0" y="88"/>
                </a:lnTo>
                <a:lnTo>
                  <a:pt x="0" y="939"/>
                </a:lnTo>
                <a:lnTo>
                  <a:pt x="20599" y="6743"/>
                </a:lnTo>
                <a:lnTo>
                  <a:pt x="32105" y="17970"/>
                </a:lnTo>
                <a:lnTo>
                  <a:pt x="38569" y="31076"/>
                </a:lnTo>
                <a:lnTo>
                  <a:pt x="40055" y="40995"/>
                </a:lnTo>
                <a:lnTo>
                  <a:pt x="37820" y="86105"/>
                </a:lnTo>
                <a:lnTo>
                  <a:pt x="47180" y="96964"/>
                </a:lnTo>
                <a:lnTo>
                  <a:pt x="48196" y="93598"/>
                </a:lnTo>
                <a:lnTo>
                  <a:pt x="48196" y="36042"/>
                </a:lnTo>
                <a:lnTo>
                  <a:pt x="40335" y="1797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788899" y="7791011"/>
            <a:ext cx="1676" cy="12636"/>
          </a:xfrm>
          <a:custGeom>
            <a:avLst/>
            <a:gdLst/>
            <a:ahLst/>
            <a:cxnLst/>
            <a:rect l="l" t="t" r="r" b="b"/>
            <a:pathLst>
              <a:path w="1676" h="12636">
                <a:moveTo>
                  <a:pt x="88" y="0"/>
                </a:moveTo>
                <a:lnTo>
                  <a:pt x="0" y="12636"/>
                </a:lnTo>
                <a:lnTo>
                  <a:pt x="1676" y="12636"/>
                </a:lnTo>
                <a:lnTo>
                  <a:pt x="1587" y="0"/>
                </a:lnTo>
                <a:lnTo>
                  <a:pt x="88" y="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660481" y="7790910"/>
            <a:ext cx="3175" cy="12827"/>
          </a:xfrm>
          <a:custGeom>
            <a:avLst/>
            <a:gdLst/>
            <a:ahLst/>
            <a:cxnLst/>
            <a:rect l="l" t="t" r="r" b="b"/>
            <a:pathLst>
              <a:path w="3175" h="12826">
                <a:moveTo>
                  <a:pt x="0" y="101"/>
                </a:moveTo>
                <a:lnTo>
                  <a:pt x="0" y="12827"/>
                </a:lnTo>
                <a:lnTo>
                  <a:pt x="3086" y="12827"/>
                </a:lnTo>
                <a:lnTo>
                  <a:pt x="3175" y="0"/>
                </a:lnTo>
                <a:lnTo>
                  <a:pt x="0" y="10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645691" y="9372003"/>
            <a:ext cx="6654" cy="13017"/>
          </a:xfrm>
          <a:custGeom>
            <a:avLst/>
            <a:gdLst/>
            <a:ahLst/>
            <a:cxnLst/>
            <a:rect l="l" t="t" r="r" b="b"/>
            <a:pathLst>
              <a:path w="6654" h="13017">
                <a:moveTo>
                  <a:pt x="5702" y="749"/>
                </a:moveTo>
                <a:lnTo>
                  <a:pt x="0" y="13017"/>
                </a:lnTo>
                <a:lnTo>
                  <a:pt x="3276" y="12915"/>
                </a:lnTo>
                <a:lnTo>
                  <a:pt x="6654" y="0"/>
                </a:lnTo>
                <a:lnTo>
                  <a:pt x="5702" y="749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907770" y="9626037"/>
            <a:ext cx="169138" cy="46697"/>
          </a:xfrm>
          <a:custGeom>
            <a:avLst/>
            <a:gdLst/>
            <a:ahLst/>
            <a:cxnLst/>
            <a:rect l="l" t="t" r="r" b="b"/>
            <a:pathLst>
              <a:path w="169138" h="46697">
                <a:moveTo>
                  <a:pt x="0" y="0"/>
                </a:moveTo>
                <a:lnTo>
                  <a:pt x="279" y="1308"/>
                </a:lnTo>
                <a:lnTo>
                  <a:pt x="927" y="1866"/>
                </a:lnTo>
                <a:lnTo>
                  <a:pt x="279" y="45389"/>
                </a:lnTo>
                <a:lnTo>
                  <a:pt x="0" y="46697"/>
                </a:lnTo>
                <a:lnTo>
                  <a:pt x="169138" y="46609"/>
                </a:lnTo>
                <a:lnTo>
                  <a:pt x="169138" y="88"/>
                </a:lnTo>
                <a:lnTo>
                  <a:pt x="0" y="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891176" y="8329763"/>
            <a:ext cx="54660" cy="35941"/>
          </a:xfrm>
          <a:custGeom>
            <a:avLst/>
            <a:gdLst/>
            <a:ahLst/>
            <a:cxnLst/>
            <a:rect l="l" t="t" r="r" b="b"/>
            <a:pathLst>
              <a:path w="54660" h="35941">
                <a:moveTo>
                  <a:pt x="5994" y="19380"/>
                </a:moveTo>
                <a:lnTo>
                  <a:pt x="11328" y="31546"/>
                </a:lnTo>
                <a:lnTo>
                  <a:pt x="20307" y="35941"/>
                </a:lnTo>
                <a:lnTo>
                  <a:pt x="27990" y="35852"/>
                </a:lnTo>
                <a:lnTo>
                  <a:pt x="49149" y="32677"/>
                </a:lnTo>
                <a:lnTo>
                  <a:pt x="54660" y="24993"/>
                </a:lnTo>
                <a:lnTo>
                  <a:pt x="54571" y="19659"/>
                </a:lnTo>
                <a:lnTo>
                  <a:pt x="48488" y="15443"/>
                </a:lnTo>
                <a:lnTo>
                  <a:pt x="45123" y="9550"/>
                </a:lnTo>
                <a:lnTo>
                  <a:pt x="35102" y="1689"/>
                </a:lnTo>
                <a:lnTo>
                  <a:pt x="28638" y="0"/>
                </a:lnTo>
                <a:lnTo>
                  <a:pt x="31546" y="3378"/>
                </a:lnTo>
                <a:lnTo>
                  <a:pt x="28359" y="6934"/>
                </a:lnTo>
                <a:lnTo>
                  <a:pt x="19850" y="10020"/>
                </a:lnTo>
                <a:lnTo>
                  <a:pt x="15544" y="9829"/>
                </a:lnTo>
                <a:lnTo>
                  <a:pt x="0" y="11137"/>
                </a:lnTo>
                <a:lnTo>
                  <a:pt x="5994" y="19380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413195" y="8331269"/>
            <a:ext cx="197205" cy="36118"/>
          </a:xfrm>
          <a:custGeom>
            <a:avLst/>
            <a:gdLst/>
            <a:ahLst/>
            <a:cxnLst/>
            <a:rect l="l" t="t" r="r" b="b"/>
            <a:pathLst>
              <a:path w="197205" h="36118">
                <a:moveTo>
                  <a:pt x="174840" y="5054"/>
                </a:moveTo>
                <a:lnTo>
                  <a:pt x="174650" y="6553"/>
                </a:lnTo>
                <a:lnTo>
                  <a:pt x="178866" y="8140"/>
                </a:lnTo>
                <a:lnTo>
                  <a:pt x="181762" y="8140"/>
                </a:lnTo>
                <a:lnTo>
                  <a:pt x="188036" y="16281"/>
                </a:lnTo>
                <a:lnTo>
                  <a:pt x="184848" y="25171"/>
                </a:lnTo>
                <a:lnTo>
                  <a:pt x="178307" y="24612"/>
                </a:lnTo>
                <a:lnTo>
                  <a:pt x="171653" y="22923"/>
                </a:lnTo>
                <a:lnTo>
                  <a:pt x="172783" y="11506"/>
                </a:lnTo>
                <a:lnTo>
                  <a:pt x="173989" y="9728"/>
                </a:lnTo>
                <a:lnTo>
                  <a:pt x="170345" y="4953"/>
                </a:lnTo>
                <a:lnTo>
                  <a:pt x="18059" y="4394"/>
                </a:lnTo>
                <a:lnTo>
                  <a:pt x="14033" y="12166"/>
                </a:lnTo>
                <a:lnTo>
                  <a:pt x="0" y="31915"/>
                </a:lnTo>
                <a:lnTo>
                  <a:pt x="171843" y="34353"/>
                </a:lnTo>
                <a:lnTo>
                  <a:pt x="176618" y="36118"/>
                </a:lnTo>
                <a:lnTo>
                  <a:pt x="189153" y="35941"/>
                </a:lnTo>
                <a:lnTo>
                  <a:pt x="193001" y="31635"/>
                </a:lnTo>
                <a:lnTo>
                  <a:pt x="197205" y="16002"/>
                </a:lnTo>
                <a:lnTo>
                  <a:pt x="196265" y="9829"/>
                </a:lnTo>
                <a:lnTo>
                  <a:pt x="191401" y="5054"/>
                </a:lnTo>
                <a:lnTo>
                  <a:pt x="186537" y="3365"/>
                </a:lnTo>
                <a:lnTo>
                  <a:pt x="183349" y="0"/>
                </a:lnTo>
                <a:lnTo>
                  <a:pt x="174091" y="88"/>
                </a:lnTo>
                <a:lnTo>
                  <a:pt x="169684" y="1778"/>
                </a:lnTo>
                <a:lnTo>
                  <a:pt x="174840" y="5054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1892957" y="8510230"/>
            <a:ext cx="52133" cy="36131"/>
          </a:xfrm>
          <a:custGeom>
            <a:avLst/>
            <a:gdLst/>
            <a:ahLst/>
            <a:cxnLst/>
            <a:rect l="l" t="t" r="r" b="b"/>
            <a:pathLst>
              <a:path w="52133" h="36131">
                <a:moveTo>
                  <a:pt x="21437" y="8420"/>
                </a:moveTo>
                <a:lnTo>
                  <a:pt x="0" y="10756"/>
                </a:lnTo>
                <a:lnTo>
                  <a:pt x="660" y="13284"/>
                </a:lnTo>
                <a:lnTo>
                  <a:pt x="5892" y="21056"/>
                </a:lnTo>
                <a:lnTo>
                  <a:pt x="10579" y="30606"/>
                </a:lnTo>
                <a:lnTo>
                  <a:pt x="12357" y="32664"/>
                </a:lnTo>
                <a:lnTo>
                  <a:pt x="20218" y="36131"/>
                </a:lnTo>
                <a:lnTo>
                  <a:pt x="45961" y="32854"/>
                </a:lnTo>
                <a:lnTo>
                  <a:pt x="52133" y="24142"/>
                </a:lnTo>
                <a:lnTo>
                  <a:pt x="52044" y="19189"/>
                </a:lnTo>
                <a:lnTo>
                  <a:pt x="48107" y="15722"/>
                </a:lnTo>
                <a:lnTo>
                  <a:pt x="45859" y="15354"/>
                </a:lnTo>
                <a:lnTo>
                  <a:pt x="43243" y="9639"/>
                </a:lnTo>
                <a:lnTo>
                  <a:pt x="31737" y="0"/>
                </a:lnTo>
                <a:lnTo>
                  <a:pt x="28740" y="88"/>
                </a:lnTo>
                <a:lnTo>
                  <a:pt x="28270" y="4965"/>
                </a:lnTo>
                <a:lnTo>
                  <a:pt x="21437" y="8420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413193" y="8511170"/>
            <a:ext cx="197205" cy="36690"/>
          </a:xfrm>
          <a:custGeom>
            <a:avLst/>
            <a:gdLst/>
            <a:ahLst/>
            <a:cxnLst/>
            <a:rect l="l" t="t" r="r" b="b"/>
            <a:pathLst>
              <a:path w="197205" h="36690">
                <a:moveTo>
                  <a:pt x="175120" y="2425"/>
                </a:moveTo>
                <a:lnTo>
                  <a:pt x="180543" y="8051"/>
                </a:lnTo>
                <a:lnTo>
                  <a:pt x="183260" y="9067"/>
                </a:lnTo>
                <a:lnTo>
                  <a:pt x="188315" y="15443"/>
                </a:lnTo>
                <a:lnTo>
                  <a:pt x="184759" y="25831"/>
                </a:lnTo>
                <a:lnTo>
                  <a:pt x="171284" y="22453"/>
                </a:lnTo>
                <a:lnTo>
                  <a:pt x="173532" y="9918"/>
                </a:lnTo>
                <a:lnTo>
                  <a:pt x="171653" y="5422"/>
                </a:lnTo>
                <a:lnTo>
                  <a:pt x="171843" y="4025"/>
                </a:lnTo>
                <a:lnTo>
                  <a:pt x="168757" y="4483"/>
                </a:lnTo>
                <a:lnTo>
                  <a:pt x="18059" y="5054"/>
                </a:lnTo>
                <a:lnTo>
                  <a:pt x="16649" y="7391"/>
                </a:lnTo>
                <a:lnTo>
                  <a:pt x="0" y="32575"/>
                </a:lnTo>
                <a:lnTo>
                  <a:pt x="168668" y="33312"/>
                </a:lnTo>
                <a:lnTo>
                  <a:pt x="173342" y="35090"/>
                </a:lnTo>
                <a:lnTo>
                  <a:pt x="183260" y="36690"/>
                </a:lnTo>
                <a:lnTo>
                  <a:pt x="189166" y="36690"/>
                </a:lnTo>
                <a:lnTo>
                  <a:pt x="194119" y="26949"/>
                </a:lnTo>
                <a:lnTo>
                  <a:pt x="197205" y="16662"/>
                </a:lnTo>
                <a:lnTo>
                  <a:pt x="194868" y="8699"/>
                </a:lnTo>
                <a:lnTo>
                  <a:pt x="192811" y="5892"/>
                </a:lnTo>
                <a:lnTo>
                  <a:pt x="183260" y="749"/>
                </a:lnTo>
                <a:lnTo>
                  <a:pt x="173812" y="0"/>
                </a:lnTo>
                <a:lnTo>
                  <a:pt x="171094" y="927"/>
                </a:lnTo>
                <a:lnTo>
                  <a:pt x="175120" y="2425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413195" y="8690789"/>
            <a:ext cx="197307" cy="36118"/>
          </a:xfrm>
          <a:custGeom>
            <a:avLst/>
            <a:gdLst/>
            <a:ahLst/>
            <a:cxnLst/>
            <a:rect l="l" t="t" r="r" b="b"/>
            <a:pathLst>
              <a:path w="197307" h="36118">
                <a:moveTo>
                  <a:pt x="172681" y="10858"/>
                </a:moveTo>
                <a:lnTo>
                  <a:pt x="172034" y="6553"/>
                </a:lnTo>
                <a:lnTo>
                  <a:pt x="170433" y="4864"/>
                </a:lnTo>
                <a:lnTo>
                  <a:pt x="18059" y="4394"/>
                </a:lnTo>
                <a:lnTo>
                  <a:pt x="12445" y="15341"/>
                </a:lnTo>
                <a:lnTo>
                  <a:pt x="0" y="31915"/>
                </a:lnTo>
                <a:lnTo>
                  <a:pt x="171843" y="34353"/>
                </a:lnTo>
                <a:lnTo>
                  <a:pt x="176618" y="36118"/>
                </a:lnTo>
                <a:lnTo>
                  <a:pt x="189153" y="35940"/>
                </a:lnTo>
                <a:lnTo>
                  <a:pt x="193001" y="31635"/>
                </a:lnTo>
                <a:lnTo>
                  <a:pt x="197307" y="16001"/>
                </a:lnTo>
                <a:lnTo>
                  <a:pt x="196087" y="10007"/>
                </a:lnTo>
                <a:lnTo>
                  <a:pt x="191401" y="4952"/>
                </a:lnTo>
                <a:lnTo>
                  <a:pt x="186537" y="3365"/>
                </a:lnTo>
                <a:lnTo>
                  <a:pt x="183260" y="0"/>
                </a:lnTo>
                <a:lnTo>
                  <a:pt x="174091" y="88"/>
                </a:lnTo>
                <a:lnTo>
                  <a:pt x="169684" y="1866"/>
                </a:lnTo>
                <a:lnTo>
                  <a:pt x="173240" y="3555"/>
                </a:lnTo>
                <a:lnTo>
                  <a:pt x="174650" y="7111"/>
                </a:lnTo>
                <a:lnTo>
                  <a:pt x="180543" y="8229"/>
                </a:lnTo>
                <a:lnTo>
                  <a:pt x="181863" y="8331"/>
                </a:lnTo>
                <a:lnTo>
                  <a:pt x="188036" y="16281"/>
                </a:lnTo>
                <a:lnTo>
                  <a:pt x="184848" y="25171"/>
                </a:lnTo>
                <a:lnTo>
                  <a:pt x="178307" y="24612"/>
                </a:lnTo>
                <a:lnTo>
                  <a:pt x="171653" y="22923"/>
                </a:lnTo>
                <a:lnTo>
                  <a:pt x="172681" y="10858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891184" y="8690687"/>
            <a:ext cx="54940" cy="34442"/>
          </a:xfrm>
          <a:custGeom>
            <a:avLst/>
            <a:gdLst/>
            <a:ahLst/>
            <a:cxnLst/>
            <a:rect l="l" t="t" r="r" b="b"/>
            <a:pathLst>
              <a:path w="54940" h="34442">
                <a:moveTo>
                  <a:pt x="7581" y="21247"/>
                </a:moveTo>
                <a:lnTo>
                  <a:pt x="11226" y="30327"/>
                </a:lnTo>
                <a:lnTo>
                  <a:pt x="18897" y="34353"/>
                </a:lnTo>
                <a:lnTo>
                  <a:pt x="29667" y="34442"/>
                </a:lnTo>
                <a:lnTo>
                  <a:pt x="49136" y="31178"/>
                </a:lnTo>
                <a:lnTo>
                  <a:pt x="54749" y="23685"/>
                </a:lnTo>
                <a:lnTo>
                  <a:pt x="54940" y="20878"/>
                </a:lnTo>
                <a:lnTo>
                  <a:pt x="52323" y="17500"/>
                </a:lnTo>
                <a:lnTo>
                  <a:pt x="48475" y="14046"/>
                </a:lnTo>
                <a:lnTo>
                  <a:pt x="45110" y="8051"/>
                </a:lnTo>
                <a:lnTo>
                  <a:pt x="35090" y="101"/>
                </a:lnTo>
                <a:lnTo>
                  <a:pt x="30886" y="0"/>
                </a:lnTo>
                <a:lnTo>
                  <a:pt x="31813" y="1879"/>
                </a:lnTo>
                <a:lnTo>
                  <a:pt x="28359" y="3555"/>
                </a:lnTo>
                <a:lnTo>
                  <a:pt x="28079" y="6743"/>
                </a:lnTo>
                <a:lnTo>
                  <a:pt x="21424" y="8521"/>
                </a:lnTo>
                <a:lnTo>
                  <a:pt x="5702" y="8331"/>
                </a:lnTo>
                <a:lnTo>
                  <a:pt x="0" y="9740"/>
                </a:lnTo>
                <a:lnTo>
                  <a:pt x="7581" y="21247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413187" y="8869846"/>
            <a:ext cx="197218" cy="37528"/>
          </a:xfrm>
          <a:custGeom>
            <a:avLst/>
            <a:gdLst/>
            <a:ahLst/>
            <a:cxnLst/>
            <a:rect l="l" t="t" r="r" b="b"/>
            <a:pathLst>
              <a:path w="197218" h="37528">
                <a:moveTo>
                  <a:pt x="176618" y="3454"/>
                </a:moveTo>
                <a:lnTo>
                  <a:pt x="178028" y="6921"/>
                </a:lnTo>
                <a:lnTo>
                  <a:pt x="182143" y="8978"/>
                </a:lnTo>
                <a:lnTo>
                  <a:pt x="188328" y="16281"/>
                </a:lnTo>
                <a:lnTo>
                  <a:pt x="184772" y="26670"/>
                </a:lnTo>
                <a:lnTo>
                  <a:pt x="171284" y="23304"/>
                </a:lnTo>
                <a:lnTo>
                  <a:pt x="173634" y="10756"/>
                </a:lnTo>
                <a:lnTo>
                  <a:pt x="171475" y="6553"/>
                </a:lnTo>
                <a:lnTo>
                  <a:pt x="175221" y="4953"/>
                </a:lnTo>
                <a:lnTo>
                  <a:pt x="169227" y="4394"/>
                </a:lnTo>
                <a:lnTo>
                  <a:pt x="168668" y="5334"/>
                </a:lnTo>
                <a:lnTo>
                  <a:pt x="18059" y="5892"/>
                </a:lnTo>
                <a:lnTo>
                  <a:pt x="16662" y="8229"/>
                </a:lnTo>
                <a:lnTo>
                  <a:pt x="0" y="33413"/>
                </a:lnTo>
                <a:lnTo>
                  <a:pt x="168668" y="34163"/>
                </a:lnTo>
                <a:lnTo>
                  <a:pt x="181584" y="37528"/>
                </a:lnTo>
                <a:lnTo>
                  <a:pt x="189255" y="37528"/>
                </a:lnTo>
                <a:lnTo>
                  <a:pt x="194132" y="27800"/>
                </a:lnTo>
                <a:lnTo>
                  <a:pt x="197218" y="17500"/>
                </a:lnTo>
                <a:lnTo>
                  <a:pt x="194868" y="9537"/>
                </a:lnTo>
                <a:lnTo>
                  <a:pt x="192811" y="6731"/>
                </a:lnTo>
                <a:lnTo>
                  <a:pt x="183362" y="1587"/>
                </a:lnTo>
                <a:lnTo>
                  <a:pt x="175691" y="0"/>
                </a:lnTo>
                <a:lnTo>
                  <a:pt x="171284" y="1778"/>
                </a:lnTo>
                <a:lnTo>
                  <a:pt x="176618" y="3454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1891370" y="8869748"/>
            <a:ext cx="53721" cy="36029"/>
          </a:xfrm>
          <a:custGeom>
            <a:avLst/>
            <a:gdLst/>
            <a:ahLst/>
            <a:cxnLst/>
            <a:rect l="l" t="t" r="r" b="b"/>
            <a:pathLst>
              <a:path w="53720" h="36029">
                <a:moveTo>
                  <a:pt x="24612" y="8420"/>
                </a:moveTo>
                <a:lnTo>
                  <a:pt x="0" y="11049"/>
                </a:lnTo>
                <a:lnTo>
                  <a:pt x="10388" y="24333"/>
                </a:lnTo>
                <a:lnTo>
                  <a:pt x="9817" y="26301"/>
                </a:lnTo>
                <a:lnTo>
                  <a:pt x="12725" y="31724"/>
                </a:lnTo>
                <a:lnTo>
                  <a:pt x="16840" y="34353"/>
                </a:lnTo>
                <a:lnTo>
                  <a:pt x="24523" y="36029"/>
                </a:lnTo>
                <a:lnTo>
                  <a:pt x="48945" y="32664"/>
                </a:lnTo>
                <a:lnTo>
                  <a:pt x="53721" y="24053"/>
                </a:lnTo>
                <a:lnTo>
                  <a:pt x="53632" y="19088"/>
                </a:lnTo>
                <a:lnTo>
                  <a:pt x="49695" y="15722"/>
                </a:lnTo>
                <a:lnTo>
                  <a:pt x="47447" y="15354"/>
                </a:lnTo>
                <a:lnTo>
                  <a:pt x="44831" y="9639"/>
                </a:lnTo>
                <a:lnTo>
                  <a:pt x="33324" y="0"/>
                </a:lnTo>
                <a:lnTo>
                  <a:pt x="30327" y="0"/>
                </a:lnTo>
                <a:lnTo>
                  <a:pt x="29857" y="4965"/>
                </a:lnTo>
                <a:lnTo>
                  <a:pt x="24612" y="8420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413195" y="9050307"/>
            <a:ext cx="197307" cy="36029"/>
          </a:xfrm>
          <a:custGeom>
            <a:avLst/>
            <a:gdLst/>
            <a:ahLst/>
            <a:cxnLst/>
            <a:rect l="l" t="t" r="r" b="b"/>
            <a:pathLst>
              <a:path w="197307" h="36029">
                <a:moveTo>
                  <a:pt x="27038" y="32753"/>
                </a:moveTo>
                <a:lnTo>
                  <a:pt x="171843" y="34353"/>
                </a:lnTo>
                <a:lnTo>
                  <a:pt x="176618" y="36029"/>
                </a:lnTo>
                <a:lnTo>
                  <a:pt x="189153" y="35940"/>
                </a:lnTo>
                <a:lnTo>
                  <a:pt x="193001" y="31635"/>
                </a:lnTo>
                <a:lnTo>
                  <a:pt x="197307" y="16001"/>
                </a:lnTo>
                <a:lnTo>
                  <a:pt x="196087" y="10007"/>
                </a:lnTo>
                <a:lnTo>
                  <a:pt x="191401" y="4952"/>
                </a:lnTo>
                <a:lnTo>
                  <a:pt x="186537" y="3365"/>
                </a:lnTo>
                <a:lnTo>
                  <a:pt x="183260" y="0"/>
                </a:lnTo>
                <a:lnTo>
                  <a:pt x="173989" y="0"/>
                </a:lnTo>
                <a:lnTo>
                  <a:pt x="169684" y="1777"/>
                </a:lnTo>
                <a:lnTo>
                  <a:pt x="175120" y="5143"/>
                </a:lnTo>
                <a:lnTo>
                  <a:pt x="17957" y="4394"/>
                </a:lnTo>
                <a:lnTo>
                  <a:pt x="12445" y="15341"/>
                </a:lnTo>
                <a:lnTo>
                  <a:pt x="0" y="31915"/>
                </a:lnTo>
                <a:lnTo>
                  <a:pt x="27038" y="32753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890994" y="9050205"/>
            <a:ext cx="54851" cy="34442"/>
          </a:xfrm>
          <a:custGeom>
            <a:avLst/>
            <a:gdLst/>
            <a:ahLst/>
            <a:cxnLst/>
            <a:rect l="l" t="t" r="r" b="b"/>
            <a:pathLst>
              <a:path w="54851" h="34442">
                <a:moveTo>
                  <a:pt x="9080" y="21526"/>
                </a:moveTo>
                <a:lnTo>
                  <a:pt x="11417" y="30327"/>
                </a:lnTo>
                <a:lnTo>
                  <a:pt x="19088" y="34264"/>
                </a:lnTo>
                <a:lnTo>
                  <a:pt x="29857" y="34442"/>
                </a:lnTo>
                <a:lnTo>
                  <a:pt x="48298" y="31826"/>
                </a:lnTo>
                <a:lnTo>
                  <a:pt x="54851" y="23596"/>
                </a:lnTo>
                <a:lnTo>
                  <a:pt x="54749" y="18249"/>
                </a:lnTo>
                <a:lnTo>
                  <a:pt x="48666" y="14046"/>
                </a:lnTo>
                <a:lnTo>
                  <a:pt x="45300" y="8051"/>
                </a:lnTo>
                <a:lnTo>
                  <a:pt x="35280" y="101"/>
                </a:lnTo>
                <a:lnTo>
                  <a:pt x="31076" y="0"/>
                </a:lnTo>
                <a:lnTo>
                  <a:pt x="32004" y="1879"/>
                </a:lnTo>
                <a:lnTo>
                  <a:pt x="28549" y="3467"/>
                </a:lnTo>
                <a:lnTo>
                  <a:pt x="28359" y="6743"/>
                </a:lnTo>
                <a:lnTo>
                  <a:pt x="19939" y="8521"/>
                </a:lnTo>
                <a:lnTo>
                  <a:pt x="5892" y="8331"/>
                </a:lnTo>
                <a:lnTo>
                  <a:pt x="0" y="9918"/>
                </a:lnTo>
                <a:lnTo>
                  <a:pt x="9080" y="21526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785342" y="9360769"/>
            <a:ext cx="4025" cy="24244"/>
          </a:xfrm>
          <a:custGeom>
            <a:avLst/>
            <a:gdLst/>
            <a:ahLst/>
            <a:cxnLst/>
            <a:rect l="l" t="t" r="r" b="b"/>
            <a:pathLst>
              <a:path w="4025" h="24244">
                <a:moveTo>
                  <a:pt x="0" y="11239"/>
                </a:moveTo>
                <a:lnTo>
                  <a:pt x="279" y="24244"/>
                </a:lnTo>
                <a:lnTo>
                  <a:pt x="3556" y="23964"/>
                </a:lnTo>
                <a:lnTo>
                  <a:pt x="4025" y="14414"/>
                </a:lnTo>
                <a:lnTo>
                  <a:pt x="2247" y="1409"/>
                </a:lnTo>
                <a:lnTo>
                  <a:pt x="279" y="0"/>
                </a:lnTo>
                <a:lnTo>
                  <a:pt x="0" y="11239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767462" y="9365452"/>
            <a:ext cx="13106" cy="19659"/>
          </a:xfrm>
          <a:custGeom>
            <a:avLst/>
            <a:gdLst/>
            <a:ahLst/>
            <a:cxnLst/>
            <a:rect l="l" t="t" r="r" b="b"/>
            <a:pathLst>
              <a:path w="13106" h="19659">
                <a:moveTo>
                  <a:pt x="13106" y="3276"/>
                </a:moveTo>
                <a:lnTo>
                  <a:pt x="13017" y="0"/>
                </a:lnTo>
                <a:lnTo>
                  <a:pt x="12166" y="469"/>
                </a:lnTo>
                <a:lnTo>
                  <a:pt x="0" y="18072"/>
                </a:lnTo>
                <a:lnTo>
                  <a:pt x="5143" y="19659"/>
                </a:lnTo>
                <a:lnTo>
                  <a:pt x="11798" y="8242"/>
                </a:lnTo>
                <a:lnTo>
                  <a:pt x="13106" y="3276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787587" y="9362182"/>
            <a:ext cx="9550" cy="23012"/>
          </a:xfrm>
          <a:custGeom>
            <a:avLst/>
            <a:gdLst/>
            <a:ahLst/>
            <a:cxnLst/>
            <a:rect l="l" t="t" r="r" b="b"/>
            <a:pathLst>
              <a:path w="9550" h="23012">
                <a:moveTo>
                  <a:pt x="1777" y="13004"/>
                </a:moveTo>
                <a:lnTo>
                  <a:pt x="4686" y="22555"/>
                </a:lnTo>
                <a:lnTo>
                  <a:pt x="9550" y="23012"/>
                </a:lnTo>
                <a:lnTo>
                  <a:pt x="3936" y="10477"/>
                </a:lnTo>
                <a:lnTo>
                  <a:pt x="3187" y="5143"/>
                </a:lnTo>
                <a:lnTo>
                  <a:pt x="0" y="0"/>
                </a:lnTo>
                <a:lnTo>
                  <a:pt x="1777" y="13004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663567" y="7790919"/>
            <a:ext cx="2159" cy="12814"/>
          </a:xfrm>
          <a:custGeom>
            <a:avLst/>
            <a:gdLst/>
            <a:ahLst/>
            <a:cxnLst/>
            <a:rect l="l" t="t" r="r" b="b"/>
            <a:pathLst>
              <a:path w="2158" h="12814">
                <a:moveTo>
                  <a:pt x="0" y="12814"/>
                </a:moveTo>
                <a:lnTo>
                  <a:pt x="2159" y="11506"/>
                </a:lnTo>
                <a:lnTo>
                  <a:pt x="1778" y="177"/>
                </a:lnTo>
                <a:lnTo>
                  <a:pt x="88" y="0"/>
                </a:lnTo>
                <a:lnTo>
                  <a:pt x="0" y="12814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779158" y="7815348"/>
            <a:ext cx="3568" cy="17970"/>
          </a:xfrm>
          <a:custGeom>
            <a:avLst/>
            <a:gdLst/>
            <a:ahLst/>
            <a:cxnLst/>
            <a:rect l="l" t="t" r="r" b="b"/>
            <a:pathLst>
              <a:path w="3568" h="17970">
                <a:moveTo>
                  <a:pt x="0" y="88"/>
                </a:moveTo>
                <a:lnTo>
                  <a:pt x="381" y="17970"/>
                </a:lnTo>
                <a:lnTo>
                  <a:pt x="3568" y="16179"/>
                </a:lnTo>
                <a:lnTo>
                  <a:pt x="3276" y="0"/>
                </a:lnTo>
                <a:lnTo>
                  <a:pt x="0" y="8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653931" y="7815437"/>
            <a:ext cx="1587" cy="56629"/>
          </a:xfrm>
          <a:custGeom>
            <a:avLst/>
            <a:gdLst/>
            <a:ahLst/>
            <a:cxnLst/>
            <a:rect l="l" t="t" r="r" b="b"/>
            <a:pathLst>
              <a:path w="1587" h="56629">
                <a:moveTo>
                  <a:pt x="0" y="0"/>
                </a:moveTo>
                <a:lnTo>
                  <a:pt x="0" y="56629"/>
                </a:lnTo>
                <a:lnTo>
                  <a:pt x="1587" y="56527"/>
                </a:lnTo>
                <a:lnTo>
                  <a:pt x="1587" y="0"/>
                </a:lnTo>
                <a:lnTo>
                  <a:pt x="0" y="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625351" y="8267806"/>
            <a:ext cx="57099" cy="93980"/>
          </a:xfrm>
          <a:custGeom>
            <a:avLst/>
            <a:gdLst/>
            <a:ahLst/>
            <a:cxnLst/>
            <a:rect l="l" t="t" r="r" b="b"/>
            <a:pathLst>
              <a:path w="57099" h="93979">
                <a:moveTo>
                  <a:pt x="4216" y="19748"/>
                </a:moveTo>
                <a:lnTo>
                  <a:pt x="10299" y="0"/>
                </a:lnTo>
                <a:lnTo>
                  <a:pt x="9270" y="368"/>
                </a:lnTo>
                <a:lnTo>
                  <a:pt x="2158" y="13944"/>
                </a:lnTo>
                <a:lnTo>
                  <a:pt x="0" y="17411"/>
                </a:lnTo>
                <a:lnTo>
                  <a:pt x="1498" y="36042"/>
                </a:lnTo>
                <a:lnTo>
                  <a:pt x="2997" y="44272"/>
                </a:lnTo>
                <a:lnTo>
                  <a:pt x="8051" y="52324"/>
                </a:lnTo>
                <a:lnTo>
                  <a:pt x="13106" y="58597"/>
                </a:lnTo>
                <a:lnTo>
                  <a:pt x="22847" y="73291"/>
                </a:lnTo>
                <a:lnTo>
                  <a:pt x="39509" y="85547"/>
                </a:lnTo>
                <a:lnTo>
                  <a:pt x="52146" y="87884"/>
                </a:lnTo>
                <a:lnTo>
                  <a:pt x="57099" y="93980"/>
                </a:lnTo>
                <a:lnTo>
                  <a:pt x="52235" y="81343"/>
                </a:lnTo>
                <a:lnTo>
                  <a:pt x="45681" y="72821"/>
                </a:lnTo>
                <a:lnTo>
                  <a:pt x="40538" y="71882"/>
                </a:lnTo>
                <a:lnTo>
                  <a:pt x="30899" y="66827"/>
                </a:lnTo>
                <a:lnTo>
                  <a:pt x="22567" y="55689"/>
                </a:lnTo>
                <a:lnTo>
                  <a:pt x="8051" y="44081"/>
                </a:lnTo>
                <a:lnTo>
                  <a:pt x="6273" y="39319"/>
                </a:lnTo>
                <a:lnTo>
                  <a:pt x="4216" y="1974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200628" y="8300007"/>
            <a:ext cx="149098" cy="61493"/>
          </a:xfrm>
          <a:custGeom>
            <a:avLst/>
            <a:gdLst/>
            <a:ahLst/>
            <a:cxnLst/>
            <a:rect l="l" t="t" r="r" b="b"/>
            <a:pathLst>
              <a:path w="149098" h="61493">
                <a:moveTo>
                  <a:pt x="1396" y="0"/>
                </a:moveTo>
                <a:lnTo>
                  <a:pt x="457" y="4305"/>
                </a:lnTo>
                <a:lnTo>
                  <a:pt x="0" y="14033"/>
                </a:lnTo>
                <a:lnTo>
                  <a:pt x="1028" y="14973"/>
                </a:lnTo>
                <a:lnTo>
                  <a:pt x="96405" y="15252"/>
                </a:lnTo>
                <a:lnTo>
                  <a:pt x="120827" y="47828"/>
                </a:lnTo>
                <a:lnTo>
                  <a:pt x="131127" y="53352"/>
                </a:lnTo>
                <a:lnTo>
                  <a:pt x="134023" y="54292"/>
                </a:lnTo>
                <a:lnTo>
                  <a:pt x="149097" y="61493"/>
                </a:lnTo>
                <a:lnTo>
                  <a:pt x="145541" y="50723"/>
                </a:lnTo>
                <a:lnTo>
                  <a:pt x="140296" y="42862"/>
                </a:lnTo>
                <a:lnTo>
                  <a:pt x="137960" y="40525"/>
                </a:lnTo>
                <a:lnTo>
                  <a:pt x="122605" y="34620"/>
                </a:lnTo>
                <a:lnTo>
                  <a:pt x="99771" y="10198"/>
                </a:lnTo>
                <a:lnTo>
                  <a:pt x="96494" y="558"/>
                </a:lnTo>
                <a:lnTo>
                  <a:pt x="1396" y="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626760" y="8451637"/>
            <a:ext cx="54102" cy="87414"/>
          </a:xfrm>
          <a:custGeom>
            <a:avLst/>
            <a:gdLst/>
            <a:ahLst/>
            <a:cxnLst/>
            <a:rect l="l" t="t" r="r" b="b"/>
            <a:pathLst>
              <a:path w="54101" h="87414">
                <a:moveTo>
                  <a:pt x="47078" y="76555"/>
                </a:moveTo>
                <a:lnTo>
                  <a:pt x="48856" y="73380"/>
                </a:lnTo>
                <a:lnTo>
                  <a:pt x="43611" y="71881"/>
                </a:lnTo>
                <a:lnTo>
                  <a:pt x="44831" y="68325"/>
                </a:lnTo>
                <a:lnTo>
                  <a:pt x="32575" y="65430"/>
                </a:lnTo>
                <a:lnTo>
                  <a:pt x="16383" y="47358"/>
                </a:lnTo>
                <a:lnTo>
                  <a:pt x="6172" y="39687"/>
                </a:lnTo>
                <a:lnTo>
                  <a:pt x="2806" y="16471"/>
                </a:lnTo>
                <a:lnTo>
                  <a:pt x="7213" y="0"/>
                </a:lnTo>
                <a:lnTo>
                  <a:pt x="6362" y="368"/>
                </a:lnTo>
                <a:lnTo>
                  <a:pt x="0" y="12064"/>
                </a:lnTo>
                <a:lnTo>
                  <a:pt x="88" y="32753"/>
                </a:lnTo>
                <a:lnTo>
                  <a:pt x="1689" y="39306"/>
                </a:lnTo>
                <a:lnTo>
                  <a:pt x="6553" y="49136"/>
                </a:lnTo>
                <a:lnTo>
                  <a:pt x="11798" y="53632"/>
                </a:lnTo>
                <a:lnTo>
                  <a:pt x="21158" y="68605"/>
                </a:lnTo>
                <a:lnTo>
                  <a:pt x="36131" y="81051"/>
                </a:lnTo>
                <a:lnTo>
                  <a:pt x="45681" y="83121"/>
                </a:lnTo>
                <a:lnTo>
                  <a:pt x="54102" y="87414"/>
                </a:lnTo>
                <a:lnTo>
                  <a:pt x="52044" y="80022"/>
                </a:lnTo>
                <a:lnTo>
                  <a:pt x="47078" y="76555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201085" y="8478871"/>
            <a:ext cx="148170" cy="62064"/>
          </a:xfrm>
          <a:custGeom>
            <a:avLst/>
            <a:gdLst/>
            <a:ahLst/>
            <a:cxnLst/>
            <a:rect l="l" t="t" r="r" b="b"/>
            <a:pathLst>
              <a:path w="148170" h="62064">
                <a:moveTo>
                  <a:pt x="115595" y="44462"/>
                </a:moveTo>
                <a:lnTo>
                  <a:pt x="128981" y="53543"/>
                </a:lnTo>
                <a:lnTo>
                  <a:pt x="134975" y="55968"/>
                </a:lnTo>
                <a:lnTo>
                  <a:pt x="148170" y="62064"/>
                </a:lnTo>
                <a:lnTo>
                  <a:pt x="146113" y="55791"/>
                </a:lnTo>
                <a:lnTo>
                  <a:pt x="146583" y="52692"/>
                </a:lnTo>
                <a:lnTo>
                  <a:pt x="143027" y="46329"/>
                </a:lnTo>
                <a:lnTo>
                  <a:pt x="138163" y="42964"/>
                </a:lnTo>
                <a:lnTo>
                  <a:pt x="137223" y="41097"/>
                </a:lnTo>
                <a:lnTo>
                  <a:pt x="123837" y="36321"/>
                </a:lnTo>
                <a:lnTo>
                  <a:pt x="112331" y="24993"/>
                </a:lnTo>
                <a:lnTo>
                  <a:pt x="107454" y="21716"/>
                </a:lnTo>
                <a:lnTo>
                  <a:pt x="97536" y="7302"/>
                </a:lnTo>
                <a:lnTo>
                  <a:pt x="96037" y="558"/>
                </a:lnTo>
                <a:lnTo>
                  <a:pt x="850" y="0"/>
                </a:lnTo>
                <a:lnTo>
                  <a:pt x="0" y="5994"/>
                </a:lnTo>
                <a:lnTo>
                  <a:pt x="0" y="15354"/>
                </a:lnTo>
                <a:lnTo>
                  <a:pt x="850" y="16471"/>
                </a:lnTo>
                <a:lnTo>
                  <a:pt x="96227" y="16751"/>
                </a:lnTo>
                <a:lnTo>
                  <a:pt x="101003" y="23304"/>
                </a:lnTo>
                <a:lnTo>
                  <a:pt x="115595" y="44462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625351" y="8627324"/>
            <a:ext cx="57099" cy="93980"/>
          </a:xfrm>
          <a:custGeom>
            <a:avLst/>
            <a:gdLst/>
            <a:ahLst/>
            <a:cxnLst/>
            <a:rect l="l" t="t" r="r" b="b"/>
            <a:pathLst>
              <a:path w="57099" h="93979">
                <a:moveTo>
                  <a:pt x="8140" y="44081"/>
                </a:moveTo>
                <a:lnTo>
                  <a:pt x="6273" y="39306"/>
                </a:lnTo>
                <a:lnTo>
                  <a:pt x="4216" y="19748"/>
                </a:lnTo>
                <a:lnTo>
                  <a:pt x="10299" y="0"/>
                </a:lnTo>
                <a:lnTo>
                  <a:pt x="9270" y="368"/>
                </a:lnTo>
                <a:lnTo>
                  <a:pt x="4864" y="10579"/>
                </a:lnTo>
                <a:lnTo>
                  <a:pt x="2070" y="13855"/>
                </a:lnTo>
                <a:lnTo>
                  <a:pt x="0" y="17411"/>
                </a:lnTo>
                <a:lnTo>
                  <a:pt x="1498" y="36029"/>
                </a:lnTo>
                <a:lnTo>
                  <a:pt x="3098" y="44170"/>
                </a:lnTo>
                <a:lnTo>
                  <a:pt x="6553" y="50444"/>
                </a:lnTo>
                <a:lnTo>
                  <a:pt x="16205" y="62052"/>
                </a:lnTo>
                <a:lnTo>
                  <a:pt x="22275" y="73761"/>
                </a:lnTo>
                <a:lnTo>
                  <a:pt x="39509" y="85547"/>
                </a:lnTo>
                <a:lnTo>
                  <a:pt x="52146" y="87883"/>
                </a:lnTo>
                <a:lnTo>
                  <a:pt x="57099" y="93979"/>
                </a:lnTo>
                <a:lnTo>
                  <a:pt x="53632" y="84797"/>
                </a:lnTo>
                <a:lnTo>
                  <a:pt x="48399" y="76466"/>
                </a:lnTo>
                <a:lnTo>
                  <a:pt x="48399" y="75069"/>
                </a:lnTo>
                <a:lnTo>
                  <a:pt x="45681" y="72821"/>
                </a:lnTo>
                <a:lnTo>
                  <a:pt x="40538" y="71881"/>
                </a:lnTo>
                <a:lnTo>
                  <a:pt x="30899" y="66827"/>
                </a:lnTo>
                <a:lnTo>
                  <a:pt x="22567" y="55689"/>
                </a:lnTo>
                <a:lnTo>
                  <a:pt x="8140" y="44081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201085" y="8659526"/>
            <a:ext cx="148640" cy="61404"/>
          </a:xfrm>
          <a:custGeom>
            <a:avLst/>
            <a:gdLst/>
            <a:ahLst/>
            <a:cxnLst/>
            <a:rect l="l" t="t" r="r" b="b"/>
            <a:pathLst>
              <a:path w="148640" h="61404">
                <a:moveTo>
                  <a:pt x="0" y="4305"/>
                </a:moveTo>
                <a:lnTo>
                  <a:pt x="0" y="15252"/>
                </a:lnTo>
                <a:lnTo>
                  <a:pt x="850" y="16370"/>
                </a:lnTo>
                <a:lnTo>
                  <a:pt x="4317" y="15163"/>
                </a:lnTo>
                <a:lnTo>
                  <a:pt x="95948" y="15252"/>
                </a:lnTo>
                <a:lnTo>
                  <a:pt x="120370" y="47828"/>
                </a:lnTo>
                <a:lnTo>
                  <a:pt x="130670" y="53340"/>
                </a:lnTo>
                <a:lnTo>
                  <a:pt x="133565" y="54292"/>
                </a:lnTo>
                <a:lnTo>
                  <a:pt x="148640" y="61404"/>
                </a:lnTo>
                <a:lnTo>
                  <a:pt x="146303" y="53251"/>
                </a:lnTo>
                <a:lnTo>
                  <a:pt x="139941" y="42862"/>
                </a:lnTo>
                <a:lnTo>
                  <a:pt x="137223" y="40805"/>
                </a:lnTo>
                <a:lnTo>
                  <a:pt x="122148" y="34531"/>
                </a:lnTo>
                <a:lnTo>
                  <a:pt x="104279" y="16662"/>
                </a:lnTo>
                <a:lnTo>
                  <a:pt x="99313" y="10198"/>
                </a:lnTo>
                <a:lnTo>
                  <a:pt x="96037" y="558"/>
                </a:lnTo>
                <a:lnTo>
                  <a:pt x="939" y="0"/>
                </a:lnTo>
                <a:lnTo>
                  <a:pt x="0" y="4305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626760" y="8811154"/>
            <a:ext cx="54102" cy="87414"/>
          </a:xfrm>
          <a:custGeom>
            <a:avLst/>
            <a:gdLst/>
            <a:ahLst/>
            <a:cxnLst/>
            <a:rect l="l" t="t" r="r" b="b"/>
            <a:pathLst>
              <a:path w="54101" h="87414">
                <a:moveTo>
                  <a:pt x="2806" y="16471"/>
                </a:moveTo>
                <a:lnTo>
                  <a:pt x="7213" y="0"/>
                </a:lnTo>
                <a:lnTo>
                  <a:pt x="6362" y="368"/>
                </a:lnTo>
                <a:lnTo>
                  <a:pt x="0" y="12077"/>
                </a:lnTo>
                <a:lnTo>
                  <a:pt x="88" y="32765"/>
                </a:lnTo>
                <a:lnTo>
                  <a:pt x="1689" y="39306"/>
                </a:lnTo>
                <a:lnTo>
                  <a:pt x="6553" y="49047"/>
                </a:lnTo>
                <a:lnTo>
                  <a:pt x="11798" y="53632"/>
                </a:lnTo>
                <a:lnTo>
                  <a:pt x="21437" y="70015"/>
                </a:lnTo>
                <a:lnTo>
                  <a:pt x="30975" y="76657"/>
                </a:lnTo>
                <a:lnTo>
                  <a:pt x="34721" y="80784"/>
                </a:lnTo>
                <a:lnTo>
                  <a:pt x="35941" y="81521"/>
                </a:lnTo>
                <a:lnTo>
                  <a:pt x="45681" y="83121"/>
                </a:lnTo>
                <a:lnTo>
                  <a:pt x="54102" y="87414"/>
                </a:lnTo>
                <a:lnTo>
                  <a:pt x="52044" y="80022"/>
                </a:lnTo>
                <a:lnTo>
                  <a:pt x="47078" y="76466"/>
                </a:lnTo>
                <a:lnTo>
                  <a:pt x="48666" y="73380"/>
                </a:lnTo>
                <a:lnTo>
                  <a:pt x="45300" y="71513"/>
                </a:lnTo>
                <a:lnTo>
                  <a:pt x="45389" y="70015"/>
                </a:lnTo>
                <a:lnTo>
                  <a:pt x="42494" y="70573"/>
                </a:lnTo>
                <a:lnTo>
                  <a:pt x="41275" y="68605"/>
                </a:lnTo>
                <a:lnTo>
                  <a:pt x="29489" y="63550"/>
                </a:lnTo>
                <a:lnTo>
                  <a:pt x="21437" y="52133"/>
                </a:lnTo>
                <a:lnTo>
                  <a:pt x="6172" y="39687"/>
                </a:lnTo>
                <a:lnTo>
                  <a:pt x="2806" y="16471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201085" y="8838383"/>
            <a:ext cx="148170" cy="61976"/>
          </a:xfrm>
          <a:custGeom>
            <a:avLst/>
            <a:gdLst/>
            <a:ahLst/>
            <a:cxnLst/>
            <a:rect l="l" t="t" r="r" b="b"/>
            <a:pathLst>
              <a:path w="148170" h="61975">
                <a:moveTo>
                  <a:pt x="0" y="5994"/>
                </a:moveTo>
                <a:lnTo>
                  <a:pt x="0" y="15265"/>
                </a:lnTo>
                <a:lnTo>
                  <a:pt x="850" y="16382"/>
                </a:lnTo>
                <a:lnTo>
                  <a:pt x="95948" y="16941"/>
                </a:lnTo>
                <a:lnTo>
                  <a:pt x="101092" y="23215"/>
                </a:lnTo>
                <a:lnTo>
                  <a:pt x="115697" y="44373"/>
                </a:lnTo>
                <a:lnTo>
                  <a:pt x="128701" y="53822"/>
                </a:lnTo>
                <a:lnTo>
                  <a:pt x="135064" y="55981"/>
                </a:lnTo>
                <a:lnTo>
                  <a:pt x="148170" y="61975"/>
                </a:lnTo>
                <a:lnTo>
                  <a:pt x="145923" y="54292"/>
                </a:lnTo>
                <a:lnTo>
                  <a:pt x="144894" y="49428"/>
                </a:lnTo>
                <a:lnTo>
                  <a:pt x="143116" y="46240"/>
                </a:lnTo>
                <a:lnTo>
                  <a:pt x="138252" y="44462"/>
                </a:lnTo>
                <a:lnTo>
                  <a:pt x="137121" y="41186"/>
                </a:lnTo>
                <a:lnTo>
                  <a:pt x="123837" y="36321"/>
                </a:lnTo>
                <a:lnTo>
                  <a:pt x="112331" y="24993"/>
                </a:lnTo>
                <a:lnTo>
                  <a:pt x="107454" y="21716"/>
                </a:lnTo>
                <a:lnTo>
                  <a:pt x="97536" y="7213"/>
                </a:lnTo>
                <a:lnTo>
                  <a:pt x="96037" y="571"/>
                </a:lnTo>
                <a:lnTo>
                  <a:pt x="850" y="0"/>
                </a:lnTo>
                <a:lnTo>
                  <a:pt x="0" y="5994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201085" y="9019044"/>
            <a:ext cx="148640" cy="61391"/>
          </a:xfrm>
          <a:custGeom>
            <a:avLst/>
            <a:gdLst/>
            <a:ahLst/>
            <a:cxnLst/>
            <a:rect l="l" t="t" r="r" b="b"/>
            <a:pathLst>
              <a:path w="148640" h="61391">
                <a:moveTo>
                  <a:pt x="0" y="4305"/>
                </a:moveTo>
                <a:lnTo>
                  <a:pt x="0" y="15252"/>
                </a:lnTo>
                <a:lnTo>
                  <a:pt x="850" y="16370"/>
                </a:lnTo>
                <a:lnTo>
                  <a:pt x="12547" y="15163"/>
                </a:lnTo>
                <a:lnTo>
                  <a:pt x="95948" y="15252"/>
                </a:lnTo>
                <a:lnTo>
                  <a:pt x="120370" y="47828"/>
                </a:lnTo>
                <a:lnTo>
                  <a:pt x="130670" y="53339"/>
                </a:lnTo>
                <a:lnTo>
                  <a:pt x="133565" y="54279"/>
                </a:lnTo>
                <a:lnTo>
                  <a:pt x="148640" y="61391"/>
                </a:lnTo>
                <a:lnTo>
                  <a:pt x="141808" y="45859"/>
                </a:lnTo>
                <a:lnTo>
                  <a:pt x="137413" y="40893"/>
                </a:lnTo>
                <a:lnTo>
                  <a:pt x="122148" y="34531"/>
                </a:lnTo>
                <a:lnTo>
                  <a:pt x="104279" y="16662"/>
                </a:lnTo>
                <a:lnTo>
                  <a:pt x="99313" y="10198"/>
                </a:lnTo>
                <a:lnTo>
                  <a:pt x="96037" y="558"/>
                </a:lnTo>
                <a:lnTo>
                  <a:pt x="939" y="0"/>
                </a:lnTo>
                <a:lnTo>
                  <a:pt x="0" y="4305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655611" y="9536266"/>
            <a:ext cx="1587" cy="30899"/>
          </a:xfrm>
          <a:custGeom>
            <a:avLst/>
            <a:gdLst/>
            <a:ahLst/>
            <a:cxnLst/>
            <a:rect l="l" t="t" r="r" b="b"/>
            <a:pathLst>
              <a:path w="1587" h="30899">
                <a:moveTo>
                  <a:pt x="0" y="30899"/>
                </a:moveTo>
                <a:lnTo>
                  <a:pt x="1587" y="30708"/>
                </a:lnTo>
                <a:lnTo>
                  <a:pt x="1206" y="0"/>
                </a:lnTo>
                <a:lnTo>
                  <a:pt x="0" y="30899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390722" y="8236545"/>
            <a:ext cx="248881" cy="99212"/>
          </a:xfrm>
          <a:custGeom>
            <a:avLst/>
            <a:gdLst/>
            <a:ahLst/>
            <a:cxnLst/>
            <a:rect l="l" t="t" r="r" b="b"/>
            <a:pathLst>
              <a:path w="248881" h="99212">
                <a:moveTo>
                  <a:pt x="1117" y="2146"/>
                </a:moveTo>
                <a:lnTo>
                  <a:pt x="197586" y="2247"/>
                </a:lnTo>
                <a:lnTo>
                  <a:pt x="212280" y="7023"/>
                </a:lnTo>
                <a:lnTo>
                  <a:pt x="228473" y="24993"/>
                </a:lnTo>
                <a:lnTo>
                  <a:pt x="231749" y="39598"/>
                </a:lnTo>
                <a:lnTo>
                  <a:pt x="233349" y="87325"/>
                </a:lnTo>
                <a:lnTo>
                  <a:pt x="231000" y="96126"/>
                </a:lnTo>
                <a:lnTo>
                  <a:pt x="231000" y="99212"/>
                </a:lnTo>
                <a:lnTo>
                  <a:pt x="243357" y="86207"/>
                </a:lnTo>
                <a:lnTo>
                  <a:pt x="248881" y="61963"/>
                </a:lnTo>
                <a:lnTo>
                  <a:pt x="244767" y="34721"/>
                </a:lnTo>
                <a:lnTo>
                  <a:pt x="237083" y="18338"/>
                </a:lnTo>
                <a:lnTo>
                  <a:pt x="233527" y="14693"/>
                </a:lnTo>
                <a:lnTo>
                  <a:pt x="230162" y="13474"/>
                </a:lnTo>
                <a:lnTo>
                  <a:pt x="229044" y="11696"/>
                </a:lnTo>
                <a:lnTo>
                  <a:pt x="215468" y="3835"/>
                </a:lnTo>
                <a:lnTo>
                  <a:pt x="199174" y="558"/>
                </a:lnTo>
                <a:lnTo>
                  <a:pt x="0" y="0"/>
                </a:lnTo>
                <a:lnTo>
                  <a:pt x="1117" y="2146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1907188" y="8236168"/>
            <a:ext cx="154622" cy="99593"/>
          </a:xfrm>
          <a:custGeom>
            <a:avLst/>
            <a:gdLst/>
            <a:ahLst/>
            <a:cxnLst/>
            <a:rect l="l" t="t" r="r" b="b"/>
            <a:pathLst>
              <a:path w="154622" h="99593">
                <a:moveTo>
                  <a:pt x="64858" y="63741"/>
                </a:moveTo>
                <a:lnTo>
                  <a:pt x="62242" y="35102"/>
                </a:lnTo>
                <a:lnTo>
                  <a:pt x="154622" y="32575"/>
                </a:lnTo>
                <a:lnTo>
                  <a:pt x="146202" y="18529"/>
                </a:lnTo>
                <a:lnTo>
                  <a:pt x="128041" y="5803"/>
                </a:lnTo>
                <a:lnTo>
                  <a:pt x="111759" y="939"/>
                </a:lnTo>
                <a:lnTo>
                  <a:pt x="94437" y="0"/>
                </a:lnTo>
                <a:lnTo>
                  <a:pt x="0" y="1587"/>
                </a:lnTo>
                <a:lnTo>
                  <a:pt x="12534" y="2616"/>
                </a:lnTo>
                <a:lnTo>
                  <a:pt x="23863" y="5803"/>
                </a:lnTo>
                <a:lnTo>
                  <a:pt x="38747" y="17043"/>
                </a:lnTo>
                <a:lnTo>
                  <a:pt x="48386" y="36601"/>
                </a:lnTo>
                <a:lnTo>
                  <a:pt x="48386" y="99593"/>
                </a:lnTo>
                <a:lnTo>
                  <a:pt x="59905" y="84988"/>
                </a:lnTo>
                <a:lnTo>
                  <a:pt x="64858" y="63741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369284" y="8238140"/>
            <a:ext cx="47459" cy="97612"/>
          </a:xfrm>
          <a:custGeom>
            <a:avLst/>
            <a:gdLst/>
            <a:ahLst/>
            <a:cxnLst/>
            <a:rect l="l" t="t" r="r" b="b"/>
            <a:pathLst>
              <a:path w="47459" h="97612">
                <a:moveTo>
                  <a:pt x="6184" y="3644"/>
                </a:moveTo>
                <a:lnTo>
                  <a:pt x="19100" y="13474"/>
                </a:lnTo>
                <a:lnTo>
                  <a:pt x="28740" y="28168"/>
                </a:lnTo>
                <a:lnTo>
                  <a:pt x="31915" y="52692"/>
                </a:lnTo>
                <a:lnTo>
                  <a:pt x="30429" y="96215"/>
                </a:lnTo>
                <a:lnTo>
                  <a:pt x="31076" y="97612"/>
                </a:lnTo>
                <a:lnTo>
                  <a:pt x="34734" y="93408"/>
                </a:lnTo>
                <a:lnTo>
                  <a:pt x="41097" y="85077"/>
                </a:lnTo>
                <a:lnTo>
                  <a:pt x="42037" y="84797"/>
                </a:lnTo>
                <a:lnTo>
                  <a:pt x="45872" y="75247"/>
                </a:lnTo>
                <a:lnTo>
                  <a:pt x="47459" y="55308"/>
                </a:lnTo>
                <a:lnTo>
                  <a:pt x="43345" y="31445"/>
                </a:lnTo>
                <a:lnTo>
                  <a:pt x="35763" y="16751"/>
                </a:lnTo>
                <a:lnTo>
                  <a:pt x="33705" y="14693"/>
                </a:lnTo>
                <a:lnTo>
                  <a:pt x="28651" y="11887"/>
                </a:lnTo>
                <a:lnTo>
                  <a:pt x="27711" y="10007"/>
                </a:lnTo>
                <a:lnTo>
                  <a:pt x="22186" y="5422"/>
                </a:lnTo>
                <a:lnTo>
                  <a:pt x="5905" y="647"/>
                </a:lnTo>
                <a:lnTo>
                  <a:pt x="0" y="0"/>
                </a:lnTo>
                <a:lnTo>
                  <a:pt x="6184" y="3644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895768" y="8238501"/>
            <a:ext cx="4965" cy="1320"/>
          </a:xfrm>
          <a:custGeom>
            <a:avLst/>
            <a:gdLst/>
            <a:ahLst/>
            <a:cxnLst/>
            <a:rect l="l" t="t" r="r" b="b"/>
            <a:pathLst>
              <a:path w="4965" h="1320">
                <a:moveTo>
                  <a:pt x="0" y="1320"/>
                </a:moveTo>
                <a:lnTo>
                  <a:pt x="4965" y="939"/>
                </a:lnTo>
                <a:lnTo>
                  <a:pt x="4864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914952" y="8415135"/>
            <a:ext cx="148170" cy="100050"/>
          </a:xfrm>
          <a:custGeom>
            <a:avLst/>
            <a:gdLst/>
            <a:ahLst/>
            <a:cxnLst/>
            <a:rect l="l" t="t" r="r" b="b"/>
            <a:pathLst>
              <a:path w="148170" h="100050">
                <a:moveTo>
                  <a:pt x="40525" y="95935"/>
                </a:moveTo>
                <a:lnTo>
                  <a:pt x="39598" y="99212"/>
                </a:lnTo>
                <a:lnTo>
                  <a:pt x="40995" y="100050"/>
                </a:lnTo>
                <a:lnTo>
                  <a:pt x="52133" y="86575"/>
                </a:lnTo>
                <a:lnTo>
                  <a:pt x="57277" y="65049"/>
                </a:lnTo>
                <a:lnTo>
                  <a:pt x="55219" y="41554"/>
                </a:lnTo>
                <a:lnTo>
                  <a:pt x="53073" y="34912"/>
                </a:lnTo>
                <a:lnTo>
                  <a:pt x="148170" y="34531"/>
                </a:lnTo>
                <a:lnTo>
                  <a:pt x="138252" y="20307"/>
                </a:lnTo>
                <a:lnTo>
                  <a:pt x="121869" y="7391"/>
                </a:lnTo>
                <a:lnTo>
                  <a:pt x="102400" y="838"/>
                </a:lnTo>
                <a:lnTo>
                  <a:pt x="83400" y="0"/>
                </a:lnTo>
                <a:lnTo>
                  <a:pt x="838" y="1028"/>
                </a:lnTo>
                <a:lnTo>
                  <a:pt x="0" y="1955"/>
                </a:lnTo>
                <a:lnTo>
                  <a:pt x="17691" y="7480"/>
                </a:lnTo>
                <a:lnTo>
                  <a:pt x="29210" y="15532"/>
                </a:lnTo>
                <a:lnTo>
                  <a:pt x="32664" y="20218"/>
                </a:lnTo>
                <a:lnTo>
                  <a:pt x="40525" y="38277"/>
                </a:lnTo>
                <a:lnTo>
                  <a:pt x="40525" y="95935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585604" y="8417100"/>
            <a:ext cx="54000" cy="99314"/>
          </a:xfrm>
          <a:custGeom>
            <a:avLst/>
            <a:gdLst/>
            <a:ahLst/>
            <a:cxnLst/>
            <a:rect l="l" t="t" r="r" b="b"/>
            <a:pathLst>
              <a:path w="54000" h="99314">
                <a:moveTo>
                  <a:pt x="49974" y="33032"/>
                </a:moveTo>
                <a:lnTo>
                  <a:pt x="43891" y="20027"/>
                </a:lnTo>
                <a:lnTo>
                  <a:pt x="42024" y="17691"/>
                </a:lnTo>
                <a:lnTo>
                  <a:pt x="37439" y="13004"/>
                </a:lnTo>
                <a:lnTo>
                  <a:pt x="33502" y="11887"/>
                </a:lnTo>
                <a:lnTo>
                  <a:pt x="32473" y="10109"/>
                </a:lnTo>
                <a:lnTo>
                  <a:pt x="19088" y="2057"/>
                </a:lnTo>
                <a:lnTo>
                  <a:pt x="0" y="0"/>
                </a:lnTo>
                <a:lnTo>
                  <a:pt x="18808" y="7200"/>
                </a:lnTo>
                <a:lnTo>
                  <a:pt x="32004" y="21717"/>
                </a:lnTo>
                <a:lnTo>
                  <a:pt x="36868" y="37998"/>
                </a:lnTo>
                <a:lnTo>
                  <a:pt x="38468" y="87325"/>
                </a:lnTo>
                <a:lnTo>
                  <a:pt x="35471" y="96126"/>
                </a:lnTo>
                <a:lnTo>
                  <a:pt x="36118" y="99314"/>
                </a:lnTo>
                <a:lnTo>
                  <a:pt x="48475" y="84607"/>
                </a:lnTo>
                <a:lnTo>
                  <a:pt x="54000" y="60274"/>
                </a:lnTo>
                <a:lnTo>
                  <a:pt x="49974" y="33032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372570" y="8418691"/>
            <a:ext cx="44170" cy="96024"/>
          </a:xfrm>
          <a:custGeom>
            <a:avLst/>
            <a:gdLst/>
            <a:ahLst/>
            <a:cxnLst/>
            <a:rect l="l" t="t" r="r" b="b"/>
            <a:pathLst>
              <a:path w="44170" h="96024">
                <a:moveTo>
                  <a:pt x="31915" y="92290"/>
                </a:moveTo>
                <a:lnTo>
                  <a:pt x="36220" y="84988"/>
                </a:lnTo>
                <a:lnTo>
                  <a:pt x="38468" y="84518"/>
                </a:lnTo>
                <a:lnTo>
                  <a:pt x="43421" y="72821"/>
                </a:lnTo>
                <a:lnTo>
                  <a:pt x="44170" y="55308"/>
                </a:lnTo>
                <a:lnTo>
                  <a:pt x="40055" y="31445"/>
                </a:lnTo>
                <a:lnTo>
                  <a:pt x="34162" y="18249"/>
                </a:lnTo>
                <a:lnTo>
                  <a:pt x="17310" y="3835"/>
                </a:lnTo>
                <a:lnTo>
                  <a:pt x="0" y="0"/>
                </a:lnTo>
                <a:lnTo>
                  <a:pt x="15900" y="11696"/>
                </a:lnTo>
                <a:lnTo>
                  <a:pt x="25450" y="28168"/>
                </a:lnTo>
                <a:lnTo>
                  <a:pt x="28638" y="51015"/>
                </a:lnTo>
                <a:lnTo>
                  <a:pt x="27609" y="96024"/>
                </a:lnTo>
                <a:lnTo>
                  <a:pt x="31915" y="9229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390717" y="8596054"/>
            <a:ext cx="248881" cy="99225"/>
          </a:xfrm>
          <a:custGeom>
            <a:avLst/>
            <a:gdLst/>
            <a:ahLst/>
            <a:cxnLst/>
            <a:rect l="l" t="t" r="r" b="b"/>
            <a:pathLst>
              <a:path w="248881" h="99225">
                <a:moveTo>
                  <a:pt x="199186" y="571"/>
                </a:moveTo>
                <a:lnTo>
                  <a:pt x="0" y="0"/>
                </a:lnTo>
                <a:lnTo>
                  <a:pt x="1130" y="2159"/>
                </a:lnTo>
                <a:lnTo>
                  <a:pt x="197599" y="2159"/>
                </a:lnTo>
                <a:lnTo>
                  <a:pt x="212293" y="7023"/>
                </a:lnTo>
                <a:lnTo>
                  <a:pt x="228485" y="24993"/>
                </a:lnTo>
                <a:lnTo>
                  <a:pt x="231762" y="39598"/>
                </a:lnTo>
                <a:lnTo>
                  <a:pt x="233349" y="87337"/>
                </a:lnTo>
                <a:lnTo>
                  <a:pt x="231012" y="96139"/>
                </a:lnTo>
                <a:lnTo>
                  <a:pt x="231012" y="99225"/>
                </a:lnTo>
                <a:lnTo>
                  <a:pt x="243370" y="86207"/>
                </a:lnTo>
                <a:lnTo>
                  <a:pt x="248881" y="61874"/>
                </a:lnTo>
                <a:lnTo>
                  <a:pt x="244855" y="34632"/>
                </a:lnTo>
                <a:lnTo>
                  <a:pt x="238404" y="21539"/>
                </a:lnTo>
                <a:lnTo>
                  <a:pt x="235508" y="16662"/>
                </a:lnTo>
                <a:lnTo>
                  <a:pt x="233540" y="14605"/>
                </a:lnTo>
                <a:lnTo>
                  <a:pt x="230162" y="13487"/>
                </a:lnTo>
                <a:lnTo>
                  <a:pt x="229044" y="11709"/>
                </a:lnTo>
                <a:lnTo>
                  <a:pt x="210604" y="2159"/>
                </a:lnTo>
                <a:lnTo>
                  <a:pt x="199186" y="571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907188" y="8595686"/>
            <a:ext cx="154622" cy="99593"/>
          </a:xfrm>
          <a:custGeom>
            <a:avLst/>
            <a:gdLst/>
            <a:ahLst/>
            <a:cxnLst/>
            <a:rect l="l" t="t" r="r" b="b"/>
            <a:pathLst>
              <a:path w="154622" h="99593">
                <a:moveTo>
                  <a:pt x="64858" y="63741"/>
                </a:moveTo>
                <a:lnTo>
                  <a:pt x="62242" y="35102"/>
                </a:lnTo>
                <a:lnTo>
                  <a:pt x="154622" y="32486"/>
                </a:lnTo>
                <a:lnTo>
                  <a:pt x="146202" y="18529"/>
                </a:lnTo>
                <a:lnTo>
                  <a:pt x="128041" y="5803"/>
                </a:lnTo>
                <a:lnTo>
                  <a:pt x="111759" y="939"/>
                </a:lnTo>
                <a:lnTo>
                  <a:pt x="92849" y="0"/>
                </a:lnTo>
                <a:lnTo>
                  <a:pt x="0" y="1587"/>
                </a:lnTo>
                <a:lnTo>
                  <a:pt x="12534" y="2527"/>
                </a:lnTo>
                <a:lnTo>
                  <a:pt x="23863" y="5892"/>
                </a:lnTo>
                <a:lnTo>
                  <a:pt x="38747" y="17030"/>
                </a:lnTo>
                <a:lnTo>
                  <a:pt x="48386" y="36601"/>
                </a:lnTo>
                <a:lnTo>
                  <a:pt x="48196" y="95935"/>
                </a:lnTo>
                <a:lnTo>
                  <a:pt x="47269" y="96786"/>
                </a:lnTo>
                <a:lnTo>
                  <a:pt x="48386" y="99593"/>
                </a:lnTo>
                <a:lnTo>
                  <a:pt x="60083" y="85077"/>
                </a:lnTo>
                <a:lnTo>
                  <a:pt x="64858" y="63741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895768" y="8598020"/>
            <a:ext cx="4965" cy="1320"/>
          </a:xfrm>
          <a:custGeom>
            <a:avLst/>
            <a:gdLst/>
            <a:ahLst/>
            <a:cxnLst/>
            <a:rect l="l" t="t" r="r" b="b"/>
            <a:pathLst>
              <a:path w="4965" h="1320">
                <a:moveTo>
                  <a:pt x="0" y="1320"/>
                </a:moveTo>
                <a:lnTo>
                  <a:pt x="4965" y="939"/>
                </a:lnTo>
                <a:lnTo>
                  <a:pt x="4864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915232" y="8774652"/>
            <a:ext cx="147891" cy="100050"/>
          </a:xfrm>
          <a:custGeom>
            <a:avLst/>
            <a:gdLst/>
            <a:ahLst/>
            <a:cxnLst/>
            <a:rect l="l" t="t" r="r" b="b"/>
            <a:pathLst>
              <a:path w="147891" h="100050">
                <a:moveTo>
                  <a:pt x="40246" y="95846"/>
                </a:moveTo>
                <a:lnTo>
                  <a:pt x="39217" y="99212"/>
                </a:lnTo>
                <a:lnTo>
                  <a:pt x="40716" y="100050"/>
                </a:lnTo>
                <a:lnTo>
                  <a:pt x="46240" y="93598"/>
                </a:lnTo>
                <a:lnTo>
                  <a:pt x="49987" y="89103"/>
                </a:lnTo>
                <a:lnTo>
                  <a:pt x="51854" y="88264"/>
                </a:lnTo>
                <a:lnTo>
                  <a:pt x="56997" y="65049"/>
                </a:lnTo>
                <a:lnTo>
                  <a:pt x="54940" y="41554"/>
                </a:lnTo>
                <a:lnTo>
                  <a:pt x="52793" y="34912"/>
                </a:lnTo>
                <a:lnTo>
                  <a:pt x="147891" y="34531"/>
                </a:lnTo>
                <a:lnTo>
                  <a:pt x="137972" y="20307"/>
                </a:lnTo>
                <a:lnTo>
                  <a:pt x="121589" y="7391"/>
                </a:lnTo>
                <a:lnTo>
                  <a:pt x="100431" y="927"/>
                </a:lnTo>
                <a:lnTo>
                  <a:pt x="83121" y="0"/>
                </a:lnTo>
                <a:lnTo>
                  <a:pt x="2159" y="838"/>
                </a:lnTo>
                <a:lnTo>
                  <a:pt x="0" y="2247"/>
                </a:lnTo>
                <a:lnTo>
                  <a:pt x="19380" y="8801"/>
                </a:lnTo>
                <a:lnTo>
                  <a:pt x="32385" y="20218"/>
                </a:lnTo>
                <a:lnTo>
                  <a:pt x="40246" y="38277"/>
                </a:lnTo>
                <a:lnTo>
                  <a:pt x="40246" y="95846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585693" y="8776985"/>
            <a:ext cx="53911" cy="98945"/>
          </a:xfrm>
          <a:custGeom>
            <a:avLst/>
            <a:gdLst/>
            <a:ahLst/>
            <a:cxnLst/>
            <a:rect l="l" t="t" r="r" b="b"/>
            <a:pathLst>
              <a:path w="53911" h="98945">
                <a:moveTo>
                  <a:pt x="49885" y="32677"/>
                </a:moveTo>
                <a:lnTo>
                  <a:pt x="43802" y="19659"/>
                </a:lnTo>
                <a:lnTo>
                  <a:pt x="41935" y="17322"/>
                </a:lnTo>
                <a:lnTo>
                  <a:pt x="37350" y="12636"/>
                </a:lnTo>
                <a:lnTo>
                  <a:pt x="33413" y="11518"/>
                </a:lnTo>
                <a:lnTo>
                  <a:pt x="32385" y="9740"/>
                </a:lnTo>
                <a:lnTo>
                  <a:pt x="18999" y="1689"/>
                </a:lnTo>
                <a:lnTo>
                  <a:pt x="0" y="0"/>
                </a:lnTo>
                <a:lnTo>
                  <a:pt x="15633" y="5054"/>
                </a:lnTo>
                <a:lnTo>
                  <a:pt x="31915" y="21348"/>
                </a:lnTo>
                <a:lnTo>
                  <a:pt x="36779" y="37630"/>
                </a:lnTo>
                <a:lnTo>
                  <a:pt x="38379" y="86956"/>
                </a:lnTo>
                <a:lnTo>
                  <a:pt x="35382" y="95758"/>
                </a:lnTo>
                <a:lnTo>
                  <a:pt x="36029" y="98945"/>
                </a:lnTo>
                <a:lnTo>
                  <a:pt x="48387" y="84251"/>
                </a:lnTo>
                <a:lnTo>
                  <a:pt x="53911" y="59905"/>
                </a:lnTo>
                <a:lnTo>
                  <a:pt x="49885" y="32677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372570" y="8778208"/>
            <a:ext cx="44170" cy="96024"/>
          </a:xfrm>
          <a:custGeom>
            <a:avLst/>
            <a:gdLst/>
            <a:ahLst/>
            <a:cxnLst/>
            <a:rect l="l" t="t" r="r" b="b"/>
            <a:pathLst>
              <a:path w="44170" h="96024">
                <a:moveTo>
                  <a:pt x="31915" y="92290"/>
                </a:moveTo>
                <a:lnTo>
                  <a:pt x="36220" y="84988"/>
                </a:lnTo>
                <a:lnTo>
                  <a:pt x="38468" y="84518"/>
                </a:lnTo>
                <a:lnTo>
                  <a:pt x="43421" y="72821"/>
                </a:lnTo>
                <a:lnTo>
                  <a:pt x="44170" y="55321"/>
                </a:lnTo>
                <a:lnTo>
                  <a:pt x="40055" y="31445"/>
                </a:lnTo>
                <a:lnTo>
                  <a:pt x="34162" y="18249"/>
                </a:lnTo>
                <a:lnTo>
                  <a:pt x="17310" y="3835"/>
                </a:lnTo>
                <a:lnTo>
                  <a:pt x="0" y="0"/>
                </a:lnTo>
                <a:lnTo>
                  <a:pt x="15900" y="11696"/>
                </a:lnTo>
                <a:lnTo>
                  <a:pt x="25450" y="28168"/>
                </a:lnTo>
                <a:lnTo>
                  <a:pt x="28638" y="51015"/>
                </a:lnTo>
                <a:lnTo>
                  <a:pt x="27609" y="96024"/>
                </a:lnTo>
                <a:lnTo>
                  <a:pt x="31915" y="9229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390722" y="8955576"/>
            <a:ext cx="248881" cy="99212"/>
          </a:xfrm>
          <a:custGeom>
            <a:avLst/>
            <a:gdLst/>
            <a:ahLst/>
            <a:cxnLst/>
            <a:rect l="l" t="t" r="r" b="b"/>
            <a:pathLst>
              <a:path w="248881" h="99212">
                <a:moveTo>
                  <a:pt x="231000" y="99212"/>
                </a:moveTo>
                <a:lnTo>
                  <a:pt x="243357" y="86207"/>
                </a:lnTo>
                <a:lnTo>
                  <a:pt x="248881" y="61874"/>
                </a:lnTo>
                <a:lnTo>
                  <a:pt x="244856" y="34632"/>
                </a:lnTo>
                <a:lnTo>
                  <a:pt x="238391" y="21526"/>
                </a:lnTo>
                <a:lnTo>
                  <a:pt x="215468" y="3746"/>
                </a:lnTo>
                <a:lnTo>
                  <a:pt x="199174" y="558"/>
                </a:lnTo>
                <a:lnTo>
                  <a:pt x="0" y="0"/>
                </a:lnTo>
                <a:lnTo>
                  <a:pt x="1219" y="2158"/>
                </a:lnTo>
                <a:lnTo>
                  <a:pt x="197586" y="2158"/>
                </a:lnTo>
                <a:lnTo>
                  <a:pt x="212280" y="7023"/>
                </a:lnTo>
                <a:lnTo>
                  <a:pt x="228473" y="24993"/>
                </a:lnTo>
                <a:lnTo>
                  <a:pt x="231749" y="39598"/>
                </a:lnTo>
                <a:lnTo>
                  <a:pt x="233349" y="87236"/>
                </a:lnTo>
                <a:lnTo>
                  <a:pt x="230720" y="96405"/>
                </a:lnTo>
                <a:lnTo>
                  <a:pt x="231000" y="99212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1908775" y="8955203"/>
            <a:ext cx="153035" cy="99593"/>
          </a:xfrm>
          <a:custGeom>
            <a:avLst/>
            <a:gdLst/>
            <a:ahLst/>
            <a:cxnLst/>
            <a:rect l="l" t="t" r="r" b="b"/>
            <a:pathLst>
              <a:path w="153035" h="99593">
                <a:moveTo>
                  <a:pt x="46799" y="99593"/>
                </a:moveTo>
                <a:lnTo>
                  <a:pt x="58407" y="85089"/>
                </a:lnTo>
                <a:lnTo>
                  <a:pt x="61302" y="74688"/>
                </a:lnTo>
                <a:lnTo>
                  <a:pt x="63271" y="63652"/>
                </a:lnTo>
                <a:lnTo>
                  <a:pt x="60744" y="35102"/>
                </a:lnTo>
                <a:lnTo>
                  <a:pt x="138899" y="33515"/>
                </a:lnTo>
                <a:lnTo>
                  <a:pt x="153034" y="32486"/>
                </a:lnTo>
                <a:lnTo>
                  <a:pt x="144614" y="18529"/>
                </a:lnTo>
                <a:lnTo>
                  <a:pt x="126453" y="5803"/>
                </a:lnTo>
                <a:lnTo>
                  <a:pt x="110172" y="838"/>
                </a:lnTo>
                <a:lnTo>
                  <a:pt x="91262" y="0"/>
                </a:lnTo>
                <a:lnTo>
                  <a:pt x="0" y="1689"/>
                </a:lnTo>
                <a:lnTo>
                  <a:pt x="10947" y="2527"/>
                </a:lnTo>
                <a:lnTo>
                  <a:pt x="22377" y="5803"/>
                </a:lnTo>
                <a:lnTo>
                  <a:pt x="37160" y="17030"/>
                </a:lnTo>
                <a:lnTo>
                  <a:pt x="46799" y="36601"/>
                </a:lnTo>
                <a:lnTo>
                  <a:pt x="46608" y="95935"/>
                </a:lnTo>
                <a:lnTo>
                  <a:pt x="45681" y="96786"/>
                </a:lnTo>
                <a:lnTo>
                  <a:pt x="46799" y="99593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790778" y="9367326"/>
            <a:ext cx="9156" cy="17868"/>
          </a:xfrm>
          <a:custGeom>
            <a:avLst/>
            <a:gdLst/>
            <a:ahLst/>
            <a:cxnLst/>
            <a:rect l="l" t="t" r="r" b="b"/>
            <a:pathLst>
              <a:path w="9156" h="17868">
                <a:moveTo>
                  <a:pt x="6362" y="17868"/>
                </a:moveTo>
                <a:lnTo>
                  <a:pt x="9156" y="17132"/>
                </a:lnTo>
                <a:lnTo>
                  <a:pt x="7950" y="11226"/>
                </a:lnTo>
                <a:lnTo>
                  <a:pt x="5702" y="10007"/>
                </a:lnTo>
                <a:lnTo>
                  <a:pt x="4571" y="6743"/>
                </a:lnTo>
                <a:lnTo>
                  <a:pt x="0" y="0"/>
                </a:lnTo>
                <a:lnTo>
                  <a:pt x="736" y="5334"/>
                </a:lnTo>
                <a:lnTo>
                  <a:pt x="6362" y="17868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787220" y="9384731"/>
            <a:ext cx="9918" cy="182143"/>
          </a:xfrm>
          <a:custGeom>
            <a:avLst/>
            <a:gdLst/>
            <a:ahLst/>
            <a:cxnLst/>
            <a:rect l="l" t="t" r="r" b="b"/>
            <a:pathLst>
              <a:path w="9918" h="182143">
                <a:moveTo>
                  <a:pt x="1676" y="0"/>
                </a:moveTo>
                <a:lnTo>
                  <a:pt x="0" y="660"/>
                </a:lnTo>
                <a:lnTo>
                  <a:pt x="469" y="50736"/>
                </a:lnTo>
                <a:lnTo>
                  <a:pt x="2235" y="182054"/>
                </a:lnTo>
                <a:lnTo>
                  <a:pt x="9817" y="182143"/>
                </a:lnTo>
                <a:lnTo>
                  <a:pt x="9918" y="469"/>
                </a:lnTo>
                <a:lnTo>
                  <a:pt x="5054" y="0"/>
                </a:lnTo>
                <a:lnTo>
                  <a:pt x="1676" y="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660389" y="9384634"/>
            <a:ext cx="8318" cy="182333"/>
          </a:xfrm>
          <a:custGeom>
            <a:avLst/>
            <a:gdLst/>
            <a:ahLst/>
            <a:cxnLst/>
            <a:rect l="l" t="t" r="r" b="b"/>
            <a:pathLst>
              <a:path w="8318" h="182333">
                <a:moveTo>
                  <a:pt x="0" y="850"/>
                </a:moveTo>
                <a:lnTo>
                  <a:pt x="1117" y="166890"/>
                </a:lnTo>
                <a:lnTo>
                  <a:pt x="2146" y="182156"/>
                </a:lnTo>
                <a:lnTo>
                  <a:pt x="8140" y="182333"/>
                </a:lnTo>
                <a:lnTo>
                  <a:pt x="8318" y="469"/>
                </a:lnTo>
                <a:lnTo>
                  <a:pt x="4864" y="190"/>
                </a:lnTo>
                <a:lnTo>
                  <a:pt x="1676" y="0"/>
                </a:lnTo>
                <a:lnTo>
                  <a:pt x="0" y="85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913355" y="8152213"/>
            <a:ext cx="193954" cy="1471663"/>
          </a:xfrm>
          <a:custGeom>
            <a:avLst/>
            <a:gdLst/>
            <a:ahLst/>
            <a:cxnLst/>
            <a:rect l="l" t="t" r="r" b="b"/>
            <a:pathLst>
              <a:path w="193954" h="1471663">
                <a:moveTo>
                  <a:pt x="193954" y="88"/>
                </a:moveTo>
                <a:lnTo>
                  <a:pt x="292" y="0"/>
                </a:lnTo>
                <a:lnTo>
                  <a:pt x="0" y="1308"/>
                </a:lnTo>
                <a:lnTo>
                  <a:pt x="850" y="82270"/>
                </a:lnTo>
                <a:lnTo>
                  <a:pt x="87718" y="83299"/>
                </a:lnTo>
                <a:lnTo>
                  <a:pt x="88277" y="83959"/>
                </a:lnTo>
                <a:lnTo>
                  <a:pt x="105587" y="84886"/>
                </a:lnTo>
                <a:lnTo>
                  <a:pt x="121869" y="89763"/>
                </a:lnTo>
                <a:lnTo>
                  <a:pt x="140030" y="102488"/>
                </a:lnTo>
                <a:lnTo>
                  <a:pt x="148463" y="116522"/>
                </a:lnTo>
                <a:lnTo>
                  <a:pt x="151269" y="119049"/>
                </a:lnTo>
                <a:lnTo>
                  <a:pt x="159308" y="141795"/>
                </a:lnTo>
                <a:lnTo>
                  <a:pt x="160997" y="161924"/>
                </a:lnTo>
                <a:lnTo>
                  <a:pt x="159588" y="164172"/>
                </a:lnTo>
                <a:lnTo>
                  <a:pt x="159308" y="173342"/>
                </a:lnTo>
                <a:lnTo>
                  <a:pt x="153885" y="190753"/>
                </a:lnTo>
                <a:lnTo>
                  <a:pt x="148463" y="198615"/>
                </a:lnTo>
                <a:lnTo>
                  <a:pt x="141439" y="210692"/>
                </a:lnTo>
                <a:lnTo>
                  <a:pt x="123748" y="223977"/>
                </a:lnTo>
                <a:lnTo>
                  <a:pt x="106807" y="229781"/>
                </a:lnTo>
                <a:lnTo>
                  <a:pt x="86677" y="231089"/>
                </a:lnTo>
                <a:lnTo>
                  <a:pt x="850" y="232867"/>
                </a:lnTo>
                <a:lnTo>
                  <a:pt x="850" y="261137"/>
                </a:lnTo>
                <a:lnTo>
                  <a:pt x="85001" y="262915"/>
                </a:lnTo>
                <a:lnTo>
                  <a:pt x="104000" y="263766"/>
                </a:lnTo>
                <a:lnTo>
                  <a:pt x="123469" y="270306"/>
                </a:lnTo>
                <a:lnTo>
                  <a:pt x="139852" y="283235"/>
                </a:lnTo>
                <a:lnTo>
                  <a:pt x="149771" y="297459"/>
                </a:lnTo>
                <a:lnTo>
                  <a:pt x="151447" y="299427"/>
                </a:lnTo>
                <a:lnTo>
                  <a:pt x="159219" y="322351"/>
                </a:lnTo>
                <a:lnTo>
                  <a:pt x="160997" y="342480"/>
                </a:lnTo>
                <a:lnTo>
                  <a:pt x="159588" y="344728"/>
                </a:lnTo>
                <a:lnTo>
                  <a:pt x="159219" y="352209"/>
                </a:lnTo>
                <a:lnTo>
                  <a:pt x="153885" y="369620"/>
                </a:lnTo>
                <a:lnTo>
                  <a:pt x="149771" y="377202"/>
                </a:lnTo>
                <a:lnTo>
                  <a:pt x="142367" y="389000"/>
                </a:lnTo>
                <a:lnTo>
                  <a:pt x="125336" y="402843"/>
                </a:lnTo>
                <a:lnTo>
                  <a:pt x="103530" y="410336"/>
                </a:lnTo>
                <a:lnTo>
                  <a:pt x="83400" y="411746"/>
                </a:lnTo>
                <a:lnTo>
                  <a:pt x="939" y="411746"/>
                </a:lnTo>
                <a:lnTo>
                  <a:pt x="850" y="441794"/>
                </a:lnTo>
                <a:lnTo>
                  <a:pt x="86677" y="443471"/>
                </a:lnTo>
                <a:lnTo>
                  <a:pt x="105587" y="444411"/>
                </a:lnTo>
                <a:lnTo>
                  <a:pt x="121869" y="449275"/>
                </a:lnTo>
                <a:lnTo>
                  <a:pt x="140030" y="462000"/>
                </a:lnTo>
                <a:lnTo>
                  <a:pt x="148463" y="475957"/>
                </a:lnTo>
                <a:lnTo>
                  <a:pt x="151269" y="478574"/>
                </a:lnTo>
                <a:lnTo>
                  <a:pt x="159308" y="501319"/>
                </a:lnTo>
                <a:lnTo>
                  <a:pt x="160997" y="521436"/>
                </a:lnTo>
                <a:lnTo>
                  <a:pt x="159588" y="523684"/>
                </a:lnTo>
                <a:lnTo>
                  <a:pt x="159308" y="532866"/>
                </a:lnTo>
                <a:lnTo>
                  <a:pt x="153885" y="550265"/>
                </a:lnTo>
                <a:lnTo>
                  <a:pt x="148463" y="558139"/>
                </a:lnTo>
                <a:lnTo>
                  <a:pt x="141439" y="570204"/>
                </a:lnTo>
                <a:lnTo>
                  <a:pt x="123647" y="583399"/>
                </a:lnTo>
                <a:lnTo>
                  <a:pt x="106807" y="589305"/>
                </a:lnTo>
                <a:lnTo>
                  <a:pt x="86677" y="590613"/>
                </a:lnTo>
                <a:lnTo>
                  <a:pt x="850" y="592391"/>
                </a:lnTo>
                <a:lnTo>
                  <a:pt x="1409" y="622338"/>
                </a:lnTo>
                <a:lnTo>
                  <a:pt x="85001" y="622439"/>
                </a:lnTo>
                <a:lnTo>
                  <a:pt x="102311" y="623366"/>
                </a:lnTo>
                <a:lnTo>
                  <a:pt x="123469" y="629831"/>
                </a:lnTo>
                <a:lnTo>
                  <a:pt x="139852" y="642746"/>
                </a:lnTo>
                <a:lnTo>
                  <a:pt x="149771" y="656970"/>
                </a:lnTo>
                <a:lnTo>
                  <a:pt x="151447" y="658939"/>
                </a:lnTo>
                <a:lnTo>
                  <a:pt x="159219" y="681875"/>
                </a:lnTo>
                <a:lnTo>
                  <a:pt x="160997" y="701992"/>
                </a:lnTo>
                <a:lnTo>
                  <a:pt x="159588" y="704240"/>
                </a:lnTo>
                <a:lnTo>
                  <a:pt x="159219" y="711733"/>
                </a:lnTo>
                <a:lnTo>
                  <a:pt x="153885" y="729145"/>
                </a:lnTo>
                <a:lnTo>
                  <a:pt x="149771" y="736625"/>
                </a:lnTo>
                <a:lnTo>
                  <a:pt x="142367" y="748512"/>
                </a:lnTo>
                <a:lnTo>
                  <a:pt x="125336" y="762368"/>
                </a:lnTo>
                <a:lnTo>
                  <a:pt x="103530" y="769861"/>
                </a:lnTo>
                <a:lnTo>
                  <a:pt x="83400" y="771169"/>
                </a:lnTo>
                <a:lnTo>
                  <a:pt x="939" y="771258"/>
                </a:lnTo>
                <a:lnTo>
                  <a:pt x="850" y="801306"/>
                </a:lnTo>
                <a:lnTo>
                  <a:pt x="86677" y="802995"/>
                </a:lnTo>
                <a:lnTo>
                  <a:pt x="105587" y="803833"/>
                </a:lnTo>
                <a:lnTo>
                  <a:pt x="121869" y="808786"/>
                </a:lnTo>
                <a:lnTo>
                  <a:pt x="140030" y="821524"/>
                </a:lnTo>
                <a:lnTo>
                  <a:pt x="148463" y="835469"/>
                </a:lnTo>
                <a:lnTo>
                  <a:pt x="151269" y="838085"/>
                </a:lnTo>
                <a:lnTo>
                  <a:pt x="159308" y="860831"/>
                </a:lnTo>
                <a:lnTo>
                  <a:pt x="160997" y="880960"/>
                </a:lnTo>
                <a:lnTo>
                  <a:pt x="159588" y="883208"/>
                </a:lnTo>
                <a:lnTo>
                  <a:pt x="159308" y="892378"/>
                </a:lnTo>
                <a:lnTo>
                  <a:pt x="152768" y="911847"/>
                </a:lnTo>
                <a:lnTo>
                  <a:pt x="148463" y="917651"/>
                </a:lnTo>
                <a:lnTo>
                  <a:pt x="141439" y="929728"/>
                </a:lnTo>
                <a:lnTo>
                  <a:pt x="126085" y="942073"/>
                </a:lnTo>
                <a:lnTo>
                  <a:pt x="106807" y="948816"/>
                </a:lnTo>
                <a:lnTo>
                  <a:pt x="86677" y="950137"/>
                </a:lnTo>
                <a:lnTo>
                  <a:pt x="850" y="951903"/>
                </a:lnTo>
                <a:lnTo>
                  <a:pt x="850" y="1471485"/>
                </a:lnTo>
                <a:lnTo>
                  <a:pt x="193954" y="1471663"/>
                </a:lnTo>
                <a:lnTo>
                  <a:pt x="193954" y="88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572490" y="7789042"/>
            <a:ext cx="193192" cy="84429"/>
          </a:xfrm>
          <a:custGeom>
            <a:avLst/>
            <a:gdLst/>
            <a:ahLst/>
            <a:cxnLst/>
            <a:rect l="l" t="t" r="r" b="b"/>
            <a:pathLst>
              <a:path w="193192" h="84429">
                <a:moveTo>
                  <a:pt x="168109" y="10388"/>
                </a:moveTo>
                <a:lnTo>
                  <a:pt x="175602" y="5245"/>
                </a:lnTo>
                <a:lnTo>
                  <a:pt x="171386" y="5524"/>
                </a:lnTo>
                <a:lnTo>
                  <a:pt x="166522" y="8801"/>
                </a:lnTo>
                <a:lnTo>
                  <a:pt x="162305" y="14312"/>
                </a:lnTo>
                <a:lnTo>
                  <a:pt x="160616" y="82651"/>
                </a:lnTo>
                <a:lnTo>
                  <a:pt x="137223" y="82651"/>
                </a:lnTo>
                <a:lnTo>
                  <a:pt x="135534" y="0"/>
                </a:lnTo>
                <a:lnTo>
                  <a:pt x="134886" y="1689"/>
                </a:lnTo>
                <a:lnTo>
                  <a:pt x="134607" y="82651"/>
                </a:lnTo>
                <a:lnTo>
                  <a:pt x="110731" y="82829"/>
                </a:lnTo>
                <a:lnTo>
                  <a:pt x="91173" y="82829"/>
                </a:lnTo>
                <a:lnTo>
                  <a:pt x="86309" y="83019"/>
                </a:lnTo>
                <a:lnTo>
                  <a:pt x="73291" y="83019"/>
                </a:lnTo>
                <a:lnTo>
                  <a:pt x="68427" y="82829"/>
                </a:lnTo>
                <a:lnTo>
                  <a:pt x="35763" y="82740"/>
                </a:lnTo>
                <a:lnTo>
                  <a:pt x="0" y="84429"/>
                </a:lnTo>
                <a:lnTo>
                  <a:pt x="193192" y="84239"/>
                </a:lnTo>
                <a:lnTo>
                  <a:pt x="193192" y="57099"/>
                </a:lnTo>
                <a:lnTo>
                  <a:pt x="191515" y="82651"/>
                </a:lnTo>
                <a:lnTo>
                  <a:pt x="190487" y="82931"/>
                </a:lnTo>
                <a:lnTo>
                  <a:pt x="164363" y="82829"/>
                </a:lnTo>
                <a:lnTo>
                  <a:pt x="163334" y="82651"/>
                </a:lnTo>
                <a:lnTo>
                  <a:pt x="163055" y="19558"/>
                </a:lnTo>
                <a:lnTo>
                  <a:pt x="164642" y="15163"/>
                </a:lnTo>
                <a:lnTo>
                  <a:pt x="168109" y="103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363297" y="8378817"/>
            <a:ext cx="27520" cy="41084"/>
          </a:xfrm>
          <a:custGeom>
            <a:avLst/>
            <a:gdLst/>
            <a:ahLst/>
            <a:cxnLst/>
            <a:rect l="l" t="t" r="r" b="b"/>
            <a:pathLst>
              <a:path w="27520" h="41084">
                <a:moveTo>
                  <a:pt x="0" y="34442"/>
                </a:moveTo>
                <a:lnTo>
                  <a:pt x="26301" y="41084"/>
                </a:lnTo>
                <a:lnTo>
                  <a:pt x="27432" y="38468"/>
                </a:lnTo>
                <a:lnTo>
                  <a:pt x="27520" y="4114"/>
                </a:lnTo>
                <a:lnTo>
                  <a:pt x="26682" y="0"/>
                </a:lnTo>
                <a:lnTo>
                  <a:pt x="0" y="6273"/>
                </a:lnTo>
                <a:lnTo>
                  <a:pt x="0" y="344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363208" y="8738334"/>
            <a:ext cx="27609" cy="41084"/>
          </a:xfrm>
          <a:custGeom>
            <a:avLst/>
            <a:gdLst/>
            <a:ahLst/>
            <a:cxnLst/>
            <a:rect l="l" t="t" r="r" b="b"/>
            <a:pathLst>
              <a:path w="27609" h="41084">
                <a:moveTo>
                  <a:pt x="88" y="34442"/>
                </a:moveTo>
                <a:lnTo>
                  <a:pt x="21704" y="40614"/>
                </a:lnTo>
                <a:lnTo>
                  <a:pt x="26390" y="41084"/>
                </a:lnTo>
                <a:lnTo>
                  <a:pt x="27609" y="38468"/>
                </a:lnTo>
                <a:lnTo>
                  <a:pt x="27609" y="4114"/>
                </a:lnTo>
                <a:lnTo>
                  <a:pt x="26771" y="0"/>
                </a:lnTo>
                <a:lnTo>
                  <a:pt x="0" y="6273"/>
                </a:lnTo>
                <a:lnTo>
                  <a:pt x="88" y="344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648976" y="9360858"/>
            <a:ext cx="8318" cy="24536"/>
          </a:xfrm>
          <a:custGeom>
            <a:avLst/>
            <a:gdLst/>
            <a:ahLst/>
            <a:cxnLst/>
            <a:rect l="l" t="t" r="r" b="b"/>
            <a:pathLst>
              <a:path w="8318" h="24536">
                <a:moveTo>
                  <a:pt x="6540" y="24066"/>
                </a:moveTo>
                <a:lnTo>
                  <a:pt x="7848" y="17602"/>
                </a:lnTo>
                <a:lnTo>
                  <a:pt x="8318" y="0"/>
                </a:lnTo>
                <a:lnTo>
                  <a:pt x="6350" y="1320"/>
                </a:lnTo>
                <a:lnTo>
                  <a:pt x="5041" y="6286"/>
                </a:lnTo>
                <a:lnTo>
                  <a:pt x="3352" y="11150"/>
                </a:lnTo>
                <a:lnTo>
                  <a:pt x="0" y="24066"/>
                </a:lnTo>
                <a:lnTo>
                  <a:pt x="3263" y="24536"/>
                </a:lnTo>
                <a:lnTo>
                  <a:pt x="6540" y="2406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408318" y="9538232"/>
            <a:ext cx="27609" cy="4216"/>
          </a:xfrm>
          <a:custGeom>
            <a:avLst/>
            <a:gdLst/>
            <a:ahLst/>
            <a:cxnLst/>
            <a:rect l="l" t="t" r="r" b="b"/>
            <a:pathLst>
              <a:path w="27609" h="4216">
                <a:moveTo>
                  <a:pt x="279" y="1409"/>
                </a:moveTo>
                <a:lnTo>
                  <a:pt x="2158" y="3937"/>
                </a:lnTo>
                <a:lnTo>
                  <a:pt x="27609" y="4216"/>
                </a:lnTo>
                <a:lnTo>
                  <a:pt x="27609" y="88"/>
                </a:lnTo>
                <a:lnTo>
                  <a:pt x="0" y="0"/>
                </a:lnTo>
                <a:lnTo>
                  <a:pt x="279" y="140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796760" y="7757025"/>
            <a:ext cx="199936" cy="323113"/>
          </a:xfrm>
          <a:custGeom>
            <a:avLst/>
            <a:gdLst/>
            <a:ahLst/>
            <a:cxnLst/>
            <a:rect l="l" t="t" r="r" b="b"/>
            <a:pathLst>
              <a:path w="199936" h="323113">
                <a:moveTo>
                  <a:pt x="39878" y="261988"/>
                </a:moveTo>
                <a:lnTo>
                  <a:pt x="82740" y="261988"/>
                </a:lnTo>
                <a:lnTo>
                  <a:pt x="83299" y="323024"/>
                </a:lnTo>
                <a:lnTo>
                  <a:pt x="199936" y="322922"/>
                </a:lnTo>
                <a:lnTo>
                  <a:pt x="199834" y="86398"/>
                </a:lnTo>
                <a:lnTo>
                  <a:pt x="185229" y="101"/>
                </a:lnTo>
                <a:lnTo>
                  <a:pt x="115785" y="0"/>
                </a:lnTo>
                <a:lnTo>
                  <a:pt x="0" y="87515"/>
                </a:lnTo>
                <a:lnTo>
                  <a:pt x="279" y="323024"/>
                </a:lnTo>
                <a:lnTo>
                  <a:pt x="39408" y="323113"/>
                </a:lnTo>
                <a:lnTo>
                  <a:pt x="39687" y="321805"/>
                </a:lnTo>
                <a:lnTo>
                  <a:pt x="39878" y="26198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834571" y="7787826"/>
            <a:ext cx="4686" cy="4305"/>
          </a:xfrm>
          <a:custGeom>
            <a:avLst/>
            <a:gdLst/>
            <a:ahLst/>
            <a:cxnLst/>
            <a:rect l="l" t="t" r="r" b="b"/>
            <a:pathLst>
              <a:path w="4686" h="4305">
                <a:moveTo>
                  <a:pt x="1028" y="4305"/>
                </a:moveTo>
                <a:lnTo>
                  <a:pt x="4686" y="1689"/>
                </a:lnTo>
                <a:lnTo>
                  <a:pt x="0" y="0"/>
                </a:lnTo>
                <a:lnTo>
                  <a:pt x="1028" y="4305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625007" y="7768449"/>
            <a:ext cx="32194" cy="23126"/>
          </a:xfrm>
          <a:custGeom>
            <a:avLst/>
            <a:gdLst/>
            <a:ahLst/>
            <a:cxnLst/>
            <a:rect l="l" t="t" r="r" b="b"/>
            <a:pathLst>
              <a:path w="32194" h="23126">
                <a:moveTo>
                  <a:pt x="30975" y="88"/>
                </a:moveTo>
                <a:lnTo>
                  <a:pt x="0" y="22936"/>
                </a:lnTo>
                <a:lnTo>
                  <a:pt x="3365" y="23126"/>
                </a:lnTo>
                <a:lnTo>
                  <a:pt x="14782" y="18072"/>
                </a:lnTo>
                <a:lnTo>
                  <a:pt x="30505" y="14046"/>
                </a:lnTo>
                <a:lnTo>
                  <a:pt x="32194" y="12357"/>
                </a:lnTo>
                <a:lnTo>
                  <a:pt x="32194" y="0"/>
                </a:lnTo>
                <a:lnTo>
                  <a:pt x="30975" y="8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765411" y="7795972"/>
            <a:ext cx="8420" cy="9080"/>
          </a:xfrm>
          <a:custGeom>
            <a:avLst/>
            <a:gdLst/>
            <a:ahLst/>
            <a:cxnLst/>
            <a:rect l="l" t="t" r="r" b="b"/>
            <a:pathLst>
              <a:path w="8420" h="9080">
                <a:moveTo>
                  <a:pt x="88" y="4114"/>
                </a:moveTo>
                <a:lnTo>
                  <a:pt x="0" y="8420"/>
                </a:lnTo>
                <a:lnTo>
                  <a:pt x="8420" y="9080"/>
                </a:lnTo>
                <a:lnTo>
                  <a:pt x="8331" y="177"/>
                </a:lnTo>
                <a:lnTo>
                  <a:pt x="6261" y="0"/>
                </a:lnTo>
                <a:lnTo>
                  <a:pt x="88" y="4114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638577" y="7796063"/>
            <a:ext cx="8318" cy="8978"/>
          </a:xfrm>
          <a:custGeom>
            <a:avLst/>
            <a:gdLst/>
            <a:ahLst/>
            <a:cxnLst/>
            <a:rect l="l" t="t" r="r" b="b"/>
            <a:pathLst>
              <a:path w="8318" h="8978">
                <a:moveTo>
                  <a:pt x="4495" y="0"/>
                </a:moveTo>
                <a:lnTo>
                  <a:pt x="101" y="4114"/>
                </a:lnTo>
                <a:lnTo>
                  <a:pt x="0" y="8331"/>
                </a:lnTo>
                <a:lnTo>
                  <a:pt x="8318" y="8978"/>
                </a:lnTo>
                <a:lnTo>
                  <a:pt x="8229" y="0"/>
                </a:lnTo>
                <a:lnTo>
                  <a:pt x="4495" y="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812674" y="7805795"/>
            <a:ext cx="3276" cy="4127"/>
          </a:xfrm>
          <a:custGeom>
            <a:avLst/>
            <a:gdLst/>
            <a:ahLst/>
            <a:cxnLst/>
            <a:rect l="l" t="t" r="r" b="b"/>
            <a:pathLst>
              <a:path w="3276" h="4127">
                <a:moveTo>
                  <a:pt x="88" y="749"/>
                </a:moveTo>
                <a:lnTo>
                  <a:pt x="0" y="4127"/>
                </a:lnTo>
                <a:lnTo>
                  <a:pt x="3276" y="0"/>
                </a:lnTo>
                <a:lnTo>
                  <a:pt x="88" y="749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735548" y="7808602"/>
            <a:ext cx="1308" cy="63271"/>
          </a:xfrm>
          <a:custGeom>
            <a:avLst/>
            <a:gdLst/>
            <a:ahLst/>
            <a:cxnLst/>
            <a:rect l="l" t="t" r="r" b="b"/>
            <a:pathLst>
              <a:path w="1308" h="63271">
                <a:moveTo>
                  <a:pt x="279" y="63093"/>
                </a:moveTo>
                <a:lnTo>
                  <a:pt x="1308" y="63271"/>
                </a:lnTo>
                <a:lnTo>
                  <a:pt x="660" y="660"/>
                </a:lnTo>
                <a:lnTo>
                  <a:pt x="0" y="0"/>
                </a:lnTo>
                <a:lnTo>
                  <a:pt x="279" y="6309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683216" y="7790728"/>
            <a:ext cx="24155" cy="81153"/>
          </a:xfrm>
          <a:custGeom>
            <a:avLst/>
            <a:gdLst/>
            <a:ahLst/>
            <a:cxnLst/>
            <a:rect l="l" t="t" r="r" b="b"/>
            <a:pathLst>
              <a:path w="24155" h="81152">
                <a:moveTo>
                  <a:pt x="23875" y="80962"/>
                </a:moveTo>
                <a:lnTo>
                  <a:pt x="24155" y="0"/>
                </a:lnTo>
                <a:lnTo>
                  <a:pt x="19189" y="6273"/>
                </a:lnTo>
                <a:lnTo>
                  <a:pt x="571" y="16941"/>
                </a:lnTo>
                <a:lnTo>
                  <a:pt x="0" y="81153"/>
                </a:lnTo>
                <a:lnTo>
                  <a:pt x="23875" y="80962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619767" y="8248246"/>
            <a:ext cx="4495" cy="2997"/>
          </a:xfrm>
          <a:custGeom>
            <a:avLst/>
            <a:gdLst/>
            <a:ahLst/>
            <a:cxnLst/>
            <a:rect l="l" t="t" r="r" b="b"/>
            <a:pathLst>
              <a:path w="4495" h="2997">
                <a:moveTo>
                  <a:pt x="0" y="0"/>
                </a:moveTo>
                <a:lnTo>
                  <a:pt x="1117" y="1765"/>
                </a:lnTo>
                <a:lnTo>
                  <a:pt x="4495" y="2997"/>
                </a:lnTo>
                <a:lnTo>
                  <a:pt x="2895" y="0"/>
                </a:lnTo>
                <a:lnTo>
                  <a:pt x="0" y="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397933" y="8248430"/>
            <a:ext cx="5054" cy="4394"/>
          </a:xfrm>
          <a:custGeom>
            <a:avLst/>
            <a:gdLst/>
            <a:ahLst/>
            <a:cxnLst/>
            <a:rect l="l" t="t" r="r" b="b"/>
            <a:pathLst>
              <a:path w="5054" h="4394">
                <a:moveTo>
                  <a:pt x="0" y="1587"/>
                </a:moveTo>
                <a:lnTo>
                  <a:pt x="5054" y="4394"/>
                </a:lnTo>
                <a:lnTo>
                  <a:pt x="1587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627811" y="8254883"/>
            <a:ext cx="27520" cy="60477"/>
          </a:xfrm>
          <a:custGeom>
            <a:avLst/>
            <a:gdLst/>
            <a:ahLst/>
            <a:cxnLst/>
            <a:rect l="l" t="t" r="r" b="b"/>
            <a:pathLst>
              <a:path w="27520" h="60477">
                <a:moveTo>
                  <a:pt x="27520" y="59905"/>
                </a:moveTo>
                <a:lnTo>
                  <a:pt x="25742" y="35674"/>
                </a:lnTo>
                <a:lnTo>
                  <a:pt x="23964" y="33883"/>
                </a:lnTo>
                <a:lnTo>
                  <a:pt x="20497" y="36423"/>
                </a:lnTo>
                <a:lnTo>
                  <a:pt x="17500" y="36131"/>
                </a:lnTo>
                <a:lnTo>
                  <a:pt x="13944" y="21996"/>
                </a:lnTo>
                <a:lnTo>
                  <a:pt x="11137" y="12928"/>
                </a:lnTo>
                <a:lnTo>
                  <a:pt x="2997" y="1409"/>
                </a:lnTo>
                <a:lnTo>
                  <a:pt x="0" y="0"/>
                </a:lnTo>
                <a:lnTo>
                  <a:pt x="7670" y="16382"/>
                </a:lnTo>
                <a:lnTo>
                  <a:pt x="11798" y="43624"/>
                </a:lnTo>
                <a:lnTo>
                  <a:pt x="15824" y="50545"/>
                </a:lnTo>
                <a:lnTo>
                  <a:pt x="22466" y="60375"/>
                </a:lnTo>
                <a:lnTo>
                  <a:pt x="26682" y="60477"/>
                </a:lnTo>
                <a:lnTo>
                  <a:pt x="27520" y="59905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405039" y="8254886"/>
            <a:ext cx="27432" cy="60375"/>
          </a:xfrm>
          <a:custGeom>
            <a:avLst/>
            <a:gdLst/>
            <a:ahLst/>
            <a:cxnLst/>
            <a:rect l="l" t="t" r="r" b="b"/>
            <a:pathLst>
              <a:path w="27431" h="60375">
                <a:moveTo>
                  <a:pt x="7581" y="14693"/>
                </a:moveTo>
                <a:lnTo>
                  <a:pt x="11709" y="38569"/>
                </a:lnTo>
                <a:lnTo>
                  <a:pt x="15633" y="50634"/>
                </a:lnTo>
                <a:lnTo>
                  <a:pt x="20599" y="60375"/>
                </a:lnTo>
                <a:lnTo>
                  <a:pt x="26581" y="60375"/>
                </a:lnTo>
                <a:lnTo>
                  <a:pt x="27431" y="59817"/>
                </a:lnTo>
                <a:lnTo>
                  <a:pt x="27050" y="40805"/>
                </a:lnTo>
                <a:lnTo>
                  <a:pt x="24066" y="32473"/>
                </a:lnTo>
                <a:lnTo>
                  <a:pt x="20688" y="27520"/>
                </a:lnTo>
                <a:lnTo>
                  <a:pt x="18910" y="31546"/>
                </a:lnTo>
                <a:lnTo>
                  <a:pt x="7772" y="8051"/>
                </a:lnTo>
                <a:lnTo>
                  <a:pt x="1041" y="190"/>
                </a:lnTo>
                <a:lnTo>
                  <a:pt x="0" y="0"/>
                </a:lnTo>
                <a:lnTo>
                  <a:pt x="7581" y="1469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1969422" y="8268741"/>
            <a:ext cx="104927" cy="47637"/>
          </a:xfrm>
          <a:custGeom>
            <a:avLst/>
            <a:gdLst/>
            <a:ahLst/>
            <a:cxnLst/>
            <a:rect l="l" t="t" r="r" b="b"/>
            <a:pathLst>
              <a:path w="104927" h="47637">
                <a:moveTo>
                  <a:pt x="95199" y="2527"/>
                </a:moveTo>
                <a:lnTo>
                  <a:pt x="92392" y="0"/>
                </a:lnTo>
                <a:lnTo>
                  <a:pt x="0" y="2527"/>
                </a:lnTo>
                <a:lnTo>
                  <a:pt x="2628" y="31165"/>
                </a:lnTo>
                <a:lnTo>
                  <a:pt x="8331" y="46989"/>
                </a:lnTo>
                <a:lnTo>
                  <a:pt x="103530" y="47637"/>
                </a:lnTo>
                <a:lnTo>
                  <a:pt x="104927" y="45402"/>
                </a:lnTo>
                <a:lnTo>
                  <a:pt x="103251" y="25272"/>
                </a:lnTo>
                <a:lnTo>
                  <a:pt x="95199" y="2527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618075" y="8427205"/>
            <a:ext cx="4965" cy="2908"/>
          </a:xfrm>
          <a:custGeom>
            <a:avLst/>
            <a:gdLst/>
            <a:ahLst/>
            <a:cxnLst/>
            <a:rect l="l" t="t" r="r" b="b"/>
            <a:pathLst>
              <a:path w="4965" h="2908">
                <a:moveTo>
                  <a:pt x="0" y="0"/>
                </a:moveTo>
                <a:lnTo>
                  <a:pt x="1028" y="1778"/>
                </a:lnTo>
                <a:lnTo>
                  <a:pt x="4965" y="2908"/>
                </a:lnTo>
                <a:lnTo>
                  <a:pt x="2806" y="0"/>
                </a:lnTo>
                <a:lnTo>
                  <a:pt x="0" y="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623035" y="8430108"/>
            <a:ext cx="4584" cy="4686"/>
          </a:xfrm>
          <a:custGeom>
            <a:avLst/>
            <a:gdLst/>
            <a:ahLst/>
            <a:cxnLst/>
            <a:rect l="l" t="t" r="r" b="b"/>
            <a:pathLst>
              <a:path w="4584" h="4686">
                <a:moveTo>
                  <a:pt x="4584" y="4686"/>
                </a:moveTo>
                <a:lnTo>
                  <a:pt x="4495" y="2146"/>
                </a:lnTo>
                <a:lnTo>
                  <a:pt x="2908" y="380"/>
                </a:lnTo>
                <a:lnTo>
                  <a:pt x="0" y="0"/>
                </a:lnTo>
                <a:lnTo>
                  <a:pt x="4584" y="4686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629489" y="8437123"/>
            <a:ext cx="25742" cy="58686"/>
          </a:xfrm>
          <a:custGeom>
            <a:avLst/>
            <a:gdLst/>
            <a:ahLst/>
            <a:cxnLst/>
            <a:rect l="l" t="t" r="r" b="b"/>
            <a:pathLst>
              <a:path w="25742" h="58686">
                <a:moveTo>
                  <a:pt x="2908" y="1409"/>
                </a:moveTo>
                <a:lnTo>
                  <a:pt x="0" y="0"/>
                </a:lnTo>
                <a:lnTo>
                  <a:pt x="6096" y="13017"/>
                </a:lnTo>
                <a:lnTo>
                  <a:pt x="10121" y="40258"/>
                </a:lnTo>
                <a:lnTo>
                  <a:pt x="14046" y="48958"/>
                </a:lnTo>
                <a:lnTo>
                  <a:pt x="20688" y="58686"/>
                </a:lnTo>
                <a:lnTo>
                  <a:pt x="25742" y="58127"/>
                </a:lnTo>
                <a:lnTo>
                  <a:pt x="24066" y="34074"/>
                </a:lnTo>
                <a:lnTo>
                  <a:pt x="22098" y="30797"/>
                </a:lnTo>
                <a:lnTo>
                  <a:pt x="18732" y="33045"/>
                </a:lnTo>
                <a:lnTo>
                  <a:pt x="15265" y="33324"/>
                </a:lnTo>
                <a:lnTo>
                  <a:pt x="10871" y="13106"/>
                </a:lnTo>
                <a:lnTo>
                  <a:pt x="2908" y="1409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406733" y="8436937"/>
            <a:ext cx="25552" cy="58966"/>
          </a:xfrm>
          <a:custGeom>
            <a:avLst/>
            <a:gdLst/>
            <a:ahLst/>
            <a:cxnLst/>
            <a:rect l="l" t="t" r="r" b="b"/>
            <a:pathLst>
              <a:path w="25552" h="58966">
                <a:moveTo>
                  <a:pt x="2705" y="101"/>
                </a:moveTo>
                <a:lnTo>
                  <a:pt x="0" y="0"/>
                </a:lnTo>
                <a:lnTo>
                  <a:pt x="5892" y="13195"/>
                </a:lnTo>
                <a:lnTo>
                  <a:pt x="10007" y="37071"/>
                </a:lnTo>
                <a:lnTo>
                  <a:pt x="15722" y="53822"/>
                </a:lnTo>
                <a:lnTo>
                  <a:pt x="18999" y="58877"/>
                </a:lnTo>
                <a:lnTo>
                  <a:pt x="23304" y="58966"/>
                </a:lnTo>
                <a:lnTo>
                  <a:pt x="25552" y="58216"/>
                </a:lnTo>
                <a:lnTo>
                  <a:pt x="25361" y="39319"/>
                </a:lnTo>
                <a:lnTo>
                  <a:pt x="21894" y="28181"/>
                </a:lnTo>
                <a:lnTo>
                  <a:pt x="18719" y="24714"/>
                </a:lnTo>
                <a:lnTo>
                  <a:pt x="17221" y="30137"/>
                </a:lnTo>
                <a:lnTo>
                  <a:pt x="4394" y="1689"/>
                </a:lnTo>
                <a:lnTo>
                  <a:pt x="2705" y="101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968022" y="8449666"/>
            <a:ext cx="106337" cy="47269"/>
          </a:xfrm>
          <a:custGeom>
            <a:avLst/>
            <a:gdLst/>
            <a:ahLst/>
            <a:cxnLst/>
            <a:rect l="l" t="t" r="r" b="b"/>
            <a:pathLst>
              <a:path w="106337" h="47269">
                <a:moveTo>
                  <a:pt x="96786" y="1968"/>
                </a:moveTo>
                <a:lnTo>
                  <a:pt x="95097" y="0"/>
                </a:lnTo>
                <a:lnTo>
                  <a:pt x="0" y="381"/>
                </a:lnTo>
                <a:lnTo>
                  <a:pt x="2159" y="7023"/>
                </a:lnTo>
                <a:lnTo>
                  <a:pt x="4216" y="30518"/>
                </a:lnTo>
                <a:lnTo>
                  <a:pt x="10299" y="46050"/>
                </a:lnTo>
                <a:lnTo>
                  <a:pt x="104927" y="47269"/>
                </a:lnTo>
                <a:lnTo>
                  <a:pt x="106337" y="45021"/>
                </a:lnTo>
                <a:lnTo>
                  <a:pt x="104559" y="24904"/>
                </a:lnTo>
                <a:lnTo>
                  <a:pt x="96786" y="196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619767" y="8607765"/>
            <a:ext cx="4495" cy="2895"/>
          </a:xfrm>
          <a:custGeom>
            <a:avLst/>
            <a:gdLst/>
            <a:ahLst/>
            <a:cxnLst/>
            <a:rect l="l" t="t" r="r" b="b"/>
            <a:pathLst>
              <a:path w="4495" h="2895">
                <a:moveTo>
                  <a:pt x="0" y="0"/>
                </a:moveTo>
                <a:lnTo>
                  <a:pt x="1117" y="1765"/>
                </a:lnTo>
                <a:lnTo>
                  <a:pt x="4495" y="2895"/>
                </a:lnTo>
                <a:lnTo>
                  <a:pt x="2895" y="0"/>
                </a:lnTo>
                <a:lnTo>
                  <a:pt x="0" y="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399614" y="8609538"/>
            <a:ext cx="5245" cy="4584"/>
          </a:xfrm>
          <a:custGeom>
            <a:avLst/>
            <a:gdLst/>
            <a:ahLst/>
            <a:cxnLst/>
            <a:rect l="l" t="t" r="r" b="b"/>
            <a:pathLst>
              <a:path w="5245" h="4584">
                <a:moveTo>
                  <a:pt x="0" y="1587"/>
                </a:moveTo>
                <a:lnTo>
                  <a:pt x="5245" y="4584"/>
                </a:lnTo>
                <a:lnTo>
                  <a:pt x="1587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626226" y="8612720"/>
            <a:ext cx="29108" cy="62153"/>
          </a:xfrm>
          <a:custGeom>
            <a:avLst/>
            <a:gdLst/>
            <a:ahLst/>
            <a:cxnLst/>
            <a:rect l="l" t="t" r="r" b="b"/>
            <a:pathLst>
              <a:path w="29108" h="62153">
                <a:moveTo>
                  <a:pt x="2895" y="1498"/>
                </a:moveTo>
                <a:lnTo>
                  <a:pt x="0" y="0"/>
                </a:lnTo>
                <a:lnTo>
                  <a:pt x="2895" y="4864"/>
                </a:lnTo>
                <a:lnTo>
                  <a:pt x="9359" y="17970"/>
                </a:lnTo>
                <a:lnTo>
                  <a:pt x="13385" y="45211"/>
                </a:lnTo>
                <a:lnTo>
                  <a:pt x="17399" y="52235"/>
                </a:lnTo>
                <a:lnTo>
                  <a:pt x="24053" y="62052"/>
                </a:lnTo>
                <a:lnTo>
                  <a:pt x="28270" y="62153"/>
                </a:lnTo>
                <a:lnTo>
                  <a:pt x="29108" y="61594"/>
                </a:lnTo>
                <a:lnTo>
                  <a:pt x="27317" y="37350"/>
                </a:lnTo>
                <a:lnTo>
                  <a:pt x="25641" y="35661"/>
                </a:lnTo>
                <a:lnTo>
                  <a:pt x="18529" y="36690"/>
                </a:lnTo>
                <a:lnTo>
                  <a:pt x="17500" y="29387"/>
                </a:lnTo>
                <a:lnTo>
                  <a:pt x="15532" y="26212"/>
                </a:lnTo>
                <a:lnTo>
                  <a:pt x="14135" y="16471"/>
                </a:lnTo>
                <a:lnTo>
                  <a:pt x="2895" y="149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404859" y="8614125"/>
            <a:ext cx="27419" cy="62712"/>
          </a:xfrm>
          <a:custGeom>
            <a:avLst/>
            <a:gdLst/>
            <a:ahLst/>
            <a:cxnLst/>
            <a:rect l="l" t="t" r="r" b="b"/>
            <a:pathLst>
              <a:path w="27419" h="62712">
                <a:moveTo>
                  <a:pt x="7759" y="14973"/>
                </a:moveTo>
                <a:lnTo>
                  <a:pt x="11887" y="38849"/>
                </a:lnTo>
                <a:lnTo>
                  <a:pt x="17411" y="55791"/>
                </a:lnTo>
                <a:lnTo>
                  <a:pt x="22466" y="62712"/>
                </a:lnTo>
                <a:lnTo>
                  <a:pt x="27419" y="61582"/>
                </a:lnTo>
                <a:lnTo>
                  <a:pt x="27228" y="41097"/>
                </a:lnTo>
                <a:lnTo>
                  <a:pt x="24244" y="32765"/>
                </a:lnTo>
                <a:lnTo>
                  <a:pt x="20866" y="27800"/>
                </a:lnTo>
                <a:lnTo>
                  <a:pt x="19088" y="31724"/>
                </a:lnTo>
                <a:lnTo>
                  <a:pt x="9550" y="11607"/>
                </a:lnTo>
                <a:lnTo>
                  <a:pt x="3086" y="1777"/>
                </a:lnTo>
                <a:lnTo>
                  <a:pt x="0" y="0"/>
                </a:lnTo>
                <a:lnTo>
                  <a:pt x="7759" y="1497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969422" y="8628171"/>
            <a:ext cx="104927" cy="47726"/>
          </a:xfrm>
          <a:custGeom>
            <a:avLst/>
            <a:gdLst/>
            <a:ahLst/>
            <a:cxnLst/>
            <a:rect l="l" t="t" r="r" b="b"/>
            <a:pathLst>
              <a:path w="104927" h="47726">
                <a:moveTo>
                  <a:pt x="95199" y="2616"/>
                </a:moveTo>
                <a:lnTo>
                  <a:pt x="92392" y="0"/>
                </a:lnTo>
                <a:lnTo>
                  <a:pt x="0" y="2616"/>
                </a:lnTo>
                <a:lnTo>
                  <a:pt x="2628" y="31254"/>
                </a:lnTo>
                <a:lnTo>
                  <a:pt x="8331" y="47078"/>
                </a:lnTo>
                <a:lnTo>
                  <a:pt x="103530" y="47726"/>
                </a:lnTo>
                <a:lnTo>
                  <a:pt x="104927" y="45478"/>
                </a:lnTo>
                <a:lnTo>
                  <a:pt x="103251" y="25361"/>
                </a:lnTo>
                <a:lnTo>
                  <a:pt x="95199" y="2616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618075" y="8786724"/>
            <a:ext cx="4965" cy="2908"/>
          </a:xfrm>
          <a:custGeom>
            <a:avLst/>
            <a:gdLst/>
            <a:ahLst/>
            <a:cxnLst/>
            <a:rect l="l" t="t" r="r" b="b"/>
            <a:pathLst>
              <a:path w="4965" h="2908">
                <a:moveTo>
                  <a:pt x="0" y="0"/>
                </a:moveTo>
                <a:lnTo>
                  <a:pt x="1028" y="1765"/>
                </a:lnTo>
                <a:lnTo>
                  <a:pt x="4965" y="2908"/>
                </a:lnTo>
                <a:lnTo>
                  <a:pt x="2806" y="0"/>
                </a:lnTo>
                <a:lnTo>
                  <a:pt x="0" y="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623035" y="8789629"/>
            <a:ext cx="4584" cy="4673"/>
          </a:xfrm>
          <a:custGeom>
            <a:avLst/>
            <a:gdLst/>
            <a:ahLst/>
            <a:cxnLst/>
            <a:rect l="l" t="t" r="r" b="b"/>
            <a:pathLst>
              <a:path w="4584" h="4673">
                <a:moveTo>
                  <a:pt x="4584" y="4673"/>
                </a:moveTo>
                <a:lnTo>
                  <a:pt x="2908" y="368"/>
                </a:lnTo>
                <a:lnTo>
                  <a:pt x="0" y="0"/>
                </a:lnTo>
                <a:lnTo>
                  <a:pt x="4584" y="467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629489" y="8796641"/>
            <a:ext cx="25742" cy="58686"/>
          </a:xfrm>
          <a:custGeom>
            <a:avLst/>
            <a:gdLst/>
            <a:ahLst/>
            <a:cxnLst/>
            <a:rect l="l" t="t" r="r" b="b"/>
            <a:pathLst>
              <a:path w="25742" h="58686">
                <a:moveTo>
                  <a:pt x="10960" y="13106"/>
                </a:moveTo>
                <a:lnTo>
                  <a:pt x="2908" y="1409"/>
                </a:lnTo>
                <a:lnTo>
                  <a:pt x="0" y="0"/>
                </a:lnTo>
                <a:lnTo>
                  <a:pt x="6096" y="13017"/>
                </a:lnTo>
                <a:lnTo>
                  <a:pt x="10121" y="40258"/>
                </a:lnTo>
                <a:lnTo>
                  <a:pt x="14046" y="48958"/>
                </a:lnTo>
                <a:lnTo>
                  <a:pt x="20688" y="58686"/>
                </a:lnTo>
                <a:lnTo>
                  <a:pt x="25742" y="58127"/>
                </a:lnTo>
                <a:lnTo>
                  <a:pt x="23964" y="34074"/>
                </a:lnTo>
                <a:lnTo>
                  <a:pt x="22288" y="30987"/>
                </a:lnTo>
                <a:lnTo>
                  <a:pt x="20040" y="32397"/>
                </a:lnTo>
                <a:lnTo>
                  <a:pt x="15265" y="33235"/>
                </a:lnTo>
                <a:lnTo>
                  <a:pt x="13766" y="29121"/>
                </a:lnTo>
                <a:lnTo>
                  <a:pt x="14236" y="26212"/>
                </a:lnTo>
                <a:lnTo>
                  <a:pt x="10960" y="13106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406733" y="8796458"/>
            <a:ext cx="25552" cy="58966"/>
          </a:xfrm>
          <a:custGeom>
            <a:avLst/>
            <a:gdLst/>
            <a:ahLst/>
            <a:cxnLst/>
            <a:rect l="l" t="t" r="r" b="b"/>
            <a:pathLst>
              <a:path w="25552" h="58966">
                <a:moveTo>
                  <a:pt x="2717" y="88"/>
                </a:moveTo>
                <a:lnTo>
                  <a:pt x="0" y="0"/>
                </a:lnTo>
                <a:lnTo>
                  <a:pt x="5892" y="13195"/>
                </a:lnTo>
                <a:lnTo>
                  <a:pt x="10007" y="37058"/>
                </a:lnTo>
                <a:lnTo>
                  <a:pt x="15722" y="53822"/>
                </a:lnTo>
                <a:lnTo>
                  <a:pt x="18999" y="58877"/>
                </a:lnTo>
                <a:lnTo>
                  <a:pt x="23304" y="58966"/>
                </a:lnTo>
                <a:lnTo>
                  <a:pt x="25552" y="58216"/>
                </a:lnTo>
                <a:lnTo>
                  <a:pt x="25361" y="39306"/>
                </a:lnTo>
                <a:lnTo>
                  <a:pt x="21894" y="28168"/>
                </a:lnTo>
                <a:lnTo>
                  <a:pt x="18719" y="24612"/>
                </a:lnTo>
                <a:lnTo>
                  <a:pt x="17221" y="30137"/>
                </a:lnTo>
                <a:lnTo>
                  <a:pt x="10947" y="14693"/>
                </a:lnTo>
                <a:lnTo>
                  <a:pt x="2717" y="8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968022" y="8809183"/>
            <a:ext cx="106337" cy="47269"/>
          </a:xfrm>
          <a:custGeom>
            <a:avLst/>
            <a:gdLst/>
            <a:ahLst/>
            <a:cxnLst/>
            <a:rect l="l" t="t" r="r" b="b"/>
            <a:pathLst>
              <a:path w="106337" h="47269">
                <a:moveTo>
                  <a:pt x="96786" y="1968"/>
                </a:moveTo>
                <a:lnTo>
                  <a:pt x="95097" y="0"/>
                </a:lnTo>
                <a:lnTo>
                  <a:pt x="0" y="381"/>
                </a:lnTo>
                <a:lnTo>
                  <a:pt x="2159" y="7023"/>
                </a:lnTo>
                <a:lnTo>
                  <a:pt x="4216" y="30518"/>
                </a:lnTo>
                <a:lnTo>
                  <a:pt x="10299" y="46062"/>
                </a:lnTo>
                <a:lnTo>
                  <a:pt x="104927" y="47269"/>
                </a:lnTo>
                <a:lnTo>
                  <a:pt x="106337" y="45021"/>
                </a:lnTo>
                <a:lnTo>
                  <a:pt x="104559" y="24904"/>
                </a:lnTo>
                <a:lnTo>
                  <a:pt x="96786" y="196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399614" y="8969057"/>
            <a:ext cx="5245" cy="4584"/>
          </a:xfrm>
          <a:custGeom>
            <a:avLst/>
            <a:gdLst/>
            <a:ahLst/>
            <a:cxnLst/>
            <a:rect l="l" t="t" r="r" b="b"/>
            <a:pathLst>
              <a:path w="5245" h="4584">
                <a:moveTo>
                  <a:pt x="0" y="1587"/>
                </a:moveTo>
                <a:lnTo>
                  <a:pt x="5245" y="4584"/>
                </a:lnTo>
                <a:lnTo>
                  <a:pt x="1587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626226" y="8972238"/>
            <a:ext cx="28829" cy="62992"/>
          </a:xfrm>
          <a:custGeom>
            <a:avLst/>
            <a:gdLst/>
            <a:ahLst/>
            <a:cxnLst/>
            <a:rect l="l" t="t" r="r" b="b"/>
            <a:pathLst>
              <a:path w="28829" h="62992">
                <a:moveTo>
                  <a:pt x="2895" y="1498"/>
                </a:moveTo>
                <a:lnTo>
                  <a:pt x="0" y="0"/>
                </a:lnTo>
                <a:lnTo>
                  <a:pt x="2895" y="4864"/>
                </a:lnTo>
                <a:lnTo>
                  <a:pt x="9359" y="17970"/>
                </a:lnTo>
                <a:lnTo>
                  <a:pt x="13385" y="45211"/>
                </a:lnTo>
                <a:lnTo>
                  <a:pt x="17399" y="52222"/>
                </a:lnTo>
                <a:lnTo>
                  <a:pt x="23952" y="61963"/>
                </a:lnTo>
                <a:lnTo>
                  <a:pt x="28829" y="62991"/>
                </a:lnTo>
                <a:lnTo>
                  <a:pt x="27317" y="37350"/>
                </a:lnTo>
                <a:lnTo>
                  <a:pt x="25641" y="35661"/>
                </a:lnTo>
                <a:lnTo>
                  <a:pt x="18529" y="36512"/>
                </a:lnTo>
                <a:lnTo>
                  <a:pt x="17030" y="32486"/>
                </a:lnTo>
                <a:lnTo>
                  <a:pt x="17500" y="29489"/>
                </a:lnTo>
                <a:lnTo>
                  <a:pt x="15621" y="26301"/>
                </a:lnTo>
                <a:lnTo>
                  <a:pt x="14224" y="16382"/>
                </a:lnTo>
                <a:lnTo>
                  <a:pt x="2895" y="149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404863" y="8973638"/>
            <a:ext cx="27419" cy="62255"/>
          </a:xfrm>
          <a:custGeom>
            <a:avLst/>
            <a:gdLst/>
            <a:ahLst/>
            <a:cxnLst/>
            <a:rect l="l" t="t" r="r" b="b"/>
            <a:pathLst>
              <a:path w="27419" h="62255">
                <a:moveTo>
                  <a:pt x="17589" y="27901"/>
                </a:moveTo>
                <a:lnTo>
                  <a:pt x="6172" y="5245"/>
                </a:lnTo>
                <a:lnTo>
                  <a:pt x="0" y="0"/>
                </a:lnTo>
                <a:lnTo>
                  <a:pt x="7759" y="14973"/>
                </a:lnTo>
                <a:lnTo>
                  <a:pt x="11887" y="40538"/>
                </a:lnTo>
                <a:lnTo>
                  <a:pt x="12534" y="41097"/>
                </a:lnTo>
                <a:lnTo>
                  <a:pt x="20866" y="62255"/>
                </a:lnTo>
                <a:lnTo>
                  <a:pt x="27419" y="61595"/>
                </a:lnTo>
                <a:lnTo>
                  <a:pt x="27228" y="41097"/>
                </a:lnTo>
                <a:lnTo>
                  <a:pt x="24053" y="31267"/>
                </a:lnTo>
                <a:lnTo>
                  <a:pt x="20777" y="27901"/>
                </a:lnTo>
                <a:lnTo>
                  <a:pt x="20675" y="34823"/>
                </a:lnTo>
                <a:lnTo>
                  <a:pt x="18808" y="35293"/>
                </a:lnTo>
                <a:lnTo>
                  <a:pt x="17589" y="27901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969523" y="8987689"/>
            <a:ext cx="104825" cy="47726"/>
          </a:xfrm>
          <a:custGeom>
            <a:avLst/>
            <a:gdLst/>
            <a:ahLst/>
            <a:cxnLst/>
            <a:rect l="l" t="t" r="r" b="b"/>
            <a:pathLst>
              <a:path w="104825" h="47726">
                <a:moveTo>
                  <a:pt x="95097" y="2616"/>
                </a:moveTo>
                <a:lnTo>
                  <a:pt x="92290" y="0"/>
                </a:lnTo>
                <a:lnTo>
                  <a:pt x="78155" y="1028"/>
                </a:lnTo>
                <a:lnTo>
                  <a:pt x="0" y="2616"/>
                </a:lnTo>
                <a:lnTo>
                  <a:pt x="2527" y="31165"/>
                </a:lnTo>
                <a:lnTo>
                  <a:pt x="8229" y="47078"/>
                </a:lnTo>
                <a:lnTo>
                  <a:pt x="103428" y="47726"/>
                </a:lnTo>
                <a:lnTo>
                  <a:pt x="104825" y="45478"/>
                </a:lnTo>
                <a:lnTo>
                  <a:pt x="103149" y="25361"/>
                </a:lnTo>
                <a:lnTo>
                  <a:pt x="95097" y="2616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2795357" y="9374071"/>
            <a:ext cx="3365" cy="4483"/>
          </a:xfrm>
          <a:custGeom>
            <a:avLst/>
            <a:gdLst/>
            <a:ahLst/>
            <a:cxnLst/>
            <a:rect l="l" t="t" r="r" b="b"/>
            <a:pathLst>
              <a:path w="3365" h="4483">
                <a:moveTo>
                  <a:pt x="1117" y="3263"/>
                </a:moveTo>
                <a:lnTo>
                  <a:pt x="3365" y="4483"/>
                </a:lnTo>
                <a:lnTo>
                  <a:pt x="2895" y="1587"/>
                </a:lnTo>
                <a:lnTo>
                  <a:pt x="0" y="0"/>
                </a:lnTo>
                <a:lnTo>
                  <a:pt x="1117" y="326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2668523" y="9377244"/>
            <a:ext cx="8153" cy="189725"/>
          </a:xfrm>
          <a:custGeom>
            <a:avLst/>
            <a:gdLst/>
            <a:ahLst/>
            <a:cxnLst/>
            <a:rect l="l" t="t" r="r" b="b"/>
            <a:pathLst>
              <a:path w="8153" h="189725">
                <a:moveTo>
                  <a:pt x="4495" y="6743"/>
                </a:moveTo>
                <a:lnTo>
                  <a:pt x="190" y="7861"/>
                </a:lnTo>
                <a:lnTo>
                  <a:pt x="0" y="189725"/>
                </a:lnTo>
                <a:lnTo>
                  <a:pt x="8153" y="189636"/>
                </a:lnTo>
                <a:lnTo>
                  <a:pt x="7683" y="6654"/>
                </a:lnTo>
                <a:lnTo>
                  <a:pt x="2717" y="177"/>
                </a:lnTo>
                <a:lnTo>
                  <a:pt x="1587" y="0"/>
                </a:lnTo>
                <a:lnTo>
                  <a:pt x="4495" y="674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2797030" y="9378563"/>
            <a:ext cx="8153" cy="188315"/>
          </a:xfrm>
          <a:custGeom>
            <a:avLst/>
            <a:gdLst/>
            <a:ahLst/>
            <a:cxnLst/>
            <a:rect l="l" t="t" r="r" b="b"/>
            <a:pathLst>
              <a:path w="8153" h="188315">
                <a:moveTo>
                  <a:pt x="2908" y="5892"/>
                </a:moveTo>
                <a:lnTo>
                  <a:pt x="114" y="6642"/>
                </a:lnTo>
                <a:lnTo>
                  <a:pt x="0" y="188315"/>
                </a:lnTo>
                <a:lnTo>
                  <a:pt x="8153" y="188315"/>
                </a:lnTo>
                <a:lnTo>
                  <a:pt x="7683" y="6921"/>
                </a:lnTo>
                <a:lnTo>
                  <a:pt x="1701" y="0"/>
                </a:lnTo>
                <a:lnTo>
                  <a:pt x="2908" y="5892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2435927" y="9538326"/>
            <a:ext cx="9829" cy="5803"/>
          </a:xfrm>
          <a:custGeom>
            <a:avLst/>
            <a:gdLst/>
            <a:ahLst/>
            <a:cxnLst/>
            <a:rect l="l" t="t" r="r" b="b"/>
            <a:pathLst>
              <a:path w="9829" h="5803">
                <a:moveTo>
                  <a:pt x="0" y="4127"/>
                </a:moveTo>
                <a:lnTo>
                  <a:pt x="8153" y="5803"/>
                </a:lnTo>
                <a:lnTo>
                  <a:pt x="9829" y="5714"/>
                </a:lnTo>
                <a:lnTo>
                  <a:pt x="9271" y="88"/>
                </a:lnTo>
                <a:lnTo>
                  <a:pt x="0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516051" y="9602917"/>
            <a:ext cx="17500" cy="20967"/>
          </a:xfrm>
          <a:custGeom>
            <a:avLst/>
            <a:gdLst/>
            <a:ahLst/>
            <a:cxnLst/>
            <a:rect l="l" t="t" r="r" b="b"/>
            <a:pathLst>
              <a:path w="17500" h="20967">
                <a:moveTo>
                  <a:pt x="17132" y="2057"/>
                </a:moveTo>
                <a:lnTo>
                  <a:pt x="15544" y="469"/>
                </a:lnTo>
                <a:lnTo>
                  <a:pt x="0" y="0"/>
                </a:lnTo>
                <a:lnTo>
                  <a:pt x="1689" y="20777"/>
                </a:lnTo>
                <a:lnTo>
                  <a:pt x="17500" y="20967"/>
                </a:lnTo>
                <a:lnTo>
                  <a:pt x="17132" y="2057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2538423" y="9606192"/>
            <a:ext cx="14693" cy="19189"/>
          </a:xfrm>
          <a:custGeom>
            <a:avLst/>
            <a:gdLst/>
            <a:ahLst/>
            <a:cxnLst/>
            <a:rect l="l" t="t" r="r" b="b"/>
            <a:pathLst>
              <a:path w="14693" h="19189">
                <a:moveTo>
                  <a:pt x="12446" y="18630"/>
                </a:moveTo>
                <a:lnTo>
                  <a:pt x="14693" y="19189"/>
                </a:lnTo>
                <a:lnTo>
                  <a:pt x="14135" y="558"/>
                </a:lnTo>
                <a:lnTo>
                  <a:pt x="368" y="0"/>
                </a:lnTo>
                <a:lnTo>
                  <a:pt x="0" y="17691"/>
                </a:lnTo>
                <a:lnTo>
                  <a:pt x="12446" y="1863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2500984" y="9606194"/>
            <a:ext cx="14135" cy="17691"/>
          </a:xfrm>
          <a:custGeom>
            <a:avLst/>
            <a:gdLst/>
            <a:ahLst/>
            <a:cxnLst/>
            <a:rect l="l" t="t" r="r" b="b"/>
            <a:pathLst>
              <a:path w="14135" h="17691">
                <a:moveTo>
                  <a:pt x="14135" y="17500"/>
                </a:moveTo>
                <a:lnTo>
                  <a:pt x="14135" y="558"/>
                </a:lnTo>
                <a:lnTo>
                  <a:pt x="380" y="0"/>
                </a:lnTo>
                <a:lnTo>
                  <a:pt x="0" y="17691"/>
                </a:lnTo>
                <a:lnTo>
                  <a:pt x="14135" y="17500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2107302" y="8152309"/>
            <a:ext cx="24523" cy="1473352"/>
          </a:xfrm>
          <a:custGeom>
            <a:avLst/>
            <a:gdLst/>
            <a:ahLst/>
            <a:cxnLst/>
            <a:rect l="l" t="t" r="r" b="b"/>
            <a:pathLst>
              <a:path w="24523" h="1473352">
                <a:moveTo>
                  <a:pt x="22275" y="1472323"/>
                </a:moveTo>
                <a:lnTo>
                  <a:pt x="24523" y="1473352"/>
                </a:lnTo>
                <a:lnTo>
                  <a:pt x="23964" y="177"/>
                </a:lnTo>
                <a:lnTo>
                  <a:pt x="0" y="0"/>
                </a:lnTo>
                <a:lnTo>
                  <a:pt x="0" y="1471574"/>
                </a:lnTo>
                <a:lnTo>
                  <a:pt x="22275" y="1472323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2829610" y="9567531"/>
            <a:ext cx="39128" cy="57937"/>
          </a:xfrm>
          <a:custGeom>
            <a:avLst/>
            <a:gdLst/>
            <a:ahLst/>
            <a:cxnLst/>
            <a:rect l="l" t="t" r="r" b="b"/>
            <a:pathLst>
              <a:path w="39128" h="57937">
                <a:moveTo>
                  <a:pt x="39128" y="57848"/>
                </a:moveTo>
                <a:lnTo>
                  <a:pt x="38569" y="190"/>
                </a:lnTo>
                <a:lnTo>
                  <a:pt x="0" y="0"/>
                </a:lnTo>
                <a:lnTo>
                  <a:pt x="0" y="57937"/>
                </a:lnTo>
                <a:lnTo>
                  <a:pt x="39128" y="57848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076900" y="9626131"/>
            <a:ext cx="59626" cy="46520"/>
          </a:xfrm>
          <a:custGeom>
            <a:avLst/>
            <a:gdLst/>
            <a:ahLst/>
            <a:cxnLst/>
            <a:rect l="l" t="t" r="r" b="b"/>
            <a:pathLst>
              <a:path w="59626" h="46520">
                <a:moveTo>
                  <a:pt x="59626" y="46329"/>
                </a:moveTo>
                <a:lnTo>
                  <a:pt x="59626" y="190"/>
                </a:lnTo>
                <a:lnTo>
                  <a:pt x="0" y="0"/>
                </a:lnTo>
                <a:lnTo>
                  <a:pt x="0" y="46520"/>
                </a:lnTo>
                <a:lnTo>
                  <a:pt x="59626" y="46329"/>
                </a:lnTo>
                <a:close/>
              </a:path>
            </a:pathLst>
          </a:custGeom>
          <a:solidFill>
            <a:srgbClr val="2D2D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2221677" y="8322934"/>
            <a:ext cx="199745" cy="60375"/>
          </a:xfrm>
          <a:custGeom>
            <a:avLst/>
            <a:gdLst/>
            <a:ahLst/>
            <a:cxnLst/>
            <a:rect l="l" t="t" r="r" b="b"/>
            <a:pathLst>
              <a:path w="199745" h="60375">
                <a:moveTo>
                  <a:pt x="7213" y="47459"/>
                </a:moveTo>
                <a:lnTo>
                  <a:pt x="24904" y="57378"/>
                </a:lnTo>
                <a:lnTo>
                  <a:pt x="58038" y="60375"/>
                </a:lnTo>
                <a:lnTo>
                  <a:pt x="146494" y="58966"/>
                </a:lnTo>
                <a:lnTo>
                  <a:pt x="170726" y="52323"/>
                </a:lnTo>
                <a:lnTo>
                  <a:pt x="186169" y="41744"/>
                </a:lnTo>
                <a:lnTo>
                  <a:pt x="195249" y="31267"/>
                </a:lnTo>
                <a:lnTo>
                  <a:pt x="199745" y="24714"/>
                </a:lnTo>
                <a:lnTo>
                  <a:pt x="187578" y="26492"/>
                </a:lnTo>
                <a:lnTo>
                  <a:pt x="189636" y="0"/>
                </a:lnTo>
                <a:lnTo>
                  <a:pt x="188709" y="279"/>
                </a:lnTo>
                <a:lnTo>
                  <a:pt x="182333" y="8610"/>
                </a:lnTo>
                <a:lnTo>
                  <a:pt x="178688" y="12826"/>
                </a:lnTo>
                <a:lnTo>
                  <a:pt x="177939" y="14135"/>
                </a:lnTo>
                <a:lnTo>
                  <a:pt x="177939" y="31826"/>
                </a:lnTo>
                <a:lnTo>
                  <a:pt x="176352" y="38379"/>
                </a:lnTo>
                <a:lnTo>
                  <a:pt x="164363" y="49148"/>
                </a:lnTo>
                <a:lnTo>
                  <a:pt x="149771" y="52514"/>
                </a:lnTo>
                <a:lnTo>
                  <a:pt x="143776" y="52514"/>
                </a:lnTo>
                <a:lnTo>
                  <a:pt x="130670" y="49326"/>
                </a:lnTo>
                <a:lnTo>
                  <a:pt x="124307" y="45859"/>
                </a:lnTo>
                <a:lnTo>
                  <a:pt x="109512" y="44462"/>
                </a:lnTo>
                <a:lnTo>
                  <a:pt x="97066" y="38658"/>
                </a:lnTo>
                <a:lnTo>
                  <a:pt x="0" y="39319"/>
                </a:lnTo>
                <a:lnTo>
                  <a:pt x="7213" y="47459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2390720" y="8322744"/>
            <a:ext cx="253568" cy="60185"/>
          </a:xfrm>
          <a:custGeom>
            <a:avLst/>
            <a:gdLst/>
            <a:ahLst/>
            <a:cxnLst/>
            <a:rect l="l" t="t" r="r" b="b"/>
            <a:pathLst>
              <a:path w="253568" h="60185">
                <a:moveTo>
                  <a:pt x="4965" y="52603"/>
                </a:moveTo>
                <a:lnTo>
                  <a:pt x="0" y="58318"/>
                </a:lnTo>
                <a:lnTo>
                  <a:pt x="101" y="60185"/>
                </a:lnTo>
                <a:lnTo>
                  <a:pt x="198628" y="59156"/>
                </a:lnTo>
                <a:lnTo>
                  <a:pt x="216687" y="55981"/>
                </a:lnTo>
                <a:lnTo>
                  <a:pt x="237566" y="44373"/>
                </a:lnTo>
                <a:lnTo>
                  <a:pt x="252437" y="28270"/>
                </a:lnTo>
                <a:lnTo>
                  <a:pt x="253568" y="24904"/>
                </a:lnTo>
                <a:lnTo>
                  <a:pt x="239242" y="25565"/>
                </a:lnTo>
                <a:lnTo>
                  <a:pt x="240931" y="11988"/>
                </a:lnTo>
                <a:lnTo>
                  <a:pt x="243738" y="1689"/>
                </a:lnTo>
                <a:lnTo>
                  <a:pt x="243370" y="0"/>
                </a:lnTo>
                <a:lnTo>
                  <a:pt x="231013" y="13017"/>
                </a:lnTo>
                <a:lnTo>
                  <a:pt x="226885" y="35293"/>
                </a:lnTo>
                <a:lnTo>
                  <a:pt x="213220" y="51104"/>
                </a:lnTo>
                <a:lnTo>
                  <a:pt x="7683" y="51676"/>
                </a:lnTo>
                <a:lnTo>
                  <a:pt x="4965" y="52603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1858801" y="8321161"/>
            <a:ext cx="203009" cy="62141"/>
          </a:xfrm>
          <a:custGeom>
            <a:avLst/>
            <a:gdLst/>
            <a:ahLst/>
            <a:cxnLst/>
            <a:rect l="l" t="t" r="r" b="b"/>
            <a:pathLst>
              <a:path w="203009" h="62141">
                <a:moveTo>
                  <a:pt x="10388" y="39687"/>
                </a:moveTo>
                <a:lnTo>
                  <a:pt x="0" y="34163"/>
                </a:lnTo>
                <a:lnTo>
                  <a:pt x="736" y="36220"/>
                </a:lnTo>
                <a:lnTo>
                  <a:pt x="7861" y="42494"/>
                </a:lnTo>
                <a:lnTo>
                  <a:pt x="10477" y="42773"/>
                </a:lnTo>
                <a:lnTo>
                  <a:pt x="14224" y="47167"/>
                </a:lnTo>
                <a:lnTo>
                  <a:pt x="17221" y="47548"/>
                </a:lnTo>
                <a:lnTo>
                  <a:pt x="18808" y="50444"/>
                </a:lnTo>
                <a:lnTo>
                  <a:pt x="23583" y="54102"/>
                </a:lnTo>
                <a:lnTo>
                  <a:pt x="37998" y="59245"/>
                </a:lnTo>
                <a:lnTo>
                  <a:pt x="51092" y="60744"/>
                </a:lnTo>
                <a:lnTo>
                  <a:pt x="141236" y="62141"/>
                </a:lnTo>
                <a:lnTo>
                  <a:pt x="161366" y="60833"/>
                </a:lnTo>
                <a:lnTo>
                  <a:pt x="178308" y="55029"/>
                </a:lnTo>
                <a:lnTo>
                  <a:pt x="195986" y="41744"/>
                </a:lnTo>
                <a:lnTo>
                  <a:pt x="203009" y="29667"/>
                </a:lnTo>
                <a:lnTo>
                  <a:pt x="108013" y="28270"/>
                </a:lnTo>
                <a:lnTo>
                  <a:pt x="102577" y="26581"/>
                </a:lnTo>
                <a:lnTo>
                  <a:pt x="108102" y="9169"/>
                </a:lnTo>
                <a:lnTo>
                  <a:pt x="108292" y="0"/>
                </a:lnTo>
                <a:lnTo>
                  <a:pt x="96774" y="14592"/>
                </a:lnTo>
                <a:lnTo>
                  <a:pt x="95186" y="30416"/>
                </a:lnTo>
                <a:lnTo>
                  <a:pt x="84797" y="47739"/>
                </a:lnTo>
                <a:lnTo>
                  <a:pt x="68605" y="51003"/>
                </a:lnTo>
                <a:lnTo>
                  <a:pt x="52781" y="51003"/>
                </a:lnTo>
                <a:lnTo>
                  <a:pt x="33121" y="47828"/>
                </a:lnTo>
                <a:lnTo>
                  <a:pt x="15811" y="40436"/>
                </a:lnTo>
                <a:lnTo>
                  <a:pt x="10388" y="39687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1644068" y="8360095"/>
            <a:ext cx="240093" cy="22834"/>
          </a:xfrm>
          <a:custGeom>
            <a:avLst/>
            <a:gdLst/>
            <a:ahLst/>
            <a:cxnLst/>
            <a:rect l="l" t="t" r="r" b="b"/>
            <a:pathLst>
              <a:path w="240093" h="22834">
                <a:moveTo>
                  <a:pt x="5714" y="7023"/>
                </a:moveTo>
                <a:lnTo>
                  <a:pt x="23494" y="15354"/>
                </a:lnTo>
                <a:lnTo>
                  <a:pt x="23317" y="18630"/>
                </a:lnTo>
                <a:lnTo>
                  <a:pt x="41376" y="21805"/>
                </a:lnTo>
                <a:lnTo>
                  <a:pt x="239991" y="22834"/>
                </a:lnTo>
                <a:lnTo>
                  <a:pt x="240093" y="21056"/>
                </a:lnTo>
                <a:lnTo>
                  <a:pt x="235038" y="15252"/>
                </a:lnTo>
                <a:lnTo>
                  <a:pt x="229044" y="12725"/>
                </a:lnTo>
                <a:lnTo>
                  <a:pt x="44653" y="12077"/>
                </a:lnTo>
                <a:lnTo>
                  <a:pt x="16954" y="5613"/>
                </a:lnTo>
                <a:lnTo>
                  <a:pt x="7683" y="1498"/>
                </a:lnTo>
                <a:lnTo>
                  <a:pt x="0" y="0"/>
                </a:lnTo>
                <a:lnTo>
                  <a:pt x="5714" y="7023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2220093" y="8503210"/>
            <a:ext cx="201053" cy="60744"/>
          </a:xfrm>
          <a:custGeom>
            <a:avLst/>
            <a:gdLst/>
            <a:ahLst/>
            <a:cxnLst/>
            <a:rect l="l" t="t" r="r" b="b"/>
            <a:pathLst>
              <a:path w="201053" h="60744">
                <a:moveTo>
                  <a:pt x="146570" y="59347"/>
                </a:moveTo>
                <a:lnTo>
                  <a:pt x="170726" y="52692"/>
                </a:lnTo>
                <a:lnTo>
                  <a:pt x="189445" y="40436"/>
                </a:lnTo>
                <a:lnTo>
                  <a:pt x="200774" y="25742"/>
                </a:lnTo>
                <a:lnTo>
                  <a:pt x="201053" y="24714"/>
                </a:lnTo>
                <a:lnTo>
                  <a:pt x="189064" y="25082"/>
                </a:lnTo>
                <a:lnTo>
                  <a:pt x="190944" y="0"/>
                </a:lnTo>
                <a:lnTo>
                  <a:pt x="188696" y="469"/>
                </a:lnTo>
                <a:lnTo>
                  <a:pt x="184391" y="7772"/>
                </a:lnTo>
                <a:lnTo>
                  <a:pt x="180086" y="11506"/>
                </a:lnTo>
                <a:lnTo>
                  <a:pt x="179336" y="14414"/>
                </a:lnTo>
                <a:lnTo>
                  <a:pt x="179527" y="32194"/>
                </a:lnTo>
                <a:lnTo>
                  <a:pt x="177838" y="36969"/>
                </a:lnTo>
                <a:lnTo>
                  <a:pt x="170815" y="42964"/>
                </a:lnTo>
                <a:lnTo>
                  <a:pt x="166331" y="48298"/>
                </a:lnTo>
                <a:lnTo>
                  <a:pt x="154533" y="51104"/>
                </a:lnTo>
                <a:lnTo>
                  <a:pt x="141986" y="51193"/>
                </a:lnTo>
                <a:lnTo>
                  <a:pt x="127571" y="46139"/>
                </a:lnTo>
                <a:lnTo>
                  <a:pt x="114376" y="44653"/>
                </a:lnTo>
                <a:lnTo>
                  <a:pt x="107823" y="43154"/>
                </a:lnTo>
                <a:lnTo>
                  <a:pt x="98374" y="37528"/>
                </a:lnTo>
                <a:lnTo>
                  <a:pt x="0" y="37998"/>
                </a:lnTo>
                <a:lnTo>
                  <a:pt x="7200" y="46139"/>
                </a:lnTo>
                <a:lnTo>
                  <a:pt x="21717" y="54381"/>
                </a:lnTo>
                <a:lnTo>
                  <a:pt x="31445" y="57658"/>
                </a:lnTo>
                <a:lnTo>
                  <a:pt x="67767" y="60744"/>
                </a:lnTo>
                <a:lnTo>
                  <a:pt x="146570" y="59347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2390813" y="8501711"/>
            <a:ext cx="252437" cy="61874"/>
          </a:xfrm>
          <a:custGeom>
            <a:avLst/>
            <a:gdLst/>
            <a:ahLst/>
            <a:cxnLst/>
            <a:rect l="l" t="t" r="r" b="b"/>
            <a:pathLst>
              <a:path w="252437" h="61874">
                <a:moveTo>
                  <a:pt x="9270" y="51663"/>
                </a:moveTo>
                <a:lnTo>
                  <a:pt x="3276" y="54101"/>
                </a:lnTo>
                <a:lnTo>
                  <a:pt x="0" y="60096"/>
                </a:lnTo>
                <a:lnTo>
                  <a:pt x="0" y="61874"/>
                </a:lnTo>
                <a:lnTo>
                  <a:pt x="192074" y="60744"/>
                </a:lnTo>
                <a:lnTo>
                  <a:pt x="214909" y="57569"/>
                </a:lnTo>
                <a:lnTo>
                  <a:pt x="235877" y="45961"/>
                </a:lnTo>
                <a:lnTo>
                  <a:pt x="252437" y="28168"/>
                </a:lnTo>
                <a:lnTo>
                  <a:pt x="250761" y="26669"/>
                </a:lnTo>
                <a:lnTo>
                  <a:pt x="239153" y="25552"/>
                </a:lnTo>
                <a:lnTo>
                  <a:pt x="243268" y="0"/>
                </a:lnTo>
                <a:lnTo>
                  <a:pt x="230911" y="14693"/>
                </a:lnTo>
                <a:lnTo>
                  <a:pt x="226796" y="36969"/>
                </a:lnTo>
                <a:lnTo>
                  <a:pt x="213220" y="50914"/>
                </a:lnTo>
                <a:lnTo>
                  <a:pt x="9270" y="51663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1864414" y="8501711"/>
            <a:ext cx="198704" cy="62242"/>
          </a:xfrm>
          <a:custGeom>
            <a:avLst/>
            <a:gdLst/>
            <a:ahLst/>
            <a:cxnLst/>
            <a:rect l="l" t="t" r="r" b="b"/>
            <a:pathLst>
              <a:path w="198704" h="62242">
                <a:moveTo>
                  <a:pt x="102679" y="0"/>
                </a:moveTo>
                <a:lnTo>
                  <a:pt x="91541" y="13474"/>
                </a:lnTo>
                <a:lnTo>
                  <a:pt x="89573" y="28828"/>
                </a:lnTo>
                <a:lnTo>
                  <a:pt x="85458" y="36220"/>
                </a:lnTo>
                <a:lnTo>
                  <a:pt x="80771" y="46050"/>
                </a:lnTo>
                <a:lnTo>
                  <a:pt x="59715" y="51015"/>
                </a:lnTo>
                <a:lnTo>
                  <a:pt x="52031" y="51015"/>
                </a:lnTo>
                <a:lnTo>
                  <a:pt x="29197" y="47828"/>
                </a:lnTo>
                <a:lnTo>
                  <a:pt x="10198" y="40436"/>
                </a:lnTo>
                <a:lnTo>
                  <a:pt x="6362" y="39776"/>
                </a:lnTo>
                <a:lnTo>
                  <a:pt x="1498" y="36321"/>
                </a:lnTo>
                <a:lnTo>
                  <a:pt x="0" y="37820"/>
                </a:lnTo>
                <a:lnTo>
                  <a:pt x="8229" y="44462"/>
                </a:lnTo>
                <a:lnTo>
                  <a:pt x="9918" y="47269"/>
                </a:lnTo>
                <a:lnTo>
                  <a:pt x="19469" y="54292"/>
                </a:lnTo>
                <a:lnTo>
                  <a:pt x="37337" y="59156"/>
                </a:lnTo>
                <a:lnTo>
                  <a:pt x="53632" y="60744"/>
                </a:lnTo>
                <a:lnTo>
                  <a:pt x="132346" y="62242"/>
                </a:lnTo>
                <a:lnTo>
                  <a:pt x="152476" y="60845"/>
                </a:lnTo>
                <a:lnTo>
                  <a:pt x="174282" y="53352"/>
                </a:lnTo>
                <a:lnTo>
                  <a:pt x="191312" y="39496"/>
                </a:lnTo>
                <a:lnTo>
                  <a:pt x="198704" y="27711"/>
                </a:lnTo>
                <a:lnTo>
                  <a:pt x="97434" y="26581"/>
                </a:lnTo>
                <a:lnTo>
                  <a:pt x="99123" y="18910"/>
                </a:lnTo>
                <a:lnTo>
                  <a:pt x="102488" y="7581"/>
                </a:lnTo>
                <a:lnTo>
                  <a:pt x="102679" y="0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645673" y="8540746"/>
            <a:ext cx="238391" cy="22834"/>
          </a:xfrm>
          <a:custGeom>
            <a:avLst/>
            <a:gdLst/>
            <a:ahLst/>
            <a:cxnLst/>
            <a:rect l="l" t="t" r="r" b="b"/>
            <a:pathLst>
              <a:path w="238391" h="22834">
                <a:moveTo>
                  <a:pt x="3086" y="6362"/>
                </a:moveTo>
                <a:lnTo>
                  <a:pt x="20307" y="13754"/>
                </a:lnTo>
                <a:lnTo>
                  <a:pt x="20586" y="16192"/>
                </a:lnTo>
                <a:lnTo>
                  <a:pt x="23393" y="18618"/>
                </a:lnTo>
                <a:lnTo>
                  <a:pt x="46329" y="21717"/>
                </a:lnTo>
                <a:lnTo>
                  <a:pt x="238302" y="22834"/>
                </a:lnTo>
                <a:lnTo>
                  <a:pt x="238391" y="20967"/>
                </a:lnTo>
                <a:lnTo>
                  <a:pt x="236423" y="17030"/>
                </a:lnTo>
                <a:lnTo>
                  <a:pt x="229120" y="12636"/>
                </a:lnTo>
                <a:lnTo>
                  <a:pt x="44640" y="11976"/>
                </a:lnTo>
                <a:lnTo>
                  <a:pt x="18618" y="5524"/>
                </a:lnTo>
                <a:lnTo>
                  <a:pt x="6172" y="1308"/>
                </a:lnTo>
                <a:lnTo>
                  <a:pt x="0" y="0"/>
                </a:lnTo>
                <a:lnTo>
                  <a:pt x="3086" y="6362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2221680" y="8682447"/>
            <a:ext cx="199745" cy="60375"/>
          </a:xfrm>
          <a:custGeom>
            <a:avLst/>
            <a:gdLst/>
            <a:ahLst/>
            <a:cxnLst/>
            <a:rect l="l" t="t" r="r" b="b"/>
            <a:pathLst>
              <a:path w="199745" h="60375">
                <a:moveTo>
                  <a:pt x="148170" y="59067"/>
                </a:moveTo>
                <a:lnTo>
                  <a:pt x="170726" y="52324"/>
                </a:lnTo>
                <a:lnTo>
                  <a:pt x="186169" y="41757"/>
                </a:lnTo>
                <a:lnTo>
                  <a:pt x="198437" y="27901"/>
                </a:lnTo>
                <a:lnTo>
                  <a:pt x="199745" y="24714"/>
                </a:lnTo>
                <a:lnTo>
                  <a:pt x="187579" y="26492"/>
                </a:lnTo>
                <a:lnTo>
                  <a:pt x="189636" y="0"/>
                </a:lnTo>
                <a:lnTo>
                  <a:pt x="188696" y="292"/>
                </a:lnTo>
                <a:lnTo>
                  <a:pt x="181114" y="10680"/>
                </a:lnTo>
                <a:lnTo>
                  <a:pt x="178498" y="11430"/>
                </a:lnTo>
                <a:lnTo>
                  <a:pt x="177749" y="14046"/>
                </a:lnTo>
                <a:lnTo>
                  <a:pt x="177939" y="31826"/>
                </a:lnTo>
                <a:lnTo>
                  <a:pt x="176339" y="38379"/>
                </a:lnTo>
                <a:lnTo>
                  <a:pt x="164363" y="49149"/>
                </a:lnTo>
                <a:lnTo>
                  <a:pt x="149758" y="52514"/>
                </a:lnTo>
                <a:lnTo>
                  <a:pt x="143776" y="52514"/>
                </a:lnTo>
                <a:lnTo>
                  <a:pt x="130670" y="49237"/>
                </a:lnTo>
                <a:lnTo>
                  <a:pt x="124294" y="45872"/>
                </a:lnTo>
                <a:lnTo>
                  <a:pt x="107924" y="44373"/>
                </a:lnTo>
                <a:lnTo>
                  <a:pt x="97066" y="38671"/>
                </a:lnTo>
                <a:lnTo>
                  <a:pt x="0" y="39319"/>
                </a:lnTo>
                <a:lnTo>
                  <a:pt x="7213" y="47459"/>
                </a:lnTo>
                <a:lnTo>
                  <a:pt x="24904" y="57391"/>
                </a:lnTo>
                <a:lnTo>
                  <a:pt x="56438" y="60375"/>
                </a:lnTo>
                <a:lnTo>
                  <a:pt x="148170" y="59067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2390720" y="8682262"/>
            <a:ext cx="253568" cy="60185"/>
          </a:xfrm>
          <a:custGeom>
            <a:avLst/>
            <a:gdLst/>
            <a:ahLst/>
            <a:cxnLst/>
            <a:rect l="l" t="t" r="r" b="b"/>
            <a:pathLst>
              <a:path w="253568" h="60185">
                <a:moveTo>
                  <a:pt x="4876" y="52603"/>
                </a:moveTo>
                <a:lnTo>
                  <a:pt x="0" y="58318"/>
                </a:lnTo>
                <a:lnTo>
                  <a:pt x="101" y="60185"/>
                </a:lnTo>
                <a:lnTo>
                  <a:pt x="198716" y="59156"/>
                </a:lnTo>
                <a:lnTo>
                  <a:pt x="216687" y="55981"/>
                </a:lnTo>
                <a:lnTo>
                  <a:pt x="237566" y="44373"/>
                </a:lnTo>
                <a:lnTo>
                  <a:pt x="252437" y="28270"/>
                </a:lnTo>
                <a:lnTo>
                  <a:pt x="253568" y="24904"/>
                </a:lnTo>
                <a:lnTo>
                  <a:pt x="239242" y="25565"/>
                </a:lnTo>
                <a:lnTo>
                  <a:pt x="240931" y="11988"/>
                </a:lnTo>
                <a:lnTo>
                  <a:pt x="243738" y="1689"/>
                </a:lnTo>
                <a:lnTo>
                  <a:pt x="243370" y="0"/>
                </a:lnTo>
                <a:lnTo>
                  <a:pt x="231013" y="13017"/>
                </a:lnTo>
                <a:lnTo>
                  <a:pt x="226885" y="35293"/>
                </a:lnTo>
                <a:lnTo>
                  <a:pt x="213220" y="51104"/>
                </a:lnTo>
                <a:lnTo>
                  <a:pt x="7772" y="51676"/>
                </a:lnTo>
                <a:lnTo>
                  <a:pt x="4876" y="52603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860388" y="8680767"/>
            <a:ext cx="201422" cy="62052"/>
          </a:xfrm>
          <a:custGeom>
            <a:avLst/>
            <a:gdLst/>
            <a:ahLst/>
            <a:cxnLst/>
            <a:rect l="l" t="t" r="r" b="b"/>
            <a:pathLst>
              <a:path w="201422" h="62052">
                <a:moveTo>
                  <a:pt x="12255" y="41376"/>
                </a:moveTo>
                <a:lnTo>
                  <a:pt x="0" y="35661"/>
                </a:lnTo>
                <a:lnTo>
                  <a:pt x="749" y="37719"/>
                </a:lnTo>
                <a:lnTo>
                  <a:pt x="6273" y="42405"/>
                </a:lnTo>
                <a:lnTo>
                  <a:pt x="8890" y="42583"/>
                </a:lnTo>
                <a:lnTo>
                  <a:pt x="12636" y="47078"/>
                </a:lnTo>
                <a:lnTo>
                  <a:pt x="15633" y="47459"/>
                </a:lnTo>
                <a:lnTo>
                  <a:pt x="17221" y="50355"/>
                </a:lnTo>
                <a:lnTo>
                  <a:pt x="21996" y="54013"/>
                </a:lnTo>
                <a:lnTo>
                  <a:pt x="36410" y="59067"/>
                </a:lnTo>
                <a:lnTo>
                  <a:pt x="49504" y="60655"/>
                </a:lnTo>
                <a:lnTo>
                  <a:pt x="139649" y="62052"/>
                </a:lnTo>
                <a:lnTo>
                  <a:pt x="159778" y="60744"/>
                </a:lnTo>
                <a:lnTo>
                  <a:pt x="176618" y="54851"/>
                </a:lnTo>
                <a:lnTo>
                  <a:pt x="194398" y="41656"/>
                </a:lnTo>
                <a:lnTo>
                  <a:pt x="201422" y="29578"/>
                </a:lnTo>
                <a:lnTo>
                  <a:pt x="106426" y="28181"/>
                </a:lnTo>
                <a:lnTo>
                  <a:pt x="100990" y="26492"/>
                </a:lnTo>
                <a:lnTo>
                  <a:pt x="106514" y="9080"/>
                </a:lnTo>
                <a:lnTo>
                  <a:pt x="106883" y="0"/>
                </a:lnTo>
                <a:lnTo>
                  <a:pt x="95186" y="14516"/>
                </a:lnTo>
                <a:lnTo>
                  <a:pt x="93599" y="30327"/>
                </a:lnTo>
                <a:lnTo>
                  <a:pt x="83210" y="47650"/>
                </a:lnTo>
                <a:lnTo>
                  <a:pt x="67017" y="50914"/>
                </a:lnTo>
                <a:lnTo>
                  <a:pt x="51193" y="50914"/>
                </a:lnTo>
                <a:lnTo>
                  <a:pt x="29946" y="47739"/>
                </a:lnTo>
                <a:lnTo>
                  <a:pt x="14592" y="40817"/>
                </a:lnTo>
                <a:lnTo>
                  <a:pt x="12255" y="41376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645668" y="8721299"/>
            <a:ext cx="238493" cy="21145"/>
          </a:xfrm>
          <a:custGeom>
            <a:avLst/>
            <a:gdLst/>
            <a:ahLst/>
            <a:cxnLst/>
            <a:rect l="l" t="t" r="r" b="b"/>
            <a:pathLst>
              <a:path w="238493" h="21145">
                <a:moveTo>
                  <a:pt x="4114" y="5333"/>
                </a:moveTo>
                <a:lnTo>
                  <a:pt x="21894" y="13665"/>
                </a:lnTo>
                <a:lnTo>
                  <a:pt x="21717" y="16941"/>
                </a:lnTo>
                <a:lnTo>
                  <a:pt x="39776" y="20116"/>
                </a:lnTo>
                <a:lnTo>
                  <a:pt x="238404" y="21145"/>
                </a:lnTo>
                <a:lnTo>
                  <a:pt x="238493" y="19278"/>
                </a:lnTo>
                <a:lnTo>
                  <a:pt x="233438" y="13576"/>
                </a:lnTo>
                <a:lnTo>
                  <a:pt x="227444" y="11048"/>
                </a:lnTo>
                <a:lnTo>
                  <a:pt x="41376" y="10388"/>
                </a:lnTo>
                <a:lnTo>
                  <a:pt x="10388" y="2336"/>
                </a:lnTo>
                <a:lnTo>
                  <a:pt x="5803" y="88"/>
                </a:lnTo>
                <a:lnTo>
                  <a:pt x="0" y="0"/>
                </a:lnTo>
                <a:lnTo>
                  <a:pt x="4114" y="5333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2220093" y="8862726"/>
            <a:ext cx="201053" cy="60655"/>
          </a:xfrm>
          <a:custGeom>
            <a:avLst/>
            <a:gdLst/>
            <a:ahLst/>
            <a:cxnLst/>
            <a:rect l="l" t="t" r="r" b="b"/>
            <a:pathLst>
              <a:path w="201053" h="60655">
                <a:moveTo>
                  <a:pt x="96126" y="38290"/>
                </a:moveTo>
                <a:lnTo>
                  <a:pt x="0" y="37998"/>
                </a:lnTo>
                <a:lnTo>
                  <a:pt x="8801" y="47739"/>
                </a:lnTo>
                <a:lnTo>
                  <a:pt x="29768" y="57759"/>
                </a:lnTo>
                <a:lnTo>
                  <a:pt x="66179" y="60655"/>
                </a:lnTo>
                <a:lnTo>
                  <a:pt x="146481" y="59347"/>
                </a:lnTo>
                <a:lnTo>
                  <a:pt x="172974" y="51663"/>
                </a:lnTo>
                <a:lnTo>
                  <a:pt x="189445" y="40436"/>
                </a:lnTo>
                <a:lnTo>
                  <a:pt x="200774" y="25742"/>
                </a:lnTo>
                <a:lnTo>
                  <a:pt x="201053" y="24714"/>
                </a:lnTo>
                <a:lnTo>
                  <a:pt x="189064" y="25082"/>
                </a:lnTo>
                <a:lnTo>
                  <a:pt x="190944" y="0"/>
                </a:lnTo>
                <a:lnTo>
                  <a:pt x="188696" y="469"/>
                </a:lnTo>
                <a:lnTo>
                  <a:pt x="184391" y="7772"/>
                </a:lnTo>
                <a:lnTo>
                  <a:pt x="180086" y="11506"/>
                </a:lnTo>
                <a:lnTo>
                  <a:pt x="179336" y="14414"/>
                </a:lnTo>
                <a:lnTo>
                  <a:pt x="179527" y="32105"/>
                </a:lnTo>
                <a:lnTo>
                  <a:pt x="177838" y="36969"/>
                </a:lnTo>
                <a:lnTo>
                  <a:pt x="164541" y="49707"/>
                </a:lnTo>
                <a:lnTo>
                  <a:pt x="154533" y="51104"/>
                </a:lnTo>
                <a:lnTo>
                  <a:pt x="141986" y="51206"/>
                </a:lnTo>
                <a:lnTo>
                  <a:pt x="127571" y="46139"/>
                </a:lnTo>
                <a:lnTo>
                  <a:pt x="114376" y="44653"/>
                </a:lnTo>
                <a:lnTo>
                  <a:pt x="104736" y="41275"/>
                </a:lnTo>
                <a:lnTo>
                  <a:pt x="97243" y="37630"/>
                </a:lnTo>
                <a:lnTo>
                  <a:pt x="96126" y="38290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2390813" y="8861230"/>
            <a:ext cx="252437" cy="61861"/>
          </a:xfrm>
          <a:custGeom>
            <a:avLst/>
            <a:gdLst/>
            <a:ahLst/>
            <a:cxnLst/>
            <a:rect l="l" t="t" r="r" b="b"/>
            <a:pathLst>
              <a:path w="252437" h="61861">
                <a:moveTo>
                  <a:pt x="6184" y="53441"/>
                </a:moveTo>
                <a:lnTo>
                  <a:pt x="3657" y="54571"/>
                </a:lnTo>
                <a:lnTo>
                  <a:pt x="0" y="60096"/>
                </a:lnTo>
                <a:lnTo>
                  <a:pt x="0" y="61861"/>
                </a:lnTo>
                <a:lnTo>
                  <a:pt x="193662" y="60744"/>
                </a:lnTo>
                <a:lnTo>
                  <a:pt x="214909" y="57556"/>
                </a:lnTo>
                <a:lnTo>
                  <a:pt x="235877" y="45961"/>
                </a:lnTo>
                <a:lnTo>
                  <a:pt x="252437" y="28168"/>
                </a:lnTo>
                <a:lnTo>
                  <a:pt x="250761" y="26670"/>
                </a:lnTo>
                <a:lnTo>
                  <a:pt x="239153" y="25552"/>
                </a:lnTo>
                <a:lnTo>
                  <a:pt x="243268" y="0"/>
                </a:lnTo>
                <a:lnTo>
                  <a:pt x="230911" y="14693"/>
                </a:lnTo>
                <a:lnTo>
                  <a:pt x="226796" y="36969"/>
                </a:lnTo>
                <a:lnTo>
                  <a:pt x="213690" y="51485"/>
                </a:lnTo>
                <a:lnTo>
                  <a:pt x="6184" y="53441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1865342" y="8863757"/>
            <a:ext cx="197777" cy="59626"/>
          </a:xfrm>
          <a:custGeom>
            <a:avLst/>
            <a:gdLst/>
            <a:ahLst/>
            <a:cxnLst/>
            <a:rect l="l" t="t" r="r" b="b"/>
            <a:pathLst>
              <a:path w="197777" h="59626">
                <a:moveTo>
                  <a:pt x="9359" y="37909"/>
                </a:moveTo>
                <a:lnTo>
                  <a:pt x="0" y="34810"/>
                </a:lnTo>
                <a:lnTo>
                  <a:pt x="749" y="36880"/>
                </a:lnTo>
                <a:lnTo>
                  <a:pt x="7213" y="41935"/>
                </a:lnTo>
                <a:lnTo>
                  <a:pt x="10579" y="46329"/>
                </a:lnTo>
                <a:lnTo>
                  <a:pt x="18541" y="51752"/>
                </a:lnTo>
                <a:lnTo>
                  <a:pt x="34823" y="56629"/>
                </a:lnTo>
                <a:lnTo>
                  <a:pt x="52704" y="58216"/>
                </a:lnTo>
                <a:lnTo>
                  <a:pt x="131419" y="59626"/>
                </a:lnTo>
                <a:lnTo>
                  <a:pt x="151536" y="58318"/>
                </a:lnTo>
                <a:lnTo>
                  <a:pt x="173342" y="50825"/>
                </a:lnTo>
                <a:lnTo>
                  <a:pt x="190385" y="36969"/>
                </a:lnTo>
                <a:lnTo>
                  <a:pt x="197777" y="25082"/>
                </a:lnTo>
                <a:lnTo>
                  <a:pt x="96507" y="24053"/>
                </a:lnTo>
                <a:lnTo>
                  <a:pt x="102120" y="749"/>
                </a:lnTo>
                <a:lnTo>
                  <a:pt x="99872" y="0"/>
                </a:lnTo>
                <a:lnTo>
                  <a:pt x="96126" y="4495"/>
                </a:lnTo>
                <a:lnTo>
                  <a:pt x="90614" y="10947"/>
                </a:lnTo>
                <a:lnTo>
                  <a:pt x="88645" y="26301"/>
                </a:lnTo>
                <a:lnTo>
                  <a:pt x="84518" y="33604"/>
                </a:lnTo>
                <a:lnTo>
                  <a:pt x="79844" y="43522"/>
                </a:lnTo>
                <a:lnTo>
                  <a:pt x="58788" y="48488"/>
                </a:lnTo>
                <a:lnTo>
                  <a:pt x="49517" y="48386"/>
                </a:lnTo>
                <a:lnTo>
                  <a:pt x="28270" y="45300"/>
                </a:lnTo>
                <a:lnTo>
                  <a:pt x="9359" y="37909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1645757" y="8900165"/>
            <a:ext cx="238302" cy="22936"/>
          </a:xfrm>
          <a:custGeom>
            <a:avLst/>
            <a:gdLst/>
            <a:ahLst/>
            <a:cxnLst/>
            <a:rect l="l" t="t" r="r" b="b"/>
            <a:pathLst>
              <a:path w="238302" h="22936">
                <a:moveTo>
                  <a:pt x="5994" y="1498"/>
                </a:moveTo>
                <a:lnTo>
                  <a:pt x="0" y="0"/>
                </a:lnTo>
                <a:lnTo>
                  <a:pt x="838" y="4864"/>
                </a:lnTo>
                <a:lnTo>
                  <a:pt x="2908" y="6934"/>
                </a:lnTo>
                <a:lnTo>
                  <a:pt x="20218" y="13766"/>
                </a:lnTo>
                <a:lnTo>
                  <a:pt x="20497" y="16294"/>
                </a:lnTo>
                <a:lnTo>
                  <a:pt x="23304" y="18719"/>
                </a:lnTo>
                <a:lnTo>
                  <a:pt x="44564" y="21805"/>
                </a:lnTo>
                <a:lnTo>
                  <a:pt x="238213" y="22936"/>
                </a:lnTo>
                <a:lnTo>
                  <a:pt x="238302" y="21056"/>
                </a:lnTo>
                <a:lnTo>
                  <a:pt x="236347" y="17132"/>
                </a:lnTo>
                <a:lnTo>
                  <a:pt x="229044" y="12738"/>
                </a:lnTo>
                <a:lnTo>
                  <a:pt x="44564" y="12077"/>
                </a:lnTo>
                <a:lnTo>
                  <a:pt x="18529" y="5613"/>
                </a:lnTo>
                <a:lnTo>
                  <a:pt x="5994" y="1498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2221675" y="9041879"/>
            <a:ext cx="199275" cy="60464"/>
          </a:xfrm>
          <a:custGeom>
            <a:avLst/>
            <a:gdLst/>
            <a:ahLst/>
            <a:cxnLst/>
            <a:rect l="l" t="t" r="r" b="b"/>
            <a:pathLst>
              <a:path w="199275" h="60464">
                <a:moveTo>
                  <a:pt x="148170" y="59156"/>
                </a:moveTo>
                <a:lnTo>
                  <a:pt x="170738" y="52412"/>
                </a:lnTo>
                <a:lnTo>
                  <a:pt x="186182" y="41833"/>
                </a:lnTo>
                <a:lnTo>
                  <a:pt x="198437" y="27889"/>
                </a:lnTo>
                <a:lnTo>
                  <a:pt x="199275" y="25920"/>
                </a:lnTo>
                <a:lnTo>
                  <a:pt x="187579" y="26581"/>
                </a:lnTo>
                <a:lnTo>
                  <a:pt x="189636" y="0"/>
                </a:lnTo>
                <a:lnTo>
                  <a:pt x="188709" y="368"/>
                </a:lnTo>
                <a:lnTo>
                  <a:pt x="183743" y="6832"/>
                </a:lnTo>
                <a:lnTo>
                  <a:pt x="178308" y="13195"/>
                </a:lnTo>
                <a:lnTo>
                  <a:pt x="177660" y="14224"/>
                </a:lnTo>
                <a:lnTo>
                  <a:pt x="177939" y="31915"/>
                </a:lnTo>
                <a:lnTo>
                  <a:pt x="176352" y="38468"/>
                </a:lnTo>
                <a:lnTo>
                  <a:pt x="170916" y="42773"/>
                </a:lnTo>
                <a:lnTo>
                  <a:pt x="164833" y="49796"/>
                </a:lnTo>
                <a:lnTo>
                  <a:pt x="149771" y="52603"/>
                </a:lnTo>
                <a:lnTo>
                  <a:pt x="143776" y="52603"/>
                </a:lnTo>
                <a:lnTo>
                  <a:pt x="130670" y="49326"/>
                </a:lnTo>
                <a:lnTo>
                  <a:pt x="124307" y="45961"/>
                </a:lnTo>
                <a:lnTo>
                  <a:pt x="107924" y="44462"/>
                </a:lnTo>
                <a:lnTo>
                  <a:pt x="97066" y="38836"/>
                </a:lnTo>
                <a:lnTo>
                  <a:pt x="0" y="39408"/>
                </a:lnTo>
                <a:lnTo>
                  <a:pt x="7213" y="47548"/>
                </a:lnTo>
                <a:lnTo>
                  <a:pt x="24904" y="57467"/>
                </a:lnTo>
                <a:lnTo>
                  <a:pt x="36410" y="59055"/>
                </a:lnTo>
                <a:lnTo>
                  <a:pt x="56451" y="60464"/>
                </a:lnTo>
                <a:lnTo>
                  <a:pt x="148170" y="59156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2390720" y="9041787"/>
            <a:ext cx="253568" cy="60185"/>
          </a:xfrm>
          <a:custGeom>
            <a:avLst/>
            <a:gdLst/>
            <a:ahLst/>
            <a:cxnLst/>
            <a:rect l="l" t="t" r="r" b="b"/>
            <a:pathLst>
              <a:path w="253568" h="60185">
                <a:moveTo>
                  <a:pt x="4876" y="52590"/>
                </a:moveTo>
                <a:lnTo>
                  <a:pt x="0" y="58305"/>
                </a:lnTo>
                <a:lnTo>
                  <a:pt x="101" y="60185"/>
                </a:lnTo>
                <a:lnTo>
                  <a:pt x="198716" y="59156"/>
                </a:lnTo>
                <a:lnTo>
                  <a:pt x="216687" y="55968"/>
                </a:lnTo>
                <a:lnTo>
                  <a:pt x="237566" y="44361"/>
                </a:lnTo>
                <a:lnTo>
                  <a:pt x="252437" y="28257"/>
                </a:lnTo>
                <a:lnTo>
                  <a:pt x="253568" y="24891"/>
                </a:lnTo>
                <a:lnTo>
                  <a:pt x="239242" y="25552"/>
                </a:lnTo>
                <a:lnTo>
                  <a:pt x="240931" y="11976"/>
                </a:lnTo>
                <a:lnTo>
                  <a:pt x="243738" y="1587"/>
                </a:lnTo>
                <a:lnTo>
                  <a:pt x="243370" y="0"/>
                </a:lnTo>
                <a:lnTo>
                  <a:pt x="231013" y="13004"/>
                </a:lnTo>
                <a:lnTo>
                  <a:pt x="226885" y="35280"/>
                </a:lnTo>
                <a:lnTo>
                  <a:pt x="213220" y="51003"/>
                </a:lnTo>
                <a:lnTo>
                  <a:pt x="7772" y="51663"/>
                </a:lnTo>
                <a:lnTo>
                  <a:pt x="4876" y="52590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1860477" y="9040286"/>
            <a:ext cx="201333" cy="62052"/>
          </a:xfrm>
          <a:custGeom>
            <a:avLst/>
            <a:gdLst/>
            <a:ahLst/>
            <a:cxnLst/>
            <a:rect l="l" t="t" r="r" b="b"/>
            <a:pathLst>
              <a:path w="201333" h="62052">
                <a:moveTo>
                  <a:pt x="10858" y="43992"/>
                </a:moveTo>
                <a:lnTo>
                  <a:pt x="18719" y="52324"/>
                </a:lnTo>
                <a:lnTo>
                  <a:pt x="36321" y="59067"/>
                </a:lnTo>
                <a:lnTo>
                  <a:pt x="47828" y="60655"/>
                </a:lnTo>
                <a:lnTo>
                  <a:pt x="139560" y="62052"/>
                </a:lnTo>
                <a:lnTo>
                  <a:pt x="159689" y="60744"/>
                </a:lnTo>
                <a:lnTo>
                  <a:pt x="178968" y="54000"/>
                </a:lnTo>
                <a:lnTo>
                  <a:pt x="194309" y="41656"/>
                </a:lnTo>
                <a:lnTo>
                  <a:pt x="201333" y="29578"/>
                </a:lnTo>
                <a:lnTo>
                  <a:pt x="104559" y="28168"/>
                </a:lnTo>
                <a:lnTo>
                  <a:pt x="100901" y="26492"/>
                </a:lnTo>
                <a:lnTo>
                  <a:pt x="106425" y="9080"/>
                </a:lnTo>
                <a:lnTo>
                  <a:pt x="106705" y="0"/>
                </a:lnTo>
                <a:lnTo>
                  <a:pt x="95097" y="14503"/>
                </a:lnTo>
                <a:lnTo>
                  <a:pt x="93510" y="30327"/>
                </a:lnTo>
                <a:lnTo>
                  <a:pt x="83121" y="47650"/>
                </a:lnTo>
                <a:lnTo>
                  <a:pt x="66928" y="50914"/>
                </a:lnTo>
                <a:lnTo>
                  <a:pt x="49517" y="50825"/>
                </a:lnTo>
                <a:lnTo>
                  <a:pt x="29857" y="47739"/>
                </a:lnTo>
                <a:lnTo>
                  <a:pt x="15824" y="41833"/>
                </a:lnTo>
                <a:lnTo>
                  <a:pt x="10477" y="41084"/>
                </a:lnTo>
                <a:lnTo>
                  <a:pt x="0" y="35661"/>
                </a:lnTo>
                <a:lnTo>
                  <a:pt x="660" y="37719"/>
                </a:lnTo>
                <a:lnTo>
                  <a:pt x="6184" y="42405"/>
                </a:lnTo>
                <a:lnTo>
                  <a:pt x="10858" y="43992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1644072" y="9079137"/>
            <a:ext cx="239991" cy="22834"/>
          </a:xfrm>
          <a:custGeom>
            <a:avLst/>
            <a:gdLst/>
            <a:ahLst/>
            <a:cxnLst/>
            <a:rect l="l" t="t" r="r" b="b"/>
            <a:pathLst>
              <a:path w="239991" h="22834">
                <a:moveTo>
                  <a:pt x="5714" y="7010"/>
                </a:moveTo>
                <a:lnTo>
                  <a:pt x="23494" y="15252"/>
                </a:lnTo>
                <a:lnTo>
                  <a:pt x="23304" y="18618"/>
                </a:lnTo>
                <a:lnTo>
                  <a:pt x="41376" y="21805"/>
                </a:lnTo>
                <a:lnTo>
                  <a:pt x="239991" y="22834"/>
                </a:lnTo>
                <a:lnTo>
                  <a:pt x="239991" y="20954"/>
                </a:lnTo>
                <a:lnTo>
                  <a:pt x="236626" y="16840"/>
                </a:lnTo>
                <a:lnTo>
                  <a:pt x="229044" y="12725"/>
                </a:lnTo>
                <a:lnTo>
                  <a:pt x="42964" y="12064"/>
                </a:lnTo>
                <a:lnTo>
                  <a:pt x="21818" y="7200"/>
                </a:lnTo>
                <a:lnTo>
                  <a:pt x="7302" y="1866"/>
                </a:lnTo>
                <a:lnTo>
                  <a:pt x="0" y="0"/>
                </a:lnTo>
                <a:lnTo>
                  <a:pt x="5714" y="7010"/>
                </a:lnTo>
                <a:close/>
              </a:path>
            </a:pathLst>
          </a:custGeom>
          <a:solidFill>
            <a:srgbClr val="5152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2409259" y="8293449"/>
            <a:ext cx="23202" cy="55968"/>
          </a:xfrm>
          <a:custGeom>
            <a:avLst/>
            <a:gdLst/>
            <a:ahLst/>
            <a:cxnLst/>
            <a:rect l="l" t="t" r="r" b="b"/>
            <a:pathLst>
              <a:path w="23202" h="55968">
                <a:moveTo>
                  <a:pt x="11417" y="12077"/>
                </a:moveTo>
                <a:lnTo>
                  <a:pt x="7493" y="0"/>
                </a:lnTo>
                <a:lnTo>
                  <a:pt x="5892" y="19938"/>
                </a:lnTo>
                <a:lnTo>
                  <a:pt x="2057" y="29489"/>
                </a:lnTo>
                <a:lnTo>
                  <a:pt x="0" y="55968"/>
                </a:lnTo>
                <a:lnTo>
                  <a:pt x="12166" y="54203"/>
                </a:lnTo>
                <a:lnTo>
                  <a:pt x="17970" y="45021"/>
                </a:lnTo>
                <a:lnTo>
                  <a:pt x="22834" y="30429"/>
                </a:lnTo>
                <a:lnTo>
                  <a:pt x="23202" y="21247"/>
                </a:lnTo>
                <a:lnTo>
                  <a:pt x="22364" y="21805"/>
                </a:lnTo>
                <a:lnTo>
                  <a:pt x="16383" y="21805"/>
                </a:lnTo>
                <a:lnTo>
                  <a:pt x="11417" y="12077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629964" y="8298511"/>
            <a:ext cx="25361" cy="49784"/>
          </a:xfrm>
          <a:custGeom>
            <a:avLst/>
            <a:gdLst/>
            <a:ahLst/>
            <a:cxnLst/>
            <a:rect l="l" t="t" r="r" b="b"/>
            <a:pathLst>
              <a:path w="25361" h="49783">
                <a:moveTo>
                  <a:pt x="20307" y="16751"/>
                </a:moveTo>
                <a:lnTo>
                  <a:pt x="13665" y="6921"/>
                </a:lnTo>
                <a:lnTo>
                  <a:pt x="9639" y="0"/>
                </a:lnTo>
                <a:lnTo>
                  <a:pt x="4114" y="24231"/>
                </a:lnTo>
                <a:lnTo>
                  <a:pt x="4495" y="25920"/>
                </a:lnTo>
                <a:lnTo>
                  <a:pt x="1689" y="36220"/>
                </a:lnTo>
                <a:lnTo>
                  <a:pt x="0" y="49783"/>
                </a:lnTo>
                <a:lnTo>
                  <a:pt x="14325" y="49136"/>
                </a:lnTo>
                <a:lnTo>
                  <a:pt x="21805" y="35191"/>
                </a:lnTo>
                <a:lnTo>
                  <a:pt x="25361" y="16281"/>
                </a:lnTo>
                <a:lnTo>
                  <a:pt x="24523" y="16840"/>
                </a:lnTo>
                <a:lnTo>
                  <a:pt x="20307" y="16751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1961377" y="8299904"/>
            <a:ext cx="111569" cy="50927"/>
          </a:xfrm>
          <a:custGeom>
            <a:avLst/>
            <a:gdLst/>
            <a:ahLst/>
            <a:cxnLst/>
            <a:rect l="l" t="t" r="r" b="b"/>
            <a:pathLst>
              <a:path w="111569" h="50926">
                <a:moveTo>
                  <a:pt x="16382" y="15824"/>
                </a:moveTo>
                <a:lnTo>
                  <a:pt x="10667" y="0"/>
                </a:lnTo>
                <a:lnTo>
                  <a:pt x="5714" y="21259"/>
                </a:lnTo>
                <a:lnTo>
                  <a:pt x="5524" y="30429"/>
                </a:lnTo>
                <a:lnTo>
                  <a:pt x="0" y="47840"/>
                </a:lnTo>
                <a:lnTo>
                  <a:pt x="5435" y="49517"/>
                </a:lnTo>
                <a:lnTo>
                  <a:pt x="100431" y="50926"/>
                </a:lnTo>
                <a:lnTo>
                  <a:pt x="105867" y="43065"/>
                </a:lnTo>
                <a:lnTo>
                  <a:pt x="111290" y="25653"/>
                </a:lnTo>
                <a:lnTo>
                  <a:pt x="111569" y="16484"/>
                </a:lnTo>
                <a:lnTo>
                  <a:pt x="16382" y="15824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1866657" y="8363653"/>
            <a:ext cx="6362" cy="4673"/>
          </a:xfrm>
          <a:custGeom>
            <a:avLst/>
            <a:gdLst/>
            <a:ahLst/>
            <a:cxnLst/>
            <a:rect l="l" t="t" r="r" b="b"/>
            <a:pathLst>
              <a:path w="6362" h="4673">
                <a:moveTo>
                  <a:pt x="2616" y="3556"/>
                </a:moveTo>
                <a:lnTo>
                  <a:pt x="6362" y="4673"/>
                </a:lnTo>
                <a:lnTo>
                  <a:pt x="2616" y="279"/>
                </a:lnTo>
                <a:lnTo>
                  <a:pt x="0" y="0"/>
                </a:lnTo>
                <a:lnTo>
                  <a:pt x="2616" y="3556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1873027" y="8368330"/>
            <a:ext cx="4584" cy="3276"/>
          </a:xfrm>
          <a:custGeom>
            <a:avLst/>
            <a:gdLst/>
            <a:ahLst/>
            <a:cxnLst/>
            <a:rect l="l" t="t" r="r" b="b"/>
            <a:pathLst>
              <a:path w="4584" h="3276">
                <a:moveTo>
                  <a:pt x="1206" y="2158"/>
                </a:moveTo>
                <a:lnTo>
                  <a:pt x="4584" y="3276"/>
                </a:lnTo>
                <a:lnTo>
                  <a:pt x="2984" y="380"/>
                </a:lnTo>
                <a:lnTo>
                  <a:pt x="0" y="0"/>
                </a:lnTo>
                <a:lnTo>
                  <a:pt x="1206" y="2158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2409169" y="8474010"/>
            <a:ext cx="23114" cy="54279"/>
          </a:xfrm>
          <a:custGeom>
            <a:avLst/>
            <a:gdLst/>
            <a:ahLst/>
            <a:cxnLst/>
            <a:rect l="l" t="t" r="r" b="b"/>
            <a:pathLst>
              <a:path w="23113" h="54279">
                <a:moveTo>
                  <a:pt x="11976" y="53911"/>
                </a:moveTo>
                <a:lnTo>
                  <a:pt x="19748" y="41833"/>
                </a:lnTo>
                <a:lnTo>
                  <a:pt x="22923" y="28828"/>
                </a:lnTo>
                <a:lnTo>
                  <a:pt x="23113" y="21145"/>
                </a:lnTo>
                <a:lnTo>
                  <a:pt x="20866" y="21894"/>
                </a:lnTo>
                <a:lnTo>
                  <a:pt x="16560" y="21805"/>
                </a:lnTo>
                <a:lnTo>
                  <a:pt x="13284" y="16751"/>
                </a:lnTo>
                <a:lnTo>
                  <a:pt x="7569" y="0"/>
                </a:lnTo>
                <a:lnTo>
                  <a:pt x="6819" y="17500"/>
                </a:lnTo>
                <a:lnTo>
                  <a:pt x="1866" y="29197"/>
                </a:lnTo>
                <a:lnTo>
                  <a:pt x="0" y="54279"/>
                </a:lnTo>
                <a:lnTo>
                  <a:pt x="11976" y="53911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2629962" y="8477382"/>
            <a:ext cx="25273" cy="51003"/>
          </a:xfrm>
          <a:custGeom>
            <a:avLst/>
            <a:gdLst/>
            <a:ahLst/>
            <a:cxnLst/>
            <a:rect l="l" t="t" r="r" b="b"/>
            <a:pathLst>
              <a:path w="25273" h="51003">
                <a:moveTo>
                  <a:pt x="9639" y="0"/>
                </a:moveTo>
                <a:lnTo>
                  <a:pt x="4127" y="24333"/>
                </a:lnTo>
                <a:lnTo>
                  <a:pt x="0" y="49885"/>
                </a:lnTo>
                <a:lnTo>
                  <a:pt x="11607" y="51003"/>
                </a:lnTo>
                <a:lnTo>
                  <a:pt x="13766" y="50355"/>
                </a:lnTo>
                <a:lnTo>
                  <a:pt x="21805" y="36868"/>
                </a:lnTo>
                <a:lnTo>
                  <a:pt x="25272" y="17868"/>
                </a:lnTo>
                <a:lnTo>
                  <a:pt x="20218" y="18427"/>
                </a:lnTo>
                <a:lnTo>
                  <a:pt x="13576" y="8699"/>
                </a:lnTo>
                <a:lnTo>
                  <a:pt x="9639" y="0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1961849" y="8480188"/>
            <a:ext cx="111099" cy="49225"/>
          </a:xfrm>
          <a:custGeom>
            <a:avLst/>
            <a:gdLst/>
            <a:ahLst/>
            <a:cxnLst/>
            <a:rect l="l" t="t" r="r" b="b"/>
            <a:pathLst>
              <a:path w="111099" h="49225">
                <a:moveTo>
                  <a:pt x="16471" y="15532"/>
                </a:moveTo>
                <a:lnTo>
                  <a:pt x="10388" y="0"/>
                </a:lnTo>
                <a:lnTo>
                  <a:pt x="5245" y="21526"/>
                </a:lnTo>
                <a:lnTo>
                  <a:pt x="5054" y="29108"/>
                </a:lnTo>
                <a:lnTo>
                  <a:pt x="1676" y="40436"/>
                </a:lnTo>
                <a:lnTo>
                  <a:pt x="0" y="48107"/>
                </a:lnTo>
                <a:lnTo>
                  <a:pt x="101269" y="49225"/>
                </a:lnTo>
                <a:lnTo>
                  <a:pt x="105397" y="41643"/>
                </a:lnTo>
                <a:lnTo>
                  <a:pt x="110731" y="24231"/>
                </a:lnTo>
                <a:lnTo>
                  <a:pt x="111099" y="16751"/>
                </a:lnTo>
                <a:lnTo>
                  <a:pt x="16471" y="15532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1648752" y="8547112"/>
            <a:ext cx="17513" cy="9829"/>
          </a:xfrm>
          <a:custGeom>
            <a:avLst/>
            <a:gdLst/>
            <a:ahLst/>
            <a:cxnLst/>
            <a:rect l="l" t="t" r="r" b="b"/>
            <a:pathLst>
              <a:path w="17513" h="9829">
                <a:moveTo>
                  <a:pt x="939" y="2336"/>
                </a:moveTo>
                <a:lnTo>
                  <a:pt x="17513" y="9829"/>
                </a:lnTo>
                <a:lnTo>
                  <a:pt x="17233" y="7391"/>
                </a:lnTo>
                <a:lnTo>
                  <a:pt x="0" y="0"/>
                </a:lnTo>
                <a:lnTo>
                  <a:pt x="939" y="2336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409261" y="8652969"/>
            <a:ext cx="23025" cy="55968"/>
          </a:xfrm>
          <a:custGeom>
            <a:avLst/>
            <a:gdLst/>
            <a:ahLst/>
            <a:cxnLst/>
            <a:rect l="l" t="t" r="r" b="b"/>
            <a:pathLst>
              <a:path w="23025" h="55968">
                <a:moveTo>
                  <a:pt x="7480" y="0"/>
                </a:moveTo>
                <a:lnTo>
                  <a:pt x="5892" y="19939"/>
                </a:lnTo>
                <a:lnTo>
                  <a:pt x="2057" y="29476"/>
                </a:lnTo>
                <a:lnTo>
                  <a:pt x="0" y="55968"/>
                </a:lnTo>
                <a:lnTo>
                  <a:pt x="12166" y="54190"/>
                </a:lnTo>
                <a:lnTo>
                  <a:pt x="17970" y="45021"/>
                </a:lnTo>
                <a:lnTo>
                  <a:pt x="22834" y="30416"/>
                </a:lnTo>
                <a:lnTo>
                  <a:pt x="23025" y="22745"/>
                </a:lnTo>
                <a:lnTo>
                  <a:pt x="18059" y="23876"/>
                </a:lnTo>
                <a:lnTo>
                  <a:pt x="13004" y="16941"/>
                </a:lnTo>
                <a:lnTo>
                  <a:pt x="7480" y="0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629964" y="8657927"/>
            <a:ext cx="25361" cy="49898"/>
          </a:xfrm>
          <a:custGeom>
            <a:avLst/>
            <a:gdLst/>
            <a:ahLst/>
            <a:cxnLst/>
            <a:rect l="l" t="t" r="r" b="b"/>
            <a:pathLst>
              <a:path w="25361" h="49898">
                <a:moveTo>
                  <a:pt x="20307" y="16852"/>
                </a:moveTo>
                <a:lnTo>
                  <a:pt x="13665" y="7023"/>
                </a:lnTo>
                <a:lnTo>
                  <a:pt x="9639" y="0"/>
                </a:lnTo>
                <a:lnTo>
                  <a:pt x="4114" y="24333"/>
                </a:lnTo>
                <a:lnTo>
                  <a:pt x="4495" y="26022"/>
                </a:lnTo>
                <a:lnTo>
                  <a:pt x="1689" y="36322"/>
                </a:lnTo>
                <a:lnTo>
                  <a:pt x="0" y="49898"/>
                </a:lnTo>
                <a:lnTo>
                  <a:pt x="14325" y="49237"/>
                </a:lnTo>
                <a:lnTo>
                  <a:pt x="21805" y="35191"/>
                </a:lnTo>
                <a:lnTo>
                  <a:pt x="25361" y="16383"/>
                </a:lnTo>
                <a:lnTo>
                  <a:pt x="24523" y="16941"/>
                </a:lnTo>
                <a:lnTo>
                  <a:pt x="20307" y="16852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1961377" y="8659422"/>
            <a:ext cx="111569" cy="50927"/>
          </a:xfrm>
          <a:custGeom>
            <a:avLst/>
            <a:gdLst/>
            <a:ahLst/>
            <a:cxnLst/>
            <a:rect l="l" t="t" r="r" b="b"/>
            <a:pathLst>
              <a:path w="111569" h="50926">
                <a:moveTo>
                  <a:pt x="16382" y="15824"/>
                </a:moveTo>
                <a:lnTo>
                  <a:pt x="10667" y="0"/>
                </a:lnTo>
                <a:lnTo>
                  <a:pt x="5892" y="21348"/>
                </a:lnTo>
                <a:lnTo>
                  <a:pt x="5524" y="30429"/>
                </a:lnTo>
                <a:lnTo>
                  <a:pt x="0" y="47828"/>
                </a:lnTo>
                <a:lnTo>
                  <a:pt x="5435" y="49517"/>
                </a:lnTo>
                <a:lnTo>
                  <a:pt x="100431" y="50927"/>
                </a:lnTo>
                <a:lnTo>
                  <a:pt x="105867" y="43065"/>
                </a:lnTo>
                <a:lnTo>
                  <a:pt x="111290" y="25654"/>
                </a:lnTo>
                <a:lnTo>
                  <a:pt x="111569" y="16484"/>
                </a:lnTo>
                <a:lnTo>
                  <a:pt x="16382" y="15824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1866657" y="8723172"/>
            <a:ext cx="6362" cy="4673"/>
          </a:xfrm>
          <a:custGeom>
            <a:avLst/>
            <a:gdLst/>
            <a:ahLst/>
            <a:cxnLst/>
            <a:rect l="l" t="t" r="r" b="b"/>
            <a:pathLst>
              <a:path w="6362" h="4673">
                <a:moveTo>
                  <a:pt x="2616" y="3555"/>
                </a:moveTo>
                <a:lnTo>
                  <a:pt x="6362" y="4673"/>
                </a:lnTo>
                <a:lnTo>
                  <a:pt x="2616" y="190"/>
                </a:lnTo>
                <a:lnTo>
                  <a:pt x="0" y="0"/>
                </a:lnTo>
                <a:lnTo>
                  <a:pt x="2616" y="3555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1873027" y="8727851"/>
            <a:ext cx="4584" cy="3276"/>
          </a:xfrm>
          <a:custGeom>
            <a:avLst/>
            <a:gdLst/>
            <a:ahLst/>
            <a:cxnLst/>
            <a:rect l="l" t="t" r="r" b="b"/>
            <a:pathLst>
              <a:path w="4584" h="3276">
                <a:moveTo>
                  <a:pt x="1206" y="2146"/>
                </a:moveTo>
                <a:lnTo>
                  <a:pt x="4584" y="3276"/>
                </a:lnTo>
                <a:lnTo>
                  <a:pt x="2984" y="381"/>
                </a:lnTo>
                <a:lnTo>
                  <a:pt x="0" y="0"/>
                </a:lnTo>
                <a:lnTo>
                  <a:pt x="1206" y="2146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409169" y="8833528"/>
            <a:ext cx="23114" cy="54279"/>
          </a:xfrm>
          <a:custGeom>
            <a:avLst/>
            <a:gdLst/>
            <a:ahLst/>
            <a:cxnLst/>
            <a:rect l="l" t="t" r="r" b="b"/>
            <a:pathLst>
              <a:path w="23113" h="54279">
                <a:moveTo>
                  <a:pt x="11976" y="53911"/>
                </a:moveTo>
                <a:lnTo>
                  <a:pt x="19748" y="41833"/>
                </a:lnTo>
                <a:lnTo>
                  <a:pt x="22923" y="28828"/>
                </a:lnTo>
                <a:lnTo>
                  <a:pt x="23113" y="21145"/>
                </a:lnTo>
                <a:lnTo>
                  <a:pt x="20866" y="21894"/>
                </a:lnTo>
                <a:lnTo>
                  <a:pt x="16560" y="21805"/>
                </a:lnTo>
                <a:lnTo>
                  <a:pt x="13284" y="16751"/>
                </a:lnTo>
                <a:lnTo>
                  <a:pt x="7569" y="0"/>
                </a:lnTo>
                <a:lnTo>
                  <a:pt x="6819" y="17500"/>
                </a:lnTo>
                <a:lnTo>
                  <a:pt x="1866" y="29197"/>
                </a:lnTo>
                <a:lnTo>
                  <a:pt x="0" y="54279"/>
                </a:lnTo>
                <a:lnTo>
                  <a:pt x="11976" y="53911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629962" y="8836897"/>
            <a:ext cx="25273" cy="51003"/>
          </a:xfrm>
          <a:custGeom>
            <a:avLst/>
            <a:gdLst/>
            <a:ahLst/>
            <a:cxnLst/>
            <a:rect l="l" t="t" r="r" b="b"/>
            <a:pathLst>
              <a:path w="25273" h="51003">
                <a:moveTo>
                  <a:pt x="9639" y="0"/>
                </a:moveTo>
                <a:lnTo>
                  <a:pt x="4127" y="24333"/>
                </a:lnTo>
                <a:lnTo>
                  <a:pt x="0" y="49885"/>
                </a:lnTo>
                <a:lnTo>
                  <a:pt x="11607" y="51003"/>
                </a:lnTo>
                <a:lnTo>
                  <a:pt x="14046" y="50533"/>
                </a:lnTo>
                <a:lnTo>
                  <a:pt x="21805" y="36868"/>
                </a:lnTo>
                <a:lnTo>
                  <a:pt x="25272" y="17868"/>
                </a:lnTo>
                <a:lnTo>
                  <a:pt x="20218" y="18427"/>
                </a:lnTo>
                <a:lnTo>
                  <a:pt x="13576" y="8699"/>
                </a:lnTo>
                <a:lnTo>
                  <a:pt x="9639" y="0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1961849" y="8839708"/>
            <a:ext cx="111099" cy="49136"/>
          </a:xfrm>
          <a:custGeom>
            <a:avLst/>
            <a:gdLst/>
            <a:ahLst/>
            <a:cxnLst/>
            <a:rect l="l" t="t" r="r" b="b"/>
            <a:pathLst>
              <a:path w="111099" h="49136">
                <a:moveTo>
                  <a:pt x="16471" y="15532"/>
                </a:moveTo>
                <a:lnTo>
                  <a:pt x="10388" y="0"/>
                </a:lnTo>
                <a:lnTo>
                  <a:pt x="5245" y="23202"/>
                </a:lnTo>
                <a:lnTo>
                  <a:pt x="5613" y="24803"/>
                </a:lnTo>
                <a:lnTo>
                  <a:pt x="0" y="48107"/>
                </a:lnTo>
                <a:lnTo>
                  <a:pt x="101269" y="49136"/>
                </a:lnTo>
                <a:lnTo>
                  <a:pt x="105397" y="41643"/>
                </a:lnTo>
                <a:lnTo>
                  <a:pt x="110731" y="24244"/>
                </a:lnTo>
                <a:lnTo>
                  <a:pt x="111099" y="16751"/>
                </a:lnTo>
                <a:lnTo>
                  <a:pt x="16471" y="15532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1648663" y="8907099"/>
            <a:ext cx="17602" cy="9359"/>
          </a:xfrm>
          <a:custGeom>
            <a:avLst/>
            <a:gdLst/>
            <a:ahLst/>
            <a:cxnLst/>
            <a:rect l="l" t="t" r="r" b="b"/>
            <a:pathLst>
              <a:path w="17602" h="9359">
                <a:moveTo>
                  <a:pt x="1028" y="1777"/>
                </a:moveTo>
                <a:lnTo>
                  <a:pt x="17602" y="9359"/>
                </a:lnTo>
                <a:lnTo>
                  <a:pt x="17322" y="6832"/>
                </a:lnTo>
                <a:lnTo>
                  <a:pt x="0" y="0"/>
                </a:lnTo>
                <a:lnTo>
                  <a:pt x="1028" y="1777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2409257" y="9014171"/>
            <a:ext cx="23025" cy="54292"/>
          </a:xfrm>
          <a:custGeom>
            <a:avLst/>
            <a:gdLst/>
            <a:ahLst/>
            <a:cxnLst/>
            <a:rect l="l" t="t" r="r" b="b"/>
            <a:pathLst>
              <a:path w="23025" h="54292">
                <a:moveTo>
                  <a:pt x="16471" y="21717"/>
                </a:moveTo>
                <a:lnTo>
                  <a:pt x="8140" y="558"/>
                </a:lnTo>
                <a:lnTo>
                  <a:pt x="7492" y="0"/>
                </a:lnTo>
                <a:lnTo>
                  <a:pt x="5892" y="18249"/>
                </a:lnTo>
                <a:lnTo>
                  <a:pt x="2057" y="27698"/>
                </a:lnTo>
                <a:lnTo>
                  <a:pt x="0" y="54292"/>
                </a:lnTo>
                <a:lnTo>
                  <a:pt x="11696" y="53632"/>
                </a:lnTo>
                <a:lnTo>
                  <a:pt x="19557" y="40068"/>
                </a:lnTo>
                <a:lnTo>
                  <a:pt x="22834" y="28740"/>
                </a:lnTo>
                <a:lnTo>
                  <a:pt x="23025" y="21069"/>
                </a:lnTo>
                <a:lnTo>
                  <a:pt x="16471" y="21717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2629964" y="9017444"/>
            <a:ext cx="25082" cy="49898"/>
          </a:xfrm>
          <a:custGeom>
            <a:avLst/>
            <a:gdLst/>
            <a:ahLst/>
            <a:cxnLst/>
            <a:rect l="l" t="t" r="r" b="b"/>
            <a:pathLst>
              <a:path w="25082" h="49898">
                <a:moveTo>
                  <a:pt x="20218" y="16751"/>
                </a:moveTo>
                <a:lnTo>
                  <a:pt x="13665" y="7023"/>
                </a:lnTo>
                <a:lnTo>
                  <a:pt x="9639" y="0"/>
                </a:lnTo>
                <a:lnTo>
                  <a:pt x="4114" y="24333"/>
                </a:lnTo>
                <a:lnTo>
                  <a:pt x="4495" y="25933"/>
                </a:lnTo>
                <a:lnTo>
                  <a:pt x="1689" y="36322"/>
                </a:lnTo>
                <a:lnTo>
                  <a:pt x="0" y="49898"/>
                </a:lnTo>
                <a:lnTo>
                  <a:pt x="14325" y="49237"/>
                </a:lnTo>
                <a:lnTo>
                  <a:pt x="23393" y="30327"/>
                </a:lnTo>
                <a:lnTo>
                  <a:pt x="25082" y="17792"/>
                </a:lnTo>
                <a:lnTo>
                  <a:pt x="20218" y="16751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961377" y="9018850"/>
            <a:ext cx="111569" cy="51015"/>
          </a:xfrm>
          <a:custGeom>
            <a:avLst/>
            <a:gdLst/>
            <a:ahLst/>
            <a:cxnLst/>
            <a:rect l="l" t="t" r="r" b="b"/>
            <a:pathLst>
              <a:path w="111569" h="51015">
                <a:moveTo>
                  <a:pt x="16382" y="15913"/>
                </a:moveTo>
                <a:lnTo>
                  <a:pt x="10667" y="0"/>
                </a:lnTo>
                <a:lnTo>
                  <a:pt x="8712" y="11048"/>
                </a:lnTo>
                <a:lnTo>
                  <a:pt x="5803" y="21437"/>
                </a:lnTo>
                <a:lnTo>
                  <a:pt x="5524" y="30518"/>
                </a:lnTo>
                <a:lnTo>
                  <a:pt x="0" y="47929"/>
                </a:lnTo>
                <a:lnTo>
                  <a:pt x="3657" y="49606"/>
                </a:lnTo>
                <a:lnTo>
                  <a:pt x="100431" y="51015"/>
                </a:lnTo>
                <a:lnTo>
                  <a:pt x="104736" y="45211"/>
                </a:lnTo>
                <a:lnTo>
                  <a:pt x="111290" y="25742"/>
                </a:lnTo>
                <a:lnTo>
                  <a:pt x="111569" y="16573"/>
                </a:lnTo>
                <a:lnTo>
                  <a:pt x="16382" y="15913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1866653" y="9082689"/>
            <a:ext cx="5994" cy="4775"/>
          </a:xfrm>
          <a:custGeom>
            <a:avLst/>
            <a:gdLst/>
            <a:ahLst/>
            <a:cxnLst/>
            <a:rect l="l" t="t" r="r" b="b"/>
            <a:pathLst>
              <a:path w="5994" h="4775">
                <a:moveTo>
                  <a:pt x="939" y="1866"/>
                </a:moveTo>
                <a:lnTo>
                  <a:pt x="5994" y="4775"/>
                </a:lnTo>
                <a:lnTo>
                  <a:pt x="4673" y="1587"/>
                </a:lnTo>
                <a:lnTo>
                  <a:pt x="0" y="0"/>
                </a:lnTo>
                <a:lnTo>
                  <a:pt x="939" y="1866"/>
                </a:lnTo>
                <a:close/>
              </a:path>
            </a:pathLst>
          </a:custGeom>
          <a:solidFill>
            <a:srgbClr val="3D3A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2790485" y="7790910"/>
            <a:ext cx="1689" cy="12738"/>
          </a:xfrm>
          <a:custGeom>
            <a:avLst/>
            <a:gdLst/>
            <a:ahLst/>
            <a:cxnLst/>
            <a:rect l="l" t="t" r="r" b="b"/>
            <a:pathLst>
              <a:path w="1689" h="12738">
                <a:moveTo>
                  <a:pt x="0" y="101"/>
                </a:moveTo>
                <a:lnTo>
                  <a:pt x="88" y="12738"/>
                </a:lnTo>
                <a:lnTo>
                  <a:pt x="1600" y="12636"/>
                </a:lnTo>
                <a:lnTo>
                  <a:pt x="1689" y="0"/>
                </a:lnTo>
                <a:lnTo>
                  <a:pt x="0" y="101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2202021" y="8246931"/>
            <a:ext cx="178117" cy="93687"/>
          </a:xfrm>
          <a:custGeom>
            <a:avLst/>
            <a:gdLst/>
            <a:ahLst/>
            <a:cxnLst/>
            <a:rect l="l" t="t" r="r" b="b"/>
            <a:pathLst>
              <a:path w="178117" h="93687">
                <a:moveTo>
                  <a:pt x="95097" y="53632"/>
                </a:moveTo>
                <a:lnTo>
                  <a:pt x="98374" y="63271"/>
                </a:lnTo>
                <a:lnTo>
                  <a:pt x="121221" y="87706"/>
                </a:lnTo>
                <a:lnTo>
                  <a:pt x="136563" y="93599"/>
                </a:lnTo>
                <a:lnTo>
                  <a:pt x="145554" y="92659"/>
                </a:lnTo>
                <a:lnTo>
                  <a:pt x="152285" y="93687"/>
                </a:lnTo>
                <a:lnTo>
                  <a:pt x="151917" y="84518"/>
                </a:lnTo>
                <a:lnTo>
                  <a:pt x="163614" y="92011"/>
                </a:lnTo>
                <a:lnTo>
                  <a:pt x="165392" y="85928"/>
                </a:lnTo>
                <a:lnTo>
                  <a:pt x="162775" y="84899"/>
                </a:lnTo>
                <a:lnTo>
                  <a:pt x="162687" y="83121"/>
                </a:lnTo>
                <a:lnTo>
                  <a:pt x="168300" y="80213"/>
                </a:lnTo>
                <a:lnTo>
                  <a:pt x="171577" y="59156"/>
                </a:lnTo>
                <a:lnTo>
                  <a:pt x="178117" y="47739"/>
                </a:lnTo>
                <a:lnTo>
                  <a:pt x="178117" y="40525"/>
                </a:lnTo>
                <a:lnTo>
                  <a:pt x="174663" y="30988"/>
                </a:lnTo>
                <a:lnTo>
                  <a:pt x="173253" y="20967"/>
                </a:lnTo>
                <a:lnTo>
                  <a:pt x="160159" y="4775"/>
                </a:lnTo>
                <a:lnTo>
                  <a:pt x="153695" y="1498"/>
                </a:lnTo>
                <a:lnTo>
                  <a:pt x="138531" y="0"/>
                </a:lnTo>
                <a:lnTo>
                  <a:pt x="123748" y="3187"/>
                </a:lnTo>
                <a:lnTo>
                  <a:pt x="118872" y="6362"/>
                </a:lnTo>
                <a:lnTo>
                  <a:pt x="22567" y="7302"/>
                </a:lnTo>
                <a:lnTo>
                  <a:pt x="13017" y="16002"/>
                </a:lnTo>
                <a:lnTo>
                  <a:pt x="2247" y="37820"/>
                </a:lnTo>
                <a:lnTo>
                  <a:pt x="0" y="53073"/>
                </a:lnTo>
                <a:lnTo>
                  <a:pt x="95097" y="53632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1852902" y="8246744"/>
            <a:ext cx="81521" cy="94157"/>
          </a:xfrm>
          <a:custGeom>
            <a:avLst/>
            <a:gdLst/>
            <a:ahLst/>
            <a:cxnLst/>
            <a:rect l="l" t="t" r="r" b="b"/>
            <a:pathLst>
              <a:path w="81521" h="94157">
                <a:moveTo>
                  <a:pt x="76657" y="69075"/>
                </a:moveTo>
                <a:lnTo>
                  <a:pt x="78244" y="60934"/>
                </a:lnTo>
                <a:lnTo>
                  <a:pt x="81521" y="56070"/>
                </a:lnTo>
                <a:lnTo>
                  <a:pt x="81419" y="42405"/>
                </a:lnTo>
                <a:lnTo>
                  <a:pt x="79743" y="35941"/>
                </a:lnTo>
                <a:lnTo>
                  <a:pt x="78244" y="22834"/>
                </a:lnTo>
                <a:lnTo>
                  <a:pt x="66916" y="8140"/>
                </a:lnTo>
                <a:lnTo>
                  <a:pt x="62052" y="3276"/>
                </a:lnTo>
                <a:lnTo>
                  <a:pt x="42024" y="0"/>
                </a:lnTo>
                <a:lnTo>
                  <a:pt x="20675" y="6184"/>
                </a:lnTo>
                <a:lnTo>
                  <a:pt x="16941" y="9639"/>
                </a:lnTo>
                <a:lnTo>
                  <a:pt x="14973" y="13855"/>
                </a:lnTo>
                <a:lnTo>
                  <a:pt x="5143" y="25273"/>
                </a:lnTo>
                <a:lnTo>
                  <a:pt x="0" y="37998"/>
                </a:lnTo>
                <a:lnTo>
                  <a:pt x="88" y="50546"/>
                </a:lnTo>
                <a:lnTo>
                  <a:pt x="1587" y="58788"/>
                </a:lnTo>
                <a:lnTo>
                  <a:pt x="8420" y="71602"/>
                </a:lnTo>
                <a:lnTo>
                  <a:pt x="24612" y="86207"/>
                </a:lnTo>
                <a:lnTo>
                  <a:pt x="38277" y="94157"/>
                </a:lnTo>
                <a:lnTo>
                  <a:pt x="53822" y="92849"/>
                </a:lnTo>
                <a:lnTo>
                  <a:pt x="58127" y="93040"/>
                </a:lnTo>
                <a:lnTo>
                  <a:pt x="66636" y="89954"/>
                </a:lnTo>
                <a:lnTo>
                  <a:pt x="69824" y="86385"/>
                </a:lnTo>
                <a:lnTo>
                  <a:pt x="66916" y="83019"/>
                </a:lnTo>
                <a:lnTo>
                  <a:pt x="66357" y="81343"/>
                </a:lnTo>
                <a:lnTo>
                  <a:pt x="71691" y="77127"/>
                </a:lnTo>
                <a:lnTo>
                  <a:pt x="76657" y="69075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1629571" y="8246835"/>
            <a:ext cx="235407" cy="93789"/>
          </a:xfrm>
          <a:custGeom>
            <a:avLst/>
            <a:gdLst/>
            <a:ahLst/>
            <a:cxnLst/>
            <a:rect l="l" t="t" r="r" b="b"/>
            <a:pathLst>
              <a:path w="235407" h="93789">
                <a:moveTo>
                  <a:pt x="6083" y="20967"/>
                </a:moveTo>
                <a:lnTo>
                  <a:pt x="0" y="40716"/>
                </a:lnTo>
                <a:lnTo>
                  <a:pt x="2057" y="60286"/>
                </a:lnTo>
                <a:lnTo>
                  <a:pt x="3835" y="65049"/>
                </a:lnTo>
                <a:lnTo>
                  <a:pt x="18338" y="76669"/>
                </a:lnTo>
                <a:lnTo>
                  <a:pt x="26670" y="87807"/>
                </a:lnTo>
                <a:lnTo>
                  <a:pt x="36309" y="92849"/>
                </a:lnTo>
                <a:lnTo>
                  <a:pt x="41465" y="93789"/>
                </a:lnTo>
                <a:lnTo>
                  <a:pt x="48856" y="91173"/>
                </a:lnTo>
                <a:lnTo>
                  <a:pt x="61861" y="89484"/>
                </a:lnTo>
                <a:lnTo>
                  <a:pt x="214337" y="90144"/>
                </a:lnTo>
                <a:lnTo>
                  <a:pt x="210591" y="74422"/>
                </a:lnTo>
                <a:lnTo>
                  <a:pt x="61772" y="74790"/>
                </a:lnTo>
                <a:lnTo>
                  <a:pt x="55499" y="79844"/>
                </a:lnTo>
                <a:lnTo>
                  <a:pt x="43992" y="81343"/>
                </a:lnTo>
                <a:lnTo>
                  <a:pt x="34721" y="81343"/>
                </a:lnTo>
                <a:lnTo>
                  <a:pt x="28257" y="74879"/>
                </a:lnTo>
                <a:lnTo>
                  <a:pt x="20218" y="71513"/>
                </a:lnTo>
                <a:lnTo>
                  <a:pt x="10388" y="63373"/>
                </a:lnTo>
                <a:lnTo>
                  <a:pt x="5334" y="53822"/>
                </a:lnTo>
                <a:lnTo>
                  <a:pt x="5334" y="37909"/>
                </a:lnTo>
                <a:lnTo>
                  <a:pt x="11226" y="22555"/>
                </a:lnTo>
                <a:lnTo>
                  <a:pt x="24422" y="9829"/>
                </a:lnTo>
                <a:lnTo>
                  <a:pt x="39027" y="4876"/>
                </a:lnTo>
                <a:lnTo>
                  <a:pt x="51003" y="4876"/>
                </a:lnTo>
                <a:lnTo>
                  <a:pt x="59055" y="8242"/>
                </a:lnTo>
                <a:lnTo>
                  <a:pt x="230530" y="9652"/>
                </a:lnTo>
                <a:lnTo>
                  <a:pt x="235407" y="4775"/>
                </a:lnTo>
                <a:lnTo>
                  <a:pt x="203949" y="3276"/>
                </a:lnTo>
                <a:lnTo>
                  <a:pt x="57467" y="1689"/>
                </a:lnTo>
                <a:lnTo>
                  <a:pt x="40716" y="0"/>
                </a:lnTo>
                <a:lnTo>
                  <a:pt x="21056" y="6096"/>
                </a:lnTo>
                <a:lnTo>
                  <a:pt x="6083" y="20967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2406642" y="8249932"/>
            <a:ext cx="194779" cy="91071"/>
          </a:xfrm>
          <a:custGeom>
            <a:avLst/>
            <a:gdLst/>
            <a:ahLst/>
            <a:cxnLst/>
            <a:rect l="l" t="t" r="r" b="b"/>
            <a:pathLst>
              <a:path w="194779" h="91071">
                <a:moveTo>
                  <a:pt x="185419" y="89471"/>
                </a:moveTo>
                <a:lnTo>
                  <a:pt x="181203" y="87884"/>
                </a:lnTo>
                <a:lnTo>
                  <a:pt x="181394" y="86385"/>
                </a:lnTo>
                <a:lnTo>
                  <a:pt x="176237" y="83108"/>
                </a:lnTo>
                <a:lnTo>
                  <a:pt x="180644" y="81432"/>
                </a:lnTo>
                <a:lnTo>
                  <a:pt x="187655" y="73469"/>
                </a:lnTo>
                <a:lnTo>
                  <a:pt x="189814" y="67487"/>
                </a:lnTo>
                <a:lnTo>
                  <a:pt x="191312" y="51104"/>
                </a:lnTo>
                <a:lnTo>
                  <a:pt x="194779" y="43141"/>
                </a:lnTo>
                <a:lnTo>
                  <a:pt x="194779" y="26111"/>
                </a:lnTo>
                <a:lnTo>
                  <a:pt x="188315" y="13004"/>
                </a:lnTo>
                <a:lnTo>
                  <a:pt x="178676" y="1587"/>
                </a:lnTo>
                <a:lnTo>
                  <a:pt x="176898" y="88"/>
                </a:lnTo>
                <a:lnTo>
                  <a:pt x="0" y="0"/>
                </a:lnTo>
                <a:lnTo>
                  <a:pt x="8229" y="8051"/>
                </a:lnTo>
                <a:lnTo>
                  <a:pt x="176898" y="8229"/>
                </a:lnTo>
                <a:lnTo>
                  <a:pt x="181673" y="13195"/>
                </a:lnTo>
                <a:lnTo>
                  <a:pt x="191503" y="32753"/>
                </a:lnTo>
                <a:lnTo>
                  <a:pt x="189903" y="44729"/>
                </a:lnTo>
                <a:lnTo>
                  <a:pt x="186448" y="52692"/>
                </a:lnTo>
                <a:lnTo>
                  <a:pt x="184950" y="65887"/>
                </a:lnTo>
                <a:lnTo>
                  <a:pt x="181673" y="70662"/>
                </a:lnTo>
                <a:lnTo>
                  <a:pt x="178028" y="73558"/>
                </a:lnTo>
                <a:lnTo>
                  <a:pt x="27609" y="75717"/>
                </a:lnTo>
                <a:lnTo>
                  <a:pt x="24612" y="85737"/>
                </a:lnTo>
                <a:lnTo>
                  <a:pt x="176898" y="86296"/>
                </a:lnTo>
                <a:lnTo>
                  <a:pt x="180543" y="91071"/>
                </a:lnTo>
                <a:lnTo>
                  <a:pt x="185419" y="89471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2201937" y="8427485"/>
            <a:ext cx="178308" cy="93789"/>
          </a:xfrm>
          <a:custGeom>
            <a:avLst/>
            <a:gdLst/>
            <a:ahLst/>
            <a:cxnLst/>
            <a:rect l="l" t="t" r="r" b="b"/>
            <a:pathLst>
              <a:path w="178307" h="93789">
                <a:moveTo>
                  <a:pt x="164261" y="82461"/>
                </a:moveTo>
                <a:lnTo>
                  <a:pt x="168567" y="78714"/>
                </a:lnTo>
                <a:lnTo>
                  <a:pt x="171754" y="57467"/>
                </a:lnTo>
                <a:lnTo>
                  <a:pt x="178308" y="46050"/>
                </a:lnTo>
                <a:lnTo>
                  <a:pt x="176530" y="34162"/>
                </a:lnTo>
                <a:lnTo>
                  <a:pt x="174752" y="29387"/>
                </a:lnTo>
                <a:lnTo>
                  <a:pt x="173342" y="19380"/>
                </a:lnTo>
                <a:lnTo>
                  <a:pt x="165290" y="9550"/>
                </a:lnTo>
                <a:lnTo>
                  <a:pt x="161925" y="4775"/>
                </a:lnTo>
                <a:lnTo>
                  <a:pt x="148818" y="0"/>
                </a:lnTo>
                <a:lnTo>
                  <a:pt x="133654" y="0"/>
                </a:lnTo>
                <a:lnTo>
                  <a:pt x="125412" y="1498"/>
                </a:lnTo>
                <a:lnTo>
                  <a:pt x="117551" y="6553"/>
                </a:lnTo>
                <a:lnTo>
                  <a:pt x="20967" y="7302"/>
                </a:lnTo>
                <a:lnTo>
                  <a:pt x="13106" y="14414"/>
                </a:lnTo>
                <a:lnTo>
                  <a:pt x="2336" y="36220"/>
                </a:lnTo>
                <a:lnTo>
                  <a:pt x="0" y="51384"/>
                </a:lnTo>
                <a:lnTo>
                  <a:pt x="95186" y="51955"/>
                </a:lnTo>
                <a:lnTo>
                  <a:pt x="96685" y="58686"/>
                </a:lnTo>
                <a:lnTo>
                  <a:pt x="106603" y="73101"/>
                </a:lnTo>
                <a:lnTo>
                  <a:pt x="111467" y="76377"/>
                </a:lnTo>
                <a:lnTo>
                  <a:pt x="122986" y="87706"/>
                </a:lnTo>
                <a:lnTo>
                  <a:pt x="136372" y="92481"/>
                </a:lnTo>
                <a:lnTo>
                  <a:pt x="152285" y="93789"/>
                </a:lnTo>
                <a:lnTo>
                  <a:pt x="151536" y="84429"/>
                </a:lnTo>
                <a:lnTo>
                  <a:pt x="153593" y="84340"/>
                </a:lnTo>
                <a:lnTo>
                  <a:pt x="161925" y="91071"/>
                </a:lnTo>
                <a:lnTo>
                  <a:pt x="165379" y="92100"/>
                </a:lnTo>
                <a:lnTo>
                  <a:pt x="164261" y="82461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1852900" y="8427388"/>
            <a:ext cx="81521" cy="93599"/>
          </a:xfrm>
          <a:custGeom>
            <a:avLst/>
            <a:gdLst/>
            <a:ahLst/>
            <a:cxnLst/>
            <a:rect l="l" t="t" r="r" b="b"/>
            <a:pathLst>
              <a:path w="81521" h="93599">
                <a:moveTo>
                  <a:pt x="88" y="50546"/>
                </a:moveTo>
                <a:lnTo>
                  <a:pt x="3454" y="63373"/>
                </a:lnTo>
                <a:lnTo>
                  <a:pt x="6730" y="68237"/>
                </a:lnTo>
                <a:lnTo>
                  <a:pt x="26212" y="86118"/>
                </a:lnTo>
                <a:lnTo>
                  <a:pt x="40055" y="93599"/>
                </a:lnTo>
                <a:lnTo>
                  <a:pt x="61493" y="91262"/>
                </a:lnTo>
                <a:lnTo>
                  <a:pt x="68326" y="87807"/>
                </a:lnTo>
                <a:lnTo>
                  <a:pt x="68795" y="82931"/>
                </a:lnTo>
                <a:lnTo>
                  <a:pt x="66078" y="81254"/>
                </a:lnTo>
                <a:lnTo>
                  <a:pt x="74409" y="71615"/>
                </a:lnTo>
                <a:lnTo>
                  <a:pt x="80022" y="57759"/>
                </a:lnTo>
                <a:lnTo>
                  <a:pt x="81521" y="55981"/>
                </a:lnTo>
                <a:lnTo>
                  <a:pt x="81419" y="40716"/>
                </a:lnTo>
                <a:lnTo>
                  <a:pt x="79743" y="34264"/>
                </a:lnTo>
                <a:lnTo>
                  <a:pt x="78346" y="21069"/>
                </a:lnTo>
                <a:lnTo>
                  <a:pt x="65430" y="4686"/>
                </a:lnTo>
                <a:lnTo>
                  <a:pt x="56997" y="1689"/>
                </a:lnTo>
                <a:lnTo>
                  <a:pt x="50545" y="101"/>
                </a:lnTo>
                <a:lnTo>
                  <a:pt x="38557" y="0"/>
                </a:lnTo>
                <a:lnTo>
                  <a:pt x="21805" y="4406"/>
                </a:lnTo>
                <a:lnTo>
                  <a:pt x="5143" y="23495"/>
                </a:lnTo>
                <a:lnTo>
                  <a:pt x="0" y="37909"/>
                </a:lnTo>
                <a:lnTo>
                  <a:pt x="88" y="50546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1629571" y="8427388"/>
            <a:ext cx="237083" cy="92570"/>
          </a:xfrm>
          <a:custGeom>
            <a:avLst/>
            <a:gdLst/>
            <a:ahLst/>
            <a:cxnLst/>
            <a:rect l="l" t="t" r="r" b="b"/>
            <a:pathLst>
              <a:path w="237083" h="92570">
                <a:moveTo>
                  <a:pt x="42303" y="3187"/>
                </a:moveTo>
                <a:lnTo>
                  <a:pt x="47739" y="3187"/>
                </a:lnTo>
                <a:lnTo>
                  <a:pt x="60655" y="8242"/>
                </a:lnTo>
                <a:lnTo>
                  <a:pt x="230441" y="9550"/>
                </a:lnTo>
                <a:lnTo>
                  <a:pt x="237083" y="3098"/>
                </a:lnTo>
                <a:lnTo>
                  <a:pt x="60744" y="1689"/>
                </a:lnTo>
                <a:lnTo>
                  <a:pt x="54279" y="101"/>
                </a:lnTo>
                <a:lnTo>
                  <a:pt x="39027" y="0"/>
                </a:lnTo>
                <a:lnTo>
                  <a:pt x="34251" y="1778"/>
                </a:lnTo>
                <a:lnTo>
                  <a:pt x="22644" y="4406"/>
                </a:lnTo>
                <a:lnTo>
                  <a:pt x="4394" y="24244"/>
                </a:lnTo>
                <a:lnTo>
                  <a:pt x="0" y="40716"/>
                </a:lnTo>
                <a:lnTo>
                  <a:pt x="3365" y="63931"/>
                </a:lnTo>
                <a:lnTo>
                  <a:pt x="13563" y="71615"/>
                </a:lnTo>
                <a:lnTo>
                  <a:pt x="29756" y="89674"/>
                </a:lnTo>
                <a:lnTo>
                  <a:pt x="42024" y="92570"/>
                </a:lnTo>
                <a:lnTo>
                  <a:pt x="52692" y="89585"/>
                </a:lnTo>
                <a:lnTo>
                  <a:pt x="56997" y="89763"/>
                </a:lnTo>
                <a:lnTo>
                  <a:pt x="62522" y="88087"/>
                </a:lnTo>
                <a:lnTo>
                  <a:pt x="197396" y="87896"/>
                </a:lnTo>
                <a:lnTo>
                  <a:pt x="214058" y="88836"/>
                </a:lnTo>
                <a:lnTo>
                  <a:pt x="210591" y="74422"/>
                </a:lnTo>
                <a:lnTo>
                  <a:pt x="61772" y="74790"/>
                </a:lnTo>
                <a:lnTo>
                  <a:pt x="59334" y="77228"/>
                </a:lnTo>
                <a:lnTo>
                  <a:pt x="52133" y="79844"/>
                </a:lnTo>
                <a:lnTo>
                  <a:pt x="33134" y="79756"/>
                </a:lnTo>
                <a:lnTo>
                  <a:pt x="29946" y="74790"/>
                </a:lnTo>
                <a:lnTo>
                  <a:pt x="21894" y="71424"/>
                </a:lnTo>
                <a:lnTo>
                  <a:pt x="8610" y="60375"/>
                </a:lnTo>
                <a:lnTo>
                  <a:pt x="5333" y="52146"/>
                </a:lnTo>
                <a:lnTo>
                  <a:pt x="5333" y="37909"/>
                </a:lnTo>
                <a:lnTo>
                  <a:pt x="11226" y="22555"/>
                </a:lnTo>
                <a:lnTo>
                  <a:pt x="26492" y="8610"/>
                </a:lnTo>
                <a:lnTo>
                  <a:pt x="42303" y="3187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2405141" y="8428796"/>
            <a:ext cx="196278" cy="92290"/>
          </a:xfrm>
          <a:custGeom>
            <a:avLst/>
            <a:gdLst/>
            <a:ahLst/>
            <a:cxnLst/>
            <a:rect l="l" t="t" r="r" b="b"/>
            <a:pathLst>
              <a:path w="196278" h="92290">
                <a:moveTo>
                  <a:pt x="189153" y="73482"/>
                </a:moveTo>
                <a:lnTo>
                  <a:pt x="191414" y="69176"/>
                </a:lnTo>
                <a:lnTo>
                  <a:pt x="193941" y="47358"/>
                </a:lnTo>
                <a:lnTo>
                  <a:pt x="196278" y="43154"/>
                </a:lnTo>
                <a:lnTo>
                  <a:pt x="196176" y="27889"/>
                </a:lnTo>
                <a:lnTo>
                  <a:pt x="186448" y="8331"/>
                </a:lnTo>
                <a:lnTo>
                  <a:pt x="176720" y="190"/>
                </a:lnTo>
                <a:lnTo>
                  <a:pt x="0" y="0"/>
                </a:lnTo>
                <a:lnTo>
                  <a:pt x="9728" y="8140"/>
                </a:lnTo>
                <a:lnTo>
                  <a:pt x="176720" y="8331"/>
                </a:lnTo>
                <a:lnTo>
                  <a:pt x="181394" y="11798"/>
                </a:lnTo>
                <a:lnTo>
                  <a:pt x="193090" y="32753"/>
                </a:lnTo>
                <a:lnTo>
                  <a:pt x="191312" y="44742"/>
                </a:lnTo>
                <a:lnTo>
                  <a:pt x="187947" y="54381"/>
                </a:lnTo>
                <a:lnTo>
                  <a:pt x="186537" y="65989"/>
                </a:lnTo>
                <a:lnTo>
                  <a:pt x="179336" y="75069"/>
                </a:lnTo>
                <a:lnTo>
                  <a:pt x="29108" y="75818"/>
                </a:lnTo>
                <a:lnTo>
                  <a:pt x="26301" y="84429"/>
                </a:lnTo>
                <a:lnTo>
                  <a:pt x="176809" y="84988"/>
                </a:lnTo>
                <a:lnTo>
                  <a:pt x="179705" y="87795"/>
                </a:lnTo>
                <a:lnTo>
                  <a:pt x="181584" y="92290"/>
                </a:lnTo>
                <a:lnTo>
                  <a:pt x="188595" y="90423"/>
                </a:lnTo>
                <a:lnTo>
                  <a:pt x="183172" y="84797"/>
                </a:lnTo>
                <a:lnTo>
                  <a:pt x="179146" y="83311"/>
                </a:lnTo>
                <a:lnTo>
                  <a:pt x="181864" y="82372"/>
                </a:lnTo>
                <a:lnTo>
                  <a:pt x="189153" y="73482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2431254" y="8514725"/>
            <a:ext cx="151345" cy="1498"/>
          </a:xfrm>
          <a:custGeom>
            <a:avLst/>
            <a:gdLst/>
            <a:ahLst/>
            <a:cxnLst/>
            <a:rect l="l" t="t" r="r" b="b"/>
            <a:pathLst>
              <a:path w="151345" h="1498">
                <a:moveTo>
                  <a:pt x="88" y="0"/>
                </a:moveTo>
                <a:lnTo>
                  <a:pt x="0" y="1498"/>
                </a:lnTo>
                <a:lnTo>
                  <a:pt x="150685" y="939"/>
                </a:lnTo>
                <a:lnTo>
                  <a:pt x="151345" y="0"/>
                </a:lnTo>
                <a:lnTo>
                  <a:pt x="88" y="0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2202021" y="8606362"/>
            <a:ext cx="178117" cy="95656"/>
          </a:xfrm>
          <a:custGeom>
            <a:avLst/>
            <a:gdLst/>
            <a:ahLst/>
            <a:cxnLst/>
            <a:rect l="l" t="t" r="r" b="b"/>
            <a:pathLst>
              <a:path w="178117" h="95656">
                <a:moveTo>
                  <a:pt x="174663" y="31076"/>
                </a:moveTo>
                <a:lnTo>
                  <a:pt x="173253" y="21056"/>
                </a:lnTo>
                <a:lnTo>
                  <a:pt x="160159" y="4864"/>
                </a:lnTo>
                <a:lnTo>
                  <a:pt x="153695" y="1587"/>
                </a:lnTo>
                <a:lnTo>
                  <a:pt x="138531" y="0"/>
                </a:lnTo>
                <a:lnTo>
                  <a:pt x="123748" y="3276"/>
                </a:lnTo>
                <a:lnTo>
                  <a:pt x="118872" y="6451"/>
                </a:lnTo>
                <a:lnTo>
                  <a:pt x="22567" y="7391"/>
                </a:lnTo>
                <a:lnTo>
                  <a:pt x="13017" y="16090"/>
                </a:lnTo>
                <a:lnTo>
                  <a:pt x="2247" y="37896"/>
                </a:lnTo>
                <a:lnTo>
                  <a:pt x="0" y="53162"/>
                </a:lnTo>
                <a:lnTo>
                  <a:pt x="95097" y="53721"/>
                </a:lnTo>
                <a:lnTo>
                  <a:pt x="98374" y="63360"/>
                </a:lnTo>
                <a:lnTo>
                  <a:pt x="103339" y="69824"/>
                </a:lnTo>
                <a:lnTo>
                  <a:pt x="121221" y="87706"/>
                </a:lnTo>
                <a:lnTo>
                  <a:pt x="136283" y="93967"/>
                </a:lnTo>
                <a:lnTo>
                  <a:pt x="138252" y="92748"/>
                </a:lnTo>
                <a:lnTo>
                  <a:pt x="145554" y="92748"/>
                </a:lnTo>
                <a:lnTo>
                  <a:pt x="153695" y="95656"/>
                </a:lnTo>
                <a:lnTo>
                  <a:pt x="151257" y="84696"/>
                </a:lnTo>
                <a:lnTo>
                  <a:pt x="163614" y="92100"/>
                </a:lnTo>
                <a:lnTo>
                  <a:pt x="165392" y="85915"/>
                </a:lnTo>
                <a:lnTo>
                  <a:pt x="162687" y="84988"/>
                </a:lnTo>
                <a:lnTo>
                  <a:pt x="162687" y="83210"/>
                </a:lnTo>
                <a:lnTo>
                  <a:pt x="168300" y="80302"/>
                </a:lnTo>
                <a:lnTo>
                  <a:pt x="171577" y="59156"/>
                </a:lnTo>
                <a:lnTo>
                  <a:pt x="178117" y="47828"/>
                </a:lnTo>
                <a:lnTo>
                  <a:pt x="178117" y="40614"/>
                </a:lnTo>
                <a:lnTo>
                  <a:pt x="174663" y="31076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852891" y="8606268"/>
            <a:ext cx="81534" cy="94157"/>
          </a:xfrm>
          <a:custGeom>
            <a:avLst/>
            <a:gdLst/>
            <a:ahLst/>
            <a:cxnLst/>
            <a:rect l="l" t="t" r="r" b="b"/>
            <a:pathLst>
              <a:path w="81533" h="94157">
                <a:moveTo>
                  <a:pt x="101" y="50545"/>
                </a:moveTo>
                <a:lnTo>
                  <a:pt x="1600" y="58775"/>
                </a:lnTo>
                <a:lnTo>
                  <a:pt x="8331" y="71602"/>
                </a:lnTo>
                <a:lnTo>
                  <a:pt x="24625" y="86194"/>
                </a:lnTo>
                <a:lnTo>
                  <a:pt x="38290" y="94157"/>
                </a:lnTo>
                <a:lnTo>
                  <a:pt x="43992" y="92748"/>
                </a:lnTo>
                <a:lnTo>
                  <a:pt x="59728" y="92938"/>
                </a:lnTo>
                <a:lnTo>
                  <a:pt x="66370" y="91160"/>
                </a:lnTo>
                <a:lnTo>
                  <a:pt x="66649" y="87972"/>
                </a:lnTo>
                <a:lnTo>
                  <a:pt x="70103" y="86296"/>
                </a:lnTo>
                <a:lnTo>
                  <a:pt x="69176" y="84416"/>
                </a:lnTo>
                <a:lnTo>
                  <a:pt x="66459" y="82829"/>
                </a:lnTo>
                <a:lnTo>
                  <a:pt x="66370" y="81432"/>
                </a:lnTo>
                <a:lnTo>
                  <a:pt x="71704" y="77127"/>
                </a:lnTo>
                <a:lnTo>
                  <a:pt x="76669" y="69075"/>
                </a:lnTo>
                <a:lnTo>
                  <a:pt x="78257" y="60934"/>
                </a:lnTo>
                <a:lnTo>
                  <a:pt x="81533" y="56057"/>
                </a:lnTo>
                <a:lnTo>
                  <a:pt x="81432" y="42392"/>
                </a:lnTo>
                <a:lnTo>
                  <a:pt x="79755" y="35940"/>
                </a:lnTo>
                <a:lnTo>
                  <a:pt x="78257" y="22834"/>
                </a:lnTo>
                <a:lnTo>
                  <a:pt x="66928" y="8140"/>
                </a:lnTo>
                <a:lnTo>
                  <a:pt x="60375" y="3365"/>
                </a:lnTo>
                <a:lnTo>
                  <a:pt x="45580" y="0"/>
                </a:lnTo>
                <a:lnTo>
                  <a:pt x="23964" y="4584"/>
                </a:lnTo>
                <a:lnTo>
                  <a:pt x="20129" y="6451"/>
                </a:lnTo>
                <a:lnTo>
                  <a:pt x="15735" y="13004"/>
                </a:lnTo>
                <a:lnTo>
                  <a:pt x="5156" y="25272"/>
                </a:lnTo>
                <a:lnTo>
                  <a:pt x="0" y="37998"/>
                </a:lnTo>
                <a:lnTo>
                  <a:pt x="101" y="50545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1629571" y="8606264"/>
            <a:ext cx="235496" cy="93878"/>
          </a:xfrm>
          <a:custGeom>
            <a:avLst/>
            <a:gdLst/>
            <a:ahLst/>
            <a:cxnLst/>
            <a:rect l="l" t="t" r="r" b="b"/>
            <a:pathLst>
              <a:path w="235496" h="93878">
                <a:moveTo>
                  <a:pt x="6083" y="21056"/>
                </a:moveTo>
                <a:lnTo>
                  <a:pt x="0" y="40805"/>
                </a:lnTo>
                <a:lnTo>
                  <a:pt x="2057" y="60375"/>
                </a:lnTo>
                <a:lnTo>
                  <a:pt x="3924" y="65138"/>
                </a:lnTo>
                <a:lnTo>
                  <a:pt x="18338" y="76758"/>
                </a:lnTo>
                <a:lnTo>
                  <a:pt x="26670" y="87896"/>
                </a:lnTo>
                <a:lnTo>
                  <a:pt x="36309" y="92938"/>
                </a:lnTo>
                <a:lnTo>
                  <a:pt x="41465" y="93878"/>
                </a:lnTo>
                <a:lnTo>
                  <a:pt x="48856" y="91262"/>
                </a:lnTo>
                <a:lnTo>
                  <a:pt x="61861" y="89573"/>
                </a:lnTo>
                <a:lnTo>
                  <a:pt x="214337" y="90233"/>
                </a:lnTo>
                <a:lnTo>
                  <a:pt x="210591" y="74510"/>
                </a:lnTo>
                <a:lnTo>
                  <a:pt x="61772" y="74879"/>
                </a:lnTo>
                <a:lnTo>
                  <a:pt x="55499" y="79933"/>
                </a:lnTo>
                <a:lnTo>
                  <a:pt x="43992" y="81432"/>
                </a:lnTo>
                <a:lnTo>
                  <a:pt x="34721" y="81432"/>
                </a:lnTo>
                <a:lnTo>
                  <a:pt x="29857" y="76555"/>
                </a:lnTo>
                <a:lnTo>
                  <a:pt x="18618" y="69913"/>
                </a:lnTo>
                <a:lnTo>
                  <a:pt x="10477" y="63461"/>
                </a:lnTo>
                <a:lnTo>
                  <a:pt x="5334" y="53911"/>
                </a:lnTo>
                <a:lnTo>
                  <a:pt x="5334" y="37998"/>
                </a:lnTo>
                <a:lnTo>
                  <a:pt x="11226" y="22644"/>
                </a:lnTo>
                <a:lnTo>
                  <a:pt x="24422" y="9829"/>
                </a:lnTo>
                <a:lnTo>
                  <a:pt x="40716" y="5054"/>
                </a:lnTo>
                <a:lnTo>
                  <a:pt x="51003" y="4953"/>
                </a:lnTo>
                <a:lnTo>
                  <a:pt x="59055" y="8331"/>
                </a:lnTo>
                <a:lnTo>
                  <a:pt x="232130" y="9639"/>
                </a:lnTo>
                <a:lnTo>
                  <a:pt x="235026" y="7112"/>
                </a:lnTo>
                <a:lnTo>
                  <a:pt x="235496" y="4953"/>
                </a:lnTo>
                <a:lnTo>
                  <a:pt x="57467" y="1778"/>
                </a:lnTo>
                <a:lnTo>
                  <a:pt x="40716" y="0"/>
                </a:lnTo>
                <a:lnTo>
                  <a:pt x="21056" y="6083"/>
                </a:lnTo>
                <a:lnTo>
                  <a:pt x="6083" y="21056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406642" y="8609440"/>
            <a:ext cx="194767" cy="92202"/>
          </a:xfrm>
          <a:custGeom>
            <a:avLst/>
            <a:gdLst/>
            <a:ahLst/>
            <a:cxnLst/>
            <a:rect l="l" t="t" r="r" b="b"/>
            <a:pathLst>
              <a:path w="194767" h="92201">
                <a:moveTo>
                  <a:pt x="176987" y="86207"/>
                </a:moveTo>
                <a:lnTo>
                  <a:pt x="178587" y="87896"/>
                </a:lnTo>
                <a:lnTo>
                  <a:pt x="179235" y="92202"/>
                </a:lnTo>
                <a:lnTo>
                  <a:pt x="187096" y="89585"/>
                </a:lnTo>
                <a:lnTo>
                  <a:pt x="181203" y="88455"/>
                </a:lnTo>
                <a:lnTo>
                  <a:pt x="179793" y="84899"/>
                </a:lnTo>
                <a:lnTo>
                  <a:pt x="176237" y="83210"/>
                </a:lnTo>
                <a:lnTo>
                  <a:pt x="180644" y="81432"/>
                </a:lnTo>
                <a:lnTo>
                  <a:pt x="187655" y="73380"/>
                </a:lnTo>
                <a:lnTo>
                  <a:pt x="189903" y="69176"/>
                </a:lnTo>
                <a:lnTo>
                  <a:pt x="191312" y="51015"/>
                </a:lnTo>
                <a:lnTo>
                  <a:pt x="194767" y="43154"/>
                </a:lnTo>
                <a:lnTo>
                  <a:pt x="194767" y="26123"/>
                </a:lnTo>
                <a:lnTo>
                  <a:pt x="186537" y="10020"/>
                </a:lnTo>
                <a:lnTo>
                  <a:pt x="176898" y="101"/>
                </a:lnTo>
                <a:lnTo>
                  <a:pt x="0" y="0"/>
                </a:lnTo>
                <a:lnTo>
                  <a:pt x="8229" y="8051"/>
                </a:lnTo>
                <a:lnTo>
                  <a:pt x="176898" y="8242"/>
                </a:lnTo>
                <a:lnTo>
                  <a:pt x="181673" y="13208"/>
                </a:lnTo>
                <a:lnTo>
                  <a:pt x="191503" y="32766"/>
                </a:lnTo>
                <a:lnTo>
                  <a:pt x="189903" y="44742"/>
                </a:lnTo>
                <a:lnTo>
                  <a:pt x="186448" y="52705"/>
                </a:lnTo>
                <a:lnTo>
                  <a:pt x="184950" y="65900"/>
                </a:lnTo>
                <a:lnTo>
                  <a:pt x="179514" y="73380"/>
                </a:lnTo>
                <a:lnTo>
                  <a:pt x="27609" y="75730"/>
                </a:lnTo>
                <a:lnTo>
                  <a:pt x="24612" y="85737"/>
                </a:lnTo>
                <a:lnTo>
                  <a:pt x="176987" y="86207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201926" y="8786915"/>
            <a:ext cx="178308" cy="93878"/>
          </a:xfrm>
          <a:custGeom>
            <a:avLst/>
            <a:gdLst/>
            <a:ahLst/>
            <a:cxnLst/>
            <a:rect l="l" t="t" r="r" b="b"/>
            <a:pathLst>
              <a:path w="178307" h="93878">
                <a:moveTo>
                  <a:pt x="95199" y="52031"/>
                </a:moveTo>
                <a:lnTo>
                  <a:pt x="96697" y="58686"/>
                </a:lnTo>
                <a:lnTo>
                  <a:pt x="106616" y="73190"/>
                </a:lnTo>
                <a:lnTo>
                  <a:pt x="111480" y="76466"/>
                </a:lnTo>
                <a:lnTo>
                  <a:pt x="122999" y="87795"/>
                </a:lnTo>
                <a:lnTo>
                  <a:pt x="136283" y="92659"/>
                </a:lnTo>
                <a:lnTo>
                  <a:pt x="152298" y="93878"/>
                </a:lnTo>
                <a:lnTo>
                  <a:pt x="151549" y="84518"/>
                </a:lnTo>
                <a:lnTo>
                  <a:pt x="153606" y="84429"/>
                </a:lnTo>
                <a:lnTo>
                  <a:pt x="161937" y="91160"/>
                </a:lnTo>
                <a:lnTo>
                  <a:pt x="165392" y="92189"/>
                </a:lnTo>
                <a:lnTo>
                  <a:pt x="164274" y="83946"/>
                </a:lnTo>
                <a:lnTo>
                  <a:pt x="164553" y="81432"/>
                </a:lnTo>
                <a:lnTo>
                  <a:pt x="168579" y="78803"/>
                </a:lnTo>
                <a:lnTo>
                  <a:pt x="171767" y="57556"/>
                </a:lnTo>
                <a:lnTo>
                  <a:pt x="178308" y="46139"/>
                </a:lnTo>
                <a:lnTo>
                  <a:pt x="176542" y="34162"/>
                </a:lnTo>
                <a:lnTo>
                  <a:pt x="171665" y="17881"/>
                </a:lnTo>
                <a:lnTo>
                  <a:pt x="161747" y="5054"/>
                </a:lnTo>
                <a:lnTo>
                  <a:pt x="155384" y="1587"/>
                </a:lnTo>
                <a:lnTo>
                  <a:pt x="148831" y="0"/>
                </a:lnTo>
                <a:lnTo>
                  <a:pt x="135356" y="88"/>
                </a:lnTo>
                <a:lnTo>
                  <a:pt x="125437" y="1587"/>
                </a:lnTo>
                <a:lnTo>
                  <a:pt x="117563" y="6642"/>
                </a:lnTo>
                <a:lnTo>
                  <a:pt x="20967" y="7391"/>
                </a:lnTo>
                <a:lnTo>
                  <a:pt x="15646" y="12077"/>
                </a:lnTo>
                <a:lnTo>
                  <a:pt x="2349" y="36220"/>
                </a:lnTo>
                <a:lnTo>
                  <a:pt x="0" y="51473"/>
                </a:lnTo>
                <a:lnTo>
                  <a:pt x="95199" y="52031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1852891" y="8786909"/>
            <a:ext cx="81533" cy="93878"/>
          </a:xfrm>
          <a:custGeom>
            <a:avLst/>
            <a:gdLst/>
            <a:ahLst/>
            <a:cxnLst/>
            <a:rect l="l" t="t" r="r" b="b"/>
            <a:pathLst>
              <a:path w="81533" h="93878">
                <a:moveTo>
                  <a:pt x="26212" y="86118"/>
                </a:moveTo>
                <a:lnTo>
                  <a:pt x="38481" y="93878"/>
                </a:lnTo>
                <a:lnTo>
                  <a:pt x="63093" y="91262"/>
                </a:lnTo>
                <a:lnTo>
                  <a:pt x="68338" y="87795"/>
                </a:lnTo>
                <a:lnTo>
                  <a:pt x="68808" y="82842"/>
                </a:lnTo>
                <a:lnTo>
                  <a:pt x="66090" y="81241"/>
                </a:lnTo>
                <a:lnTo>
                  <a:pt x="74422" y="71602"/>
                </a:lnTo>
                <a:lnTo>
                  <a:pt x="80035" y="57746"/>
                </a:lnTo>
                <a:lnTo>
                  <a:pt x="81534" y="55981"/>
                </a:lnTo>
                <a:lnTo>
                  <a:pt x="81432" y="40716"/>
                </a:lnTo>
                <a:lnTo>
                  <a:pt x="78257" y="22745"/>
                </a:lnTo>
                <a:lnTo>
                  <a:pt x="66929" y="6362"/>
                </a:lnTo>
                <a:lnTo>
                  <a:pt x="63652" y="3276"/>
                </a:lnTo>
                <a:lnTo>
                  <a:pt x="48856" y="88"/>
                </a:lnTo>
                <a:lnTo>
                  <a:pt x="38569" y="0"/>
                </a:lnTo>
                <a:lnTo>
                  <a:pt x="22186" y="4406"/>
                </a:lnTo>
                <a:lnTo>
                  <a:pt x="18440" y="7861"/>
                </a:lnTo>
                <a:lnTo>
                  <a:pt x="14236" y="13106"/>
                </a:lnTo>
                <a:lnTo>
                  <a:pt x="5156" y="23495"/>
                </a:lnTo>
                <a:lnTo>
                  <a:pt x="0" y="37909"/>
                </a:lnTo>
                <a:lnTo>
                  <a:pt x="101" y="50546"/>
                </a:lnTo>
                <a:lnTo>
                  <a:pt x="3467" y="63373"/>
                </a:lnTo>
                <a:lnTo>
                  <a:pt x="6553" y="68427"/>
                </a:lnTo>
                <a:lnTo>
                  <a:pt x="26212" y="86118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1629571" y="8786907"/>
            <a:ext cx="237083" cy="92849"/>
          </a:xfrm>
          <a:custGeom>
            <a:avLst/>
            <a:gdLst/>
            <a:ahLst/>
            <a:cxnLst/>
            <a:rect l="l" t="t" r="r" b="b"/>
            <a:pathLst>
              <a:path w="237083" h="92849">
                <a:moveTo>
                  <a:pt x="3365" y="63931"/>
                </a:moveTo>
                <a:lnTo>
                  <a:pt x="18618" y="76377"/>
                </a:lnTo>
                <a:lnTo>
                  <a:pt x="26669" y="87807"/>
                </a:lnTo>
                <a:lnTo>
                  <a:pt x="38468" y="92849"/>
                </a:lnTo>
                <a:lnTo>
                  <a:pt x="52692" y="89573"/>
                </a:lnTo>
                <a:lnTo>
                  <a:pt x="56997" y="89763"/>
                </a:lnTo>
                <a:lnTo>
                  <a:pt x="62522" y="87985"/>
                </a:lnTo>
                <a:lnTo>
                  <a:pt x="195808" y="87896"/>
                </a:lnTo>
                <a:lnTo>
                  <a:pt x="214058" y="88836"/>
                </a:lnTo>
                <a:lnTo>
                  <a:pt x="210591" y="74422"/>
                </a:lnTo>
                <a:lnTo>
                  <a:pt x="61772" y="74790"/>
                </a:lnTo>
                <a:lnTo>
                  <a:pt x="59334" y="77228"/>
                </a:lnTo>
                <a:lnTo>
                  <a:pt x="52133" y="79756"/>
                </a:lnTo>
                <a:lnTo>
                  <a:pt x="33134" y="79756"/>
                </a:lnTo>
                <a:lnTo>
                  <a:pt x="29946" y="74790"/>
                </a:lnTo>
                <a:lnTo>
                  <a:pt x="21894" y="71424"/>
                </a:lnTo>
                <a:lnTo>
                  <a:pt x="8610" y="60375"/>
                </a:lnTo>
                <a:lnTo>
                  <a:pt x="5333" y="52133"/>
                </a:lnTo>
                <a:lnTo>
                  <a:pt x="5333" y="37909"/>
                </a:lnTo>
                <a:lnTo>
                  <a:pt x="11226" y="22555"/>
                </a:lnTo>
                <a:lnTo>
                  <a:pt x="26492" y="8623"/>
                </a:lnTo>
                <a:lnTo>
                  <a:pt x="42303" y="3187"/>
                </a:lnTo>
                <a:lnTo>
                  <a:pt x="47739" y="3187"/>
                </a:lnTo>
                <a:lnTo>
                  <a:pt x="60655" y="8242"/>
                </a:lnTo>
                <a:lnTo>
                  <a:pt x="230441" y="9550"/>
                </a:lnTo>
                <a:lnTo>
                  <a:pt x="237083" y="3098"/>
                </a:lnTo>
                <a:lnTo>
                  <a:pt x="60744" y="1689"/>
                </a:lnTo>
                <a:lnTo>
                  <a:pt x="54279" y="101"/>
                </a:lnTo>
                <a:lnTo>
                  <a:pt x="39027" y="0"/>
                </a:lnTo>
                <a:lnTo>
                  <a:pt x="20967" y="5994"/>
                </a:lnTo>
                <a:lnTo>
                  <a:pt x="4394" y="24244"/>
                </a:lnTo>
                <a:lnTo>
                  <a:pt x="0" y="40716"/>
                </a:lnTo>
                <a:lnTo>
                  <a:pt x="3365" y="63931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2405139" y="8788316"/>
            <a:ext cx="196176" cy="92290"/>
          </a:xfrm>
          <a:custGeom>
            <a:avLst/>
            <a:gdLst/>
            <a:ahLst/>
            <a:cxnLst/>
            <a:rect l="l" t="t" r="r" b="b"/>
            <a:pathLst>
              <a:path w="196176" h="92290">
                <a:moveTo>
                  <a:pt x="186080" y="88455"/>
                </a:moveTo>
                <a:lnTo>
                  <a:pt x="184670" y="84988"/>
                </a:lnTo>
                <a:lnTo>
                  <a:pt x="179336" y="83299"/>
                </a:lnTo>
                <a:lnTo>
                  <a:pt x="183730" y="81521"/>
                </a:lnTo>
                <a:lnTo>
                  <a:pt x="188036" y="75628"/>
                </a:lnTo>
                <a:lnTo>
                  <a:pt x="191414" y="69164"/>
                </a:lnTo>
                <a:lnTo>
                  <a:pt x="192811" y="52793"/>
                </a:lnTo>
                <a:lnTo>
                  <a:pt x="196176" y="43141"/>
                </a:lnTo>
                <a:lnTo>
                  <a:pt x="196176" y="27889"/>
                </a:lnTo>
                <a:lnTo>
                  <a:pt x="188226" y="11417"/>
                </a:lnTo>
                <a:lnTo>
                  <a:pt x="176720" y="190"/>
                </a:lnTo>
                <a:lnTo>
                  <a:pt x="0" y="0"/>
                </a:lnTo>
                <a:lnTo>
                  <a:pt x="9728" y="8140"/>
                </a:lnTo>
                <a:lnTo>
                  <a:pt x="176720" y="8331"/>
                </a:lnTo>
                <a:lnTo>
                  <a:pt x="183362" y="14693"/>
                </a:lnTo>
                <a:lnTo>
                  <a:pt x="193090" y="32753"/>
                </a:lnTo>
                <a:lnTo>
                  <a:pt x="191312" y="44742"/>
                </a:lnTo>
                <a:lnTo>
                  <a:pt x="187947" y="54381"/>
                </a:lnTo>
                <a:lnTo>
                  <a:pt x="186537" y="65989"/>
                </a:lnTo>
                <a:lnTo>
                  <a:pt x="179336" y="75069"/>
                </a:lnTo>
                <a:lnTo>
                  <a:pt x="29108" y="75819"/>
                </a:lnTo>
                <a:lnTo>
                  <a:pt x="26301" y="84429"/>
                </a:lnTo>
                <a:lnTo>
                  <a:pt x="176720" y="84988"/>
                </a:lnTo>
                <a:lnTo>
                  <a:pt x="177279" y="85915"/>
                </a:lnTo>
                <a:lnTo>
                  <a:pt x="183260" y="86487"/>
                </a:lnTo>
                <a:lnTo>
                  <a:pt x="179527" y="88074"/>
                </a:lnTo>
                <a:lnTo>
                  <a:pt x="181673" y="92290"/>
                </a:lnTo>
                <a:lnTo>
                  <a:pt x="190195" y="90512"/>
                </a:lnTo>
                <a:lnTo>
                  <a:pt x="186080" y="88455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2431254" y="8874232"/>
            <a:ext cx="151155" cy="1511"/>
          </a:xfrm>
          <a:custGeom>
            <a:avLst/>
            <a:gdLst/>
            <a:ahLst/>
            <a:cxnLst/>
            <a:rect l="l" t="t" r="r" b="b"/>
            <a:pathLst>
              <a:path w="151155" h="1511">
                <a:moveTo>
                  <a:pt x="88" y="0"/>
                </a:moveTo>
                <a:lnTo>
                  <a:pt x="0" y="1511"/>
                </a:lnTo>
                <a:lnTo>
                  <a:pt x="150596" y="952"/>
                </a:lnTo>
                <a:lnTo>
                  <a:pt x="151155" y="0"/>
                </a:lnTo>
                <a:lnTo>
                  <a:pt x="88" y="0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2202028" y="8965775"/>
            <a:ext cx="178117" cy="95758"/>
          </a:xfrm>
          <a:custGeom>
            <a:avLst/>
            <a:gdLst/>
            <a:ahLst/>
            <a:cxnLst/>
            <a:rect l="l" t="t" r="r" b="b"/>
            <a:pathLst>
              <a:path w="178117" h="95757">
                <a:moveTo>
                  <a:pt x="162763" y="84061"/>
                </a:moveTo>
                <a:lnTo>
                  <a:pt x="168478" y="80594"/>
                </a:lnTo>
                <a:lnTo>
                  <a:pt x="171653" y="59258"/>
                </a:lnTo>
                <a:lnTo>
                  <a:pt x="178117" y="47929"/>
                </a:lnTo>
                <a:lnTo>
                  <a:pt x="178117" y="40716"/>
                </a:lnTo>
                <a:lnTo>
                  <a:pt x="174650" y="31178"/>
                </a:lnTo>
                <a:lnTo>
                  <a:pt x="173253" y="21158"/>
                </a:lnTo>
                <a:lnTo>
                  <a:pt x="160146" y="4965"/>
                </a:lnTo>
                <a:lnTo>
                  <a:pt x="143763" y="0"/>
                </a:lnTo>
                <a:lnTo>
                  <a:pt x="123736" y="3276"/>
                </a:lnTo>
                <a:lnTo>
                  <a:pt x="118871" y="6553"/>
                </a:lnTo>
                <a:lnTo>
                  <a:pt x="20866" y="9080"/>
                </a:lnTo>
                <a:lnTo>
                  <a:pt x="13004" y="16192"/>
                </a:lnTo>
                <a:lnTo>
                  <a:pt x="2247" y="38011"/>
                </a:lnTo>
                <a:lnTo>
                  <a:pt x="0" y="53263"/>
                </a:lnTo>
                <a:lnTo>
                  <a:pt x="95097" y="53822"/>
                </a:lnTo>
                <a:lnTo>
                  <a:pt x="98374" y="63461"/>
                </a:lnTo>
                <a:lnTo>
                  <a:pt x="103327" y="69926"/>
                </a:lnTo>
                <a:lnTo>
                  <a:pt x="121208" y="87807"/>
                </a:lnTo>
                <a:lnTo>
                  <a:pt x="136461" y="94170"/>
                </a:lnTo>
                <a:lnTo>
                  <a:pt x="140017" y="92849"/>
                </a:lnTo>
                <a:lnTo>
                  <a:pt x="147231" y="92760"/>
                </a:lnTo>
                <a:lnTo>
                  <a:pt x="153682" y="95758"/>
                </a:lnTo>
                <a:lnTo>
                  <a:pt x="151917" y="84709"/>
                </a:lnTo>
                <a:lnTo>
                  <a:pt x="163702" y="92113"/>
                </a:lnTo>
                <a:lnTo>
                  <a:pt x="164642" y="86309"/>
                </a:lnTo>
                <a:lnTo>
                  <a:pt x="162763" y="84061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1852891" y="8965782"/>
            <a:ext cx="81534" cy="94348"/>
          </a:xfrm>
          <a:custGeom>
            <a:avLst/>
            <a:gdLst/>
            <a:ahLst/>
            <a:cxnLst/>
            <a:rect l="l" t="t" r="r" b="b"/>
            <a:pathLst>
              <a:path w="81533" h="94348">
                <a:moveTo>
                  <a:pt x="76669" y="69075"/>
                </a:moveTo>
                <a:lnTo>
                  <a:pt x="78257" y="60934"/>
                </a:lnTo>
                <a:lnTo>
                  <a:pt x="81533" y="56070"/>
                </a:lnTo>
                <a:lnTo>
                  <a:pt x="81432" y="42405"/>
                </a:lnTo>
                <a:lnTo>
                  <a:pt x="79755" y="35941"/>
                </a:lnTo>
                <a:lnTo>
                  <a:pt x="78257" y="22834"/>
                </a:lnTo>
                <a:lnTo>
                  <a:pt x="66928" y="8140"/>
                </a:lnTo>
                <a:lnTo>
                  <a:pt x="60375" y="3276"/>
                </a:lnTo>
                <a:lnTo>
                  <a:pt x="45580" y="0"/>
                </a:lnTo>
                <a:lnTo>
                  <a:pt x="23875" y="4495"/>
                </a:lnTo>
                <a:lnTo>
                  <a:pt x="18630" y="8140"/>
                </a:lnTo>
                <a:lnTo>
                  <a:pt x="18541" y="9169"/>
                </a:lnTo>
                <a:lnTo>
                  <a:pt x="5156" y="25184"/>
                </a:lnTo>
                <a:lnTo>
                  <a:pt x="0" y="37909"/>
                </a:lnTo>
                <a:lnTo>
                  <a:pt x="101" y="50546"/>
                </a:lnTo>
                <a:lnTo>
                  <a:pt x="1600" y="58775"/>
                </a:lnTo>
                <a:lnTo>
                  <a:pt x="6743" y="69926"/>
                </a:lnTo>
                <a:lnTo>
                  <a:pt x="24625" y="86207"/>
                </a:lnTo>
                <a:lnTo>
                  <a:pt x="38099" y="94348"/>
                </a:lnTo>
                <a:lnTo>
                  <a:pt x="43992" y="92760"/>
                </a:lnTo>
                <a:lnTo>
                  <a:pt x="58038" y="92938"/>
                </a:lnTo>
                <a:lnTo>
                  <a:pt x="66459" y="91160"/>
                </a:lnTo>
                <a:lnTo>
                  <a:pt x="66649" y="87896"/>
                </a:lnTo>
                <a:lnTo>
                  <a:pt x="70103" y="86296"/>
                </a:lnTo>
                <a:lnTo>
                  <a:pt x="69176" y="84429"/>
                </a:lnTo>
                <a:lnTo>
                  <a:pt x="66459" y="82829"/>
                </a:lnTo>
                <a:lnTo>
                  <a:pt x="66268" y="81432"/>
                </a:lnTo>
                <a:lnTo>
                  <a:pt x="71704" y="77127"/>
                </a:lnTo>
                <a:lnTo>
                  <a:pt x="76669" y="69075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2406642" y="8968964"/>
            <a:ext cx="194767" cy="86487"/>
          </a:xfrm>
          <a:custGeom>
            <a:avLst/>
            <a:gdLst/>
            <a:ahLst/>
            <a:cxnLst/>
            <a:rect l="l" t="t" r="r" b="b"/>
            <a:pathLst>
              <a:path w="194767" h="86486">
                <a:moveTo>
                  <a:pt x="189903" y="44742"/>
                </a:moveTo>
                <a:lnTo>
                  <a:pt x="186448" y="52692"/>
                </a:lnTo>
                <a:lnTo>
                  <a:pt x="184950" y="65887"/>
                </a:lnTo>
                <a:lnTo>
                  <a:pt x="179514" y="73380"/>
                </a:lnTo>
                <a:lnTo>
                  <a:pt x="27609" y="75717"/>
                </a:lnTo>
                <a:lnTo>
                  <a:pt x="26111" y="82181"/>
                </a:lnTo>
                <a:lnTo>
                  <a:pt x="28727" y="83210"/>
                </a:lnTo>
                <a:lnTo>
                  <a:pt x="24891" y="84429"/>
                </a:lnTo>
                <a:lnTo>
                  <a:pt x="24523" y="85737"/>
                </a:lnTo>
                <a:lnTo>
                  <a:pt x="181673" y="86487"/>
                </a:lnTo>
                <a:lnTo>
                  <a:pt x="176237" y="83108"/>
                </a:lnTo>
                <a:lnTo>
                  <a:pt x="180543" y="81343"/>
                </a:lnTo>
                <a:lnTo>
                  <a:pt x="187655" y="73380"/>
                </a:lnTo>
                <a:lnTo>
                  <a:pt x="189903" y="69075"/>
                </a:lnTo>
                <a:lnTo>
                  <a:pt x="191312" y="51003"/>
                </a:lnTo>
                <a:lnTo>
                  <a:pt x="194767" y="43053"/>
                </a:lnTo>
                <a:lnTo>
                  <a:pt x="194767" y="26111"/>
                </a:lnTo>
                <a:lnTo>
                  <a:pt x="186537" y="9918"/>
                </a:lnTo>
                <a:lnTo>
                  <a:pt x="176898" y="88"/>
                </a:lnTo>
                <a:lnTo>
                  <a:pt x="0" y="0"/>
                </a:lnTo>
                <a:lnTo>
                  <a:pt x="8229" y="8051"/>
                </a:lnTo>
                <a:lnTo>
                  <a:pt x="176898" y="8229"/>
                </a:lnTo>
                <a:lnTo>
                  <a:pt x="181673" y="13195"/>
                </a:lnTo>
                <a:lnTo>
                  <a:pt x="191503" y="32753"/>
                </a:lnTo>
                <a:lnTo>
                  <a:pt x="189903" y="44742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585694" y="9058540"/>
            <a:ext cx="6451" cy="2527"/>
          </a:xfrm>
          <a:custGeom>
            <a:avLst/>
            <a:gdLst/>
            <a:ahLst/>
            <a:cxnLst/>
            <a:rect l="l" t="t" r="r" b="b"/>
            <a:pathLst>
              <a:path w="6451" h="2527">
                <a:moveTo>
                  <a:pt x="0" y="2527"/>
                </a:moveTo>
                <a:lnTo>
                  <a:pt x="6451" y="647"/>
                </a:lnTo>
                <a:lnTo>
                  <a:pt x="368" y="0"/>
                </a:lnTo>
                <a:lnTo>
                  <a:pt x="0" y="2527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2777570" y="9385291"/>
            <a:ext cx="1600" cy="45313"/>
          </a:xfrm>
          <a:custGeom>
            <a:avLst/>
            <a:gdLst/>
            <a:ahLst/>
            <a:cxnLst/>
            <a:rect l="l" t="t" r="r" b="b"/>
            <a:pathLst>
              <a:path w="1600" h="45313">
                <a:moveTo>
                  <a:pt x="0" y="0"/>
                </a:moveTo>
                <a:lnTo>
                  <a:pt x="381" y="45313"/>
                </a:lnTo>
                <a:lnTo>
                  <a:pt x="1219" y="45313"/>
                </a:lnTo>
                <a:lnTo>
                  <a:pt x="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2777101" y="9484234"/>
            <a:ext cx="2438" cy="42405"/>
          </a:xfrm>
          <a:custGeom>
            <a:avLst/>
            <a:gdLst/>
            <a:ahLst/>
            <a:cxnLst/>
            <a:rect l="l" t="t" r="r" b="b"/>
            <a:pathLst>
              <a:path w="2438" h="42405">
                <a:moveTo>
                  <a:pt x="0" y="4864"/>
                </a:moveTo>
                <a:lnTo>
                  <a:pt x="850" y="42405"/>
                </a:lnTo>
                <a:lnTo>
                  <a:pt x="2438" y="24523"/>
                </a:lnTo>
                <a:lnTo>
                  <a:pt x="1689" y="101"/>
                </a:lnTo>
                <a:lnTo>
                  <a:pt x="850" y="0"/>
                </a:lnTo>
                <a:lnTo>
                  <a:pt x="0" y="4864"/>
                </a:lnTo>
                <a:close/>
              </a:path>
            </a:pathLst>
          </a:custGeom>
          <a:solidFill>
            <a:srgbClr val="C7C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2665350" y="7791014"/>
            <a:ext cx="1765" cy="11417"/>
          </a:xfrm>
          <a:custGeom>
            <a:avLst/>
            <a:gdLst/>
            <a:ahLst/>
            <a:cxnLst/>
            <a:rect l="l" t="t" r="r" b="b"/>
            <a:pathLst>
              <a:path w="1765" h="11417">
                <a:moveTo>
                  <a:pt x="0" y="88"/>
                </a:moveTo>
                <a:lnTo>
                  <a:pt x="368" y="11417"/>
                </a:lnTo>
                <a:lnTo>
                  <a:pt x="1765" y="11125"/>
                </a:lnTo>
                <a:lnTo>
                  <a:pt x="1676" y="0"/>
                </a:lnTo>
                <a:lnTo>
                  <a:pt x="0" y="8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2792074" y="7790914"/>
            <a:ext cx="3467" cy="12636"/>
          </a:xfrm>
          <a:custGeom>
            <a:avLst/>
            <a:gdLst/>
            <a:ahLst/>
            <a:cxnLst/>
            <a:rect l="l" t="t" r="r" b="b"/>
            <a:pathLst>
              <a:path w="3467" h="12636">
                <a:moveTo>
                  <a:pt x="0" y="12636"/>
                </a:moveTo>
                <a:lnTo>
                  <a:pt x="3467" y="11226"/>
                </a:lnTo>
                <a:lnTo>
                  <a:pt x="3365" y="88"/>
                </a:lnTo>
                <a:lnTo>
                  <a:pt x="101" y="0"/>
                </a:lnTo>
                <a:lnTo>
                  <a:pt x="0" y="12636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2782439" y="7814965"/>
            <a:ext cx="3644" cy="16560"/>
          </a:xfrm>
          <a:custGeom>
            <a:avLst/>
            <a:gdLst/>
            <a:ahLst/>
            <a:cxnLst/>
            <a:rect l="l" t="t" r="r" b="b"/>
            <a:pathLst>
              <a:path w="3644" h="16560">
                <a:moveTo>
                  <a:pt x="0" y="381"/>
                </a:moveTo>
                <a:lnTo>
                  <a:pt x="279" y="16560"/>
                </a:lnTo>
                <a:lnTo>
                  <a:pt x="3644" y="13385"/>
                </a:lnTo>
                <a:lnTo>
                  <a:pt x="2997" y="0"/>
                </a:lnTo>
                <a:lnTo>
                  <a:pt x="0" y="381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2655520" y="7814967"/>
            <a:ext cx="3263" cy="57099"/>
          </a:xfrm>
          <a:custGeom>
            <a:avLst/>
            <a:gdLst/>
            <a:ahLst/>
            <a:cxnLst/>
            <a:rect l="l" t="t" r="r" b="b"/>
            <a:pathLst>
              <a:path w="3263" h="57099">
                <a:moveTo>
                  <a:pt x="0" y="469"/>
                </a:moveTo>
                <a:lnTo>
                  <a:pt x="0" y="56997"/>
                </a:lnTo>
                <a:lnTo>
                  <a:pt x="3263" y="57099"/>
                </a:lnTo>
                <a:lnTo>
                  <a:pt x="2997" y="0"/>
                </a:lnTo>
                <a:lnTo>
                  <a:pt x="0" y="469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2392319" y="8239820"/>
            <a:ext cx="223697" cy="94437"/>
          </a:xfrm>
          <a:custGeom>
            <a:avLst/>
            <a:gdLst/>
            <a:ahLst/>
            <a:cxnLst/>
            <a:rect l="l" t="t" r="r" b="b"/>
            <a:pathLst>
              <a:path w="223697" h="94437">
                <a:moveTo>
                  <a:pt x="192811" y="469"/>
                </a:moveTo>
                <a:lnTo>
                  <a:pt x="0" y="0"/>
                </a:lnTo>
                <a:lnTo>
                  <a:pt x="647" y="2057"/>
                </a:lnTo>
                <a:lnTo>
                  <a:pt x="6261" y="5143"/>
                </a:lnTo>
                <a:lnTo>
                  <a:pt x="191223" y="5333"/>
                </a:lnTo>
                <a:lnTo>
                  <a:pt x="197586" y="8699"/>
                </a:lnTo>
                <a:lnTo>
                  <a:pt x="206006" y="14973"/>
                </a:lnTo>
                <a:lnTo>
                  <a:pt x="210591" y="24891"/>
                </a:lnTo>
                <a:lnTo>
                  <a:pt x="215455" y="39585"/>
                </a:lnTo>
                <a:lnTo>
                  <a:pt x="215557" y="48298"/>
                </a:lnTo>
                <a:lnTo>
                  <a:pt x="212090" y="57937"/>
                </a:lnTo>
                <a:lnTo>
                  <a:pt x="212369" y="88264"/>
                </a:lnTo>
                <a:lnTo>
                  <a:pt x="217335" y="94437"/>
                </a:lnTo>
                <a:lnTo>
                  <a:pt x="219684" y="83121"/>
                </a:lnTo>
                <a:lnTo>
                  <a:pt x="220243" y="57937"/>
                </a:lnTo>
                <a:lnTo>
                  <a:pt x="223697" y="42964"/>
                </a:lnTo>
                <a:lnTo>
                  <a:pt x="220421" y="26492"/>
                </a:lnTo>
                <a:lnTo>
                  <a:pt x="215747" y="16560"/>
                </a:lnTo>
                <a:lnTo>
                  <a:pt x="205727" y="7111"/>
                </a:lnTo>
                <a:lnTo>
                  <a:pt x="192811" y="469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2234134" y="8239356"/>
            <a:ext cx="159029" cy="96316"/>
          </a:xfrm>
          <a:custGeom>
            <a:avLst/>
            <a:gdLst/>
            <a:ahLst/>
            <a:cxnLst/>
            <a:rect l="l" t="t" r="r" b="b"/>
            <a:pathLst>
              <a:path w="159029" h="96316">
                <a:moveTo>
                  <a:pt x="98272" y="5892"/>
                </a:moveTo>
                <a:lnTo>
                  <a:pt x="116814" y="2705"/>
                </a:lnTo>
                <a:lnTo>
                  <a:pt x="137680" y="12534"/>
                </a:lnTo>
                <a:lnTo>
                  <a:pt x="147612" y="26949"/>
                </a:lnTo>
                <a:lnTo>
                  <a:pt x="149098" y="40144"/>
                </a:lnTo>
                <a:lnTo>
                  <a:pt x="150876" y="44919"/>
                </a:lnTo>
                <a:lnTo>
                  <a:pt x="150876" y="61772"/>
                </a:lnTo>
                <a:lnTo>
                  <a:pt x="147421" y="68224"/>
                </a:lnTo>
                <a:lnTo>
                  <a:pt x="147612" y="93776"/>
                </a:lnTo>
                <a:lnTo>
                  <a:pt x="151168" y="96316"/>
                </a:lnTo>
                <a:lnTo>
                  <a:pt x="153504" y="87134"/>
                </a:lnTo>
                <a:lnTo>
                  <a:pt x="155841" y="85267"/>
                </a:lnTo>
                <a:lnTo>
                  <a:pt x="157251" y="69824"/>
                </a:lnTo>
                <a:lnTo>
                  <a:pt x="159029" y="66725"/>
                </a:lnTo>
                <a:lnTo>
                  <a:pt x="157429" y="28549"/>
                </a:lnTo>
                <a:lnTo>
                  <a:pt x="147510" y="10858"/>
                </a:lnTo>
                <a:lnTo>
                  <a:pt x="131318" y="2616"/>
                </a:lnTo>
                <a:lnTo>
                  <a:pt x="124764" y="1028"/>
                </a:lnTo>
                <a:lnTo>
                  <a:pt x="13004" y="0"/>
                </a:lnTo>
                <a:lnTo>
                  <a:pt x="0" y="6642"/>
                </a:lnTo>
                <a:lnTo>
                  <a:pt x="98272" y="5892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1877976" y="8239452"/>
            <a:ext cx="69367" cy="96215"/>
          </a:xfrm>
          <a:custGeom>
            <a:avLst/>
            <a:gdLst/>
            <a:ahLst/>
            <a:cxnLst/>
            <a:rect l="l" t="t" r="r" b="b"/>
            <a:pathLst>
              <a:path w="69367" h="96215">
                <a:moveTo>
                  <a:pt x="0" y="8127"/>
                </a:moveTo>
                <a:lnTo>
                  <a:pt x="7124" y="7569"/>
                </a:lnTo>
                <a:lnTo>
                  <a:pt x="18440" y="4203"/>
                </a:lnTo>
                <a:lnTo>
                  <a:pt x="28740" y="4203"/>
                </a:lnTo>
                <a:lnTo>
                  <a:pt x="41744" y="7391"/>
                </a:lnTo>
                <a:lnTo>
                  <a:pt x="54762" y="18808"/>
                </a:lnTo>
                <a:lnTo>
                  <a:pt x="58038" y="23583"/>
                </a:lnTo>
                <a:lnTo>
                  <a:pt x="61125" y="39865"/>
                </a:lnTo>
                <a:lnTo>
                  <a:pt x="61213" y="68135"/>
                </a:lnTo>
                <a:lnTo>
                  <a:pt x="59715" y="81241"/>
                </a:lnTo>
                <a:lnTo>
                  <a:pt x="56159" y="86017"/>
                </a:lnTo>
                <a:lnTo>
                  <a:pt x="58038" y="93586"/>
                </a:lnTo>
                <a:lnTo>
                  <a:pt x="61594" y="96215"/>
                </a:lnTo>
                <a:lnTo>
                  <a:pt x="62433" y="90500"/>
                </a:lnTo>
                <a:lnTo>
                  <a:pt x="68059" y="83299"/>
                </a:lnTo>
                <a:lnTo>
                  <a:pt x="69367" y="38366"/>
                </a:lnTo>
                <a:lnTo>
                  <a:pt x="67868" y="28447"/>
                </a:lnTo>
                <a:lnTo>
                  <a:pt x="61506" y="15341"/>
                </a:lnTo>
                <a:lnTo>
                  <a:pt x="48209" y="4203"/>
                </a:lnTo>
                <a:lnTo>
                  <a:pt x="36791" y="927"/>
                </a:lnTo>
                <a:lnTo>
                  <a:pt x="22745" y="0"/>
                </a:lnTo>
                <a:lnTo>
                  <a:pt x="17792" y="368"/>
                </a:lnTo>
                <a:lnTo>
                  <a:pt x="17132" y="1396"/>
                </a:lnTo>
                <a:lnTo>
                  <a:pt x="13017" y="1676"/>
                </a:lnTo>
                <a:lnTo>
                  <a:pt x="7492" y="2984"/>
                </a:lnTo>
                <a:lnTo>
                  <a:pt x="0" y="8127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1668034" y="8239823"/>
            <a:ext cx="214528" cy="5143"/>
          </a:xfrm>
          <a:custGeom>
            <a:avLst/>
            <a:gdLst/>
            <a:ahLst/>
            <a:cxnLst/>
            <a:rect l="l" t="t" r="r" b="b"/>
            <a:pathLst>
              <a:path w="214528" h="5143">
                <a:moveTo>
                  <a:pt x="7112" y="558"/>
                </a:moveTo>
                <a:lnTo>
                  <a:pt x="0" y="2794"/>
                </a:lnTo>
                <a:lnTo>
                  <a:pt x="23964" y="3835"/>
                </a:lnTo>
                <a:lnTo>
                  <a:pt x="208165" y="5143"/>
                </a:lnTo>
                <a:lnTo>
                  <a:pt x="214350" y="1117"/>
                </a:lnTo>
                <a:lnTo>
                  <a:pt x="214528" y="0"/>
                </a:lnTo>
                <a:lnTo>
                  <a:pt x="7112" y="55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1862164" y="8249461"/>
            <a:ext cx="11976" cy="10007"/>
          </a:xfrm>
          <a:custGeom>
            <a:avLst/>
            <a:gdLst/>
            <a:ahLst/>
            <a:cxnLst/>
            <a:rect l="l" t="t" r="r" b="b"/>
            <a:pathLst>
              <a:path w="11976" h="10007">
                <a:moveTo>
                  <a:pt x="3086" y="5333"/>
                </a:moveTo>
                <a:lnTo>
                  <a:pt x="0" y="10007"/>
                </a:lnTo>
                <a:lnTo>
                  <a:pt x="4965" y="7111"/>
                </a:lnTo>
                <a:lnTo>
                  <a:pt x="7670" y="6921"/>
                </a:lnTo>
                <a:lnTo>
                  <a:pt x="11417" y="3454"/>
                </a:lnTo>
                <a:lnTo>
                  <a:pt x="11976" y="0"/>
                </a:lnTo>
                <a:lnTo>
                  <a:pt x="3086" y="5333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1855706" y="8261066"/>
            <a:ext cx="5714" cy="6553"/>
          </a:xfrm>
          <a:custGeom>
            <a:avLst/>
            <a:gdLst/>
            <a:ahLst/>
            <a:cxnLst/>
            <a:rect l="l" t="t" r="r" b="b"/>
            <a:pathLst>
              <a:path w="5714" h="6553">
                <a:moveTo>
                  <a:pt x="3086" y="1866"/>
                </a:moveTo>
                <a:lnTo>
                  <a:pt x="0" y="6553"/>
                </a:lnTo>
                <a:lnTo>
                  <a:pt x="4965" y="3644"/>
                </a:lnTo>
                <a:lnTo>
                  <a:pt x="5714" y="0"/>
                </a:lnTo>
                <a:lnTo>
                  <a:pt x="3086" y="1866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1852523" y="8269204"/>
            <a:ext cx="2336" cy="3289"/>
          </a:xfrm>
          <a:custGeom>
            <a:avLst/>
            <a:gdLst/>
            <a:ahLst/>
            <a:cxnLst/>
            <a:rect l="l" t="t" r="r" b="b"/>
            <a:pathLst>
              <a:path w="2336" h="3289">
                <a:moveTo>
                  <a:pt x="1308" y="380"/>
                </a:moveTo>
                <a:lnTo>
                  <a:pt x="0" y="3289"/>
                </a:lnTo>
                <a:lnTo>
                  <a:pt x="2336" y="0"/>
                </a:lnTo>
                <a:lnTo>
                  <a:pt x="1308" y="38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1627229" y="8244314"/>
            <a:ext cx="37160" cy="37439"/>
          </a:xfrm>
          <a:custGeom>
            <a:avLst/>
            <a:gdLst/>
            <a:ahLst/>
            <a:cxnLst/>
            <a:rect l="l" t="t" r="r" b="b"/>
            <a:pathLst>
              <a:path w="37160" h="37439">
                <a:moveTo>
                  <a:pt x="8420" y="23495"/>
                </a:moveTo>
                <a:lnTo>
                  <a:pt x="23393" y="8610"/>
                </a:lnTo>
                <a:lnTo>
                  <a:pt x="30048" y="4216"/>
                </a:lnTo>
                <a:lnTo>
                  <a:pt x="36969" y="1308"/>
                </a:lnTo>
                <a:lnTo>
                  <a:pt x="37160" y="368"/>
                </a:lnTo>
                <a:lnTo>
                  <a:pt x="34442" y="0"/>
                </a:lnTo>
                <a:lnTo>
                  <a:pt x="24053" y="4673"/>
                </a:lnTo>
                <a:lnTo>
                  <a:pt x="7861" y="19469"/>
                </a:lnTo>
                <a:lnTo>
                  <a:pt x="0" y="33045"/>
                </a:lnTo>
                <a:lnTo>
                  <a:pt x="279" y="37439"/>
                </a:lnTo>
                <a:lnTo>
                  <a:pt x="7391" y="23863"/>
                </a:lnTo>
                <a:lnTo>
                  <a:pt x="8420" y="23495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2201646" y="8314979"/>
            <a:ext cx="130111" cy="38379"/>
          </a:xfrm>
          <a:custGeom>
            <a:avLst/>
            <a:gdLst/>
            <a:ahLst/>
            <a:cxnLst/>
            <a:rect l="l" t="t" r="r" b="b"/>
            <a:pathLst>
              <a:path w="130111" h="38379">
                <a:moveTo>
                  <a:pt x="119811" y="32854"/>
                </a:moveTo>
                <a:lnTo>
                  <a:pt x="95389" y="279"/>
                </a:lnTo>
                <a:lnTo>
                  <a:pt x="0" y="0"/>
                </a:lnTo>
                <a:lnTo>
                  <a:pt x="1968" y="15913"/>
                </a:lnTo>
                <a:lnTo>
                  <a:pt x="97256" y="14693"/>
                </a:lnTo>
                <a:lnTo>
                  <a:pt x="110731" y="34074"/>
                </a:lnTo>
                <a:lnTo>
                  <a:pt x="114846" y="36131"/>
                </a:lnTo>
                <a:lnTo>
                  <a:pt x="130111" y="38379"/>
                </a:lnTo>
                <a:lnTo>
                  <a:pt x="119811" y="3285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2392215" y="8418880"/>
            <a:ext cx="223621" cy="95846"/>
          </a:xfrm>
          <a:custGeom>
            <a:avLst/>
            <a:gdLst/>
            <a:ahLst/>
            <a:cxnLst/>
            <a:rect l="l" t="t" r="r" b="b"/>
            <a:pathLst>
              <a:path w="223621" h="95846">
                <a:moveTo>
                  <a:pt x="292" y="2425"/>
                </a:moveTo>
                <a:lnTo>
                  <a:pt x="7873" y="6730"/>
                </a:lnTo>
                <a:lnTo>
                  <a:pt x="21539" y="5333"/>
                </a:lnTo>
                <a:lnTo>
                  <a:pt x="189636" y="5232"/>
                </a:lnTo>
                <a:lnTo>
                  <a:pt x="204241" y="13385"/>
                </a:lnTo>
                <a:lnTo>
                  <a:pt x="214071" y="32854"/>
                </a:lnTo>
                <a:lnTo>
                  <a:pt x="215658" y="49796"/>
                </a:lnTo>
                <a:lnTo>
                  <a:pt x="212191" y="59435"/>
                </a:lnTo>
                <a:lnTo>
                  <a:pt x="212191" y="88353"/>
                </a:lnTo>
                <a:lnTo>
                  <a:pt x="217525" y="95846"/>
                </a:lnTo>
                <a:lnTo>
                  <a:pt x="217246" y="89014"/>
                </a:lnTo>
                <a:lnTo>
                  <a:pt x="219875" y="84708"/>
                </a:lnTo>
                <a:lnTo>
                  <a:pt x="220344" y="59435"/>
                </a:lnTo>
                <a:lnTo>
                  <a:pt x="223621" y="44272"/>
                </a:lnTo>
                <a:lnTo>
                  <a:pt x="218846" y="23215"/>
                </a:lnTo>
                <a:lnTo>
                  <a:pt x="214160" y="14884"/>
                </a:lnTo>
                <a:lnTo>
                  <a:pt x="204241" y="6921"/>
                </a:lnTo>
                <a:lnTo>
                  <a:pt x="189636" y="368"/>
                </a:lnTo>
                <a:lnTo>
                  <a:pt x="0" y="0"/>
                </a:lnTo>
                <a:lnTo>
                  <a:pt x="292" y="2425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235821" y="8419255"/>
            <a:ext cx="157340" cy="97053"/>
          </a:xfrm>
          <a:custGeom>
            <a:avLst/>
            <a:gdLst/>
            <a:ahLst/>
            <a:cxnLst/>
            <a:rect l="l" t="t" r="r" b="b"/>
            <a:pathLst>
              <a:path w="157340" h="97053">
                <a:moveTo>
                  <a:pt x="101460" y="4953"/>
                </a:moveTo>
                <a:lnTo>
                  <a:pt x="118313" y="3276"/>
                </a:lnTo>
                <a:lnTo>
                  <a:pt x="136372" y="12814"/>
                </a:lnTo>
                <a:lnTo>
                  <a:pt x="146011" y="27609"/>
                </a:lnTo>
                <a:lnTo>
                  <a:pt x="147408" y="40805"/>
                </a:lnTo>
                <a:lnTo>
                  <a:pt x="149199" y="45580"/>
                </a:lnTo>
                <a:lnTo>
                  <a:pt x="149199" y="62522"/>
                </a:lnTo>
                <a:lnTo>
                  <a:pt x="145732" y="68884"/>
                </a:lnTo>
                <a:lnTo>
                  <a:pt x="145922" y="94437"/>
                </a:lnTo>
                <a:lnTo>
                  <a:pt x="149478" y="97053"/>
                </a:lnTo>
                <a:lnTo>
                  <a:pt x="150787" y="88442"/>
                </a:lnTo>
                <a:lnTo>
                  <a:pt x="154254" y="85737"/>
                </a:lnTo>
                <a:lnTo>
                  <a:pt x="155562" y="68795"/>
                </a:lnTo>
                <a:lnTo>
                  <a:pt x="157340" y="65697"/>
                </a:lnTo>
                <a:lnTo>
                  <a:pt x="155651" y="29286"/>
                </a:lnTo>
                <a:lnTo>
                  <a:pt x="147700" y="14503"/>
                </a:lnTo>
                <a:lnTo>
                  <a:pt x="144322" y="9728"/>
                </a:lnTo>
                <a:lnTo>
                  <a:pt x="128041" y="1587"/>
                </a:lnTo>
                <a:lnTo>
                  <a:pt x="113245" y="0"/>
                </a:lnTo>
                <a:lnTo>
                  <a:pt x="9728" y="749"/>
                </a:lnTo>
                <a:lnTo>
                  <a:pt x="0" y="5613"/>
                </a:lnTo>
                <a:lnTo>
                  <a:pt x="101460" y="4953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1871332" y="8418313"/>
            <a:ext cx="76009" cy="97904"/>
          </a:xfrm>
          <a:custGeom>
            <a:avLst/>
            <a:gdLst/>
            <a:ahLst/>
            <a:cxnLst/>
            <a:rect l="l" t="t" r="r" b="b"/>
            <a:pathLst>
              <a:path w="76009" h="97904">
                <a:moveTo>
                  <a:pt x="0" y="13385"/>
                </a:moveTo>
                <a:lnTo>
                  <a:pt x="3365" y="13487"/>
                </a:lnTo>
                <a:lnTo>
                  <a:pt x="10490" y="9169"/>
                </a:lnTo>
                <a:lnTo>
                  <a:pt x="30429" y="4216"/>
                </a:lnTo>
                <a:lnTo>
                  <a:pt x="38569" y="5905"/>
                </a:lnTo>
                <a:lnTo>
                  <a:pt x="49987" y="9080"/>
                </a:lnTo>
                <a:lnTo>
                  <a:pt x="62991" y="22098"/>
                </a:lnTo>
                <a:lnTo>
                  <a:pt x="67957" y="40157"/>
                </a:lnTo>
                <a:lnTo>
                  <a:pt x="67868" y="68237"/>
                </a:lnTo>
                <a:lnTo>
                  <a:pt x="66370" y="81343"/>
                </a:lnTo>
                <a:lnTo>
                  <a:pt x="62522" y="88646"/>
                </a:lnTo>
                <a:lnTo>
                  <a:pt x="65989" y="95758"/>
                </a:lnTo>
                <a:lnTo>
                  <a:pt x="68237" y="97904"/>
                </a:lnTo>
                <a:lnTo>
                  <a:pt x="69545" y="90982"/>
                </a:lnTo>
                <a:lnTo>
                  <a:pt x="73761" y="85267"/>
                </a:lnTo>
                <a:lnTo>
                  <a:pt x="76009" y="40068"/>
                </a:lnTo>
                <a:lnTo>
                  <a:pt x="74510" y="30137"/>
                </a:lnTo>
                <a:lnTo>
                  <a:pt x="68046" y="17043"/>
                </a:lnTo>
                <a:lnTo>
                  <a:pt x="56540" y="5803"/>
                </a:lnTo>
                <a:lnTo>
                  <a:pt x="35953" y="0"/>
                </a:lnTo>
                <a:lnTo>
                  <a:pt x="29298" y="749"/>
                </a:lnTo>
                <a:lnTo>
                  <a:pt x="22847" y="1689"/>
                </a:lnTo>
                <a:lnTo>
                  <a:pt x="7213" y="7493"/>
                </a:lnTo>
                <a:lnTo>
                  <a:pt x="0" y="13385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1669630" y="8420273"/>
            <a:ext cx="212940" cy="3759"/>
          </a:xfrm>
          <a:custGeom>
            <a:avLst/>
            <a:gdLst/>
            <a:ahLst/>
            <a:cxnLst/>
            <a:rect l="l" t="t" r="r" b="b"/>
            <a:pathLst>
              <a:path w="212940" h="3759">
                <a:moveTo>
                  <a:pt x="749" y="850"/>
                </a:moveTo>
                <a:lnTo>
                  <a:pt x="0" y="1689"/>
                </a:lnTo>
                <a:lnTo>
                  <a:pt x="15811" y="2260"/>
                </a:lnTo>
                <a:lnTo>
                  <a:pt x="206768" y="3759"/>
                </a:lnTo>
                <a:lnTo>
                  <a:pt x="212661" y="1028"/>
                </a:lnTo>
                <a:lnTo>
                  <a:pt x="212940" y="0"/>
                </a:lnTo>
                <a:lnTo>
                  <a:pt x="749" y="85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1858411" y="8431698"/>
            <a:ext cx="12915" cy="12636"/>
          </a:xfrm>
          <a:custGeom>
            <a:avLst/>
            <a:gdLst/>
            <a:ahLst/>
            <a:cxnLst/>
            <a:rect l="l" t="t" r="r" b="b"/>
            <a:pathLst>
              <a:path w="12915" h="12636">
                <a:moveTo>
                  <a:pt x="10210" y="558"/>
                </a:moveTo>
                <a:lnTo>
                  <a:pt x="2819" y="7772"/>
                </a:lnTo>
                <a:lnTo>
                  <a:pt x="0" y="12636"/>
                </a:lnTo>
                <a:lnTo>
                  <a:pt x="6934" y="7010"/>
                </a:lnTo>
                <a:lnTo>
                  <a:pt x="12915" y="0"/>
                </a:lnTo>
                <a:lnTo>
                  <a:pt x="10210" y="55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1854012" y="8446865"/>
            <a:ext cx="2628" cy="2806"/>
          </a:xfrm>
          <a:custGeom>
            <a:avLst/>
            <a:gdLst/>
            <a:ahLst/>
            <a:cxnLst/>
            <a:rect l="l" t="t" r="r" b="b"/>
            <a:pathLst>
              <a:path w="2628" h="2806">
                <a:moveTo>
                  <a:pt x="1511" y="0"/>
                </a:moveTo>
                <a:lnTo>
                  <a:pt x="0" y="2806"/>
                </a:lnTo>
                <a:lnTo>
                  <a:pt x="2628" y="1117"/>
                </a:lnTo>
                <a:lnTo>
                  <a:pt x="1511" y="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201932" y="8495347"/>
            <a:ext cx="128143" cy="37071"/>
          </a:xfrm>
          <a:custGeom>
            <a:avLst/>
            <a:gdLst/>
            <a:ahLst/>
            <a:cxnLst/>
            <a:rect l="l" t="t" r="r" b="b"/>
            <a:pathLst>
              <a:path w="128143" h="37071">
                <a:moveTo>
                  <a:pt x="0" y="0"/>
                </a:moveTo>
                <a:lnTo>
                  <a:pt x="1689" y="14503"/>
                </a:lnTo>
                <a:lnTo>
                  <a:pt x="96964" y="14884"/>
                </a:lnTo>
                <a:lnTo>
                  <a:pt x="105117" y="26301"/>
                </a:lnTo>
                <a:lnTo>
                  <a:pt x="113626" y="35941"/>
                </a:lnTo>
                <a:lnTo>
                  <a:pt x="128142" y="37071"/>
                </a:lnTo>
                <a:lnTo>
                  <a:pt x="114757" y="27990"/>
                </a:lnTo>
                <a:lnTo>
                  <a:pt x="100152" y="6832"/>
                </a:lnTo>
                <a:lnTo>
                  <a:pt x="95376" y="279"/>
                </a:lnTo>
                <a:lnTo>
                  <a:pt x="0" y="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392319" y="8599333"/>
            <a:ext cx="223697" cy="94348"/>
          </a:xfrm>
          <a:custGeom>
            <a:avLst/>
            <a:gdLst/>
            <a:ahLst/>
            <a:cxnLst/>
            <a:rect l="l" t="t" r="r" b="b"/>
            <a:pathLst>
              <a:path w="223697" h="94348">
                <a:moveTo>
                  <a:pt x="220522" y="83121"/>
                </a:moveTo>
                <a:lnTo>
                  <a:pt x="220243" y="57937"/>
                </a:lnTo>
                <a:lnTo>
                  <a:pt x="223697" y="42964"/>
                </a:lnTo>
                <a:lnTo>
                  <a:pt x="220421" y="26492"/>
                </a:lnTo>
                <a:lnTo>
                  <a:pt x="215747" y="16573"/>
                </a:lnTo>
                <a:lnTo>
                  <a:pt x="205727" y="7023"/>
                </a:lnTo>
                <a:lnTo>
                  <a:pt x="192811" y="469"/>
                </a:lnTo>
                <a:lnTo>
                  <a:pt x="0" y="0"/>
                </a:lnTo>
                <a:lnTo>
                  <a:pt x="647" y="2057"/>
                </a:lnTo>
                <a:lnTo>
                  <a:pt x="6261" y="5156"/>
                </a:lnTo>
                <a:lnTo>
                  <a:pt x="191223" y="5334"/>
                </a:lnTo>
                <a:lnTo>
                  <a:pt x="197586" y="8712"/>
                </a:lnTo>
                <a:lnTo>
                  <a:pt x="206006" y="14973"/>
                </a:lnTo>
                <a:lnTo>
                  <a:pt x="210591" y="24904"/>
                </a:lnTo>
                <a:lnTo>
                  <a:pt x="215455" y="39598"/>
                </a:lnTo>
                <a:lnTo>
                  <a:pt x="215557" y="48298"/>
                </a:lnTo>
                <a:lnTo>
                  <a:pt x="212090" y="57937"/>
                </a:lnTo>
                <a:lnTo>
                  <a:pt x="212369" y="88265"/>
                </a:lnTo>
                <a:lnTo>
                  <a:pt x="217335" y="94348"/>
                </a:lnTo>
                <a:lnTo>
                  <a:pt x="218643" y="85458"/>
                </a:lnTo>
                <a:lnTo>
                  <a:pt x="220522" y="83121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234134" y="8599902"/>
            <a:ext cx="159029" cy="95465"/>
          </a:xfrm>
          <a:custGeom>
            <a:avLst/>
            <a:gdLst/>
            <a:ahLst/>
            <a:cxnLst/>
            <a:rect l="l" t="t" r="r" b="b"/>
            <a:pathLst>
              <a:path w="159029" h="95465">
                <a:moveTo>
                  <a:pt x="0" y="5613"/>
                </a:moveTo>
                <a:lnTo>
                  <a:pt x="98272" y="4864"/>
                </a:lnTo>
                <a:lnTo>
                  <a:pt x="106426" y="3276"/>
                </a:lnTo>
                <a:lnTo>
                  <a:pt x="121589" y="3175"/>
                </a:lnTo>
                <a:lnTo>
                  <a:pt x="137680" y="11506"/>
                </a:lnTo>
                <a:lnTo>
                  <a:pt x="147612" y="25920"/>
                </a:lnTo>
                <a:lnTo>
                  <a:pt x="149098" y="39116"/>
                </a:lnTo>
                <a:lnTo>
                  <a:pt x="150876" y="43891"/>
                </a:lnTo>
                <a:lnTo>
                  <a:pt x="150876" y="60744"/>
                </a:lnTo>
                <a:lnTo>
                  <a:pt x="147320" y="68795"/>
                </a:lnTo>
                <a:lnTo>
                  <a:pt x="147612" y="92659"/>
                </a:lnTo>
                <a:lnTo>
                  <a:pt x="150977" y="95465"/>
                </a:lnTo>
                <a:lnTo>
                  <a:pt x="153504" y="86106"/>
                </a:lnTo>
                <a:lnTo>
                  <a:pt x="155740" y="84137"/>
                </a:lnTo>
                <a:lnTo>
                  <a:pt x="157251" y="68694"/>
                </a:lnTo>
                <a:lnTo>
                  <a:pt x="159029" y="65697"/>
                </a:lnTo>
                <a:lnTo>
                  <a:pt x="158927" y="45478"/>
                </a:lnTo>
                <a:lnTo>
                  <a:pt x="157340" y="29197"/>
                </a:lnTo>
                <a:lnTo>
                  <a:pt x="147510" y="9829"/>
                </a:lnTo>
                <a:lnTo>
                  <a:pt x="131318" y="1587"/>
                </a:lnTo>
                <a:lnTo>
                  <a:pt x="124764" y="0"/>
                </a:lnTo>
                <a:lnTo>
                  <a:pt x="9829" y="647"/>
                </a:lnTo>
                <a:lnTo>
                  <a:pt x="0" y="5613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1877888" y="8598959"/>
            <a:ext cx="69456" cy="96126"/>
          </a:xfrm>
          <a:custGeom>
            <a:avLst/>
            <a:gdLst/>
            <a:ahLst/>
            <a:cxnLst/>
            <a:rect l="l" t="t" r="r" b="b"/>
            <a:pathLst>
              <a:path w="69456" h="96126">
                <a:moveTo>
                  <a:pt x="10769" y="6184"/>
                </a:moveTo>
                <a:lnTo>
                  <a:pt x="18529" y="4216"/>
                </a:lnTo>
                <a:lnTo>
                  <a:pt x="28828" y="4216"/>
                </a:lnTo>
                <a:lnTo>
                  <a:pt x="41833" y="7404"/>
                </a:lnTo>
                <a:lnTo>
                  <a:pt x="54851" y="18719"/>
                </a:lnTo>
                <a:lnTo>
                  <a:pt x="58127" y="23596"/>
                </a:lnTo>
                <a:lnTo>
                  <a:pt x="61213" y="39877"/>
                </a:lnTo>
                <a:lnTo>
                  <a:pt x="61302" y="68148"/>
                </a:lnTo>
                <a:lnTo>
                  <a:pt x="59804" y="81254"/>
                </a:lnTo>
                <a:lnTo>
                  <a:pt x="56248" y="86017"/>
                </a:lnTo>
                <a:lnTo>
                  <a:pt x="58127" y="93598"/>
                </a:lnTo>
                <a:lnTo>
                  <a:pt x="61594" y="96126"/>
                </a:lnTo>
                <a:lnTo>
                  <a:pt x="63842" y="90144"/>
                </a:lnTo>
                <a:lnTo>
                  <a:pt x="68148" y="83311"/>
                </a:lnTo>
                <a:lnTo>
                  <a:pt x="69456" y="38379"/>
                </a:lnTo>
                <a:lnTo>
                  <a:pt x="67957" y="28460"/>
                </a:lnTo>
                <a:lnTo>
                  <a:pt x="61594" y="15354"/>
                </a:lnTo>
                <a:lnTo>
                  <a:pt x="48298" y="4216"/>
                </a:lnTo>
                <a:lnTo>
                  <a:pt x="36880" y="939"/>
                </a:lnTo>
                <a:lnTo>
                  <a:pt x="22834" y="0"/>
                </a:lnTo>
                <a:lnTo>
                  <a:pt x="17881" y="380"/>
                </a:lnTo>
                <a:lnTo>
                  <a:pt x="17221" y="1409"/>
                </a:lnTo>
                <a:lnTo>
                  <a:pt x="13106" y="1689"/>
                </a:lnTo>
                <a:lnTo>
                  <a:pt x="4406" y="4686"/>
                </a:lnTo>
                <a:lnTo>
                  <a:pt x="0" y="8420"/>
                </a:lnTo>
                <a:lnTo>
                  <a:pt x="10769" y="618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1627041" y="8599342"/>
            <a:ext cx="255435" cy="41833"/>
          </a:xfrm>
          <a:custGeom>
            <a:avLst/>
            <a:gdLst/>
            <a:ahLst/>
            <a:cxnLst/>
            <a:rect l="l" t="t" r="r" b="b"/>
            <a:pathLst>
              <a:path w="255435" h="41833">
                <a:moveTo>
                  <a:pt x="8610" y="27978"/>
                </a:moveTo>
                <a:lnTo>
                  <a:pt x="23583" y="13004"/>
                </a:lnTo>
                <a:lnTo>
                  <a:pt x="30225" y="8699"/>
                </a:lnTo>
                <a:lnTo>
                  <a:pt x="41554" y="3733"/>
                </a:lnTo>
                <a:lnTo>
                  <a:pt x="249161" y="5143"/>
                </a:lnTo>
                <a:lnTo>
                  <a:pt x="255435" y="1117"/>
                </a:lnTo>
                <a:lnTo>
                  <a:pt x="255435" y="0"/>
                </a:lnTo>
                <a:lnTo>
                  <a:pt x="40995" y="1206"/>
                </a:lnTo>
                <a:lnTo>
                  <a:pt x="24244" y="9169"/>
                </a:lnTo>
                <a:lnTo>
                  <a:pt x="8051" y="23952"/>
                </a:lnTo>
                <a:lnTo>
                  <a:pt x="0" y="39027"/>
                </a:lnTo>
                <a:lnTo>
                  <a:pt x="381" y="41833"/>
                </a:lnTo>
                <a:lnTo>
                  <a:pt x="3175" y="38557"/>
                </a:lnTo>
                <a:lnTo>
                  <a:pt x="7581" y="28359"/>
                </a:lnTo>
                <a:lnTo>
                  <a:pt x="8610" y="2797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1869748" y="8607389"/>
            <a:ext cx="8140" cy="5334"/>
          </a:xfrm>
          <a:custGeom>
            <a:avLst/>
            <a:gdLst/>
            <a:ahLst/>
            <a:cxnLst/>
            <a:rect l="l" t="t" r="r" b="b"/>
            <a:pathLst>
              <a:path w="8140" h="5333">
                <a:moveTo>
                  <a:pt x="5422" y="558"/>
                </a:moveTo>
                <a:lnTo>
                  <a:pt x="0" y="4495"/>
                </a:lnTo>
                <a:lnTo>
                  <a:pt x="3276" y="5333"/>
                </a:lnTo>
                <a:lnTo>
                  <a:pt x="7111" y="3467"/>
                </a:lnTo>
                <a:lnTo>
                  <a:pt x="8140" y="0"/>
                </a:lnTo>
                <a:lnTo>
                  <a:pt x="5422" y="55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1856729" y="8621515"/>
            <a:ext cx="4495" cy="4978"/>
          </a:xfrm>
          <a:custGeom>
            <a:avLst/>
            <a:gdLst/>
            <a:ahLst/>
            <a:cxnLst/>
            <a:rect l="l" t="t" r="r" b="b"/>
            <a:pathLst>
              <a:path w="4495" h="4978">
                <a:moveTo>
                  <a:pt x="2908" y="0"/>
                </a:moveTo>
                <a:lnTo>
                  <a:pt x="0" y="4978"/>
                </a:lnTo>
                <a:lnTo>
                  <a:pt x="4495" y="1600"/>
                </a:lnTo>
                <a:lnTo>
                  <a:pt x="2908" y="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1852424" y="8628823"/>
            <a:ext cx="2527" cy="3086"/>
          </a:xfrm>
          <a:custGeom>
            <a:avLst/>
            <a:gdLst/>
            <a:ahLst/>
            <a:cxnLst/>
            <a:rect l="l" t="t" r="r" b="b"/>
            <a:pathLst>
              <a:path w="2527" h="3086">
                <a:moveTo>
                  <a:pt x="1498" y="190"/>
                </a:moveTo>
                <a:lnTo>
                  <a:pt x="0" y="3086"/>
                </a:lnTo>
                <a:lnTo>
                  <a:pt x="2527" y="0"/>
                </a:lnTo>
                <a:lnTo>
                  <a:pt x="1498" y="19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2201938" y="8674688"/>
            <a:ext cx="129819" cy="38188"/>
          </a:xfrm>
          <a:custGeom>
            <a:avLst/>
            <a:gdLst/>
            <a:ahLst/>
            <a:cxnLst/>
            <a:rect l="l" t="t" r="r" b="b"/>
            <a:pathLst>
              <a:path w="129819" h="38188">
                <a:moveTo>
                  <a:pt x="119519" y="32664"/>
                </a:moveTo>
                <a:lnTo>
                  <a:pt x="95097" y="88"/>
                </a:lnTo>
                <a:lnTo>
                  <a:pt x="3454" y="0"/>
                </a:lnTo>
                <a:lnTo>
                  <a:pt x="0" y="1219"/>
                </a:lnTo>
                <a:lnTo>
                  <a:pt x="1676" y="15722"/>
                </a:lnTo>
                <a:lnTo>
                  <a:pt x="96964" y="14503"/>
                </a:lnTo>
                <a:lnTo>
                  <a:pt x="110439" y="33782"/>
                </a:lnTo>
                <a:lnTo>
                  <a:pt x="114554" y="35852"/>
                </a:lnTo>
                <a:lnTo>
                  <a:pt x="129819" y="38188"/>
                </a:lnTo>
                <a:lnTo>
                  <a:pt x="119519" y="3266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2392316" y="8778767"/>
            <a:ext cx="223520" cy="95478"/>
          </a:xfrm>
          <a:custGeom>
            <a:avLst/>
            <a:gdLst/>
            <a:ahLst/>
            <a:cxnLst/>
            <a:rect l="l" t="t" r="r" b="b"/>
            <a:pathLst>
              <a:path w="223519" h="95478">
                <a:moveTo>
                  <a:pt x="18161" y="88"/>
                </a:moveTo>
                <a:lnTo>
                  <a:pt x="0" y="1028"/>
                </a:lnTo>
                <a:lnTo>
                  <a:pt x="7772" y="6362"/>
                </a:lnTo>
                <a:lnTo>
                  <a:pt x="73482" y="4965"/>
                </a:lnTo>
                <a:lnTo>
                  <a:pt x="189534" y="4864"/>
                </a:lnTo>
                <a:lnTo>
                  <a:pt x="204139" y="13017"/>
                </a:lnTo>
                <a:lnTo>
                  <a:pt x="213969" y="32486"/>
                </a:lnTo>
                <a:lnTo>
                  <a:pt x="215557" y="49415"/>
                </a:lnTo>
                <a:lnTo>
                  <a:pt x="212090" y="59067"/>
                </a:lnTo>
                <a:lnTo>
                  <a:pt x="212090" y="87985"/>
                </a:lnTo>
                <a:lnTo>
                  <a:pt x="217424" y="95478"/>
                </a:lnTo>
                <a:lnTo>
                  <a:pt x="217144" y="88646"/>
                </a:lnTo>
                <a:lnTo>
                  <a:pt x="219773" y="84340"/>
                </a:lnTo>
                <a:lnTo>
                  <a:pt x="220243" y="59067"/>
                </a:lnTo>
                <a:lnTo>
                  <a:pt x="223520" y="43802"/>
                </a:lnTo>
                <a:lnTo>
                  <a:pt x="218744" y="22847"/>
                </a:lnTo>
                <a:lnTo>
                  <a:pt x="214058" y="14503"/>
                </a:lnTo>
                <a:lnTo>
                  <a:pt x="204139" y="6553"/>
                </a:lnTo>
                <a:lnTo>
                  <a:pt x="189534" y="0"/>
                </a:lnTo>
                <a:lnTo>
                  <a:pt x="18161" y="8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235821" y="8778773"/>
            <a:ext cx="157340" cy="96964"/>
          </a:xfrm>
          <a:custGeom>
            <a:avLst/>
            <a:gdLst/>
            <a:ahLst/>
            <a:cxnLst/>
            <a:rect l="l" t="t" r="r" b="b"/>
            <a:pathLst>
              <a:path w="157340" h="96964">
                <a:moveTo>
                  <a:pt x="101460" y="4953"/>
                </a:moveTo>
                <a:lnTo>
                  <a:pt x="118313" y="3276"/>
                </a:lnTo>
                <a:lnTo>
                  <a:pt x="136372" y="12814"/>
                </a:lnTo>
                <a:lnTo>
                  <a:pt x="146011" y="27609"/>
                </a:lnTo>
                <a:lnTo>
                  <a:pt x="147408" y="40805"/>
                </a:lnTo>
                <a:lnTo>
                  <a:pt x="149199" y="45580"/>
                </a:lnTo>
                <a:lnTo>
                  <a:pt x="149199" y="62522"/>
                </a:lnTo>
                <a:lnTo>
                  <a:pt x="145732" y="68884"/>
                </a:lnTo>
                <a:lnTo>
                  <a:pt x="145922" y="94437"/>
                </a:lnTo>
                <a:lnTo>
                  <a:pt x="149478" y="96964"/>
                </a:lnTo>
                <a:lnTo>
                  <a:pt x="150787" y="88353"/>
                </a:lnTo>
                <a:lnTo>
                  <a:pt x="154254" y="85737"/>
                </a:lnTo>
                <a:lnTo>
                  <a:pt x="155562" y="68795"/>
                </a:lnTo>
                <a:lnTo>
                  <a:pt x="157340" y="65697"/>
                </a:lnTo>
                <a:lnTo>
                  <a:pt x="155651" y="29298"/>
                </a:lnTo>
                <a:lnTo>
                  <a:pt x="147700" y="14503"/>
                </a:lnTo>
                <a:lnTo>
                  <a:pt x="144322" y="9728"/>
                </a:lnTo>
                <a:lnTo>
                  <a:pt x="128041" y="1587"/>
                </a:lnTo>
                <a:lnTo>
                  <a:pt x="113245" y="0"/>
                </a:lnTo>
                <a:lnTo>
                  <a:pt x="9728" y="736"/>
                </a:lnTo>
                <a:lnTo>
                  <a:pt x="0" y="5613"/>
                </a:lnTo>
                <a:lnTo>
                  <a:pt x="101460" y="4953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1858416" y="8777833"/>
            <a:ext cx="88925" cy="97904"/>
          </a:xfrm>
          <a:custGeom>
            <a:avLst/>
            <a:gdLst/>
            <a:ahLst/>
            <a:cxnLst/>
            <a:rect l="l" t="t" r="r" b="b"/>
            <a:pathLst>
              <a:path w="88925" h="97904">
                <a:moveTo>
                  <a:pt x="15265" y="10769"/>
                </a:moveTo>
                <a:lnTo>
                  <a:pt x="2806" y="21145"/>
                </a:lnTo>
                <a:lnTo>
                  <a:pt x="0" y="26022"/>
                </a:lnTo>
                <a:lnTo>
                  <a:pt x="6934" y="20408"/>
                </a:lnTo>
                <a:lnTo>
                  <a:pt x="10388" y="17132"/>
                </a:lnTo>
                <a:lnTo>
                  <a:pt x="12915" y="16941"/>
                </a:lnTo>
                <a:lnTo>
                  <a:pt x="16662" y="13474"/>
                </a:lnTo>
                <a:lnTo>
                  <a:pt x="23304" y="9080"/>
                </a:lnTo>
                <a:lnTo>
                  <a:pt x="43345" y="4216"/>
                </a:lnTo>
                <a:lnTo>
                  <a:pt x="62903" y="9080"/>
                </a:lnTo>
                <a:lnTo>
                  <a:pt x="75907" y="22085"/>
                </a:lnTo>
                <a:lnTo>
                  <a:pt x="80873" y="40157"/>
                </a:lnTo>
                <a:lnTo>
                  <a:pt x="80784" y="68237"/>
                </a:lnTo>
                <a:lnTo>
                  <a:pt x="79286" y="81330"/>
                </a:lnTo>
                <a:lnTo>
                  <a:pt x="75437" y="88633"/>
                </a:lnTo>
                <a:lnTo>
                  <a:pt x="78905" y="95745"/>
                </a:lnTo>
                <a:lnTo>
                  <a:pt x="81152" y="97904"/>
                </a:lnTo>
                <a:lnTo>
                  <a:pt x="82461" y="90982"/>
                </a:lnTo>
                <a:lnTo>
                  <a:pt x="86677" y="85178"/>
                </a:lnTo>
                <a:lnTo>
                  <a:pt x="88925" y="40055"/>
                </a:lnTo>
                <a:lnTo>
                  <a:pt x="87426" y="30137"/>
                </a:lnTo>
                <a:lnTo>
                  <a:pt x="80962" y="17030"/>
                </a:lnTo>
                <a:lnTo>
                  <a:pt x="69456" y="5803"/>
                </a:lnTo>
                <a:lnTo>
                  <a:pt x="48869" y="0"/>
                </a:lnTo>
                <a:lnTo>
                  <a:pt x="42214" y="749"/>
                </a:lnTo>
                <a:lnTo>
                  <a:pt x="35763" y="1689"/>
                </a:lnTo>
                <a:lnTo>
                  <a:pt x="30327" y="3086"/>
                </a:lnTo>
                <a:lnTo>
                  <a:pt x="15265" y="10769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1854012" y="8806384"/>
            <a:ext cx="2628" cy="2794"/>
          </a:xfrm>
          <a:custGeom>
            <a:avLst/>
            <a:gdLst/>
            <a:ahLst/>
            <a:cxnLst/>
            <a:rect l="l" t="t" r="r" b="b"/>
            <a:pathLst>
              <a:path w="2628" h="2794">
                <a:moveTo>
                  <a:pt x="1511" y="0"/>
                </a:moveTo>
                <a:lnTo>
                  <a:pt x="0" y="2793"/>
                </a:lnTo>
                <a:lnTo>
                  <a:pt x="2628" y="1117"/>
                </a:lnTo>
                <a:lnTo>
                  <a:pt x="1511" y="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2201937" y="8854771"/>
            <a:ext cx="127850" cy="37439"/>
          </a:xfrm>
          <a:custGeom>
            <a:avLst/>
            <a:gdLst/>
            <a:ahLst/>
            <a:cxnLst/>
            <a:rect l="l" t="t" r="r" b="b"/>
            <a:pathLst>
              <a:path w="127850" h="37439">
                <a:moveTo>
                  <a:pt x="0" y="0"/>
                </a:moveTo>
                <a:lnTo>
                  <a:pt x="1676" y="14605"/>
                </a:lnTo>
                <a:lnTo>
                  <a:pt x="96964" y="14973"/>
                </a:lnTo>
                <a:lnTo>
                  <a:pt x="112318" y="35661"/>
                </a:lnTo>
                <a:lnTo>
                  <a:pt x="127850" y="37439"/>
                </a:lnTo>
                <a:lnTo>
                  <a:pt x="114846" y="27990"/>
                </a:lnTo>
                <a:lnTo>
                  <a:pt x="100241" y="6832"/>
                </a:lnTo>
                <a:lnTo>
                  <a:pt x="95084" y="558"/>
                </a:lnTo>
                <a:lnTo>
                  <a:pt x="0" y="0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392319" y="8958757"/>
            <a:ext cx="223697" cy="95948"/>
          </a:xfrm>
          <a:custGeom>
            <a:avLst/>
            <a:gdLst/>
            <a:ahLst/>
            <a:cxnLst/>
            <a:rect l="l" t="t" r="r" b="b"/>
            <a:pathLst>
              <a:path w="223697" h="95948">
                <a:moveTo>
                  <a:pt x="647" y="2159"/>
                </a:moveTo>
                <a:lnTo>
                  <a:pt x="6172" y="5334"/>
                </a:lnTo>
                <a:lnTo>
                  <a:pt x="191223" y="5435"/>
                </a:lnTo>
                <a:lnTo>
                  <a:pt x="197586" y="8712"/>
                </a:lnTo>
                <a:lnTo>
                  <a:pt x="206006" y="15074"/>
                </a:lnTo>
                <a:lnTo>
                  <a:pt x="210591" y="24993"/>
                </a:lnTo>
                <a:lnTo>
                  <a:pt x="215455" y="39687"/>
                </a:lnTo>
                <a:lnTo>
                  <a:pt x="215557" y="48387"/>
                </a:lnTo>
                <a:lnTo>
                  <a:pt x="212090" y="58039"/>
                </a:lnTo>
                <a:lnTo>
                  <a:pt x="212369" y="88366"/>
                </a:lnTo>
                <a:lnTo>
                  <a:pt x="217424" y="95948"/>
                </a:lnTo>
                <a:lnTo>
                  <a:pt x="218643" y="85547"/>
                </a:lnTo>
                <a:lnTo>
                  <a:pt x="220522" y="83210"/>
                </a:lnTo>
                <a:lnTo>
                  <a:pt x="220243" y="57937"/>
                </a:lnTo>
                <a:lnTo>
                  <a:pt x="223697" y="43053"/>
                </a:lnTo>
                <a:lnTo>
                  <a:pt x="220421" y="26581"/>
                </a:lnTo>
                <a:lnTo>
                  <a:pt x="215734" y="16662"/>
                </a:lnTo>
                <a:lnTo>
                  <a:pt x="202450" y="5524"/>
                </a:lnTo>
                <a:lnTo>
                  <a:pt x="191122" y="558"/>
                </a:lnTo>
                <a:lnTo>
                  <a:pt x="0" y="0"/>
                </a:lnTo>
                <a:lnTo>
                  <a:pt x="647" y="2159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234227" y="8959414"/>
            <a:ext cx="158927" cy="95377"/>
          </a:xfrm>
          <a:custGeom>
            <a:avLst/>
            <a:gdLst/>
            <a:ahLst/>
            <a:cxnLst/>
            <a:rect l="l" t="t" r="r" b="b"/>
            <a:pathLst>
              <a:path w="158927" h="95376">
                <a:moveTo>
                  <a:pt x="98094" y="4864"/>
                </a:moveTo>
                <a:lnTo>
                  <a:pt x="107911" y="3276"/>
                </a:lnTo>
                <a:lnTo>
                  <a:pt x="121488" y="3187"/>
                </a:lnTo>
                <a:lnTo>
                  <a:pt x="137591" y="11417"/>
                </a:lnTo>
                <a:lnTo>
                  <a:pt x="147612" y="25920"/>
                </a:lnTo>
                <a:lnTo>
                  <a:pt x="149009" y="39128"/>
                </a:lnTo>
                <a:lnTo>
                  <a:pt x="150787" y="43903"/>
                </a:lnTo>
                <a:lnTo>
                  <a:pt x="150787" y="62433"/>
                </a:lnTo>
                <a:lnTo>
                  <a:pt x="147320" y="68795"/>
                </a:lnTo>
                <a:lnTo>
                  <a:pt x="147510" y="92659"/>
                </a:lnTo>
                <a:lnTo>
                  <a:pt x="150876" y="95377"/>
                </a:lnTo>
                <a:lnTo>
                  <a:pt x="153403" y="86017"/>
                </a:lnTo>
                <a:lnTo>
                  <a:pt x="155651" y="84150"/>
                </a:lnTo>
                <a:lnTo>
                  <a:pt x="157149" y="68707"/>
                </a:lnTo>
                <a:lnTo>
                  <a:pt x="158927" y="65709"/>
                </a:lnTo>
                <a:lnTo>
                  <a:pt x="158838" y="45491"/>
                </a:lnTo>
                <a:lnTo>
                  <a:pt x="157251" y="29210"/>
                </a:lnTo>
                <a:lnTo>
                  <a:pt x="152565" y="19278"/>
                </a:lnTo>
                <a:lnTo>
                  <a:pt x="147421" y="9829"/>
                </a:lnTo>
                <a:lnTo>
                  <a:pt x="131318" y="1498"/>
                </a:lnTo>
                <a:lnTo>
                  <a:pt x="123088" y="0"/>
                </a:lnTo>
                <a:lnTo>
                  <a:pt x="9728" y="660"/>
                </a:lnTo>
                <a:lnTo>
                  <a:pt x="0" y="5613"/>
                </a:lnTo>
                <a:lnTo>
                  <a:pt x="98094" y="486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1877796" y="8958766"/>
            <a:ext cx="69545" cy="95846"/>
          </a:xfrm>
          <a:custGeom>
            <a:avLst/>
            <a:gdLst/>
            <a:ahLst/>
            <a:cxnLst/>
            <a:rect l="l" t="t" r="r" b="b"/>
            <a:pathLst>
              <a:path w="69545" h="95846">
                <a:moveTo>
                  <a:pt x="4495" y="4394"/>
                </a:moveTo>
                <a:lnTo>
                  <a:pt x="0" y="8140"/>
                </a:lnTo>
                <a:lnTo>
                  <a:pt x="10858" y="5892"/>
                </a:lnTo>
                <a:lnTo>
                  <a:pt x="18630" y="3924"/>
                </a:lnTo>
                <a:lnTo>
                  <a:pt x="27241" y="3924"/>
                </a:lnTo>
                <a:lnTo>
                  <a:pt x="41935" y="7111"/>
                </a:lnTo>
                <a:lnTo>
                  <a:pt x="58305" y="23304"/>
                </a:lnTo>
                <a:lnTo>
                  <a:pt x="61302" y="39585"/>
                </a:lnTo>
                <a:lnTo>
                  <a:pt x="61404" y="67856"/>
                </a:lnTo>
                <a:lnTo>
                  <a:pt x="59905" y="80962"/>
                </a:lnTo>
                <a:lnTo>
                  <a:pt x="56349" y="85724"/>
                </a:lnTo>
                <a:lnTo>
                  <a:pt x="56349" y="90131"/>
                </a:lnTo>
                <a:lnTo>
                  <a:pt x="61683" y="95846"/>
                </a:lnTo>
                <a:lnTo>
                  <a:pt x="63931" y="89852"/>
                </a:lnTo>
                <a:lnTo>
                  <a:pt x="68237" y="83019"/>
                </a:lnTo>
                <a:lnTo>
                  <a:pt x="69545" y="38087"/>
                </a:lnTo>
                <a:lnTo>
                  <a:pt x="66268" y="24980"/>
                </a:lnTo>
                <a:lnTo>
                  <a:pt x="61683" y="15062"/>
                </a:lnTo>
                <a:lnTo>
                  <a:pt x="48387" y="3924"/>
                </a:lnTo>
                <a:lnTo>
                  <a:pt x="45300" y="2146"/>
                </a:lnTo>
                <a:lnTo>
                  <a:pt x="19659" y="0"/>
                </a:lnTo>
                <a:lnTo>
                  <a:pt x="18999" y="1028"/>
                </a:lnTo>
                <a:lnTo>
                  <a:pt x="14782" y="1396"/>
                </a:lnTo>
                <a:lnTo>
                  <a:pt x="8801" y="2146"/>
                </a:lnTo>
                <a:lnTo>
                  <a:pt x="4495" y="439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1625923" y="8958860"/>
            <a:ext cx="256552" cy="42303"/>
          </a:xfrm>
          <a:custGeom>
            <a:avLst/>
            <a:gdLst/>
            <a:ahLst/>
            <a:cxnLst/>
            <a:rect l="l" t="t" r="r" b="b"/>
            <a:pathLst>
              <a:path w="256552" h="42303">
                <a:moveTo>
                  <a:pt x="9728" y="27978"/>
                </a:moveTo>
                <a:lnTo>
                  <a:pt x="24701" y="13004"/>
                </a:lnTo>
                <a:lnTo>
                  <a:pt x="28079" y="10198"/>
                </a:lnTo>
                <a:lnTo>
                  <a:pt x="42671" y="3733"/>
                </a:lnTo>
                <a:lnTo>
                  <a:pt x="250278" y="5041"/>
                </a:lnTo>
                <a:lnTo>
                  <a:pt x="256552" y="1117"/>
                </a:lnTo>
                <a:lnTo>
                  <a:pt x="256552" y="0"/>
                </a:lnTo>
                <a:lnTo>
                  <a:pt x="42113" y="1206"/>
                </a:lnTo>
                <a:lnTo>
                  <a:pt x="25361" y="9169"/>
                </a:lnTo>
                <a:lnTo>
                  <a:pt x="7569" y="25539"/>
                </a:lnTo>
                <a:lnTo>
                  <a:pt x="0" y="42303"/>
                </a:lnTo>
                <a:lnTo>
                  <a:pt x="2514" y="41643"/>
                </a:lnTo>
                <a:lnTo>
                  <a:pt x="8699" y="28257"/>
                </a:lnTo>
                <a:lnTo>
                  <a:pt x="9728" y="27978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1866658" y="8966911"/>
            <a:ext cx="11137" cy="7950"/>
          </a:xfrm>
          <a:custGeom>
            <a:avLst/>
            <a:gdLst/>
            <a:ahLst/>
            <a:cxnLst/>
            <a:rect l="l" t="t" r="r" b="b"/>
            <a:pathLst>
              <a:path w="11137" h="7950">
                <a:moveTo>
                  <a:pt x="5803" y="2705"/>
                </a:moveTo>
                <a:lnTo>
                  <a:pt x="0" y="7950"/>
                </a:lnTo>
                <a:lnTo>
                  <a:pt x="4864" y="7010"/>
                </a:lnTo>
                <a:lnTo>
                  <a:pt x="10096" y="3365"/>
                </a:lnTo>
                <a:lnTo>
                  <a:pt x="11137" y="0"/>
                </a:lnTo>
                <a:lnTo>
                  <a:pt x="5803" y="2705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1856737" y="8978513"/>
            <a:ext cx="6362" cy="7569"/>
          </a:xfrm>
          <a:custGeom>
            <a:avLst/>
            <a:gdLst/>
            <a:ahLst/>
            <a:cxnLst/>
            <a:rect l="l" t="t" r="r" b="b"/>
            <a:pathLst>
              <a:path w="6362" h="7569">
                <a:moveTo>
                  <a:pt x="3746" y="1777"/>
                </a:moveTo>
                <a:lnTo>
                  <a:pt x="0" y="7569"/>
                </a:lnTo>
                <a:lnTo>
                  <a:pt x="6172" y="2527"/>
                </a:lnTo>
                <a:lnTo>
                  <a:pt x="6362" y="0"/>
                </a:lnTo>
                <a:lnTo>
                  <a:pt x="3746" y="1777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201938" y="9034205"/>
            <a:ext cx="129819" cy="38188"/>
          </a:xfrm>
          <a:custGeom>
            <a:avLst/>
            <a:gdLst/>
            <a:ahLst/>
            <a:cxnLst/>
            <a:rect l="l" t="t" r="r" b="b"/>
            <a:pathLst>
              <a:path w="129819" h="38188">
                <a:moveTo>
                  <a:pt x="119519" y="32664"/>
                </a:moveTo>
                <a:lnTo>
                  <a:pt x="95097" y="88"/>
                </a:lnTo>
                <a:lnTo>
                  <a:pt x="11696" y="0"/>
                </a:lnTo>
                <a:lnTo>
                  <a:pt x="0" y="1219"/>
                </a:lnTo>
                <a:lnTo>
                  <a:pt x="1676" y="15722"/>
                </a:lnTo>
                <a:lnTo>
                  <a:pt x="96774" y="14693"/>
                </a:lnTo>
                <a:lnTo>
                  <a:pt x="112306" y="35280"/>
                </a:lnTo>
                <a:lnTo>
                  <a:pt x="129819" y="38188"/>
                </a:lnTo>
                <a:lnTo>
                  <a:pt x="119519" y="32664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656823" y="9385012"/>
            <a:ext cx="1968" cy="181952"/>
          </a:xfrm>
          <a:custGeom>
            <a:avLst/>
            <a:gdLst/>
            <a:ahLst/>
            <a:cxnLst/>
            <a:rect l="l" t="t" r="r" b="b"/>
            <a:pathLst>
              <a:path w="1968" h="181952">
                <a:moveTo>
                  <a:pt x="0" y="151256"/>
                </a:moveTo>
                <a:lnTo>
                  <a:pt x="381" y="181952"/>
                </a:lnTo>
                <a:lnTo>
                  <a:pt x="1409" y="181775"/>
                </a:lnTo>
                <a:lnTo>
                  <a:pt x="1968" y="469"/>
                </a:lnTo>
                <a:lnTo>
                  <a:pt x="381" y="0"/>
                </a:lnTo>
                <a:lnTo>
                  <a:pt x="0" y="151256"/>
                </a:lnTo>
                <a:close/>
              </a:path>
            </a:pathLst>
          </a:custGeom>
          <a:solidFill>
            <a:srgbClr val="A9AB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657195" y="7768447"/>
            <a:ext cx="209486" cy="103238"/>
          </a:xfrm>
          <a:custGeom>
            <a:avLst/>
            <a:gdLst/>
            <a:ahLst/>
            <a:cxnLst/>
            <a:rect l="l" t="t" r="r" b="b"/>
            <a:pathLst>
              <a:path w="209486" h="103238">
                <a:moveTo>
                  <a:pt x="77596" y="34912"/>
                </a:moveTo>
                <a:lnTo>
                  <a:pt x="81813" y="29387"/>
                </a:lnTo>
                <a:lnTo>
                  <a:pt x="86677" y="26123"/>
                </a:lnTo>
                <a:lnTo>
                  <a:pt x="90893" y="25831"/>
                </a:lnTo>
                <a:lnTo>
                  <a:pt x="107835" y="18072"/>
                </a:lnTo>
                <a:lnTo>
                  <a:pt x="117005" y="16103"/>
                </a:lnTo>
                <a:lnTo>
                  <a:pt x="123469" y="13855"/>
                </a:lnTo>
                <a:lnTo>
                  <a:pt x="131698" y="12915"/>
                </a:lnTo>
                <a:lnTo>
                  <a:pt x="133388" y="12268"/>
                </a:lnTo>
                <a:lnTo>
                  <a:pt x="160997" y="11328"/>
                </a:lnTo>
                <a:lnTo>
                  <a:pt x="171945" y="13106"/>
                </a:lnTo>
                <a:lnTo>
                  <a:pt x="177380" y="19380"/>
                </a:lnTo>
                <a:lnTo>
                  <a:pt x="182054" y="21056"/>
                </a:lnTo>
                <a:lnTo>
                  <a:pt x="209486" y="749"/>
                </a:lnTo>
                <a:lnTo>
                  <a:pt x="0" y="0"/>
                </a:lnTo>
                <a:lnTo>
                  <a:pt x="0" y="12357"/>
                </a:lnTo>
                <a:lnTo>
                  <a:pt x="3098" y="13017"/>
                </a:lnTo>
                <a:lnTo>
                  <a:pt x="4876" y="12357"/>
                </a:lnTo>
                <a:lnTo>
                  <a:pt x="32486" y="11328"/>
                </a:lnTo>
                <a:lnTo>
                  <a:pt x="40716" y="12166"/>
                </a:lnTo>
                <a:lnTo>
                  <a:pt x="48488" y="16192"/>
                </a:lnTo>
                <a:lnTo>
                  <a:pt x="50838" y="20599"/>
                </a:lnTo>
                <a:lnTo>
                  <a:pt x="52514" y="103238"/>
                </a:lnTo>
                <a:lnTo>
                  <a:pt x="75920" y="103238"/>
                </a:lnTo>
                <a:lnTo>
                  <a:pt x="77596" y="34912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795447" y="7791006"/>
            <a:ext cx="1028" cy="11137"/>
          </a:xfrm>
          <a:custGeom>
            <a:avLst/>
            <a:gdLst/>
            <a:ahLst/>
            <a:cxnLst/>
            <a:rect l="l" t="t" r="r" b="b"/>
            <a:pathLst>
              <a:path w="1028" h="11137">
                <a:moveTo>
                  <a:pt x="101" y="11137"/>
                </a:moveTo>
                <a:lnTo>
                  <a:pt x="1028" y="10667"/>
                </a:lnTo>
                <a:lnTo>
                  <a:pt x="1028" y="279"/>
                </a:lnTo>
                <a:lnTo>
                  <a:pt x="0" y="0"/>
                </a:lnTo>
                <a:lnTo>
                  <a:pt x="101" y="11137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667033" y="7791006"/>
            <a:ext cx="2616" cy="11137"/>
          </a:xfrm>
          <a:custGeom>
            <a:avLst/>
            <a:gdLst/>
            <a:ahLst/>
            <a:cxnLst/>
            <a:rect l="l" t="t" r="r" b="b"/>
            <a:pathLst>
              <a:path w="2616" h="11137">
                <a:moveTo>
                  <a:pt x="88" y="11137"/>
                </a:moveTo>
                <a:lnTo>
                  <a:pt x="2616" y="10845"/>
                </a:lnTo>
                <a:lnTo>
                  <a:pt x="2616" y="101"/>
                </a:lnTo>
                <a:lnTo>
                  <a:pt x="0" y="0"/>
                </a:lnTo>
                <a:lnTo>
                  <a:pt x="88" y="11137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785433" y="7813940"/>
            <a:ext cx="2908" cy="14414"/>
          </a:xfrm>
          <a:custGeom>
            <a:avLst/>
            <a:gdLst/>
            <a:ahLst/>
            <a:cxnLst/>
            <a:rect l="l" t="t" r="r" b="b"/>
            <a:pathLst>
              <a:path w="2908" h="14414">
                <a:moveTo>
                  <a:pt x="0" y="1028"/>
                </a:moveTo>
                <a:lnTo>
                  <a:pt x="647" y="14414"/>
                </a:lnTo>
                <a:lnTo>
                  <a:pt x="2908" y="13855"/>
                </a:lnTo>
                <a:lnTo>
                  <a:pt x="2908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658515" y="7813940"/>
            <a:ext cx="5143" cy="58115"/>
          </a:xfrm>
          <a:custGeom>
            <a:avLst/>
            <a:gdLst/>
            <a:ahLst/>
            <a:cxnLst/>
            <a:rect l="l" t="t" r="r" b="b"/>
            <a:pathLst>
              <a:path w="5143" h="58115">
                <a:moveTo>
                  <a:pt x="0" y="1028"/>
                </a:moveTo>
                <a:lnTo>
                  <a:pt x="279" y="58115"/>
                </a:lnTo>
                <a:lnTo>
                  <a:pt x="5143" y="57937"/>
                </a:lnTo>
                <a:lnTo>
                  <a:pt x="2908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836172" y="8018919"/>
            <a:ext cx="43891" cy="61213"/>
          </a:xfrm>
          <a:custGeom>
            <a:avLst/>
            <a:gdLst/>
            <a:ahLst/>
            <a:cxnLst/>
            <a:rect l="l" t="t" r="r" b="b"/>
            <a:pathLst>
              <a:path w="43891" h="61214">
                <a:moveTo>
                  <a:pt x="43891" y="61125"/>
                </a:moveTo>
                <a:lnTo>
                  <a:pt x="43332" y="101"/>
                </a:lnTo>
                <a:lnTo>
                  <a:pt x="24422" y="0"/>
                </a:lnTo>
                <a:lnTo>
                  <a:pt x="2057" y="1777"/>
                </a:lnTo>
                <a:lnTo>
                  <a:pt x="279" y="59905"/>
                </a:lnTo>
                <a:lnTo>
                  <a:pt x="0" y="61213"/>
                </a:lnTo>
                <a:lnTo>
                  <a:pt x="43891" y="61125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391845" y="8238699"/>
            <a:ext cx="232219" cy="93967"/>
          </a:xfrm>
          <a:custGeom>
            <a:avLst/>
            <a:gdLst/>
            <a:ahLst/>
            <a:cxnLst/>
            <a:rect l="l" t="t" r="r" b="b"/>
            <a:pathLst>
              <a:path w="232219" h="93967">
                <a:moveTo>
                  <a:pt x="469" y="1117"/>
                </a:moveTo>
                <a:lnTo>
                  <a:pt x="193281" y="1587"/>
                </a:lnTo>
                <a:lnTo>
                  <a:pt x="206197" y="8229"/>
                </a:lnTo>
                <a:lnTo>
                  <a:pt x="216217" y="17691"/>
                </a:lnTo>
                <a:lnTo>
                  <a:pt x="220891" y="27609"/>
                </a:lnTo>
                <a:lnTo>
                  <a:pt x="224167" y="44081"/>
                </a:lnTo>
                <a:lnTo>
                  <a:pt x="220713" y="59054"/>
                </a:lnTo>
                <a:lnTo>
                  <a:pt x="220154" y="84239"/>
                </a:lnTo>
                <a:lnTo>
                  <a:pt x="229882" y="93967"/>
                </a:lnTo>
                <a:lnTo>
                  <a:pt x="232219" y="85166"/>
                </a:lnTo>
                <a:lnTo>
                  <a:pt x="230632" y="37439"/>
                </a:lnTo>
                <a:lnTo>
                  <a:pt x="227355" y="22834"/>
                </a:lnTo>
                <a:lnTo>
                  <a:pt x="211162" y="4864"/>
                </a:lnTo>
                <a:lnTo>
                  <a:pt x="196469" y="88"/>
                </a:lnTo>
                <a:lnTo>
                  <a:pt x="0" y="0"/>
                </a:lnTo>
                <a:lnTo>
                  <a:pt x="469" y="1117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1900635" y="8237755"/>
            <a:ext cx="54940" cy="96507"/>
          </a:xfrm>
          <a:custGeom>
            <a:avLst/>
            <a:gdLst/>
            <a:ahLst/>
            <a:cxnLst/>
            <a:rect l="l" t="t" r="r" b="b"/>
            <a:pathLst>
              <a:path w="54940" h="96507">
                <a:moveTo>
                  <a:pt x="54940" y="35013"/>
                </a:moveTo>
                <a:lnTo>
                  <a:pt x="45300" y="15455"/>
                </a:lnTo>
                <a:lnTo>
                  <a:pt x="30416" y="4216"/>
                </a:lnTo>
                <a:lnTo>
                  <a:pt x="19088" y="1028"/>
                </a:lnTo>
                <a:lnTo>
                  <a:pt x="6553" y="0"/>
                </a:lnTo>
                <a:lnTo>
                  <a:pt x="0" y="749"/>
                </a:lnTo>
                <a:lnTo>
                  <a:pt x="88" y="1689"/>
                </a:lnTo>
                <a:lnTo>
                  <a:pt x="14135" y="2628"/>
                </a:lnTo>
                <a:lnTo>
                  <a:pt x="25552" y="5905"/>
                </a:lnTo>
                <a:lnTo>
                  <a:pt x="38849" y="17043"/>
                </a:lnTo>
                <a:lnTo>
                  <a:pt x="45212" y="30149"/>
                </a:lnTo>
                <a:lnTo>
                  <a:pt x="46710" y="40068"/>
                </a:lnTo>
                <a:lnTo>
                  <a:pt x="45389" y="84988"/>
                </a:lnTo>
                <a:lnTo>
                  <a:pt x="48298" y="90512"/>
                </a:lnTo>
                <a:lnTo>
                  <a:pt x="53632" y="96507"/>
                </a:lnTo>
                <a:lnTo>
                  <a:pt x="54838" y="94449"/>
                </a:lnTo>
                <a:lnTo>
                  <a:pt x="54940" y="35013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1890990" y="8239817"/>
            <a:ext cx="4762" cy="1308"/>
          </a:xfrm>
          <a:custGeom>
            <a:avLst/>
            <a:gdLst/>
            <a:ahLst/>
            <a:cxnLst/>
            <a:rect l="l" t="t" r="r" b="b"/>
            <a:pathLst>
              <a:path w="4762" h="1308">
                <a:moveTo>
                  <a:pt x="0" y="1308"/>
                </a:moveTo>
                <a:lnTo>
                  <a:pt x="4114" y="1028"/>
                </a:lnTo>
                <a:lnTo>
                  <a:pt x="4762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203618" y="8329669"/>
            <a:ext cx="115036" cy="30429"/>
          </a:xfrm>
          <a:custGeom>
            <a:avLst/>
            <a:gdLst/>
            <a:ahLst/>
            <a:cxnLst/>
            <a:rect l="l" t="t" r="r" b="b"/>
            <a:pathLst>
              <a:path w="115036" h="30429">
                <a:moveTo>
                  <a:pt x="558" y="5156"/>
                </a:moveTo>
                <a:lnTo>
                  <a:pt x="10020" y="25095"/>
                </a:lnTo>
                <a:lnTo>
                  <a:pt x="106603" y="26123"/>
                </a:lnTo>
                <a:lnTo>
                  <a:pt x="115036" y="30429"/>
                </a:lnTo>
                <a:lnTo>
                  <a:pt x="113347" y="25933"/>
                </a:lnTo>
                <a:lnTo>
                  <a:pt x="111099" y="23215"/>
                </a:lnTo>
                <a:lnTo>
                  <a:pt x="108762" y="19380"/>
                </a:lnTo>
                <a:lnTo>
                  <a:pt x="95288" y="0"/>
                </a:lnTo>
                <a:lnTo>
                  <a:pt x="0" y="1219"/>
                </a:lnTo>
                <a:lnTo>
                  <a:pt x="558" y="5156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1894179" y="8418315"/>
            <a:ext cx="6451" cy="1689"/>
          </a:xfrm>
          <a:custGeom>
            <a:avLst/>
            <a:gdLst/>
            <a:ahLst/>
            <a:cxnLst/>
            <a:rect l="l" t="t" r="r" b="b"/>
            <a:pathLst>
              <a:path w="6451" h="1689">
                <a:moveTo>
                  <a:pt x="0" y="1689"/>
                </a:moveTo>
                <a:lnTo>
                  <a:pt x="6451" y="736"/>
                </a:lnTo>
                <a:lnTo>
                  <a:pt x="4864" y="0"/>
                </a:lnTo>
                <a:lnTo>
                  <a:pt x="0" y="1689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203615" y="8509850"/>
            <a:ext cx="114655" cy="29489"/>
          </a:xfrm>
          <a:custGeom>
            <a:avLst/>
            <a:gdLst/>
            <a:ahLst/>
            <a:cxnLst/>
            <a:rect l="l" t="t" r="r" b="b"/>
            <a:pathLst>
              <a:path w="114655" h="29489">
                <a:moveTo>
                  <a:pt x="103428" y="11798"/>
                </a:moveTo>
                <a:lnTo>
                  <a:pt x="95288" y="380"/>
                </a:lnTo>
                <a:lnTo>
                  <a:pt x="0" y="0"/>
                </a:lnTo>
                <a:lnTo>
                  <a:pt x="660" y="5524"/>
                </a:lnTo>
                <a:lnTo>
                  <a:pt x="10579" y="24904"/>
                </a:lnTo>
                <a:lnTo>
                  <a:pt x="108204" y="26492"/>
                </a:lnTo>
                <a:lnTo>
                  <a:pt x="114655" y="29489"/>
                </a:lnTo>
                <a:lnTo>
                  <a:pt x="111950" y="21437"/>
                </a:lnTo>
                <a:lnTo>
                  <a:pt x="103428" y="1179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391845" y="8598217"/>
            <a:ext cx="232219" cy="93967"/>
          </a:xfrm>
          <a:custGeom>
            <a:avLst/>
            <a:gdLst/>
            <a:ahLst/>
            <a:cxnLst/>
            <a:rect l="l" t="t" r="r" b="b"/>
            <a:pathLst>
              <a:path w="232219" h="93967">
                <a:moveTo>
                  <a:pt x="224167" y="44081"/>
                </a:moveTo>
                <a:lnTo>
                  <a:pt x="220713" y="59055"/>
                </a:lnTo>
                <a:lnTo>
                  <a:pt x="220992" y="84239"/>
                </a:lnTo>
                <a:lnTo>
                  <a:pt x="221462" y="85458"/>
                </a:lnTo>
                <a:lnTo>
                  <a:pt x="229882" y="93967"/>
                </a:lnTo>
                <a:lnTo>
                  <a:pt x="232219" y="85166"/>
                </a:lnTo>
                <a:lnTo>
                  <a:pt x="230632" y="37439"/>
                </a:lnTo>
                <a:lnTo>
                  <a:pt x="227355" y="22834"/>
                </a:lnTo>
                <a:lnTo>
                  <a:pt x="211162" y="4864"/>
                </a:lnTo>
                <a:lnTo>
                  <a:pt x="196469" y="0"/>
                </a:lnTo>
                <a:lnTo>
                  <a:pt x="0" y="0"/>
                </a:lnTo>
                <a:lnTo>
                  <a:pt x="469" y="1117"/>
                </a:lnTo>
                <a:lnTo>
                  <a:pt x="193281" y="1587"/>
                </a:lnTo>
                <a:lnTo>
                  <a:pt x="206197" y="8140"/>
                </a:lnTo>
                <a:lnTo>
                  <a:pt x="216217" y="17691"/>
                </a:lnTo>
                <a:lnTo>
                  <a:pt x="220891" y="27609"/>
                </a:lnTo>
                <a:lnTo>
                  <a:pt x="224167" y="44081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243952" y="8598120"/>
            <a:ext cx="157251" cy="95758"/>
          </a:xfrm>
          <a:custGeom>
            <a:avLst/>
            <a:gdLst/>
            <a:ahLst/>
            <a:cxnLst/>
            <a:rect l="l" t="t" r="r" b="b"/>
            <a:pathLst>
              <a:path w="157251" h="95757">
                <a:moveTo>
                  <a:pt x="114947" y="1778"/>
                </a:moveTo>
                <a:lnTo>
                  <a:pt x="121500" y="3365"/>
                </a:lnTo>
                <a:lnTo>
                  <a:pt x="137693" y="11607"/>
                </a:lnTo>
                <a:lnTo>
                  <a:pt x="147523" y="30975"/>
                </a:lnTo>
                <a:lnTo>
                  <a:pt x="149110" y="47269"/>
                </a:lnTo>
                <a:lnTo>
                  <a:pt x="149199" y="67487"/>
                </a:lnTo>
                <a:lnTo>
                  <a:pt x="147421" y="70485"/>
                </a:lnTo>
                <a:lnTo>
                  <a:pt x="145935" y="85928"/>
                </a:lnTo>
                <a:lnTo>
                  <a:pt x="146392" y="87325"/>
                </a:lnTo>
                <a:lnTo>
                  <a:pt x="150609" y="89763"/>
                </a:lnTo>
                <a:lnTo>
                  <a:pt x="153517" y="95008"/>
                </a:lnTo>
                <a:lnTo>
                  <a:pt x="156222" y="95758"/>
                </a:lnTo>
                <a:lnTo>
                  <a:pt x="157251" y="52235"/>
                </a:lnTo>
                <a:lnTo>
                  <a:pt x="154063" y="27711"/>
                </a:lnTo>
                <a:lnTo>
                  <a:pt x="144437" y="13004"/>
                </a:lnTo>
                <a:lnTo>
                  <a:pt x="129641" y="1778"/>
                </a:lnTo>
                <a:lnTo>
                  <a:pt x="123088" y="190"/>
                </a:lnTo>
                <a:lnTo>
                  <a:pt x="3657" y="0"/>
                </a:lnTo>
                <a:lnTo>
                  <a:pt x="0" y="2425"/>
                </a:lnTo>
                <a:lnTo>
                  <a:pt x="114947" y="177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1900635" y="8597277"/>
            <a:ext cx="54940" cy="95186"/>
          </a:xfrm>
          <a:custGeom>
            <a:avLst/>
            <a:gdLst/>
            <a:ahLst/>
            <a:cxnLst/>
            <a:rect l="l" t="t" r="r" b="b"/>
            <a:pathLst>
              <a:path w="54940" h="95186">
                <a:moveTo>
                  <a:pt x="54940" y="35001"/>
                </a:moveTo>
                <a:lnTo>
                  <a:pt x="45300" y="15443"/>
                </a:lnTo>
                <a:lnTo>
                  <a:pt x="30416" y="4305"/>
                </a:lnTo>
                <a:lnTo>
                  <a:pt x="19088" y="939"/>
                </a:lnTo>
                <a:lnTo>
                  <a:pt x="6553" y="0"/>
                </a:lnTo>
                <a:lnTo>
                  <a:pt x="0" y="749"/>
                </a:lnTo>
                <a:lnTo>
                  <a:pt x="88" y="1689"/>
                </a:lnTo>
                <a:lnTo>
                  <a:pt x="14135" y="2616"/>
                </a:lnTo>
                <a:lnTo>
                  <a:pt x="25552" y="5892"/>
                </a:lnTo>
                <a:lnTo>
                  <a:pt x="38849" y="17030"/>
                </a:lnTo>
                <a:lnTo>
                  <a:pt x="45212" y="30137"/>
                </a:lnTo>
                <a:lnTo>
                  <a:pt x="46710" y="40055"/>
                </a:lnTo>
                <a:lnTo>
                  <a:pt x="45389" y="84988"/>
                </a:lnTo>
                <a:lnTo>
                  <a:pt x="48298" y="90512"/>
                </a:lnTo>
                <a:lnTo>
                  <a:pt x="53822" y="95186"/>
                </a:lnTo>
                <a:lnTo>
                  <a:pt x="54749" y="94348"/>
                </a:lnTo>
                <a:lnTo>
                  <a:pt x="54940" y="35001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1890990" y="8599336"/>
            <a:ext cx="4762" cy="1308"/>
          </a:xfrm>
          <a:custGeom>
            <a:avLst/>
            <a:gdLst/>
            <a:ahLst/>
            <a:cxnLst/>
            <a:rect l="l" t="t" r="r" b="b"/>
            <a:pathLst>
              <a:path w="4762" h="1308">
                <a:moveTo>
                  <a:pt x="0" y="1308"/>
                </a:moveTo>
                <a:lnTo>
                  <a:pt x="4114" y="1028"/>
                </a:lnTo>
                <a:lnTo>
                  <a:pt x="4762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1668030" y="8597358"/>
            <a:ext cx="214909" cy="3200"/>
          </a:xfrm>
          <a:custGeom>
            <a:avLst/>
            <a:gdLst/>
            <a:ahLst/>
            <a:cxnLst/>
            <a:rect l="l" t="t" r="r" b="b"/>
            <a:pathLst>
              <a:path w="214909" h="3200">
                <a:moveTo>
                  <a:pt x="5435" y="850"/>
                </a:moveTo>
                <a:lnTo>
                  <a:pt x="0" y="3200"/>
                </a:lnTo>
                <a:lnTo>
                  <a:pt x="214439" y="1981"/>
                </a:lnTo>
                <a:lnTo>
                  <a:pt x="214909" y="850"/>
                </a:lnTo>
                <a:lnTo>
                  <a:pt x="16294" y="0"/>
                </a:lnTo>
                <a:lnTo>
                  <a:pt x="5435" y="850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2203618" y="8689196"/>
            <a:ext cx="114744" cy="30695"/>
          </a:xfrm>
          <a:custGeom>
            <a:avLst/>
            <a:gdLst/>
            <a:ahLst/>
            <a:cxnLst/>
            <a:rect l="l" t="t" r="r" b="b"/>
            <a:pathLst>
              <a:path w="114744" h="30695">
                <a:moveTo>
                  <a:pt x="108762" y="19278"/>
                </a:moveTo>
                <a:lnTo>
                  <a:pt x="95288" y="0"/>
                </a:lnTo>
                <a:lnTo>
                  <a:pt x="0" y="1219"/>
                </a:lnTo>
                <a:lnTo>
                  <a:pt x="558" y="5143"/>
                </a:lnTo>
                <a:lnTo>
                  <a:pt x="10020" y="25082"/>
                </a:lnTo>
                <a:lnTo>
                  <a:pt x="106603" y="26111"/>
                </a:lnTo>
                <a:lnTo>
                  <a:pt x="114744" y="30695"/>
                </a:lnTo>
                <a:lnTo>
                  <a:pt x="108762" y="1927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1894179" y="8777836"/>
            <a:ext cx="6451" cy="1676"/>
          </a:xfrm>
          <a:custGeom>
            <a:avLst/>
            <a:gdLst/>
            <a:ahLst/>
            <a:cxnLst/>
            <a:rect l="l" t="t" r="r" b="b"/>
            <a:pathLst>
              <a:path w="6451" h="1676">
                <a:moveTo>
                  <a:pt x="0" y="1676"/>
                </a:moveTo>
                <a:lnTo>
                  <a:pt x="6451" y="749"/>
                </a:lnTo>
                <a:lnTo>
                  <a:pt x="4864" y="0"/>
                </a:lnTo>
                <a:lnTo>
                  <a:pt x="0" y="1676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1669625" y="8776248"/>
            <a:ext cx="213410" cy="3556"/>
          </a:xfrm>
          <a:custGeom>
            <a:avLst/>
            <a:gdLst/>
            <a:ahLst/>
            <a:cxnLst/>
            <a:rect l="l" t="t" r="r" b="b"/>
            <a:pathLst>
              <a:path w="213410" h="3555">
                <a:moveTo>
                  <a:pt x="0" y="3263"/>
                </a:moveTo>
                <a:lnTo>
                  <a:pt x="212940" y="3556"/>
                </a:lnTo>
                <a:lnTo>
                  <a:pt x="213410" y="838"/>
                </a:lnTo>
                <a:lnTo>
                  <a:pt x="21247" y="0"/>
                </a:lnTo>
                <a:lnTo>
                  <a:pt x="0" y="3263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203621" y="8869376"/>
            <a:ext cx="114846" cy="30975"/>
          </a:xfrm>
          <a:custGeom>
            <a:avLst/>
            <a:gdLst/>
            <a:ahLst/>
            <a:cxnLst/>
            <a:rect l="l" t="t" r="r" b="b"/>
            <a:pathLst>
              <a:path w="114846" h="30975">
                <a:moveTo>
                  <a:pt x="110629" y="21056"/>
                </a:moveTo>
                <a:lnTo>
                  <a:pt x="95288" y="368"/>
                </a:lnTo>
                <a:lnTo>
                  <a:pt x="0" y="0"/>
                </a:lnTo>
                <a:lnTo>
                  <a:pt x="647" y="5524"/>
                </a:lnTo>
                <a:lnTo>
                  <a:pt x="10566" y="24892"/>
                </a:lnTo>
                <a:lnTo>
                  <a:pt x="108204" y="26492"/>
                </a:lnTo>
                <a:lnTo>
                  <a:pt x="113715" y="30975"/>
                </a:lnTo>
                <a:lnTo>
                  <a:pt x="114846" y="28270"/>
                </a:lnTo>
                <a:lnTo>
                  <a:pt x="110629" y="21056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391947" y="8957735"/>
            <a:ext cx="232117" cy="94246"/>
          </a:xfrm>
          <a:custGeom>
            <a:avLst/>
            <a:gdLst/>
            <a:ahLst/>
            <a:cxnLst/>
            <a:rect l="l" t="t" r="r" b="b"/>
            <a:pathLst>
              <a:path w="232117" h="94246">
                <a:moveTo>
                  <a:pt x="220891" y="84239"/>
                </a:moveTo>
                <a:lnTo>
                  <a:pt x="229501" y="94246"/>
                </a:lnTo>
                <a:lnTo>
                  <a:pt x="232117" y="85077"/>
                </a:lnTo>
                <a:lnTo>
                  <a:pt x="230530" y="37439"/>
                </a:lnTo>
                <a:lnTo>
                  <a:pt x="227253" y="22834"/>
                </a:lnTo>
                <a:lnTo>
                  <a:pt x="211061" y="4864"/>
                </a:lnTo>
                <a:lnTo>
                  <a:pt x="196367" y="0"/>
                </a:lnTo>
                <a:lnTo>
                  <a:pt x="0" y="0"/>
                </a:lnTo>
                <a:lnTo>
                  <a:pt x="368" y="1028"/>
                </a:lnTo>
                <a:lnTo>
                  <a:pt x="191490" y="1587"/>
                </a:lnTo>
                <a:lnTo>
                  <a:pt x="202819" y="6553"/>
                </a:lnTo>
                <a:lnTo>
                  <a:pt x="216115" y="17691"/>
                </a:lnTo>
                <a:lnTo>
                  <a:pt x="220789" y="27609"/>
                </a:lnTo>
                <a:lnTo>
                  <a:pt x="224066" y="44081"/>
                </a:lnTo>
                <a:lnTo>
                  <a:pt x="220611" y="58966"/>
                </a:lnTo>
                <a:lnTo>
                  <a:pt x="220891" y="84239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243952" y="8957633"/>
            <a:ext cx="157251" cy="95669"/>
          </a:xfrm>
          <a:custGeom>
            <a:avLst/>
            <a:gdLst/>
            <a:ahLst/>
            <a:cxnLst/>
            <a:rect l="l" t="t" r="r" b="b"/>
            <a:pathLst>
              <a:path w="157251" h="95669">
                <a:moveTo>
                  <a:pt x="113360" y="1778"/>
                </a:moveTo>
                <a:lnTo>
                  <a:pt x="121589" y="3276"/>
                </a:lnTo>
                <a:lnTo>
                  <a:pt x="137693" y="11607"/>
                </a:lnTo>
                <a:lnTo>
                  <a:pt x="142836" y="21056"/>
                </a:lnTo>
                <a:lnTo>
                  <a:pt x="147523" y="30988"/>
                </a:lnTo>
                <a:lnTo>
                  <a:pt x="149110" y="47269"/>
                </a:lnTo>
                <a:lnTo>
                  <a:pt x="149199" y="67487"/>
                </a:lnTo>
                <a:lnTo>
                  <a:pt x="147421" y="70485"/>
                </a:lnTo>
                <a:lnTo>
                  <a:pt x="145935" y="85928"/>
                </a:lnTo>
                <a:lnTo>
                  <a:pt x="146392" y="87337"/>
                </a:lnTo>
                <a:lnTo>
                  <a:pt x="150609" y="89763"/>
                </a:lnTo>
                <a:lnTo>
                  <a:pt x="155003" y="95669"/>
                </a:lnTo>
                <a:lnTo>
                  <a:pt x="157251" y="73850"/>
                </a:lnTo>
                <a:lnTo>
                  <a:pt x="157251" y="52235"/>
                </a:lnTo>
                <a:lnTo>
                  <a:pt x="154063" y="27711"/>
                </a:lnTo>
                <a:lnTo>
                  <a:pt x="142836" y="11328"/>
                </a:lnTo>
                <a:lnTo>
                  <a:pt x="129641" y="1689"/>
                </a:lnTo>
                <a:lnTo>
                  <a:pt x="123088" y="101"/>
                </a:lnTo>
                <a:lnTo>
                  <a:pt x="3657" y="0"/>
                </a:lnTo>
                <a:lnTo>
                  <a:pt x="0" y="2438"/>
                </a:lnTo>
                <a:lnTo>
                  <a:pt x="113360" y="177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1897452" y="8956892"/>
            <a:ext cx="58115" cy="95097"/>
          </a:xfrm>
          <a:custGeom>
            <a:avLst/>
            <a:gdLst/>
            <a:ahLst/>
            <a:cxnLst/>
            <a:rect l="l" t="t" r="r" b="b"/>
            <a:pathLst>
              <a:path w="58115" h="95097">
                <a:moveTo>
                  <a:pt x="25641" y="4025"/>
                </a:moveTo>
                <a:lnTo>
                  <a:pt x="28727" y="5803"/>
                </a:lnTo>
                <a:lnTo>
                  <a:pt x="42024" y="16941"/>
                </a:lnTo>
                <a:lnTo>
                  <a:pt x="46608" y="26860"/>
                </a:lnTo>
                <a:lnTo>
                  <a:pt x="49885" y="39966"/>
                </a:lnTo>
                <a:lnTo>
                  <a:pt x="48577" y="84886"/>
                </a:lnTo>
                <a:lnTo>
                  <a:pt x="51485" y="90411"/>
                </a:lnTo>
                <a:lnTo>
                  <a:pt x="56997" y="95097"/>
                </a:lnTo>
                <a:lnTo>
                  <a:pt x="57937" y="94246"/>
                </a:lnTo>
                <a:lnTo>
                  <a:pt x="58115" y="34912"/>
                </a:lnTo>
                <a:lnTo>
                  <a:pt x="48488" y="15341"/>
                </a:lnTo>
                <a:lnTo>
                  <a:pt x="33693" y="4114"/>
                </a:lnTo>
                <a:lnTo>
                  <a:pt x="22275" y="838"/>
                </a:lnTo>
                <a:lnTo>
                  <a:pt x="11328" y="0"/>
                </a:lnTo>
                <a:lnTo>
                  <a:pt x="0" y="1866"/>
                </a:lnTo>
                <a:lnTo>
                  <a:pt x="25641" y="4025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1892579" y="8958753"/>
            <a:ext cx="4864" cy="1409"/>
          </a:xfrm>
          <a:custGeom>
            <a:avLst/>
            <a:gdLst/>
            <a:ahLst/>
            <a:cxnLst/>
            <a:rect l="l" t="t" r="r" b="b"/>
            <a:pathLst>
              <a:path w="4864" h="1409">
                <a:moveTo>
                  <a:pt x="0" y="1409"/>
                </a:moveTo>
                <a:lnTo>
                  <a:pt x="4216" y="1028"/>
                </a:lnTo>
                <a:lnTo>
                  <a:pt x="4864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1668034" y="8956890"/>
            <a:ext cx="214909" cy="3175"/>
          </a:xfrm>
          <a:custGeom>
            <a:avLst/>
            <a:gdLst/>
            <a:ahLst/>
            <a:cxnLst/>
            <a:rect l="l" t="t" r="r" b="b"/>
            <a:pathLst>
              <a:path w="214909" h="3175">
                <a:moveTo>
                  <a:pt x="7112" y="838"/>
                </a:moveTo>
                <a:lnTo>
                  <a:pt x="0" y="3174"/>
                </a:lnTo>
                <a:lnTo>
                  <a:pt x="214439" y="1955"/>
                </a:lnTo>
                <a:lnTo>
                  <a:pt x="214909" y="838"/>
                </a:lnTo>
                <a:lnTo>
                  <a:pt x="16294" y="0"/>
                </a:lnTo>
                <a:lnTo>
                  <a:pt x="7112" y="838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203621" y="9048902"/>
            <a:ext cx="113715" cy="29946"/>
          </a:xfrm>
          <a:custGeom>
            <a:avLst/>
            <a:gdLst/>
            <a:ahLst/>
            <a:cxnLst/>
            <a:rect l="l" t="t" r="r" b="b"/>
            <a:pathLst>
              <a:path w="113715" h="29946">
                <a:moveTo>
                  <a:pt x="110629" y="20586"/>
                </a:moveTo>
                <a:lnTo>
                  <a:pt x="95097" y="0"/>
                </a:lnTo>
                <a:lnTo>
                  <a:pt x="0" y="1028"/>
                </a:lnTo>
                <a:lnTo>
                  <a:pt x="558" y="4953"/>
                </a:lnTo>
                <a:lnTo>
                  <a:pt x="10007" y="24892"/>
                </a:lnTo>
                <a:lnTo>
                  <a:pt x="106603" y="25920"/>
                </a:lnTo>
                <a:lnTo>
                  <a:pt x="113715" y="29946"/>
                </a:lnTo>
                <a:lnTo>
                  <a:pt x="110629" y="20586"/>
                </a:lnTo>
                <a:close/>
              </a:path>
            </a:pathLst>
          </a:custGeom>
          <a:solidFill>
            <a:srgbClr val="8E90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1857766" y="8249922"/>
            <a:ext cx="73380" cy="76758"/>
          </a:xfrm>
          <a:custGeom>
            <a:avLst/>
            <a:gdLst/>
            <a:ahLst/>
            <a:cxnLst/>
            <a:rect l="l" t="t" r="r" b="b"/>
            <a:pathLst>
              <a:path w="73380" h="76758">
                <a:moveTo>
                  <a:pt x="55689" y="6464"/>
                </a:moveTo>
                <a:lnTo>
                  <a:pt x="37439" y="101"/>
                </a:lnTo>
                <a:lnTo>
                  <a:pt x="33781" y="0"/>
                </a:lnTo>
                <a:lnTo>
                  <a:pt x="16382" y="8801"/>
                </a:lnTo>
                <a:lnTo>
                  <a:pt x="6730" y="17132"/>
                </a:lnTo>
                <a:lnTo>
                  <a:pt x="0" y="34823"/>
                </a:lnTo>
                <a:lnTo>
                  <a:pt x="88" y="45770"/>
                </a:lnTo>
                <a:lnTo>
                  <a:pt x="3365" y="58686"/>
                </a:lnTo>
                <a:lnTo>
                  <a:pt x="21158" y="75171"/>
                </a:lnTo>
                <a:lnTo>
                  <a:pt x="32664" y="76669"/>
                </a:lnTo>
                <a:lnTo>
                  <a:pt x="45300" y="76758"/>
                </a:lnTo>
                <a:lnTo>
                  <a:pt x="63741" y="64401"/>
                </a:lnTo>
                <a:lnTo>
                  <a:pt x="73380" y="48018"/>
                </a:lnTo>
                <a:lnTo>
                  <a:pt x="71691" y="32766"/>
                </a:lnTo>
                <a:lnTo>
                  <a:pt x="68694" y="24434"/>
                </a:lnTo>
                <a:lnTo>
                  <a:pt x="55689" y="6464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2301894" y="8251706"/>
            <a:ext cx="73482" cy="75069"/>
          </a:xfrm>
          <a:custGeom>
            <a:avLst/>
            <a:gdLst/>
            <a:ahLst/>
            <a:cxnLst/>
            <a:rect l="l" t="t" r="r" b="b"/>
            <a:pathLst>
              <a:path w="73482" h="75069">
                <a:moveTo>
                  <a:pt x="53822" y="3276"/>
                </a:moveTo>
                <a:lnTo>
                  <a:pt x="37541" y="88"/>
                </a:lnTo>
                <a:lnTo>
                  <a:pt x="28740" y="0"/>
                </a:lnTo>
                <a:lnTo>
                  <a:pt x="9931" y="12077"/>
                </a:lnTo>
                <a:lnTo>
                  <a:pt x="0" y="29768"/>
                </a:lnTo>
                <a:lnTo>
                  <a:pt x="0" y="43992"/>
                </a:lnTo>
                <a:lnTo>
                  <a:pt x="1600" y="50546"/>
                </a:lnTo>
                <a:lnTo>
                  <a:pt x="9740" y="61963"/>
                </a:lnTo>
                <a:lnTo>
                  <a:pt x="29400" y="75069"/>
                </a:lnTo>
                <a:lnTo>
                  <a:pt x="53352" y="73291"/>
                </a:lnTo>
                <a:lnTo>
                  <a:pt x="62064" y="67386"/>
                </a:lnTo>
                <a:lnTo>
                  <a:pt x="63652" y="57099"/>
                </a:lnTo>
                <a:lnTo>
                  <a:pt x="63652" y="49517"/>
                </a:lnTo>
                <a:lnTo>
                  <a:pt x="73482" y="37998"/>
                </a:lnTo>
                <a:lnTo>
                  <a:pt x="66827" y="16281"/>
                </a:lnTo>
                <a:lnTo>
                  <a:pt x="53822" y="3276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1634907" y="8251710"/>
            <a:ext cx="225196" cy="76466"/>
          </a:xfrm>
          <a:custGeom>
            <a:avLst/>
            <a:gdLst/>
            <a:ahLst/>
            <a:cxnLst/>
            <a:rect l="l" t="t" r="r" b="b"/>
            <a:pathLst>
              <a:path w="225196" h="76466">
                <a:moveTo>
                  <a:pt x="10007" y="20218"/>
                </a:moveTo>
                <a:lnTo>
                  <a:pt x="22364" y="8140"/>
                </a:lnTo>
                <a:lnTo>
                  <a:pt x="29298" y="6451"/>
                </a:lnTo>
                <a:lnTo>
                  <a:pt x="42392" y="6362"/>
                </a:lnTo>
                <a:lnTo>
                  <a:pt x="52133" y="11506"/>
                </a:lnTo>
                <a:lnTo>
                  <a:pt x="105854" y="13093"/>
                </a:lnTo>
                <a:lnTo>
                  <a:pt x="218363" y="14135"/>
                </a:lnTo>
                <a:lnTo>
                  <a:pt x="224726" y="7112"/>
                </a:lnTo>
                <a:lnTo>
                  <a:pt x="225196" y="4775"/>
                </a:lnTo>
                <a:lnTo>
                  <a:pt x="53720" y="3365"/>
                </a:lnTo>
                <a:lnTo>
                  <a:pt x="45669" y="0"/>
                </a:lnTo>
                <a:lnTo>
                  <a:pt x="33693" y="0"/>
                </a:lnTo>
                <a:lnTo>
                  <a:pt x="19088" y="4953"/>
                </a:lnTo>
                <a:lnTo>
                  <a:pt x="5892" y="17691"/>
                </a:lnTo>
                <a:lnTo>
                  <a:pt x="0" y="33032"/>
                </a:lnTo>
                <a:lnTo>
                  <a:pt x="0" y="48945"/>
                </a:lnTo>
                <a:lnTo>
                  <a:pt x="5054" y="58496"/>
                </a:lnTo>
                <a:lnTo>
                  <a:pt x="14871" y="66636"/>
                </a:lnTo>
                <a:lnTo>
                  <a:pt x="22923" y="70015"/>
                </a:lnTo>
                <a:lnTo>
                  <a:pt x="29387" y="76466"/>
                </a:lnTo>
                <a:lnTo>
                  <a:pt x="38658" y="76466"/>
                </a:lnTo>
                <a:lnTo>
                  <a:pt x="50164" y="74968"/>
                </a:lnTo>
                <a:lnTo>
                  <a:pt x="56438" y="69913"/>
                </a:lnTo>
                <a:lnTo>
                  <a:pt x="205257" y="69545"/>
                </a:lnTo>
                <a:lnTo>
                  <a:pt x="205447" y="64579"/>
                </a:lnTo>
                <a:lnTo>
                  <a:pt x="56527" y="65049"/>
                </a:lnTo>
                <a:lnTo>
                  <a:pt x="43611" y="70104"/>
                </a:lnTo>
                <a:lnTo>
                  <a:pt x="34162" y="70104"/>
                </a:lnTo>
                <a:lnTo>
                  <a:pt x="18160" y="61683"/>
                </a:lnTo>
                <a:lnTo>
                  <a:pt x="13195" y="58496"/>
                </a:lnTo>
                <a:lnTo>
                  <a:pt x="6553" y="44081"/>
                </a:lnTo>
                <a:lnTo>
                  <a:pt x="6553" y="26479"/>
                </a:lnTo>
                <a:lnTo>
                  <a:pt x="10007" y="20218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2414870" y="8257981"/>
            <a:ext cx="183273" cy="67665"/>
          </a:xfrm>
          <a:custGeom>
            <a:avLst/>
            <a:gdLst/>
            <a:ahLst/>
            <a:cxnLst/>
            <a:rect l="l" t="t" r="r" b="b"/>
            <a:pathLst>
              <a:path w="183273" h="67665">
                <a:moveTo>
                  <a:pt x="171945" y="54660"/>
                </a:moveTo>
                <a:lnTo>
                  <a:pt x="168198" y="59055"/>
                </a:lnTo>
                <a:lnTo>
                  <a:pt x="19659" y="59905"/>
                </a:lnTo>
                <a:lnTo>
                  <a:pt x="19380" y="67665"/>
                </a:lnTo>
                <a:lnTo>
                  <a:pt x="169799" y="65519"/>
                </a:lnTo>
                <a:lnTo>
                  <a:pt x="173443" y="62611"/>
                </a:lnTo>
                <a:lnTo>
                  <a:pt x="176720" y="57835"/>
                </a:lnTo>
                <a:lnTo>
                  <a:pt x="178219" y="44640"/>
                </a:lnTo>
                <a:lnTo>
                  <a:pt x="181673" y="36690"/>
                </a:lnTo>
                <a:lnTo>
                  <a:pt x="183273" y="24714"/>
                </a:lnTo>
                <a:lnTo>
                  <a:pt x="173443" y="5143"/>
                </a:lnTo>
                <a:lnTo>
                  <a:pt x="168668" y="177"/>
                </a:lnTo>
                <a:lnTo>
                  <a:pt x="0" y="0"/>
                </a:lnTo>
                <a:lnTo>
                  <a:pt x="6464" y="8140"/>
                </a:lnTo>
                <a:lnTo>
                  <a:pt x="33045" y="6832"/>
                </a:lnTo>
                <a:lnTo>
                  <a:pt x="167081" y="6642"/>
                </a:lnTo>
                <a:lnTo>
                  <a:pt x="168668" y="8331"/>
                </a:lnTo>
                <a:lnTo>
                  <a:pt x="171577" y="18338"/>
                </a:lnTo>
                <a:lnTo>
                  <a:pt x="178409" y="24523"/>
                </a:lnTo>
                <a:lnTo>
                  <a:pt x="178308" y="33413"/>
                </a:lnTo>
                <a:lnTo>
                  <a:pt x="173355" y="46228"/>
                </a:lnTo>
                <a:lnTo>
                  <a:pt x="171945" y="5466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353942" y="8331448"/>
            <a:ext cx="21336" cy="23317"/>
          </a:xfrm>
          <a:custGeom>
            <a:avLst/>
            <a:gdLst/>
            <a:ahLst/>
            <a:cxnLst/>
            <a:rect l="l" t="t" r="r" b="b"/>
            <a:pathLst>
              <a:path w="21336" h="23317">
                <a:moveTo>
                  <a:pt x="11696" y="7493"/>
                </a:moveTo>
                <a:lnTo>
                  <a:pt x="0" y="0"/>
                </a:lnTo>
                <a:lnTo>
                  <a:pt x="368" y="9182"/>
                </a:lnTo>
                <a:lnTo>
                  <a:pt x="5054" y="17792"/>
                </a:lnTo>
                <a:lnTo>
                  <a:pt x="11137" y="23317"/>
                </a:lnTo>
                <a:lnTo>
                  <a:pt x="15811" y="22936"/>
                </a:lnTo>
                <a:lnTo>
                  <a:pt x="21335" y="19469"/>
                </a:lnTo>
                <a:lnTo>
                  <a:pt x="14782" y="9829"/>
                </a:lnTo>
                <a:lnTo>
                  <a:pt x="11696" y="7493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2584846" y="8339413"/>
            <a:ext cx="16383" cy="17030"/>
          </a:xfrm>
          <a:custGeom>
            <a:avLst/>
            <a:gdLst/>
            <a:ahLst/>
            <a:cxnLst/>
            <a:rect l="l" t="t" r="r" b="b"/>
            <a:pathLst>
              <a:path w="16382" h="17030">
                <a:moveTo>
                  <a:pt x="16382" y="8140"/>
                </a:moveTo>
                <a:lnTo>
                  <a:pt x="10121" y="0"/>
                </a:lnTo>
                <a:lnTo>
                  <a:pt x="7213" y="0"/>
                </a:lnTo>
                <a:lnTo>
                  <a:pt x="2336" y="1587"/>
                </a:lnTo>
                <a:lnTo>
                  <a:pt x="1130" y="3365"/>
                </a:lnTo>
                <a:lnTo>
                  <a:pt x="0" y="14782"/>
                </a:lnTo>
                <a:lnTo>
                  <a:pt x="6654" y="16471"/>
                </a:lnTo>
                <a:lnTo>
                  <a:pt x="13195" y="17030"/>
                </a:lnTo>
                <a:lnTo>
                  <a:pt x="16382" y="814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1920760" y="8346050"/>
            <a:ext cx="17030" cy="13576"/>
          </a:xfrm>
          <a:custGeom>
            <a:avLst/>
            <a:gdLst/>
            <a:ahLst/>
            <a:cxnLst/>
            <a:rect l="l" t="t" r="r" b="b"/>
            <a:pathLst>
              <a:path w="17030" h="13576">
                <a:moveTo>
                  <a:pt x="13665" y="7861"/>
                </a:moveTo>
                <a:lnTo>
                  <a:pt x="8890" y="0"/>
                </a:lnTo>
                <a:lnTo>
                  <a:pt x="0" y="8051"/>
                </a:lnTo>
                <a:lnTo>
                  <a:pt x="3835" y="13017"/>
                </a:lnTo>
                <a:lnTo>
                  <a:pt x="15341" y="13576"/>
                </a:lnTo>
                <a:lnTo>
                  <a:pt x="15913" y="12547"/>
                </a:lnTo>
                <a:lnTo>
                  <a:pt x="8509" y="11417"/>
                </a:lnTo>
                <a:lnTo>
                  <a:pt x="8509" y="8712"/>
                </a:lnTo>
                <a:lnTo>
                  <a:pt x="13665" y="7861"/>
                </a:lnTo>
                <a:close/>
              </a:path>
              <a:path w="17030" h="13576">
                <a:moveTo>
                  <a:pt x="17030" y="8242"/>
                </a:moveTo>
                <a:lnTo>
                  <a:pt x="8890" y="0"/>
                </a:lnTo>
                <a:lnTo>
                  <a:pt x="13665" y="7861"/>
                </a:lnTo>
                <a:lnTo>
                  <a:pt x="15532" y="9740"/>
                </a:lnTo>
                <a:lnTo>
                  <a:pt x="15913" y="12547"/>
                </a:lnTo>
                <a:lnTo>
                  <a:pt x="17030" y="11887"/>
                </a:lnTo>
                <a:lnTo>
                  <a:pt x="17030" y="8242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1857759" y="8430580"/>
            <a:ext cx="73380" cy="76657"/>
          </a:xfrm>
          <a:custGeom>
            <a:avLst/>
            <a:gdLst/>
            <a:ahLst/>
            <a:cxnLst/>
            <a:rect l="l" t="t" r="r" b="b"/>
            <a:pathLst>
              <a:path w="73380" h="76657">
                <a:moveTo>
                  <a:pt x="55321" y="5143"/>
                </a:moveTo>
                <a:lnTo>
                  <a:pt x="40817" y="88"/>
                </a:lnTo>
                <a:lnTo>
                  <a:pt x="32016" y="0"/>
                </a:lnTo>
                <a:lnTo>
                  <a:pt x="14693" y="8699"/>
                </a:lnTo>
                <a:lnTo>
                  <a:pt x="5905" y="17780"/>
                </a:lnTo>
                <a:lnTo>
                  <a:pt x="0" y="33032"/>
                </a:lnTo>
                <a:lnTo>
                  <a:pt x="101" y="44081"/>
                </a:lnTo>
                <a:lnTo>
                  <a:pt x="1689" y="52324"/>
                </a:lnTo>
                <a:lnTo>
                  <a:pt x="5054" y="60185"/>
                </a:lnTo>
                <a:lnTo>
                  <a:pt x="22745" y="75057"/>
                </a:lnTo>
                <a:lnTo>
                  <a:pt x="37541" y="76657"/>
                </a:lnTo>
                <a:lnTo>
                  <a:pt x="43535" y="76657"/>
                </a:lnTo>
                <a:lnTo>
                  <a:pt x="62064" y="64211"/>
                </a:lnTo>
                <a:lnTo>
                  <a:pt x="73380" y="47917"/>
                </a:lnTo>
                <a:lnTo>
                  <a:pt x="73291" y="39116"/>
                </a:lnTo>
                <a:lnTo>
                  <a:pt x="68706" y="24244"/>
                </a:lnTo>
                <a:lnTo>
                  <a:pt x="55321" y="5143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1634900" y="8430576"/>
            <a:ext cx="225107" cy="76657"/>
          </a:xfrm>
          <a:custGeom>
            <a:avLst/>
            <a:gdLst/>
            <a:ahLst/>
            <a:cxnLst/>
            <a:rect l="l" t="t" r="r" b="b"/>
            <a:pathLst>
              <a:path w="225107" h="76657">
                <a:moveTo>
                  <a:pt x="5892" y="19380"/>
                </a:moveTo>
                <a:lnTo>
                  <a:pt x="0" y="34721"/>
                </a:lnTo>
                <a:lnTo>
                  <a:pt x="0" y="48945"/>
                </a:lnTo>
                <a:lnTo>
                  <a:pt x="3276" y="57188"/>
                </a:lnTo>
                <a:lnTo>
                  <a:pt x="16573" y="68237"/>
                </a:lnTo>
                <a:lnTo>
                  <a:pt x="24625" y="71602"/>
                </a:lnTo>
                <a:lnTo>
                  <a:pt x="27800" y="76568"/>
                </a:lnTo>
                <a:lnTo>
                  <a:pt x="46799" y="76657"/>
                </a:lnTo>
                <a:lnTo>
                  <a:pt x="54013" y="74041"/>
                </a:lnTo>
                <a:lnTo>
                  <a:pt x="56438" y="71602"/>
                </a:lnTo>
                <a:lnTo>
                  <a:pt x="205270" y="71234"/>
                </a:lnTo>
                <a:lnTo>
                  <a:pt x="205460" y="64681"/>
                </a:lnTo>
                <a:lnTo>
                  <a:pt x="55600" y="65798"/>
                </a:lnTo>
                <a:lnTo>
                  <a:pt x="41935" y="71793"/>
                </a:lnTo>
                <a:lnTo>
                  <a:pt x="35852" y="71793"/>
                </a:lnTo>
                <a:lnTo>
                  <a:pt x="14693" y="60375"/>
                </a:lnTo>
                <a:lnTo>
                  <a:pt x="9829" y="53822"/>
                </a:lnTo>
                <a:lnTo>
                  <a:pt x="6553" y="45770"/>
                </a:lnTo>
                <a:lnTo>
                  <a:pt x="6553" y="28168"/>
                </a:lnTo>
                <a:lnTo>
                  <a:pt x="10769" y="19469"/>
                </a:lnTo>
                <a:lnTo>
                  <a:pt x="20777" y="9829"/>
                </a:lnTo>
                <a:lnTo>
                  <a:pt x="25552" y="8242"/>
                </a:lnTo>
                <a:lnTo>
                  <a:pt x="44081" y="8140"/>
                </a:lnTo>
                <a:lnTo>
                  <a:pt x="55321" y="13195"/>
                </a:lnTo>
                <a:lnTo>
                  <a:pt x="218554" y="14503"/>
                </a:lnTo>
                <a:lnTo>
                  <a:pt x="224739" y="7213"/>
                </a:lnTo>
                <a:lnTo>
                  <a:pt x="225107" y="6362"/>
                </a:lnTo>
                <a:lnTo>
                  <a:pt x="55321" y="5054"/>
                </a:lnTo>
                <a:lnTo>
                  <a:pt x="42405" y="0"/>
                </a:lnTo>
                <a:lnTo>
                  <a:pt x="36969" y="0"/>
                </a:lnTo>
                <a:lnTo>
                  <a:pt x="21158" y="5422"/>
                </a:lnTo>
                <a:lnTo>
                  <a:pt x="5892" y="1938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2301900" y="8432260"/>
            <a:ext cx="72910" cy="73380"/>
          </a:xfrm>
          <a:custGeom>
            <a:avLst/>
            <a:gdLst/>
            <a:ahLst/>
            <a:cxnLst/>
            <a:rect l="l" t="t" r="r" b="b"/>
            <a:pathLst>
              <a:path w="72910" h="73380">
                <a:moveTo>
                  <a:pt x="55410" y="3276"/>
                </a:moveTo>
                <a:lnTo>
                  <a:pt x="42405" y="88"/>
                </a:lnTo>
                <a:lnTo>
                  <a:pt x="27139" y="0"/>
                </a:lnTo>
                <a:lnTo>
                  <a:pt x="9258" y="11417"/>
                </a:lnTo>
                <a:lnTo>
                  <a:pt x="0" y="29768"/>
                </a:lnTo>
                <a:lnTo>
                  <a:pt x="0" y="43992"/>
                </a:lnTo>
                <a:lnTo>
                  <a:pt x="1587" y="50634"/>
                </a:lnTo>
                <a:lnTo>
                  <a:pt x="6743" y="58496"/>
                </a:lnTo>
                <a:lnTo>
                  <a:pt x="27609" y="73380"/>
                </a:lnTo>
                <a:lnTo>
                  <a:pt x="51663" y="73380"/>
                </a:lnTo>
                <a:lnTo>
                  <a:pt x="60185" y="68795"/>
                </a:lnTo>
                <a:lnTo>
                  <a:pt x="62052" y="65798"/>
                </a:lnTo>
                <a:lnTo>
                  <a:pt x="63639" y="55499"/>
                </a:lnTo>
                <a:lnTo>
                  <a:pt x="63550" y="47828"/>
                </a:lnTo>
                <a:lnTo>
                  <a:pt x="72910" y="37528"/>
                </a:lnTo>
                <a:lnTo>
                  <a:pt x="68325" y="19659"/>
                </a:lnTo>
                <a:lnTo>
                  <a:pt x="65417" y="12827"/>
                </a:lnTo>
                <a:lnTo>
                  <a:pt x="55410" y="3276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2414868" y="8436946"/>
            <a:ext cx="183362" cy="67665"/>
          </a:xfrm>
          <a:custGeom>
            <a:avLst/>
            <a:gdLst/>
            <a:ahLst/>
            <a:cxnLst/>
            <a:rect l="l" t="t" r="r" b="b"/>
            <a:pathLst>
              <a:path w="183362" h="67665">
                <a:moveTo>
                  <a:pt x="19659" y="59893"/>
                </a:moveTo>
                <a:lnTo>
                  <a:pt x="19380" y="67665"/>
                </a:lnTo>
                <a:lnTo>
                  <a:pt x="169608" y="66916"/>
                </a:lnTo>
                <a:lnTo>
                  <a:pt x="176822" y="57835"/>
                </a:lnTo>
                <a:lnTo>
                  <a:pt x="178219" y="46227"/>
                </a:lnTo>
                <a:lnTo>
                  <a:pt x="181584" y="36588"/>
                </a:lnTo>
                <a:lnTo>
                  <a:pt x="183362" y="24612"/>
                </a:lnTo>
                <a:lnTo>
                  <a:pt x="171665" y="3644"/>
                </a:lnTo>
                <a:lnTo>
                  <a:pt x="166992" y="177"/>
                </a:lnTo>
                <a:lnTo>
                  <a:pt x="0" y="0"/>
                </a:lnTo>
                <a:lnTo>
                  <a:pt x="6362" y="8229"/>
                </a:lnTo>
                <a:lnTo>
                  <a:pt x="167081" y="8229"/>
                </a:lnTo>
                <a:lnTo>
                  <a:pt x="168668" y="9918"/>
                </a:lnTo>
                <a:lnTo>
                  <a:pt x="173075" y="21805"/>
                </a:lnTo>
                <a:lnTo>
                  <a:pt x="176529" y="23202"/>
                </a:lnTo>
                <a:lnTo>
                  <a:pt x="178409" y="26111"/>
                </a:lnTo>
                <a:lnTo>
                  <a:pt x="178307" y="33312"/>
                </a:lnTo>
                <a:lnTo>
                  <a:pt x="175031" y="43052"/>
                </a:lnTo>
                <a:lnTo>
                  <a:pt x="171945" y="56159"/>
                </a:lnTo>
                <a:lnTo>
                  <a:pt x="169608" y="58775"/>
                </a:lnTo>
                <a:lnTo>
                  <a:pt x="19659" y="59893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2353473" y="8511815"/>
            <a:ext cx="20307" cy="21539"/>
          </a:xfrm>
          <a:custGeom>
            <a:avLst/>
            <a:gdLst/>
            <a:ahLst/>
            <a:cxnLst/>
            <a:rect l="l" t="t" r="r" b="b"/>
            <a:pathLst>
              <a:path w="20307" h="21539">
                <a:moveTo>
                  <a:pt x="10388" y="6743"/>
                </a:moveTo>
                <a:lnTo>
                  <a:pt x="2057" y="0"/>
                </a:lnTo>
                <a:lnTo>
                  <a:pt x="0" y="101"/>
                </a:lnTo>
                <a:lnTo>
                  <a:pt x="749" y="9461"/>
                </a:lnTo>
                <a:lnTo>
                  <a:pt x="10388" y="21348"/>
                </a:lnTo>
                <a:lnTo>
                  <a:pt x="18161" y="21539"/>
                </a:lnTo>
                <a:lnTo>
                  <a:pt x="20218" y="20129"/>
                </a:lnTo>
                <a:lnTo>
                  <a:pt x="20307" y="16573"/>
                </a:lnTo>
                <a:lnTo>
                  <a:pt x="13843" y="7772"/>
                </a:lnTo>
                <a:lnTo>
                  <a:pt x="10388" y="6743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2584479" y="8519218"/>
            <a:ext cx="17030" cy="17780"/>
          </a:xfrm>
          <a:custGeom>
            <a:avLst/>
            <a:gdLst/>
            <a:ahLst/>
            <a:cxnLst/>
            <a:rect l="l" t="t" r="r" b="b"/>
            <a:pathLst>
              <a:path w="17030" h="17779">
                <a:moveTo>
                  <a:pt x="17030" y="7391"/>
                </a:moveTo>
                <a:lnTo>
                  <a:pt x="11976" y="1028"/>
                </a:lnTo>
                <a:lnTo>
                  <a:pt x="9258" y="0"/>
                </a:lnTo>
                <a:lnTo>
                  <a:pt x="2235" y="1866"/>
                </a:lnTo>
                <a:lnTo>
                  <a:pt x="0" y="14414"/>
                </a:lnTo>
                <a:lnTo>
                  <a:pt x="13474" y="17780"/>
                </a:lnTo>
                <a:lnTo>
                  <a:pt x="17030" y="739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1920753" y="8526609"/>
            <a:ext cx="17132" cy="13106"/>
          </a:xfrm>
          <a:custGeom>
            <a:avLst/>
            <a:gdLst/>
            <a:ahLst/>
            <a:cxnLst/>
            <a:rect l="l" t="t" r="r" b="b"/>
            <a:pathLst>
              <a:path w="17132" h="13106">
                <a:moveTo>
                  <a:pt x="16192" y="10947"/>
                </a:moveTo>
                <a:lnTo>
                  <a:pt x="17132" y="8331"/>
                </a:lnTo>
                <a:lnTo>
                  <a:pt x="8902" y="0"/>
                </a:lnTo>
                <a:lnTo>
                  <a:pt x="0" y="6464"/>
                </a:lnTo>
                <a:lnTo>
                  <a:pt x="5524" y="13106"/>
                </a:lnTo>
                <a:lnTo>
                  <a:pt x="10871" y="13004"/>
                </a:lnTo>
                <a:lnTo>
                  <a:pt x="9550" y="8051"/>
                </a:lnTo>
                <a:lnTo>
                  <a:pt x="12077" y="6464"/>
                </a:lnTo>
                <a:lnTo>
                  <a:pt x="16192" y="10947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1857762" y="8609445"/>
            <a:ext cx="73380" cy="76746"/>
          </a:xfrm>
          <a:custGeom>
            <a:avLst/>
            <a:gdLst/>
            <a:ahLst/>
            <a:cxnLst/>
            <a:rect l="l" t="t" r="r" b="b"/>
            <a:pathLst>
              <a:path w="73380" h="76746">
                <a:moveTo>
                  <a:pt x="53822" y="5054"/>
                </a:moveTo>
                <a:lnTo>
                  <a:pt x="37439" y="88"/>
                </a:lnTo>
                <a:lnTo>
                  <a:pt x="33794" y="0"/>
                </a:lnTo>
                <a:lnTo>
                  <a:pt x="14236" y="9918"/>
                </a:lnTo>
                <a:lnTo>
                  <a:pt x="5892" y="19469"/>
                </a:lnTo>
                <a:lnTo>
                  <a:pt x="0" y="34823"/>
                </a:lnTo>
                <a:lnTo>
                  <a:pt x="101" y="45770"/>
                </a:lnTo>
                <a:lnTo>
                  <a:pt x="3365" y="58686"/>
                </a:lnTo>
                <a:lnTo>
                  <a:pt x="19659" y="74980"/>
                </a:lnTo>
                <a:lnTo>
                  <a:pt x="32664" y="76657"/>
                </a:lnTo>
                <a:lnTo>
                  <a:pt x="45300" y="76746"/>
                </a:lnTo>
                <a:lnTo>
                  <a:pt x="63741" y="64401"/>
                </a:lnTo>
                <a:lnTo>
                  <a:pt x="73380" y="48018"/>
                </a:lnTo>
                <a:lnTo>
                  <a:pt x="71704" y="32766"/>
                </a:lnTo>
                <a:lnTo>
                  <a:pt x="68706" y="24333"/>
                </a:lnTo>
                <a:lnTo>
                  <a:pt x="53822" y="5054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2301899" y="8611218"/>
            <a:ext cx="73469" cy="74980"/>
          </a:xfrm>
          <a:custGeom>
            <a:avLst/>
            <a:gdLst/>
            <a:ahLst/>
            <a:cxnLst/>
            <a:rect l="l" t="t" r="r" b="b"/>
            <a:pathLst>
              <a:path w="73469" h="74980">
                <a:moveTo>
                  <a:pt x="53911" y="3187"/>
                </a:moveTo>
                <a:lnTo>
                  <a:pt x="37528" y="101"/>
                </a:lnTo>
                <a:lnTo>
                  <a:pt x="28727" y="0"/>
                </a:lnTo>
                <a:lnTo>
                  <a:pt x="9918" y="12077"/>
                </a:lnTo>
                <a:lnTo>
                  <a:pt x="0" y="29768"/>
                </a:lnTo>
                <a:lnTo>
                  <a:pt x="0" y="43992"/>
                </a:lnTo>
                <a:lnTo>
                  <a:pt x="1587" y="50546"/>
                </a:lnTo>
                <a:lnTo>
                  <a:pt x="8331" y="61785"/>
                </a:lnTo>
                <a:lnTo>
                  <a:pt x="22923" y="71513"/>
                </a:lnTo>
                <a:lnTo>
                  <a:pt x="29298" y="74980"/>
                </a:lnTo>
                <a:lnTo>
                  <a:pt x="52222" y="73863"/>
                </a:lnTo>
                <a:lnTo>
                  <a:pt x="62052" y="67398"/>
                </a:lnTo>
                <a:lnTo>
                  <a:pt x="63639" y="57099"/>
                </a:lnTo>
                <a:lnTo>
                  <a:pt x="63550" y="49428"/>
                </a:lnTo>
                <a:lnTo>
                  <a:pt x="73469" y="38011"/>
                </a:lnTo>
                <a:lnTo>
                  <a:pt x="65417" y="14427"/>
                </a:lnTo>
                <a:lnTo>
                  <a:pt x="53911" y="3187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1634907" y="8611227"/>
            <a:ext cx="226783" cy="76466"/>
          </a:xfrm>
          <a:custGeom>
            <a:avLst/>
            <a:gdLst/>
            <a:ahLst/>
            <a:cxnLst/>
            <a:rect l="l" t="t" r="r" b="b"/>
            <a:pathLst>
              <a:path w="226783" h="76466">
                <a:moveTo>
                  <a:pt x="0" y="33032"/>
                </a:moveTo>
                <a:lnTo>
                  <a:pt x="0" y="48945"/>
                </a:lnTo>
                <a:lnTo>
                  <a:pt x="5143" y="58496"/>
                </a:lnTo>
                <a:lnTo>
                  <a:pt x="13284" y="64960"/>
                </a:lnTo>
                <a:lnTo>
                  <a:pt x="24523" y="71602"/>
                </a:lnTo>
                <a:lnTo>
                  <a:pt x="29387" y="76466"/>
                </a:lnTo>
                <a:lnTo>
                  <a:pt x="38658" y="76466"/>
                </a:lnTo>
                <a:lnTo>
                  <a:pt x="50164" y="74968"/>
                </a:lnTo>
                <a:lnTo>
                  <a:pt x="56438" y="69913"/>
                </a:lnTo>
                <a:lnTo>
                  <a:pt x="205257" y="69545"/>
                </a:lnTo>
                <a:lnTo>
                  <a:pt x="205447" y="64579"/>
                </a:lnTo>
                <a:lnTo>
                  <a:pt x="56438" y="65049"/>
                </a:lnTo>
                <a:lnTo>
                  <a:pt x="43611" y="70103"/>
                </a:lnTo>
                <a:lnTo>
                  <a:pt x="34162" y="70015"/>
                </a:lnTo>
                <a:lnTo>
                  <a:pt x="14871" y="60185"/>
                </a:lnTo>
                <a:lnTo>
                  <a:pt x="8229" y="48856"/>
                </a:lnTo>
                <a:lnTo>
                  <a:pt x="6553" y="44081"/>
                </a:lnTo>
                <a:lnTo>
                  <a:pt x="6553" y="26492"/>
                </a:lnTo>
                <a:lnTo>
                  <a:pt x="10007" y="20218"/>
                </a:lnTo>
                <a:lnTo>
                  <a:pt x="22275" y="8140"/>
                </a:lnTo>
                <a:lnTo>
                  <a:pt x="38747" y="6451"/>
                </a:lnTo>
                <a:lnTo>
                  <a:pt x="42392" y="6362"/>
                </a:lnTo>
                <a:lnTo>
                  <a:pt x="56997" y="13093"/>
                </a:lnTo>
                <a:lnTo>
                  <a:pt x="218554" y="14414"/>
                </a:lnTo>
                <a:lnTo>
                  <a:pt x="226783" y="4673"/>
                </a:lnTo>
                <a:lnTo>
                  <a:pt x="53720" y="3365"/>
                </a:lnTo>
                <a:lnTo>
                  <a:pt x="45669" y="0"/>
                </a:lnTo>
                <a:lnTo>
                  <a:pt x="35369" y="88"/>
                </a:lnTo>
                <a:lnTo>
                  <a:pt x="19088" y="4864"/>
                </a:lnTo>
                <a:lnTo>
                  <a:pt x="5892" y="17691"/>
                </a:lnTo>
                <a:lnTo>
                  <a:pt x="0" y="33032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2414870" y="8617499"/>
            <a:ext cx="183273" cy="67665"/>
          </a:xfrm>
          <a:custGeom>
            <a:avLst/>
            <a:gdLst/>
            <a:ahLst/>
            <a:cxnLst/>
            <a:rect l="l" t="t" r="r" b="b"/>
            <a:pathLst>
              <a:path w="183273" h="67665">
                <a:moveTo>
                  <a:pt x="19659" y="59905"/>
                </a:moveTo>
                <a:lnTo>
                  <a:pt x="19380" y="67665"/>
                </a:lnTo>
                <a:lnTo>
                  <a:pt x="171284" y="65328"/>
                </a:lnTo>
                <a:lnTo>
                  <a:pt x="176720" y="57835"/>
                </a:lnTo>
                <a:lnTo>
                  <a:pt x="178219" y="44640"/>
                </a:lnTo>
                <a:lnTo>
                  <a:pt x="181673" y="36690"/>
                </a:lnTo>
                <a:lnTo>
                  <a:pt x="183273" y="24701"/>
                </a:lnTo>
                <a:lnTo>
                  <a:pt x="173443" y="5143"/>
                </a:lnTo>
                <a:lnTo>
                  <a:pt x="168668" y="177"/>
                </a:lnTo>
                <a:lnTo>
                  <a:pt x="0" y="0"/>
                </a:lnTo>
                <a:lnTo>
                  <a:pt x="6464" y="8140"/>
                </a:lnTo>
                <a:lnTo>
                  <a:pt x="168579" y="8420"/>
                </a:lnTo>
                <a:lnTo>
                  <a:pt x="173532" y="21335"/>
                </a:lnTo>
                <a:lnTo>
                  <a:pt x="178498" y="24523"/>
                </a:lnTo>
                <a:lnTo>
                  <a:pt x="178308" y="33413"/>
                </a:lnTo>
                <a:lnTo>
                  <a:pt x="171856" y="54559"/>
                </a:lnTo>
                <a:lnTo>
                  <a:pt x="168198" y="58966"/>
                </a:lnTo>
                <a:lnTo>
                  <a:pt x="19659" y="59905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2353282" y="8691067"/>
            <a:ext cx="21996" cy="22834"/>
          </a:xfrm>
          <a:custGeom>
            <a:avLst/>
            <a:gdLst/>
            <a:ahLst/>
            <a:cxnLst/>
            <a:rect l="l" t="t" r="r" b="b"/>
            <a:pathLst>
              <a:path w="21996" h="22834">
                <a:moveTo>
                  <a:pt x="12357" y="7391"/>
                </a:moveTo>
                <a:lnTo>
                  <a:pt x="0" y="0"/>
                </a:lnTo>
                <a:lnTo>
                  <a:pt x="2438" y="10947"/>
                </a:lnTo>
                <a:lnTo>
                  <a:pt x="4025" y="14604"/>
                </a:lnTo>
                <a:lnTo>
                  <a:pt x="10579" y="22644"/>
                </a:lnTo>
                <a:lnTo>
                  <a:pt x="16560" y="22834"/>
                </a:lnTo>
                <a:lnTo>
                  <a:pt x="21996" y="19278"/>
                </a:lnTo>
                <a:lnTo>
                  <a:pt x="15443" y="9728"/>
                </a:lnTo>
                <a:lnTo>
                  <a:pt x="12357" y="739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2584846" y="8699018"/>
            <a:ext cx="16383" cy="16941"/>
          </a:xfrm>
          <a:custGeom>
            <a:avLst/>
            <a:gdLst/>
            <a:ahLst/>
            <a:cxnLst/>
            <a:rect l="l" t="t" r="r" b="b"/>
            <a:pathLst>
              <a:path w="16382" h="16941">
                <a:moveTo>
                  <a:pt x="16382" y="8051"/>
                </a:moveTo>
                <a:lnTo>
                  <a:pt x="10210" y="101"/>
                </a:lnTo>
                <a:lnTo>
                  <a:pt x="8889" y="0"/>
                </a:lnTo>
                <a:lnTo>
                  <a:pt x="1041" y="2628"/>
                </a:lnTo>
                <a:lnTo>
                  <a:pt x="0" y="14693"/>
                </a:lnTo>
                <a:lnTo>
                  <a:pt x="6654" y="16383"/>
                </a:lnTo>
                <a:lnTo>
                  <a:pt x="13195" y="16941"/>
                </a:lnTo>
                <a:lnTo>
                  <a:pt x="16382" y="805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1920750" y="8707069"/>
            <a:ext cx="17043" cy="12065"/>
          </a:xfrm>
          <a:custGeom>
            <a:avLst/>
            <a:gdLst/>
            <a:ahLst/>
            <a:cxnLst/>
            <a:rect l="l" t="t" r="r" b="b"/>
            <a:pathLst>
              <a:path w="17043" h="12065">
                <a:moveTo>
                  <a:pt x="6553" y="0"/>
                </a:moveTo>
                <a:lnTo>
                  <a:pt x="0" y="6553"/>
                </a:lnTo>
                <a:lnTo>
                  <a:pt x="3848" y="11506"/>
                </a:lnTo>
                <a:lnTo>
                  <a:pt x="15354" y="12064"/>
                </a:lnTo>
                <a:lnTo>
                  <a:pt x="17043" y="10388"/>
                </a:lnTo>
                <a:lnTo>
                  <a:pt x="17043" y="6743"/>
                </a:lnTo>
                <a:lnTo>
                  <a:pt x="15913" y="11048"/>
                </a:lnTo>
                <a:lnTo>
                  <a:pt x="8534" y="9918"/>
                </a:lnTo>
                <a:lnTo>
                  <a:pt x="8623" y="7111"/>
                </a:lnTo>
                <a:lnTo>
                  <a:pt x="6553" y="0"/>
                </a:lnTo>
                <a:close/>
              </a:path>
              <a:path w="17043" h="12065">
                <a:moveTo>
                  <a:pt x="6553" y="0"/>
                </a:moveTo>
                <a:lnTo>
                  <a:pt x="8623" y="7111"/>
                </a:lnTo>
                <a:lnTo>
                  <a:pt x="11988" y="6451"/>
                </a:lnTo>
                <a:lnTo>
                  <a:pt x="15354" y="8521"/>
                </a:lnTo>
                <a:lnTo>
                  <a:pt x="15913" y="11048"/>
                </a:lnTo>
                <a:lnTo>
                  <a:pt x="17043" y="6743"/>
                </a:lnTo>
                <a:lnTo>
                  <a:pt x="10388" y="0"/>
                </a:lnTo>
                <a:lnTo>
                  <a:pt x="6553" y="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1857759" y="8790085"/>
            <a:ext cx="73380" cy="76669"/>
          </a:xfrm>
          <a:custGeom>
            <a:avLst/>
            <a:gdLst/>
            <a:ahLst/>
            <a:cxnLst/>
            <a:rect l="l" t="t" r="r" b="b"/>
            <a:pathLst>
              <a:path w="73380" h="76669">
                <a:moveTo>
                  <a:pt x="55321" y="5156"/>
                </a:moveTo>
                <a:lnTo>
                  <a:pt x="40817" y="101"/>
                </a:lnTo>
                <a:lnTo>
                  <a:pt x="32016" y="0"/>
                </a:lnTo>
                <a:lnTo>
                  <a:pt x="17970" y="7124"/>
                </a:lnTo>
                <a:lnTo>
                  <a:pt x="5905" y="17792"/>
                </a:lnTo>
                <a:lnTo>
                  <a:pt x="0" y="33045"/>
                </a:lnTo>
                <a:lnTo>
                  <a:pt x="101" y="44094"/>
                </a:lnTo>
                <a:lnTo>
                  <a:pt x="1689" y="52235"/>
                </a:lnTo>
                <a:lnTo>
                  <a:pt x="5156" y="60197"/>
                </a:lnTo>
                <a:lnTo>
                  <a:pt x="22745" y="75069"/>
                </a:lnTo>
                <a:lnTo>
                  <a:pt x="37541" y="76669"/>
                </a:lnTo>
                <a:lnTo>
                  <a:pt x="43535" y="76669"/>
                </a:lnTo>
                <a:lnTo>
                  <a:pt x="62064" y="64223"/>
                </a:lnTo>
                <a:lnTo>
                  <a:pt x="73380" y="47929"/>
                </a:lnTo>
                <a:lnTo>
                  <a:pt x="73291" y="39128"/>
                </a:lnTo>
                <a:lnTo>
                  <a:pt x="68706" y="24244"/>
                </a:lnTo>
                <a:lnTo>
                  <a:pt x="55321" y="5156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1634900" y="8790094"/>
            <a:ext cx="225107" cy="76568"/>
          </a:xfrm>
          <a:custGeom>
            <a:avLst/>
            <a:gdLst/>
            <a:ahLst/>
            <a:cxnLst/>
            <a:rect l="l" t="t" r="r" b="b"/>
            <a:pathLst>
              <a:path w="225107" h="76568">
                <a:moveTo>
                  <a:pt x="44081" y="8140"/>
                </a:moveTo>
                <a:lnTo>
                  <a:pt x="53733" y="13195"/>
                </a:lnTo>
                <a:lnTo>
                  <a:pt x="218554" y="14414"/>
                </a:lnTo>
                <a:lnTo>
                  <a:pt x="224739" y="7200"/>
                </a:lnTo>
                <a:lnTo>
                  <a:pt x="225107" y="6362"/>
                </a:lnTo>
                <a:lnTo>
                  <a:pt x="55321" y="5054"/>
                </a:lnTo>
                <a:lnTo>
                  <a:pt x="42405" y="0"/>
                </a:lnTo>
                <a:lnTo>
                  <a:pt x="36969" y="0"/>
                </a:lnTo>
                <a:lnTo>
                  <a:pt x="21158" y="5422"/>
                </a:lnTo>
                <a:lnTo>
                  <a:pt x="5892" y="19380"/>
                </a:lnTo>
                <a:lnTo>
                  <a:pt x="0" y="34721"/>
                </a:lnTo>
                <a:lnTo>
                  <a:pt x="0" y="48945"/>
                </a:lnTo>
                <a:lnTo>
                  <a:pt x="3276" y="57188"/>
                </a:lnTo>
                <a:lnTo>
                  <a:pt x="16573" y="68237"/>
                </a:lnTo>
                <a:lnTo>
                  <a:pt x="24625" y="71602"/>
                </a:lnTo>
                <a:lnTo>
                  <a:pt x="27800" y="76568"/>
                </a:lnTo>
                <a:lnTo>
                  <a:pt x="46799" y="76568"/>
                </a:lnTo>
                <a:lnTo>
                  <a:pt x="54013" y="74041"/>
                </a:lnTo>
                <a:lnTo>
                  <a:pt x="56438" y="71602"/>
                </a:lnTo>
                <a:lnTo>
                  <a:pt x="205270" y="71234"/>
                </a:lnTo>
                <a:lnTo>
                  <a:pt x="205460" y="64579"/>
                </a:lnTo>
                <a:lnTo>
                  <a:pt x="55600" y="65798"/>
                </a:lnTo>
                <a:lnTo>
                  <a:pt x="41935" y="71793"/>
                </a:lnTo>
                <a:lnTo>
                  <a:pt x="35852" y="71793"/>
                </a:lnTo>
                <a:lnTo>
                  <a:pt x="19659" y="63550"/>
                </a:lnTo>
                <a:lnTo>
                  <a:pt x="11417" y="57099"/>
                </a:lnTo>
                <a:lnTo>
                  <a:pt x="6553" y="45770"/>
                </a:lnTo>
                <a:lnTo>
                  <a:pt x="6553" y="28168"/>
                </a:lnTo>
                <a:lnTo>
                  <a:pt x="10020" y="21907"/>
                </a:lnTo>
                <a:lnTo>
                  <a:pt x="24434" y="8699"/>
                </a:lnTo>
                <a:lnTo>
                  <a:pt x="44081" y="814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2301900" y="8791778"/>
            <a:ext cx="72910" cy="73380"/>
          </a:xfrm>
          <a:custGeom>
            <a:avLst/>
            <a:gdLst/>
            <a:ahLst/>
            <a:cxnLst/>
            <a:rect l="l" t="t" r="r" b="b"/>
            <a:pathLst>
              <a:path w="72910" h="73380">
                <a:moveTo>
                  <a:pt x="55410" y="3276"/>
                </a:moveTo>
                <a:lnTo>
                  <a:pt x="40716" y="88"/>
                </a:lnTo>
                <a:lnTo>
                  <a:pt x="27139" y="0"/>
                </a:lnTo>
                <a:lnTo>
                  <a:pt x="9258" y="11417"/>
                </a:lnTo>
                <a:lnTo>
                  <a:pt x="0" y="29756"/>
                </a:lnTo>
                <a:lnTo>
                  <a:pt x="0" y="43992"/>
                </a:lnTo>
                <a:lnTo>
                  <a:pt x="1587" y="50634"/>
                </a:lnTo>
                <a:lnTo>
                  <a:pt x="6743" y="58508"/>
                </a:lnTo>
                <a:lnTo>
                  <a:pt x="26111" y="73190"/>
                </a:lnTo>
                <a:lnTo>
                  <a:pt x="51663" y="73380"/>
                </a:lnTo>
                <a:lnTo>
                  <a:pt x="60185" y="68795"/>
                </a:lnTo>
                <a:lnTo>
                  <a:pt x="62052" y="65798"/>
                </a:lnTo>
                <a:lnTo>
                  <a:pt x="63639" y="55410"/>
                </a:lnTo>
                <a:lnTo>
                  <a:pt x="63550" y="47828"/>
                </a:lnTo>
                <a:lnTo>
                  <a:pt x="72910" y="37541"/>
                </a:lnTo>
                <a:lnTo>
                  <a:pt x="68325" y="19659"/>
                </a:lnTo>
                <a:lnTo>
                  <a:pt x="65417" y="12827"/>
                </a:lnTo>
                <a:lnTo>
                  <a:pt x="55410" y="3276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2414866" y="8796456"/>
            <a:ext cx="183362" cy="67678"/>
          </a:xfrm>
          <a:custGeom>
            <a:avLst/>
            <a:gdLst/>
            <a:ahLst/>
            <a:cxnLst/>
            <a:rect l="l" t="t" r="r" b="b"/>
            <a:pathLst>
              <a:path w="183362" h="67678">
                <a:moveTo>
                  <a:pt x="19659" y="59905"/>
                </a:moveTo>
                <a:lnTo>
                  <a:pt x="19380" y="67678"/>
                </a:lnTo>
                <a:lnTo>
                  <a:pt x="169608" y="66928"/>
                </a:lnTo>
                <a:lnTo>
                  <a:pt x="176822" y="57848"/>
                </a:lnTo>
                <a:lnTo>
                  <a:pt x="178219" y="46240"/>
                </a:lnTo>
                <a:lnTo>
                  <a:pt x="181584" y="36601"/>
                </a:lnTo>
                <a:lnTo>
                  <a:pt x="183362" y="24612"/>
                </a:lnTo>
                <a:lnTo>
                  <a:pt x="173634" y="6553"/>
                </a:lnTo>
                <a:lnTo>
                  <a:pt x="166992" y="190"/>
                </a:lnTo>
                <a:lnTo>
                  <a:pt x="0" y="0"/>
                </a:lnTo>
                <a:lnTo>
                  <a:pt x="6375" y="8242"/>
                </a:lnTo>
                <a:lnTo>
                  <a:pt x="167081" y="8242"/>
                </a:lnTo>
                <a:lnTo>
                  <a:pt x="168668" y="9918"/>
                </a:lnTo>
                <a:lnTo>
                  <a:pt x="173075" y="21805"/>
                </a:lnTo>
                <a:lnTo>
                  <a:pt x="176542" y="23215"/>
                </a:lnTo>
                <a:lnTo>
                  <a:pt x="178409" y="26123"/>
                </a:lnTo>
                <a:lnTo>
                  <a:pt x="178307" y="35001"/>
                </a:lnTo>
                <a:lnTo>
                  <a:pt x="175044" y="43065"/>
                </a:lnTo>
                <a:lnTo>
                  <a:pt x="171945" y="56159"/>
                </a:lnTo>
                <a:lnTo>
                  <a:pt x="169608" y="58775"/>
                </a:lnTo>
                <a:lnTo>
                  <a:pt x="19659" y="59905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2353473" y="8871336"/>
            <a:ext cx="20307" cy="23126"/>
          </a:xfrm>
          <a:custGeom>
            <a:avLst/>
            <a:gdLst/>
            <a:ahLst/>
            <a:cxnLst/>
            <a:rect l="l" t="t" r="r" b="b"/>
            <a:pathLst>
              <a:path w="20307" h="23126">
                <a:moveTo>
                  <a:pt x="10388" y="6743"/>
                </a:moveTo>
                <a:lnTo>
                  <a:pt x="2057" y="0"/>
                </a:lnTo>
                <a:lnTo>
                  <a:pt x="0" y="101"/>
                </a:lnTo>
                <a:lnTo>
                  <a:pt x="749" y="9448"/>
                </a:lnTo>
                <a:lnTo>
                  <a:pt x="12077" y="23025"/>
                </a:lnTo>
                <a:lnTo>
                  <a:pt x="14592" y="23126"/>
                </a:lnTo>
                <a:lnTo>
                  <a:pt x="20218" y="20129"/>
                </a:lnTo>
                <a:lnTo>
                  <a:pt x="20307" y="16471"/>
                </a:lnTo>
                <a:lnTo>
                  <a:pt x="13843" y="7772"/>
                </a:lnTo>
                <a:lnTo>
                  <a:pt x="10388" y="6743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2584479" y="8878825"/>
            <a:ext cx="17030" cy="17691"/>
          </a:xfrm>
          <a:custGeom>
            <a:avLst/>
            <a:gdLst/>
            <a:ahLst/>
            <a:cxnLst/>
            <a:rect l="l" t="t" r="r" b="b"/>
            <a:pathLst>
              <a:path w="17030" h="17691">
                <a:moveTo>
                  <a:pt x="17030" y="7302"/>
                </a:moveTo>
                <a:lnTo>
                  <a:pt x="10858" y="0"/>
                </a:lnTo>
                <a:lnTo>
                  <a:pt x="2336" y="1778"/>
                </a:lnTo>
                <a:lnTo>
                  <a:pt x="0" y="14325"/>
                </a:lnTo>
                <a:lnTo>
                  <a:pt x="13474" y="17691"/>
                </a:lnTo>
                <a:lnTo>
                  <a:pt x="17030" y="7302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1920854" y="8886134"/>
            <a:ext cx="17030" cy="13195"/>
          </a:xfrm>
          <a:custGeom>
            <a:avLst/>
            <a:gdLst/>
            <a:ahLst/>
            <a:cxnLst/>
            <a:rect l="l" t="t" r="r" b="b"/>
            <a:pathLst>
              <a:path w="17030" h="13195">
                <a:moveTo>
                  <a:pt x="9639" y="11874"/>
                </a:moveTo>
                <a:lnTo>
                  <a:pt x="10198" y="6921"/>
                </a:lnTo>
                <a:lnTo>
                  <a:pt x="11976" y="6451"/>
                </a:lnTo>
                <a:lnTo>
                  <a:pt x="16192" y="10947"/>
                </a:lnTo>
                <a:lnTo>
                  <a:pt x="17030" y="8229"/>
                </a:lnTo>
                <a:lnTo>
                  <a:pt x="8801" y="0"/>
                </a:lnTo>
                <a:lnTo>
                  <a:pt x="0" y="6540"/>
                </a:lnTo>
                <a:lnTo>
                  <a:pt x="5334" y="13004"/>
                </a:lnTo>
                <a:lnTo>
                  <a:pt x="12446" y="13195"/>
                </a:lnTo>
                <a:lnTo>
                  <a:pt x="9639" y="11874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1857762" y="8969052"/>
            <a:ext cx="73380" cy="76669"/>
          </a:xfrm>
          <a:custGeom>
            <a:avLst/>
            <a:gdLst/>
            <a:ahLst/>
            <a:cxnLst/>
            <a:rect l="l" t="t" r="r" b="b"/>
            <a:pathLst>
              <a:path w="73380" h="76669">
                <a:moveTo>
                  <a:pt x="53822" y="4965"/>
                </a:moveTo>
                <a:lnTo>
                  <a:pt x="35382" y="0"/>
                </a:lnTo>
                <a:lnTo>
                  <a:pt x="14236" y="9829"/>
                </a:lnTo>
                <a:lnTo>
                  <a:pt x="5892" y="19380"/>
                </a:lnTo>
                <a:lnTo>
                  <a:pt x="0" y="34632"/>
                </a:lnTo>
                <a:lnTo>
                  <a:pt x="101" y="45681"/>
                </a:lnTo>
                <a:lnTo>
                  <a:pt x="3365" y="58597"/>
                </a:lnTo>
                <a:lnTo>
                  <a:pt x="19659" y="74891"/>
                </a:lnTo>
                <a:lnTo>
                  <a:pt x="31076" y="76568"/>
                </a:lnTo>
                <a:lnTo>
                  <a:pt x="45211" y="76669"/>
                </a:lnTo>
                <a:lnTo>
                  <a:pt x="63741" y="64312"/>
                </a:lnTo>
                <a:lnTo>
                  <a:pt x="73380" y="47929"/>
                </a:lnTo>
                <a:lnTo>
                  <a:pt x="71704" y="32677"/>
                </a:lnTo>
                <a:lnTo>
                  <a:pt x="68706" y="24244"/>
                </a:lnTo>
                <a:lnTo>
                  <a:pt x="53822" y="4965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2301899" y="8970647"/>
            <a:ext cx="73469" cy="75069"/>
          </a:xfrm>
          <a:custGeom>
            <a:avLst/>
            <a:gdLst/>
            <a:ahLst/>
            <a:cxnLst/>
            <a:rect l="l" t="t" r="r" b="b"/>
            <a:pathLst>
              <a:path w="73469" h="75069">
                <a:moveTo>
                  <a:pt x="53911" y="3276"/>
                </a:moveTo>
                <a:lnTo>
                  <a:pt x="37528" y="190"/>
                </a:lnTo>
                <a:lnTo>
                  <a:pt x="28727" y="0"/>
                </a:lnTo>
                <a:lnTo>
                  <a:pt x="9918" y="12166"/>
                </a:lnTo>
                <a:lnTo>
                  <a:pt x="0" y="29857"/>
                </a:lnTo>
                <a:lnTo>
                  <a:pt x="0" y="44081"/>
                </a:lnTo>
                <a:lnTo>
                  <a:pt x="1587" y="50634"/>
                </a:lnTo>
                <a:lnTo>
                  <a:pt x="8331" y="61874"/>
                </a:lnTo>
                <a:lnTo>
                  <a:pt x="22923" y="71602"/>
                </a:lnTo>
                <a:lnTo>
                  <a:pt x="29298" y="75069"/>
                </a:lnTo>
                <a:lnTo>
                  <a:pt x="52222" y="73939"/>
                </a:lnTo>
                <a:lnTo>
                  <a:pt x="62052" y="67487"/>
                </a:lnTo>
                <a:lnTo>
                  <a:pt x="63639" y="57188"/>
                </a:lnTo>
                <a:lnTo>
                  <a:pt x="63550" y="49517"/>
                </a:lnTo>
                <a:lnTo>
                  <a:pt x="73469" y="38100"/>
                </a:lnTo>
                <a:lnTo>
                  <a:pt x="65417" y="14503"/>
                </a:lnTo>
                <a:lnTo>
                  <a:pt x="53911" y="3276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1634907" y="8970643"/>
            <a:ext cx="226694" cy="76568"/>
          </a:xfrm>
          <a:custGeom>
            <a:avLst/>
            <a:gdLst/>
            <a:ahLst/>
            <a:cxnLst/>
            <a:rect l="l" t="t" r="r" b="b"/>
            <a:pathLst>
              <a:path w="226694" h="76568">
                <a:moveTo>
                  <a:pt x="10007" y="20320"/>
                </a:moveTo>
                <a:lnTo>
                  <a:pt x="22834" y="8712"/>
                </a:lnTo>
                <a:lnTo>
                  <a:pt x="29476" y="6743"/>
                </a:lnTo>
                <a:lnTo>
                  <a:pt x="40995" y="6743"/>
                </a:lnTo>
                <a:lnTo>
                  <a:pt x="56997" y="13195"/>
                </a:lnTo>
                <a:lnTo>
                  <a:pt x="218554" y="14516"/>
                </a:lnTo>
                <a:lnTo>
                  <a:pt x="226694" y="4686"/>
                </a:lnTo>
                <a:lnTo>
                  <a:pt x="53720" y="3467"/>
                </a:lnTo>
                <a:lnTo>
                  <a:pt x="45770" y="0"/>
                </a:lnTo>
                <a:lnTo>
                  <a:pt x="35369" y="101"/>
                </a:lnTo>
                <a:lnTo>
                  <a:pt x="19088" y="4965"/>
                </a:lnTo>
                <a:lnTo>
                  <a:pt x="5892" y="17792"/>
                </a:lnTo>
                <a:lnTo>
                  <a:pt x="0" y="33045"/>
                </a:lnTo>
                <a:lnTo>
                  <a:pt x="0" y="49047"/>
                </a:lnTo>
                <a:lnTo>
                  <a:pt x="5143" y="58597"/>
                </a:lnTo>
                <a:lnTo>
                  <a:pt x="13284" y="65062"/>
                </a:lnTo>
                <a:lnTo>
                  <a:pt x="24523" y="71704"/>
                </a:lnTo>
                <a:lnTo>
                  <a:pt x="29387" y="76568"/>
                </a:lnTo>
                <a:lnTo>
                  <a:pt x="40246" y="76568"/>
                </a:lnTo>
                <a:lnTo>
                  <a:pt x="50164" y="75069"/>
                </a:lnTo>
                <a:lnTo>
                  <a:pt x="56438" y="69926"/>
                </a:lnTo>
                <a:lnTo>
                  <a:pt x="205257" y="69646"/>
                </a:lnTo>
                <a:lnTo>
                  <a:pt x="205447" y="64681"/>
                </a:lnTo>
                <a:lnTo>
                  <a:pt x="56438" y="65151"/>
                </a:lnTo>
                <a:lnTo>
                  <a:pt x="43611" y="70205"/>
                </a:lnTo>
                <a:lnTo>
                  <a:pt x="34162" y="70205"/>
                </a:lnTo>
                <a:lnTo>
                  <a:pt x="14871" y="60185"/>
                </a:lnTo>
                <a:lnTo>
                  <a:pt x="8229" y="48958"/>
                </a:lnTo>
                <a:lnTo>
                  <a:pt x="6553" y="44183"/>
                </a:lnTo>
                <a:lnTo>
                  <a:pt x="6553" y="26593"/>
                </a:lnTo>
                <a:lnTo>
                  <a:pt x="10007" y="20320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2414870" y="8977016"/>
            <a:ext cx="183273" cy="67665"/>
          </a:xfrm>
          <a:custGeom>
            <a:avLst/>
            <a:gdLst/>
            <a:ahLst/>
            <a:cxnLst/>
            <a:rect l="l" t="t" r="r" b="b"/>
            <a:pathLst>
              <a:path w="183273" h="67665">
                <a:moveTo>
                  <a:pt x="19659" y="59905"/>
                </a:moveTo>
                <a:lnTo>
                  <a:pt x="19380" y="67665"/>
                </a:lnTo>
                <a:lnTo>
                  <a:pt x="171284" y="65328"/>
                </a:lnTo>
                <a:lnTo>
                  <a:pt x="176720" y="57835"/>
                </a:lnTo>
                <a:lnTo>
                  <a:pt x="178219" y="44640"/>
                </a:lnTo>
                <a:lnTo>
                  <a:pt x="181673" y="36690"/>
                </a:lnTo>
                <a:lnTo>
                  <a:pt x="183273" y="24701"/>
                </a:lnTo>
                <a:lnTo>
                  <a:pt x="173443" y="5143"/>
                </a:lnTo>
                <a:lnTo>
                  <a:pt x="168668" y="177"/>
                </a:lnTo>
                <a:lnTo>
                  <a:pt x="0" y="0"/>
                </a:lnTo>
                <a:lnTo>
                  <a:pt x="6464" y="8051"/>
                </a:lnTo>
                <a:lnTo>
                  <a:pt x="168579" y="8420"/>
                </a:lnTo>
                <a:lnTo>
                  <a:pt x="173532" y="21336"/>
                </a:lnTo>
                <a:lnTo>
                  <a:pt x="178498" y="24523"/>
                </a:lnTo>
                <a:lnTo>
                  <a:pt x="178308" y="33413"/>
                </a:lnTo>
                <a:lnTo>
                  <a:pt x="171856" y="54559"/>
                </a:lnTo>
                <a:lnTo>
                  <a:pt x="168198" y="58966"/>
                </a:lnTo>
                <a:lnTo>
                  <a:pt x="19659" y="59905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2353946" y="9050492"/>
            <a:ext cx="21336" cy="22834"/>
          </a:xfrm>
          <a:custGeom>
            <a:avLst/>
            <a:gdLst/>
            <a:ahLst/>
            <a:cxnLst/>
            <a:rect l="l" t="t" r="r" b="b"/>
            <a:pathLst>
              <a:path w="21336" h="22834">
                <a:moveTo>
                  <a:pt x="11785" y="7391"/>
                </a:moveTo>
                <a:lnTo>
                  <a:pt x="0" y="0"/>
                </a:lnTo>
                <a:lnTo>
                  <a:pt x="1765" y="11036"/>
                </a:lnTo>
                <a:lnTo>
                  <a:pt x="3365" y="14693"/>
                </a:lnTo>
                <a:lnTo>
                  <a:pt x="9918" y="22732"/>
                </a:lnTo>
                <a:lnTo>
                  <a:pt x="15900" y="22834"/>
                </a:lnTo>
                <a:lnTo>
                  <a:pt x="21335" y="19367"/>
                </a:lnTo>
                <a:lnTo>
                  <a:pt x="11785" y="739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2584947" y="9059195"/>
            <a:ext cx="16281" cy="16192"/>
          </a:xfrm>
          <a:custGeom>
            <a:avLst/>
            <a:gdLst/>
            <a:ahLst/>
            <a:cxnLst/>
            <a:rect l="l" t="t" r="r" b="b"/>
            <a:pathLst>
              <a:path w="16281" h="16192">
                <a:moveTo>
                  <a:pt x="16281" y="7391"/>
                </a:moveTo>
                <a:lnTo>
                  <a:pt x="11696" y="939"/>
                </a:lnTo>
                <a:lnTo>
                  <a:pt x="7200" y="0"/>
                </a:lnTo>
                <a:lnTo>
                  <a:pt x="749" y="1866"/>
                </a:lnTo>
                <a:lnTo>
                  <a:pt x="0" y="14033"/>
                </a:lnTo>
                <a:lnTo>
                  <a:pt x="4864" y="15824"/>
                </a:lnTo>
                <a:lnTo>
                  <a:pt x="13093" y="16192"/>
                </a:lnTo>
                <a:lnTo>
                  <a:pt x="16281" y="739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1920750" y="9066588"/>
            <a:ext cx="17132" cy="12065"/>
          </a:xfrm>
          <a:custGeom>
            <a:avLst/>
            <a:gdLst/>
            <a:ahLst/>
            <a:cxnLst/>
            <a:rect l="l" t="t" r="r" b="b"/>
            <a:pathLst>
              <a:path w="17132" h="12065">
                <a:moveTo>
                  <a:pt x="9651" y="10388"/>
                </a:moveTo>
                <a:lnTo>
                  <a:pt x="10210" y="7213"/>
                </a:lnTo>
                <a:lnTo>
                  <a:pt x="12090" y="6553"/>
                </a:lnTo>
                <a:lnTo>
                  <a:pt x="15265" y="8420"/>
                </a:lnTo>
                <a:lnTo>
                  <a:pt x="15913" y="11036"/>
                </a:lnTo>
                <a:lnTo>
                  <a:pt x="15354" y="12065"/>
                </a:lnTo>
                <a:lnTo>
                  <a:pt x="17132" y="10388"/>
                </a:lnTo>
                <a:lnTo>
                  <a:pt x="17043" y="6731"/>
                </a:lnTo>
                <a:lnTo>
                  <a:pt x="10388" y="0"/>
                </a:lnTo>
                <a:lnTo>
                  <a:pt x="9651" y="10388"/>
                </a:lnTo>
                <a:close/>
              </a:path>
              <a:path w="17132" h="12065">
                <a:moveTo>
                  <a:pt x="9651" y="10388"/>
                </a:moveTo>
                <a:lnTo>
                  <a:pt x="10388" y="0"/>
                </a:lnTo>
                <a:lnTo>
                  <a:pt x="6553" y="0"/>
                </a:lnTo>
                <a:lnTo>
                  <a:pt x="0" y="6553"/>
                </a:lnTo>
                <a:lnTo>
                  <a:pt x="3848" y="11506"/>
                </a:lnTo>
                <a:lnTo>
                  <a:pt x="15354" y="12065"/>
                </a:lnTo>
                <a:lnTo>
                  <a:pt x="15913" y="11036"/>
                </a:lnTo>
                <a:lnTo>
                  <a:pt x="9651" y="10388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2653554" y="9362180"/>
            <a:ext cx="1765" cy="4965"/>
          </a:xfrm>
          <a:custGeom>
            <a:avLst/>
            <a:gdLst/>
            <a:ahLst/>
            <a:cxnLst/>
            <a:rect l="l" t="t" r="r" b="b"/>
            <a:pathLst>
              <a:path w="1765" h="4965">
                <a:moveTo>
                  <a:pt x="0" y="1587"/>
                </a:moveTo>
                <a:lnTo>
                  <a:pt x="469" y="4965"/>
                </a:lnTo>
                <a:lnTo>
                  <a:pt x="1765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2772609" y="9373690"/>
            <a:ext cx="6642" cy="11417"/>
          </a:xfrm>
          <a:custGeom>
            <a:avLst/>
            <a:gdLst/>
            <a:ahLst/>
            <a:cxnLst/>
            <a:rect l="l" t="t" r="r" b="b"/>
            <a:pathLst>
              <a:path w="6642" h="11417">
                <a:moveTo>
                  <a:pt x="0" y="11417"/>
                </a:moveTo>
                <a:lnTo>
                  <a:pt x="3365" y="11328"/>
                </a:lnTo>
                <a:lnTo>
                  <a:pt x="6642" y="0"/>
                </a:lnTo>
                <a:lnTo>
                  <a:pt x="0" y="11417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655520" y="9378473"/>
            <a:ext cx="1676" cy="6540"/>
          </a:xfrm>
          <a:custGeom>
            <a:avLst/>
            <a:gdLst/>
            <a:ahLst/>
            <a:cxnLst/>
            <a:rect l="l" t="t" r="r" b="b"/>
            <a:pathLst>
              <a:path w="1676" h="6540">
                <a:moveTo>
                  <a:pt x="0" y="6451"/>
                </a:moveTo>
                <a:lnTo>
                  <a:pt x="1676" y="6540"/>
                </a:lnTo>
                <a:lnTo>
                  <a:pt x="1308" y="0"/>
                </a:lnTo>
                <a:lnTo>
                  <a:pt x="0" y="6451"/>
                </a:lnTo>
                <a:close/>
              </a:path>
            </a:pathLst>
          </a:custGeom>
          <a:solidFill>
            <a:srgbClr val="DDD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2778372" y="9430599"/>
            <a:ext cx="0" cy="53632"/>
          </a:xfrm>
          <a:custGeom>
            <a:avLst/>
            <a:gdLst/>
            <a:ahLst/>
            <a:cxnLst/>
            <a:rect l="l" t="t" r="r" b="b"/>
            <a:pathLst>
              <a:path h="53632">
                <a:moveTo>
                  <a:pt x="0" y="0"/>
                </a:moveTo>
                <a:lnTo>
                  <a:pt x="0" y="53632"/>
                </a:lnTo>
              </a:path>
            </a:pathLst>
          </a:custGeom>
          <a:ln w="2120">
            <a:solidFill>
              <a:srgbClr val="DDD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2338590" y="8332863"/>
            <a:ext cx="53073" cy="34531"/>
          </a:xfrm>
          <a:custGeom>
            <a:avLst/>
            <a:gdLst/>
            <a:ahLst/>
            <a:cxnLst/>
            <a:rect l="l" t="t" r="r" b="b"/>
            <a:pathLst>
              <a:path w="53073" h="34531">
                <a:moveTo>
                  <a:pt x="2336" y="10007"/>
                </a:moveTo>
                <a:lnTo>
                  <a:pt x="7581" y="17868"/>
                </a:lnTo>
                <a:lnTo>
                  <a:pt x="11137" y="28638"/>
                </a:lnTo>
                <a:lnTo>
                  <a:pt x="20218" y="34531"/>
                </a:lnTo>
                <a:lnTo>
                  <a:pt x="26390" y="34531"/>
                </a:lnTo>
                <a:lnTo>
                  <a:pt x="51384" y="23672"/>
                </a:lnTo>
                <a:lnTo>
                  <a:pt x="53073" y="22085"/>
                </a:lnTo>
                <a:lnTo>
                  <a:pt x="53073" y="14782"/>
                </a:lnTo>
                <a:lnTo>
                  <a:pt x="51384" y="12725"/>
                </a:lnTo>
                <a:lnTo>
                  <a:pt x="31813" y="88"/>
                </a:lnTo>
                <a:lnTo>
                  <a:pt x="28828" y="0"/>
                </a:lnTo>
                <a:lnTo>
                  <a:pt x="27050" y="6083"/>
                </a:lnTo>
                <a:lnTo>
                  <a:pt x="30137" y="8420"/>
                </a:lnTo>
                <a:lnTo>
                  <a:pt x="36690" y="18059"/>
                </a:lnTo>
                <a:lnTo>
                  <a:pt x="31165" y="21526"/>
                </a:lnTo>
                <a:lnTo>
                  <a:pt x="26492" y="21894"/>
                </a:lnTo>
                <a:lnTo>
                  <a:pt x="20396" y="16370"/>
                </a:lnTo>
                <a:lnTo>
                  <a:pt x="15722" y="7759"/>
                </a:lnTo>
                <a:lnTo>
                  <a:pt x="8978" y="6731"/>
                </a:lnTo>
                <a:lnTo>
                  <a:pt x="0" y="7670"/>
                </a:lnTo>
                <a:lnTo>
                  <a:pt x="2336" y="10007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1671027" y="8336316"/>
            <a:ext cx="193852" cy="30149"/>
          </a:xfrm>
          <a:custGeom>
            <a:avLst/>
            <a:gdLst/>
            <a:ahLst/>
            <a:cxnLst/>
            <a:rect l="l" t="t" r="r" b="b"/>
            <a:pathLst>
              <a:path w="193852" h="30149">
                <a:moveTo>
                  <a:pt x="20408" y="0"/>
                </a:moveTo>
                <a:lnTo>
                  <a:pt x="7404" y="1689"/>
                </a:lnTo>
                <a:lnTo>
                  <a:pt x="0" y="4305"/>
                </a:lnTo>
                <a:lnTo>
                  <a:pt x="6553" y="12826"/>
                </a:lnTo>
                <a:lnTo>
                  <a:pt x="11430" y="25463"/>
                </a:lnTo>
                <a:lnTo>
                  <a:pt x="12928" y="27711"/>
                </a:lnTo>
                <a:lnTo>
                  <a:pt x="17602" y="29400"/>
                </a:lnTo>
                <a:lnTo>
                  <a:pt x="193852" y="30149"/>
                </a:lnTo>
                <a:lnTo>
                  <a:pt x="182156" y="16103"/>
                </a:lnTo>
                <a:lnTo>
                  <a:pt x="172885" y="660"/>
                </a:lnTo>
                <a:lnTo>
                  <a:pt x="20408" y="0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2338313" y="8509951"/>
            <a:ext cx="53339" cy="36309"/>
          </a:xfrm>
          <a:custGeom>
            <a:avLst/>
            <a:gdLst/>
            <a:ahLst/>
            <a:cxnLst/>
            <a:rect l="l" t="t" r="r" b="b"/>
            <a:pathLst>
              <a:path w="53339" h="36309">
                <a:moveTo>
                  <a:pt x="15913" y="11328"/>
                </a:moveTo>
                <a:lnTo>
                  <a:pt x="0" y="10007"/>
                </a:lnTo>
                <a:lnTo>
                  <a:pt x="927" y="11887"/>
                </a:lnTo>
                <a:lnTo>
                  <a:pt x="5791" y="15252"/>
                </a:lnTo>
                <a:lnTo>
                  <a:pt x="9359" y="21615"/>
                </a:lnTo>
                <a:lnTo>
                  <a:pt x="8890" y="24714"/>
                </a:lnTo>
                <a:lnTo>
                  <a:pt x="10947" y="30975"/>
                </a:lnTo>
                <a:lnTo>
                  <a:pt x="19088" y="36131"/>
                </a:lnTo>
                <a:lnTo>
                  <a:pt x="28359" y="36309"/>
                </a:lnTo>
                <a:lnTo>
                  <a:pt x="49885" y="27051"/>
                </a:lnTo>
                <a:lnTo>
                  <a:pt x="53251" y="23863"/>
                </a:lnTo>
                <a:lnTo>
                  <a:pt x="53340" y="16560"/>
                </a:lnTo>
                <a:lnTo>
                  <a:pt x="50444" y="14224"/>
                </a:lnTo>
                <a:lnTo>
                  <a:pt x="46697" y="13474"/>
                </a:lnTo>
                <a:lnTo>
                  <a:pt x="32004" y="2057"/>
                </a:lnTo>
                <a:lnTo>
                  <a:pt x="27889" y="0"/>
                </a:lnTo>
                <a:lnTo>
                  <a:pt x="29006" y="9639"/>
                </a:lnTo>
                <a:lnTo>
                  <a:pt x="35471" y="18440"/>
                </a:lnTo>
                <a:lnTo>
                  <a:pt x="35369" y="21996"/>
                </a:lnTo>
                <a:lnTo>
                  <a:pt x="33312" y="23393"/>
                </a:lnTo>
                <a:lnTo>
                  <a:pt x="25552" y="23215"/>
                </a:lnTo>
                <a:lnTo>
                  <a:pt x="15913" y="11328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2431343" y="8513226"/>
            <a:ext cx="151257" cy="1498"/>
          </a:xfrm>
          <a:custGeom>
            <a:avLst/>
            <a:gdLst/>
            <a:ahLst/>
            <a:cxnLst/>
            <a:rect l="l" t="t" r="r" b="b"/>
            <a:pathLst>
              <a:path w="151256" h="1498">
                <a:moveTo>
                  <a:pt x="0" y="1498"/>
                </a:moveTo>
                <a:lnTo>
                  <a:pt x="151257" y="1498"/>
                </a:lnTo>
                <a:lnTo>
                  <a:pt x="150596" y="558"/>
                </a:lnTo>
                <a:lnTo>
                  <a:pt x="88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1670376" y="8515280"/>
            <a:ext cx="194500" cy="31737"/>
          </a:xfrm>
          <a:custGeom>
            <a:avLst/>
            <a:gdLst/>
            <a:ahLst/>
            <a:cxnLst/>
            <a:rect l="l" t="t" r="r" b="b"/>
            <a:pathLst>
              <a:path w="194500" h="31737">
                <a:moveTo>
                  <a:pt x="5245" y="9740"/>
                </a:moveTo>
                <a:lnTo>
                  <a:pt x="3467" y="12915"/>
                </a:lnTo>
                <a:lnTo>
                  <a:pt x="8420" y="16382"/>
                </a:lnTo>
                <a:lnTo>
                  <a:pt x="10490" y="23774"/>
                </a:lnTo>
                <a:lnTo>
                  <a:pt x="15074" y="29209"/>
                </a:lnTo>
                <a:lnTo>
                  <a:pt x="194500" y="31737"/>
                </a:lnTo>
                <a:lnTo>
                  <a:pt x="184492" y="19380"/>
                </a:lnTo>
                <a:lnTo>
                  <a:pt x="176161" y="6464"/>
                </a:lnTo>
                <a:lnTo>
                  <a:pt x="173253" y="939"/>
                </a:lnTo>
                <a:lnTo>
                  <a:pt x="156590" y="0"/>
                </a:lnTo>
                <a:lnTo>
                  <a:pt x="21716" y="190"/>
                </a:lnTo>
                <a:lnTo>
                  <a:pt x="16192" y="1879"/>
                </a:lnTo>
                <a:lnTo>
                  <a:pt x="11887" y="1689"/>
                </a:lnTo>
                <a:lnTo>
                  <a:pt x="1219" y="4686"/>
                </a:lnTo>
                <a:lnTo>
                  <a:pt x="0" y="8242"/>
                </a:lnTo>
                <a:lnTo>
                  <a:pt x="5245" y="9740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2338311" y="8692277"/>
            <a:ext cx="53352" cy="34632"/>
          </a:xfrm>
          <a:custGeom>
            <a:avLst/>
            <a:gdLst/>
            <a:ahLst/>
            <a:cxnLst/>
            <a:rect l="l" t="t" r="r" b="b"/>
            <a:pathLst>
              <a:path w="53352" h="34632">
                <a:moveTo>
                  <a:pt x="2717" y="10109"/>
                </a:moveTo>
                <a:lnTo>
                  <a:pt x="9080" y="20497"/>
                </a:lnTo>
                <a:lnTo>
                  <a:pt x="11417" y="28638"/>
                </a:lnTo>
                <a:lnTo>
                  <a:pt x="20497" y="34632"/>
                </a:lnTo>
                <a:lnTo>
                  <a:pt x="26670" y="34632"/>
                </a:lnTo>
                <a:lnTo>
                  <a:pt x="45199" y="27051"/>
                </a:lnTo>
                <a:lnTo>
                  <a:pt x="53352" y="22186"/>
                </a:lnTo>
                <a:lnTo>
                  <a:pt x="53352" y="14884"/>
                </a:lnTo>
                <a:lnTo>
                  <a:pt x="51663" y="12827"/>
                </a:lnTo>
                <a:lnTo>
                  <a:pt x="36969" y="3467"/>
                </a:lnTo>
                <a:lnTo>
                  <a:pt x="33782" y="101"/>
                </a:lnTo>
                <a:lnTo>
                  <a:pt x="29108" y="0"/>
                </a:lnTo>
                <a:lnTo>
                  <a:pt x="27330" y="6184"/>
                </a:lnTo>
                <a:lnTo>
                  <a:pt x="30416" y="8521"/>
                </a:lnTo>
                <a:lnTo>
                  <a:pt x="36969" y="18072"/>
                </a:lnTo>
                <a:lnTo>
                  <a:pt x="31534" y="21628"/>
                </a:lnTo>
                <a:lnTo>
                  <a:pt x="25552" y="21437"/>
                </a:lnTo>
                <a:lnTo>
                  <a:pt x="18999" y="13385"/>
                </a:lnTo>
                <a:lnTo>
                  <a:pt x="17399" y="9740"/>
                </a:lnTo>
                <a:lnTo>
                  <a:pt x="9258" y="6832"/>
                </a:lnTo>
                <a:lnTo>
                  <a:pt x="1955" y="6832"/>
                </a:lnTo>
                <a:lnTo>
                  <a:pt x="0" y="8051"/>
                </a:lnTo>
                <a:lnTo>
                  <a:pt x="2717" y="10109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1671027" y="8695846"/>
            <a:ext cx="193852" cy="30137"/>
          </a:xfrm>
          <a:custGeom>
            <a:avLst/>
            <a:gdLst/>
            <a:ahLst/>
            <a:cxnLst/>
            <a:rect l="l" t="t" r="r" b="b"/>
            <a:pathLst>
              <a:path w="193852" h="30137">
                <a:moveTo>
                  <a:pt x="0" y="4292"/>
                </a:moveTo>
                <a:lnTo>
                  <a:pt x="2717" y="6540"/>
                </a:lnTo>
                <a:lnTo>
                  <a:pt x="2717" y="7950"/>
                </a:lnTo>
                <a:lnTo>
                  <a:pt x="7962" y="16281"/>
                </a:lnTo>
                <a:lnTo>
                  <a:pt x="11430" y="25450"/>
                </a:lnTo>
                <a:lnTo>
                  <a:pt x="12928" y="27698"/>
                </a:lnTo>
                <a:lnTo>
                  <a:pt x="17602" y="29387"/>
                </a:lnTo>
                <a:lnTo>
                  <a:pt x="193852" y="30137"/>
                </a:lnTo>
                <a:lnTo>
                  <a:pt x="180467" y="14503"/>
                </a:lnTo>
                <a:lnTo>
                  <a:pt x="172885" y="647"/>
                </a:lnTo>
                <a:lnTo>
                  <a:pt x="20408" y="0"/>
                </a:lnTo>
                <a:lnTo>
                  <a:pt x="7404" y="1676"/>
                </a:lnTo>
                <a:lnTo>
                  <a:pt x="0" y="4292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2338213" y="8870864"/>
            <a:ext cx="53441" cy="34912"/>
          </a:xfrm>
          <a:custGeom>
            <a:avLst/>
            <a:gdLst/>
            <a:ahLst/>
            <a:cxnLst/>
            <a:rect l="l" t="t" r="r" b="b"/>
            <a:pathLst>
              <a:path w="53441" h="34912">
                <a:moveTo>
                  <a:pt x="8801" y="21818"/>
                </a:moveTo>
                <a:lnTo>
                  <a:pt x="11048" y="29489"/>
                </a:lnTo>
                <a:lnTo>
                  <a:pt x="18910" y="34912"/>
                </a:lnTo>
                <a:lnTo>
                  <a:pt x="30048" y="34912"/>
                </a:lnTo>
                <a:lnTo>
                  <a:pt x="46050" y="28181"/>
                </a:lnTo>
                <a:lnTo>
                  <a:pt x="53352" y="22466"/>
                </a:lnTo>
                <a:lnTo>
                  <a:pt x="53441" y="15265"/>
                </a:lnTo>
                <a:lnTo>
                  <a:pt x="50634" y="12738"/>
                </a:lnTo>
                <a:lnTo>
                  <a:pt x="45021" y="10490"/>
                </a:lnTo>
                <a:lnTo>
                  <a:pt x="32194" y="571"/>
                </a:lnTo>
                <a:lnTo>
                  <a:pt x="27990" y="0"/>
                </a:lnTo>
                <a:lnTo>
                  <a:pt x="29108" y="8242"/>
                </a:lnTo>
                <a:lnTo>
                  <a:pt x="35572" y="16941"/>
                </a:lnTo>
                <a:lnTo>
                  <a:pt x="35471" y="20599"/>
                </a:lnTo>
                <a:lnTo>
                  <a:pt x="29857" y="23596"/>
                </a:lnTo>
                <a:lnTo>
                  <a:pt x="27330" y="23495"/>
                </a:lnTo>
                <a:lnTo>
                  <a:pt x="16001" y="9931"/>
                </a:lnTo>
                <a:lnTo>
                  <a:pt x="0" y="8712"/>
                </a:lnTo>
                <a:lnTo>
                  <a:pt x="1117" y="11988"/>
                </a:lnTo>
                <a:lnTo>
                  <a:pt x="5994" y="13766"/>
                </a:lnTo>
                <a:lnTo>
                  <a:pt x="7772" y="16941"/>
                </a:lnTo>
                <a:lnTo>
                  <a:pt x="8801" y="21818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2431343" y="8872747"/>
            <a:ext cx="151066" cy="1485"/>
          </a:xfrm>
          <a:custGeom>
            <a:avLst/>
            <a:gdLst/>
            <a:ahLst/>
            <a:cxnLst/>
            <a:rect l="l" t="t" r="r" b="b"/>
            <a:pathLst>
              <a:path w="151066" h="1485">
                <a:moveTo>
                  <a:pt x="0" y="1485"/>
                </a:moveTo>
                <a:lnTo>
                  <a:pt x="151066" y="1485"/>
                </a:lnTo>
                <a:lnTo>
                  <a:pt x="150507" y="558"/>
                </a:lnTo>
                <a:lnTo>
                  <a:pt x="88" y="0"/>
                </a:lnTo>
                <a:lnTo>
                  <a:pt x="0" y="1485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1668039" y="8874798"/>
            <a:ext cx="196837" cy="31737"/>
          </a:xfrm>
          <a:custGeom>
            <a:avLst/>
            <a:gdLst/>
            <a:ahLst/>
            <a:cxnLst/>
            <a:rect l="l" t="t" r="r" b="b"/>
            <a:pathLst>
              <a:path w="196837" h="31737">
                <a:moveTo>
                  <a:pt x="14223" y="1689"/>
                </a:moveTo>
                <a:lnTo>
                  <a:pt x="0" y="4965"/>
                </a:lnTo>
                <a:lnTo>
                  <a:pt x="1219" y="6934"/>
                </a:lnTo>
                <a:lnTo>
                  <a:pt x="4114" y="6362"/>
                </a:lnTo>
                <a:lnTo>
                  <a:pt x="4025" y="7861"/>
                </a:lnTo>
                <a:lnTo>
                  <a:pt x="7391" y="9740"/>
                </a:lnTo>
                <a:lnTo>
                  <a:pt x="5803" y="12826"/>
                </a:lnTo>
                <a:lnTo>
                  <a:pt x="10756" y="16382"/>
                </a:lnTo>
                <a:lnTo>
                  <a:pt x="12826" y="23774"/>
                </a:lnTo>
                <a:lnTo>
                  <a:pt x="17411" y="29209"/>
                </a:lnTo>
                <a:lnTo>
                  <a:pt x="196837" y="31737"/>
                </a:lnTo>
                <a:lnTo>
                  <a:pt x="186829" y="19291"/>
                </a:lnTo>
                <a:lnTo>
                  <a:pt x="178498" y="6464"/>
                </a:lnTo>
                <a:lnTo>
                  <a:pt x="175590" y="939"/>
                </a:lnTo>
                <a:lnTo>
                  <a:pt x="157340" y="0"/>
                </a:lnTo>
                <a:lnTo>
                  <a:pt x="24053" y="101"/>
                </a:lnTo>
                <a:lnTo>
                  <a:pt x="18529" y="1879"/>
                </a:lnTo>
                <a:lnTo>
                  <a:pt x="14223" y="1689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2338491" y="9049832"/>
            <a:ext cx="53162" cy="36601"/>
          </a:xfrm>
          <a:custGeom>
            <a:avLst/>
            <a:gdLst/>
            <a:ahLst/>
            <a:cxnLst/>
            <a:rect l="l" t="t" r="r" b="b"/>
            <a:pathLst>
              <a:path w="53162" h="36601">
                <a:moveTo>
                  <a:pt x="3556" y="8801"/>
                </a:moveTo>
                <a:lnTo>
                  <a:pt x="0" y="10109"/>
                </a:lnTo>
                <a:lnTo>
                  <a:pt x="4406" y="15074"/>
                </a:lnTo>
                <a:lnTo>
                  <a:pt x="11239" y="30607"/>
                </a:lnTo>
                <a:lnTo>
                  <a:pt x="20320" y="36601"/>
                </a:lnTo>
                <a:lnTo>
                  <a:pt x="26492" y="36601"/>
                </a:lnTo>
                <a:lnTo>
                  <a:pt x="46431" y="28829"/>
                </a:lnTo>
                <a:lnTo>
                  <a:pt x="53162" y="24155"/>
                </a:lnTo>
                <a:lnTo>
                  <a:pt x="52044" y="15913"/>
                </a:lnTo>
                <a:lnTo>
                  <a:pt x="30137" y="571"/>
                </a:lnTo>
                <a:lnTo>
                  <a:pt x="26301" y="0"/>
                </a:lnTo>
                <a:lnTo>
                  <a:pt x="28168" y="2247"/>
                </a:lnTo>
                <a:lnTo>
                  <a:pt x="27241" y="8051"/>
                </a:lnTo>
                <a:lnTo>
                  <a:pt x="36791" y="20027"/>
                </a:lnTo>
                <a:lnTo>
                  <a:pt x="31356" y="23495"/>
                </a:lnTo>
                <a:lnTo>
                  <a:pt x="25374" y="23406"/>
                </a:lnTo>
                <a:lnTo>
                  <a:pt x="18821" y="15354"/>
                </a:lnTo>
                <a:lnTo>
                  <a:pt x="17221" y="11709"/>
                </a:lnTo>
                <a:lnTo>
                  <a:pt x="10769" y="8699"/>
                </a:lnTo>
                <a:lnTo>
                  <a:pt x="3556" y="8801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2431538" y="9051151"/>
            <a:ext cx="3822" cy="2235"/>
          </a:xfrm>
          <a:custGeom>
            <a:avLst/>
            <a:gdLst/>
            <a:ahLst/>
            <a:cxnLst/>
            <a:rect l="l" t="t" r="r" b="b"/>
            <a:pathLst>
              <a:path w="3822" h="2235">
                <a:moveTo>
                  <a:pt x="0" y="2235"/>
                </a:moveTo>
                <a:lnTo>
                  <a:pt x="3822" y="1028"/>
                </a:lnTo>
                <a:lnTo>
                  <a:pt x="1206" y="0"/>
                </a:lnTo>
                <a:lnTo>
                  <a:pt x="0" y="2235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1671036" y="9055354"/>
            <a:ext cx="193840" cy="30137"/>
          </a:xfrm>
          <a:custGeom>
            <a:avLst/>
            <a:gdLst/>
            <a:ahLst/>
            <a:cxnLst/>
            <a:rect l="l" t="t" r="r" b="b"/>
            <a:pathLst>
              <a:path w="193840" h="30137">
                <a:moveTo>
                  <a:pt x="0" y="4406"/>
                </a:moveTo>
                <a:lnTo>
                  <a:pt x="2705" y="6553"/>
                </a:lnTo>
                <a:lnTo>
                  <a:pt x="2705" y="7962"/>
                </a:lnTo>
                <a:lnTo>
                  <a:pt x="7950" y="16294"/>
                </a:lnTo>
                <a:lnTo>
                  <a:pt x="11417" y="25463"/>
                </a:lnTo>
                <a:lnTo>
                  <a:pt x="12915" y="27711"/>
                </a:lnTo>
                <a:lnTo>
                  <a:pt x="17589" y="29387"/>
                </a:lnTo>
                <a:lnTo>
                  <a:pt x="193840" y="30137"/>
                </a:lnTo>
                <a:lnTo>
                  <a:pt x="180454" y="14503"/>
                </a:lnTo>
                <a:lnTo>
                  <a:pt x="172783" y="749"/>
                </a:lnTo>
                <a:lnTo>
                  <a:pt x="20408" y="0"/>
                </a:lnTo>
                <a:lnTo>
                  <a:pt x="5702" y="1600"/>
                </a:lnTo>
                <a:lnTo>
                  <a:pt x="0" y="4406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2656823" y="9360865"/>
            <a:ext cx="5245" cy="24625"/>
          </a:xfrm>
          <a:custGeom>
            <a:avLst/>
            <a:gdLst/>
            <a:ahLst/>
            <a:cxnLst/>
            <a:rect l="l" t="t" r="r" b="b"/>
            <a:pathLst>
              <a:path w="5245" h="24625">
                <a:moveTo>
                  <a:pt x="0" y="17602"/>
                </a:moveTo>
                <a:lnTo>
                  <a:pt x="381" y="24155"/>
                </a:lnTo>
                <a:lnTo>
                  <a:pt x="3568" y="24625"/>
                </a:lnTo>
                <a:lnTo>
                  <a:pt x="5245" y="23774"/>
                </a:lnTo>
                <a:lnTo>
                  <a:pt x="5245" y="17602"/>
                </a:lnTo>
                <a:lnTo>
                  <a:pt x="3835" y="12826"/>
                </a:lnTo>
                <a:lnTo>
                  <a:pt x="1778" y="101"/>
                </a:lnTo>
                <a:lnTo>
                  <a:pt x="469" y="0"/>
                </a:lnTo>
                <a:lnTo>
                  <a:pt x="0" y="17602"/>
                </a:lnTo>
                <a:close/>
              </a:path>
            </a:pathLst>
          </a:custGeom>
          <a:solidFill>
            <a:srgbClr val="A6AA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1870115" y="8322748"/>
            <a:ext cx="85458" cy="49415"/>
          </a:xfrm>
          <a:custGeom>
            <a:avLst/>
            <a:gdLst/>
            <a:ahLst/>
            <a:cxnLst/>
            <a:rect l="l" t="t" r="r" b="b"/>
            <a:pathLst>
              <a:path w="85458" h="49415">
                <a:moveTo>
                  <a:pt x="4127" y="37630"/>
                </a:moveTo>
                <a:lnTo>
                  <a:pt x="4495" y="38849"/>
                </a:lnTo>
                <a:lnTo>
                  <a:pt x="21805" y="46240"/>
                </a:lnTo>
                <a:lnTo>
                  <a:pt x="41465" y="49415"/>
                </a:lnTo>
                <a:lnTo>
                  <a:pt x="57289" y="49415"/>
                </a:lnTo>
                <a:lnTo>
                  <a:pt x="73482" y="46151"/>
                </a:lnTo>
                <a:lnTo>
                  <a:pt x="83870" y="28829"/>
                </a:lnTo>
                <a:lnTo>
                  <a:pt x="85458" y="13017"/>
                </a:lnTo>
                <a:lnTo>
                  <a:pt x="84150" y="11518"/>
                </a:lnTo>
                <a:lnTo>
                  <a:pt x="78816" y="5524"/>
                </a:lnTo>
                <a:lnTo>
                  <a:pt x="75907" y="0"/>
                </a:lnTo>
                <a:lnTo>
                  <a:pt x="70294" y="7213"/>
                </a:lnTo>
                <a:lnTo>
                  <a:pt x="69456" y="12915"/>
                </a:lnTo>
                <a:lnTo>
                  <a:pt x="70954" y="15354"/>
                </a:lnTo>
                <a:lnTo>
                  <a:pt x="69545" y="22466"/>
                </a:lnTo>
                <a:lnTo>
                  <a:pt x="75628" y="26682"/>
                </a:lnTo>
                <a:lnTo>
                  <a:pt x="75730" y="32016"/>
                </a:lnTo>
                <a:lnTo>
                  <a:pt x="70205" y="39687"/>
                </a:lnTo>
                <a:lnTo>
                  <a:pt x="49047" y="42875"/>
                </a:lnTo>
                <a:lnTo>
                  <a:pt x="41376" y="42964"/>
                </a:lnTo>
                <a:lnTo>
                  <a:pt x="32384" y="38569"/>
                </a:lnTo>
                <a:lnTo>
                  <a:pt x="14135" y="30797"/>
                </a:lnTo>
                <a:lnTo>
                  <a:pt x="0" y="27711"/>
                </a:lnTo>
                <a:lnTo>
                  <a:pt x="571" y="31635"/>
                </a:lnTo>
                <a:lnTo>
                  <a:pt x="4127" y="37630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2398398" y="8322942"/>
            <a:ext cx="223329" cy="51473"/>
          </a:xfrm>
          <a:custGeom>
            <a:avLst/>
            <a:gdLst/>
            <a:ahLst/>
            <a:cxnLst/>
            <a:rect l="l" t="t" r="r" b="b"/>
            <a:pathLst>
              <a:path w="223329" h="51473">
                <a:moveTo>
                  <a:pt x="205549" y="50914"/>
                </a:moveTo>
                <a:lnTo>
                  <a:pt x="219214" y="35090"/>
                </a:lnTo>
                <a:lnTo>
                  <a:pt x="223329" y="12814"/>
                </a:lnTo>
                <a:lnTo>
                  <a:pt x="223329" y="9728"/>
                </a:lnTo>
                <a:lnTo>
                  <a:pt x="213601" y="0"/>
                </a:lnTo>
                <a:lnTo>
                  <a:pt x="211251" y="11315"/>
                </a:lnTo>
                <a:lnTo>
                  <a:pt x="212750" y="15062"/>
                </a:lnTo>
                <a:lnTo>
                  <a:pt x="212001" y="24333"/>
                </a:lnTo>
                <a:lnTo>
                  <a:pt x="207797" y="39966"/>
                </a:lnTo>
                <a:lnTo>
                  <a:pt x="203962" y="44272"/>
                </a:lnTo>
                <a:lnTo>
                  <a:pt x="191414" y="44450"/>
                </a:lnTo>
                <a:lnTo>
                  <a:pt x="186639" y="42672"/>
                </a:lnTo>
                <a:lnTo>
                  <a:pt x="14795" y="40246"/>
                </a:lnTo>
                <a:lnTo>
                  <a:pt x="0" y="51473"/>
                </a:lnTo>
                <a:lnTo>
                  <a:pt x="205549" y="50914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2312389" y="8326498"/>
            <a:ext cx="87325" cy="48945"/>
          </a:xfrm>
          <a:custGeom>
            <a:avLst/>
            <a:gdLst/>
            <a:ahLst/>
            <a:cxnLst/>
            <a:rect l="l" t="t" r="r" b="b"/>
            <a:pathLst>
              <a:path w="87325" h="48945">
                <a:moveTo>
                  <a:pt x="19367" y="26860"/>
                </a:moveTo>
                <a:lnTo>
                  <a:pt x="4114" y="24612"/>
                </a:lnTo>
                <a:lnTo>
                  <a:pt x="0" y="22555"/>
                </a:lnTo>
                <a:lnTo>
                  <a:pt x="2336" y="26390"/>
                </a:lnTo>
                <a:lnTo>
                  <a:pt x="4572" y="29108"/>
                </a:lnTo>
                <a:lnTo>
                  <a:pt x="6261" y="33591"/>
                </a:lnTo>
                <a:lnTo>
                  <a:pt x="6362" y="35090"/>
                </a:lnTo>
                <a:lnTo>
                  <a:pt x="18808" y="40894"/>
                </a:lnTo>
                <a:lnTo>
                  <a:pt x="33591" y="42303"/>
                </a:lnTo>
                <a:lnTo>
                  <a:pt x="39954" y="45770"/>
                </a:lnTo>
                <a:lnTo>
                  <a:pt x="53060" y="48945"/>
                </a:lnTo>
                <a:lnTo>
                  <a:pt x="59055" y="48945"/>
                </a:lnTo>
                <a:lnTo>
                  <a:pt x="73660" y="45580"/>
                </a:lnTo>
                <a:lnTo>
                  <a:pt x="85636" y="34810"/>
                </a:lnTo>
                <a:lnTo>
                  <a:pt x="87223" y="28257"/>
                </a:lnTo>
                <a:lnTo>
                  <a:pt x="87325" y="7861"/>
                </a:lnTo>
                <a:lnTo>
                  <a:pt x="83858" y="5143"/>
                </a:lnTo>
                <a:lnTo>
                  <a:pt x="80860" y="177"/>
                </a:lnTo>
                <a:lnTo>
                  <a:pt x="79171" y="558"/>
                </a:lnTo>
                <a:lnTo>
                  <a:pt x="75247" y="0"/>
                </a:lnTo>
                <a:lnTo>
                  <a:pt x="72910" y="9169"/>
                </a:lnTo>
                <a:lnTo>
                  <a:pt x="77584" y="19088"/>
                </a:lnTo>
                <a:lnTo>
                  <a:pt x="79273" y="21145"/>
                </a:lnTo>
                <a:lnTo>
                  <a:pt x="79273" y="28448"/>
                </a:lnTo>
                <a:lnTo>
                  <a:pt x="77584" y="30035"/>
                </a:lnTo>
                <a:lnTo>
                  <a:pt x="52590" y="40894"/>
                </a:lnTo>
                <a:lnTo>
                  <a:pt x="46418" y="40894"/>
                </a:lnTo>
                <a:lnTo>
                  <a:pt x="37338" y="35001"/>
                </a:lnTo>
                <a:lnTo>
                  <a:pt x="22263" y="27800"/>
                </a:lnTo>
                <a:lnTo>
                  <a:pt x="19367" y="26860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1648471" y="8350918"/>
            <a:ext cx="224637" cy="21907"/>
          </a:xfrm>
          <a:custGeom>
            <a:avLst/>
            <a:gdLst/>
            <a:ahLst/>
            <a:cxnLst/>
            <a:rect l="l" t="t" r="r" b="b"/>
            <a:pathLst>
              <a:path w="224637" h="21907">
                <a:moveTo>
                  <a:pt x="40258" y="21247"/>
                </a:moveTo>
                <a:lnTo>
                  <a:pt x="224637" y="21907"/>
                </a:lnTo>
                <a:lnTo>
                  <a:pt x="216407" y="15544"/>
                </a:lnTo>
                <a:lnTo>
                  <a:pt x="40157" y="14795"/>
                </a:lnTo>
                <a:lnTo>
                  <a:pt x="35483" y="13106"/>
                </a:lnTo>
                <a:lnTo>
                  <a:pt x="33985" y="10858"/>
                </a:lnTo>
                <a:lnTo>
                  <a:pt x="29019" y="4775"/>
                </a:lnTo>
                <a:lnTo>
                  <a:pt x="16382" y="2438"/>
                </a:lnTo>
                <a:lnTo>
                  <a:pt x="0" y="0"/>
                </a:lnTo>
                <a:lnTo>
                  <a:pt x="3187" y="9182"/>
                </a:lnTo>
                <a:lnTo>
                  <a:pt x="3276" y="10680"/>
                </a:lnTo>
                <a:lnTo>
                  <a:pt x="12547" y="14795"/>
                </a:lnTo>
                <a:lnTo>
                  <a:pt x="40258" y="21247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2400085" y="8503585"/>
            <a:ext cx="221640" cy="49796"/>
          </a:xfrm>
          <a:custGeom>
            <a:avLst/>
            <a:gdLst/>
            <a:ahLst/>
            <a:cxnLst/>
            <a:rect l="l" t="t" r="r" b="b"/>
            <a:pathLst>
              <a:path w="221640" h="49796">
                <a:moveTo>
                  <a:pt x="13106" y="40157"/>
                </a:moveTo>
                <a:lnTo>
                  <a:pt x="0" y="49796"/>
                </a:lnTo>
                <a:lnTo>
                  <a:pt x="203949" y="49047"/>
                </a:lnTo>
                <a:lnTo>
                  <a:pt x="217525" y="35102"/>
                </a:lnTo>
                <a:lnTo>
                  <a:pt x="221640" y="12827"/>
                </a:lnTo>
                <a:lnTo>
                  <a:pt x="220992" y="9639"/>
                </a:lnTo>
                <a:lnTo>
                  <a:pt x="215747" y="2057"/>
                </a:lnTo>
                <a:lnTo>
                  <a:pt x="212001" y="0"/>
                </a:lnTo>
                <a:lnTo>
                  <a:pt x="209384" y="4305"/>
                </a:lnTo>
                <a:lnTo>
                  <a:pt x="209664" y="11137"/>
                </a:lnTo>
                <a:lnTo>
                  <a:pt x="210972" y="14973"/>
                </a:lnTo>
                <a:lnTo>
                  <a:pt x="210311" y="24244"/>
                </a:lnTo>
                <a:lnTo>
                  <a:pt x="207225" y="34531"/>
                </a:lnTo>
                <a:lnTo>
                  <a:pt x="202272" y="44272"/>
                </a:lnTo>
                <a:lnTo>
                  <a:pt x="196367" y="44272"/>
                </a:lnTo>
                <a:lnTo>
                  <a:pt x="186448" y="42684"/>
                </a:lnTo>
                <a:lnTo>
                  <a:pt x="181775" y="40906"/>
                </a:lnTo>
                <a:lnTo>
                  <a:pt x="13106" y="40157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1868440" y="8503578"/>
            <a:ext cx="87515" cy="49148"/>
          </a:xfrm>
          <a:custGeom>
            <a:avLst/>
            <a:gdLst/>
            <a:ahLst/>
            <a:cxnLst/>
            <a:rect l="l" t="t" r="r" b="b"/>
            <a:pathLst>
              <a:path w="87515" h="49149">
                <a:moveTo>
                  <a:pt x="72631" y="15176"/>
                </a:moveTo>
                <a:lnTo>
                  <a:pt x="72631" y="22377"/>
                </a:lnTo>
                <a:lnTo>
                  <a:pt x="76555" y="25844"/>
                </a:lnTo>
                <a:lnTo>
                  <a:pt x="77406" y="26403"/>
                </a:lnTo>
                <a:lnTo>
                  <a:pt x="76657" y="30797"/>
                </a:lnTo>
                <a:lnTo>
                  <a:pt x="70472" y="39509"/>
                </a:lnTo>
                <a:lnTo>
                  <a:pt x="44729" y="42773"/>
                </a:lnTo>
                <a:lnTo>
                  <a:pt x="36868" y="39319"/>
                </a:lnTo>
                <a:lnTo>
                  <a:pt x="35102" y="37261"/>
                </a:lnTo>
                <a:lnTo>
                  <a:pt x="26860" y="34455"/>
                </a:lnTo>
                <a:lnTo>
                  <a:pt x="14033" y="29121"/>
                </a:lnTo>
                <a:lnTo>
                  <a:pt x="7302" y="28079"/>
                </a:lnTo>
                <a:lnTo>
                  <a:pt x="4114" y="26212"/>
                </a:lnTo>
                <a:lnTo>
                  <a:pt x="0" y="25933"/>
                </a:lnTo>
                <a:lnTo>
                  <a:pt x="2146" y="29870"/>
                </a:lnTo>
                <a:lnTo>
                  <a:pt x="5702" y="34455"/>
                </a:lnTo>
                <a:lnTo>
                  <a:pt x="4762" y="35941"/>
                </a:lnTo>
                <a:lnTo>
                  <a:pt x="6172" y="38569"/>
                </a:lnTo>
                <a:lnTo>
                  <a:pt x="25171" y="45961"/>
                </a:lnTo>
                <a:lnTo>
                  <a:pt x="48006" y="49149"/>
                </a:lnTo>
                <a:lnTo>
                  <a:pt x="55689" y="49149"/>
                </a:lnTo>
                <a:lnTo>
                  <a:pt x="76746" y="44183"/>
                </a:lnTo>
                <a:lnTo>
                  <a:pt x="81432" y="34353"/>
                </a:lnTo>
                <a:lnTo>
                  <a:pt x="85547" y="26962"/>
                </a:lnTo>
                <a:lnTo>
                  <a:pt x="87515" y="11607"/>
                </a:lnTo>
                <a:lnTo>
                  <a:pt x="86106" y="10769"/>
                </a:lnTo>
                <a:lnTo>
                  <a:pt x="76657" y="0"/>
                </a:lnTo>
                <a:lnTo>
                  <a:pt x="72440" y="5715"/>
                </a:lnTo>
                <a:lnTo>
                  <a:pt x="71132" y="12636"/>
                </a:lnTo>
                <a:lnTo>
                  <a:pt x="72631" y="15176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2315557" y="8504994"/>
            <a:ext cx="84620" cy="49415"/>
          </a:xfrm>
          <a:custGeom>
            <a:avLst/>
            <a:gdLst/>
            <a:ahLst/>
            <a:cxnLst/>
            <a:rect l="l" t="t" r="r" b="b"/>
            <a:pathLst>
              <a:path w="84620" h="49415">
                <a:moveTo>
                  <a:pt x="73202" y="19176"/>
                </a:moveTo>
                <a:lnTo>
                  <a:pt x="76098" y="21526"/>
                </a:lnTo>
                <a:lnTo>
                  <a:pt x="76009" y="28828"/>
                </a:lnTo>
                <a:lnTo>
                  <a:pt x="72631" y="32003"/>
                </a:lnTo>
                <a:lnTo>
                  <a:pt x="51117" y="41274"/>
                </a:lnTo>
                <a:lnTo>
                  <a:pt x="41846" y="41084"/>
                </a:lnTo>
                <a:lnTo>
                  <a:pt x="33705" y="35940"/>
                </a:lnTo>
                <a:lnTo>
                  <a:pt x="20497" y="29857"/>
                </a:lnTo>
                <a:lnTo>
                  <a:pt x="14516" y="27419"/>
                </a:lnTo>
                <a:lnTo>
                  <a:pt x="0" y="26301"/>
                </a:lnTo>
                <a:lnTo>
                  <a:pt x="2717" y="34340"/>
                </a:lnTo>
                <a:lnTo>
                  <a:pt x="2908" y="35750"/>
                </a:lnTo>
                <a:lnTo>
                  <a:pt x="12357" y="41363"/>
                </a:lnTo>
                <a:lnTo>
                  <a:pt x="18910" y="42862"/>
                </a:lnTo>
                <a:lnTo>
                  <a:pt x="32105" y="44361"/>
                </a:lnTo>
                <a:lnTo>
                  <a:pt x="46520" y="49415"/>
                </a:lnTo>
                <a:lnTo>
                  <a:pt x="59067" y="49326"/>
                </a:lnTo>
                <a:lnTo>
                  <a:pt x="70866" y="46507"/>
                </a:lnTo>
                <a:lnTo>
                  <a:pt x="75349" y="41173"/>
                </a:lnTo>
                <a:lnTo>
                  <a:pt x="82372" y="35191"/>
                </a:lnTo>
                <a:lnTo>
                  <a:pt x="84061" y="30416"/>
                </a:lnTo>
                <a:lnTo>
                  <a:pt x="83870" y="12636"/>
                </a:lnTo>
                <a:lnTo>
                  <a:pt x="84620" y="9728"/>
                </a:lnTo>
                <a:lnTo>
                  <a:pt x="74510" y="0"/>
                </a:lnTo>
                <a:lnTo>
                  <a:pt x="71043" y="2705"/>
                </a:lnTo>
                <a:lnTo>
                  <a:pt x="69735" y="11315"/>
                </a:lnTo>
                <a:lnTo>
                  <a:pt x="73202" y="19176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1648945" y="8531005"/>
            <a:ext cx="225856" cy="22377"/>
          </a:xfrm>
          <a:custGeom>
            <a:avLst/>
            <a:gdLst/>
            <a:ahLst/>
            <a:cxnLst/>
            <a:rect l="l" t="t" r="r" b="b"/>
            <a:pathLst>
              <a:path w="225856" h="22377">
                <a:moveTo>
                  <a:pt x="41376" y="21716"/>
                </a:moveTo>
                <a:lnTo>
                  <a:pt x="225856" y="22377"/>
                </a:lnTo>
                <a:lnTo>
                  <a:pt x="215938" y="16014"/>
                </a:lnTo>
                <a:lnTo>
                  <a:pt x="36499" y="13474"/>
                </a:lnTo>
                <a:lnTo>
                  <a:pt x="31915" y="8051"/>
                </a:lnTo>
                <a:lnTo>
                  <a:pt x="23495" y="3746"/>
                </a:lnTo>
                <a:lnTo>
                  <a:pt x="13944" y="1689"/>
                </a:lnTo>
                <a:lnTo>
                  <a:pt x="0" y="0"/>
                </a:lnTo>
                <a:lnTo>
                  <a:pt x="2616" y="9740"/>
                </a:lnTo>
                <a:lnTo>
                  <a:pt x="2895" y="11048"/>
                </a:lnTo>
                <a:lnTo>
                  <a:pt x="15354" y="15265"/>
                </a:lnTo>
                <a:lnTo>
                  <a:pt x="41376" y="21716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1868058" y="8682264"/>
            <a:ext cx="87515" cy="49428"/>
          </a:xfrm>
          <a:custGeom>
            <a:avLst/>
            <a:gdLst/>
            <a:ahLst/>
            <a:cxnLst/>
            <a:rect l="l" t="t" r="r" b="b"/>
            <a:pathLst>
              <a:path w="87515" h="49428">
                <a:moveTo>
                  <a:pt x="5143" y="37071"/>
                </a:moveTo>
                <a:lnTo>
                  <a:pt x="6921" y="39319"/>
                </a:lnTo>
                <a:lnTo>
                  <a:pt x="22275" y="46240"/>
                </a:lnTo>
                <a:lnTo>
                  <a:pt x="43522" y="49428"/>
                </a:lnTo>
                <a:lnTo>
                  <a:pt x="59347" y="49428"/>
                </a:lnTo>
                <a:lnTo>
                  <a:pt x="75539" y="46151"/>
                </a:lnTo>
                <a:lnTo>
                  <a:pt x="85928" y="28828"/>
                </a:lnTo>
                <a:lnTo>
                  <a:pt x="87515" y="13017"/>
                </a:lnTo>
                <a:lnTo>
                  <a:pt x="86398" y="10198"/>
                </a:lnTo>
                <a:lnTo>
                  <a:pt x="80873" y="5524"/>
                </a:lnTo>
                <a:lnTo>
                  <a:pt x="77965" y="0"/>
                </a:lnTo>
                <a:lnTo>
                  <a:pt x="73659" y="6832"/>
                </a:lnTo>
                <a:lnTo>
                  <a:pt x="71424" y="12826"/>
                </a:lnTo>
                <a:lnTo>
                  <a:pt x="73012" y="15354"/>
                </a:lnTo>
                <a:lnTo>
                  <a:pt x="71602" y="22466"/>
                </a:lnTo>
                <a:lnTo>
                  <a:pt x="75437" y="25933"/>
                </a:lnTo>
                <a:lnTo>
                  <a:pt x="77685" y="26581"/>
                </a:lnTo>
                <a:lnTo>
                  <a:pt x="78066" y="29298"/>
                </a:lnTo>
                <a:lnTo>
                  <a:pt x="77876" y="32105"/>
                </a:lnTo>
                <a:lnTo>
                  <a:pt x="72262" y="39598"/>
                </a:lnTo>
                <a:lnTo>
                  <a:pt x="52793" y="42875"/>
                </a:lnTo>
                <a:lnTo>
                  <a:pt x="42024" y="42773"/>
                </a:lnTo>
                <a:lnTo>
                  <a:pt x="34353" y="38747"/>
                </a:lnTo>
                <a:lnTo>
                  <a:pt x="16192" y="30797"/>
                </a:lnTo>
                <a:lnTo>
                  <a:pt x="4406" y="28270"/>
                </a:lnTo>
                <a:lnTo>
                  <a:pt x="0" y="26492"/>
                </a:lnTo>
                <a:lnTo>
                  <a:pt x="1219" y="29768"/>
                </a:lnTo>
                <a:lnTo>
                  <a:pt x="4584" y="33045"/>
                </a:lnTo>
                <a:lnTo>
                  <a:pt x="5143" y="37071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2398483" y="8683670"/>
            <a:ext cx="223240" cy="50266"/>
          </a:xfrm>
          <a:custGeom>
            <a:avLst/>
            <a:gdLst/>
            <a:ahLst/>
            <a:cxnLst/>
            <a:rect l="l" t="t" r="r" b="b"/>
            <a:pathLst>
              <a:path w="223240" h="50266">
                <a:moveTo>
                  <a:pt x="205460" y="49707"/>
                </a:moveTo>
                <a:lnTo>
                  <a:pt x="219125" y="33883"/>
                </a:lnTo>
                <a:lnTo>
                  <a:pt x="223240" y="11607"/>
                </a:lnTo>
                <a:lnTo>
                  <a:pt x="223240" y="8521"/>
                </a:lnTo>
                <a:lnTo>
                  <a:pt x="214820" y="0"/>
                </a:lnTo>
                <a:lnTo>
                  <a:pt x="212483" y="1117"/>
                </a:lnTo>
                <a:lnTo>
                  <a:pt x="211175" y="10020"/>
                </a:lnTo>
                <a:lnTo>
                  <a:pt x="212661" y="13855"/>
                </a:lnTo>
                <a:lnTo>
                  <a:pt x="212013" y="23113"/>
                </a:lnTo>
                <a:lnTo>
                  <a:pt x="207708" y="38747"/>
                </a:lnTo>
                <a:lnTo>
                  <a:pt x="203873" y="43052"/>
                </a:lnTo>
                <a:lnTo>
                  <a:pt x="191325" y="43243"/>
                </a:lnTo>
                <a:lnTo>
                  <a:pt x="186550" y="41465"/>
                </a:lnTo>
                <a:lnTo>
                  <a:pt x="14706" y="39027"/>
                </a:lnTo>
                <a:lnTo>
                  <a:pt x="0" y="50266"/>
                </a:lnTo>
                <a:lnTo>
                  <a:pt x="205460" y="49707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2312384" y="8685448"/>
            <a:ext cx="87795" cy="49517"/>
          </a:xfrm>
          <a:custGeom>
            <a:avLst/>
            <a:gdLst/>
            <a:ahLst/>
            <a:cxnLst/>
            <a:rect l="l" t="t" r="r" b="b"/>
            <a:pathLst>
              <a:path w="87795" h="49517">
                <a:moveTo>
                  <a:pt x="5981" y="34442"/>
                </a:moveTo>
                <a:lnTo>
                  <a:pt x="6362" y="35661"/>
                </a:lnTo>
                <a:lnTo>
                  <a:pt x="17221" y="41376"/>
                </a:lnTo>
                <a:lnTo>
                  <a:pt x="33591" y="42875"/>
                </a:lnTo>
                <a:lnTo>
                  <a:pt x="39966" y="46240"/>
                </a:lnTo>
                <a:lnTo>
                  <a:pt x="53073" y="49517"/>
                </a:lnTo>
                <a:lnTo>
                  <a:pt x="59055" y="49517"/>
                </a:lnTo>
                <a:lnTo>
                  <a:pt x="73660" y="46151"/>
                </a:lnTo>
                <a:lnTo>
                  <a:pt x="85636" y="35382"/>
                </a:lnTo>
                <a:lnTo>
                  <a:pt x="87236" y="28829"/>
                </a:lnTo>
                <a:lnTo>
                  <a:pt x="87045" y="11049"/>
                </a:lnTo>
                <a:lnTo>
                  <a:pt x="87795" y="8420"/>
                </a:lnTo>
                <a:lnTo>
                  <a:pt x="85077" y="7670"/>
                </a:lnTo>
                <a:lnTo>
                  <a:pt x="82169" y="2438"/>
                </a:lnTo>
                <a:lnTo>
                  <a:pt x="77965" y="0"/>
                </a:lnTo>
                <a:lnTo>
                  <a:pt x="75247" y="558"/>
                </a:lnTo>
                <a:lnTo>
                  <a:pt x="72720" y="9918"/>
                </a:lnTo>
                <a:lnTo>
                  <a:pt x="77597" y="19659"/>
                </a:lnTo>
                <a:lnTo>
                  <a:pt x="79273" y="21717"/>
                </a:lnTo>
                <a:lnTo>
                  <a:pt x="79273" y="29019"/>
                </a:lnTo>
                <a:lnTo>
                  <a:pt x="71132" y="33883"/>
                </a:lnTo>
                <a:lnTo>
                  <a:pt x="52603" y="41465"/>
                </a:lnTo>
                <a:lnTo>
                  <a:pt x="46418" y="41465"/>
                </a:lnTo>
                <a:lnTo>
                  <a:pt x="37338" y="35471"/>
                </a:lnTo>
                <a:lnTo>
                  <a:pt x="22275" y="28359"/>
                </a:lnTo>
                <a:lnTo>
                  <a:pt x="19367" y="27419"/>
                </a:lnTo>
                <a:lnTo>
                  <a:pt x="4114" y="25082"/>
                </a:lnTo>
                <a:lnTo>
                  <a:pt x="0" y="23025"/>
                </a:lnTo>
                <a:lnTo>
                  <a:pt x="5981" y="34442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1648471" y="8710345"/>
            <a:ext cx="224637" cy="21996"/>
          </a:xfrm>
          <a:custGeom>
            <a:avLst/>
            <a:gdLst/>
            <a:ahLst/>
            <a:cxnLst/>
            <a:rect l="l" t="t" r="r" b="b"/>
            <a:pathLst>
              <a:path w="224637" h="21996">
                <a:moveTo>
                  <a:pt x="16382" y="2527"/>
                </a:moveTo>
                <a:lnTo>
                  <a:pt x="0" y="0"/>
                </a:lnTo>
                <a:lnTo>
                  <a:pt x="1498" y="7683"/>
                </a:lnTo>
                <a:lnTo>
                  <a:pt x="2997" y="11048"/>
                </a:lnTo>
                <a:lnTo>
                  <a:pt x="7581" y="13296"/>
                </a:lnTo>
                <a:lnTo>
                  <a:pt x="38569" y="21348"/>
                </a:lnTo>
                <a:lnTo>
                  <a:pt x="224637" y="21996"/>
                </a:lnTo>
                <a:lnTo>
                  <a:pt x="216407" y="15633"/>
                </a:lnTo>
                <a:lnTo>
                  <a:pt x="40157" y="14884"/>
                </a:lnTo>
                <a:lnTo>
                  <a:pt x="35483" y="13195"/>
                </a:lnTo>
                <a:lnTo>
                  <a:pt x="33985" y="10960"/>
                </a:lnTo>
                <a:lnTo>
                  <a:pt x="29019" y="4864"/>
                </a:lnTo>
                <a:lnTo>
                  <a:pt x="16382" y="2527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2396999" y="8863098"/>
            <a:ext cx="224726" cy="51574"/>
          </a:xfrm>
          <a:custGeom>
            <a:avLst/>
            <a:gdLst/>
            <a:ahLst/>
            <a:cxnLst/>
            <a:rect l="l" t="t" r="r" b="b"/>
            <a:pathLst>
              <a:path w="224726" h="51574">
                <a:moveTo>
                  <a:pt x="212470" y="4305"/>
                </a:moveTo>
                <a:lnTo>
                  <a:pt x="212750" y="11137"/>
                </a:lnTo>
                <a:lnTo>
                  <a:pt x="214058" y="14973"/>
                </a:lnTo>
                <a:lnTo>
                  <a:pt x="213398" y="24244"/>
                </a:lnTo>
                <a:lnTo>
                  <a:pt x="210311" y="34544"/>
                </a:lnTo>
                <a:lnTo>
                  <a:pt x="205447" y="44272"/>
                </a:lnTo>
                <a:lnTo>
                  <a:pt x="197764" y="44272"/>
                </a:lnTo>
                <a:lnTo>
                  <a:pt x="184861" y="40906"/>
                </a:lnTo>
                <a:lnTo>
                  <a:pt x="16192" y="40157"/>
                </a:lnTo>
                <a:lnTo>
                  <a:pt x="0" y="51574"/>
                </a:lnTo>
                <a:lnTo>
                  <a:pt x="207505" y="49606"/>
                </a:lnTo>
                <a:lnTo>
                  <a:pt x="220611" y="35102"/>
                </a:lnTo>
                <a:lnTo>
                  <a:pt x="224726" y="12827"/>
                </a:lnTo>
                <a:lnTo>
                  <a:pt x="224078" y="9639"/>
                </a:lnTo>
                <a:lnTo>
                  <a:pt x="218833" y="1968"/>
                </a:lnTo>
                <a:lnTo>
                  <a:pt x="215087" y="0"/>
                </a:lnTo>
                <a:lnTo>
                  <a:pt x="212470" y="4305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1868537" y="8863006"/>
            <a:ext cx="87414" cy="49237"/>
          </a:xfrm>
          <a:custGeom>
            <a:avLst/>
            <a:gdLst/>
            <a:ahLst/>
            <a:cxnLst/>
            <a:rect l="l" t="t" r="r" b="b"/>
            <a:pathLst>
              <a:path w="87414" h="49237">
                <a:moveTo>
                  <a:pt x="72529" y="15265"/>
                </a:moveTo>
                <a:lnTo>
                  <a:pt x="72529" y="22466"/>
                </a:lnTo>
                <a:lnTo>
                  <a:pt x="76466" y="25831"/>
                </a:lnTo>
                <a:lnTo>
                  <a:pt x="77304" y="26492"/>
                </a:lnTo>
                <a:lnTo>
                  <a:pt x="76555" y="30797"/>
                </a:lnTo>
                <a:lnTo>
                  <a:pt x="71780" y="39408"/>
                </a:lnTo>
                <a:lnTo>
                  <a:pt x="47345" y="42773"/>
                </a:lnTo>
                <a:lnTo>
                  <a:pt x="39674" y="41097"/>
                </a:lnTo>
                <a:lnTo>
                  <a:pt x="35559" y="38468"/>
                </a:lnTo>
                <a:lnTo>
                  <a:pt x="17398" y="30606"/>
                </a:lnTo>
                <a:lnTo>
                  <a:pt x="7200" y="28079"/>
                </a:lnTo>
                <a:lnTo>
                  <a:pt x="0" y="25831"/>
                </a:lnTo>
                <a:lnTo>
                  <a:pt x="2336" y="29667"/>
                </a:lnTo>
                <a:lnTo>
                  <a:pt x="4292" y="35661"/>
                </a:lnTo>
                <a:lnTo>
                  <a:pt x="6172" y="38658"/>
                </a:lnTo>
                <a:lnTo>
                  <a:pt x="25082" y="46050"/>
                </a:lnTo>
                <a:lnTo>
                  <a:pt x="46329" y="49136"/>
                </a:lnTo>
                <a:lnTo>
                  <a:pt x="55587" y="49237"/>
                </a:lnTo>
                <a:lnTo>
                  <a:pt x="76644" y="44272"/>
                </a:lnTo>
                <a:lnTo>
                  <a:pt x="81330" y="34353"/>
                </a:lnTo>
                <a:lnTo>
                  <a:pt x="85445" y="27050"/>
                </a:lnTo>
                <a:lnTo>
                  <a:pt x="87414" y="11709"/>
                </a:lnTo>
                <a:lnTo>
                  <a:pt x="85915" y="10858"/>
                </a:lnTo>
                <a:lnTo>
                  <a:pt x="76555" y="0"/>
                </a:lnTo>
                <a:lnTo>
                  <a:pt x="72339" y="5803"/>
                </a:lnTo>
                <a:lnTo>
                  <a:pt x="71031" y="12725"/>
                </a:lnTo>
                <a:lnTo>
                  <a:pt x="72529" y="15265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2314249" y="8864511"/>
            <a:ext cx="85928" cy="49415"/>
          </a:xfrm>
          <a:custGeom>
            <a:avLst/>
            <a:gdLst/>
            <a:ahLst/>
            <a:cxnLst/>
            <a:rect l="l" t="t" r="r" b="b"/>
            <a:pathLst>
              <a:path w="85928" h="49415">
                <a:moveTo>
                  <a:pt x="4216" y="33134"/>
                </a:moveTo>
                <a:lnTo>
                  <a:pt x="3086" y="35839"/>
                </a:lnTo>
                <a:lnTo>
                  <a:pt x="10579" y="39497"/>
                </a:lnTo>
                <a:lnTo>
                  <a:pt x="20218" y="42862"/>
                </a:lnTo>
                <a:lnTo>
                  <a:pt x="33413" y="44361"/>
                </a:lnTo>
                <a:lnTo>
                  <a:pt x="47828" y="49415"/>
                </a:lnTo>
                <a:lnTo>
                  <a:pt x="60375" y="49326"/>
                </a:lnTo>
                <a:lnTo>
                  <a:pt x="70383" y="47917"/>
                </a:lnTo>
                <a:lnTo>
                  <a:pt x="83680" y="35191"/>
                </a:lnTo>
                <a:lnTo>
                  <a:pt x="85369" y="30314"/>
                </a:lnTo>
                <a:lnTo>
                  <a:pt x="85178" y="12636"/>
                </a:lnTo>
                <a:lnTo>
                  <a:pt x="85928" y="9728"/>
                </a:lnTo>
                <a:lnTo>
                  <a:pt x="75818" y="0"/>
                </a:lnTo>
                <a:lnTo>
                  <a:pt x="72351" y="2616"/>
                </a:lnTo>
                <a:lnTo>
                  <a:pt x="71043" y="11226"/>
                </a:lnTo>
                <a:lnTo>
                  <a:pt x="74599" y="19088"/>
                </a:lnTo>
                <a:lnTo>
                  <a:pt x="77406" y="21615"/>
                </a:lnTo>
                <a:lnTo>
                  <a:pt x="77317" y="28829"/>
                </a:lnTo>
                <a:lnTo>
                  <a:pt x="70015" y="34531"/>
                </a:lnTo>
                <a:lnTo>
                  <a:pt x="54013" y="41275"/>
                </a:lnTo>
                <a:lnTo>
                  <a:pt x="42875" y="41275"/>
                </a:lnTo>
                <a:lnTo>
                  <a:pt x="35013" y="35839"/>
                </a:lnTo>
                <a:lnTo>
                  <a:pt x="21907" y="29857"/>
                </a:lnTo>
                <a:lnTo>
                  <a:pt x="15544" y="27698"/>
                </a:lnTo>
                <a:lnTo>
                  <a:pt x="0" y="25920"/>
                </a:lnTo>
                <a:lnTo>
                  <a:pt x="4216" y="33134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1648948" y="8890521"/>
            <a:ext cx="225856" cy="22377"/>
          </a:xfrm>
          <a:custGeom>
            <a:avLst/>
            <a:gdLst/>
            <a:ahLst/>
            <a:cxnLst/>
            <a:rect l="l" t="t" r="r" b="b"/>
            <a:pathLst>
              <a:path w="225856" h="22377">
                <a:moveTo>
                  <a:pt x="2336" y="7023"/>
                </a:moveTo>
                <a:lnTo>
                  <a:pt x="15341" y="15252"/>
                </a:lnTo>
                <a:lnTo>
                  <a:pt x="41363" y="21716"/>
                </a:lnTo>
                <a:lnTo>
                  <a:pt x="225856" y="22377"/>
                </a:lnTo>
                <a:lnTo>
                  <a:pt x="215925" y="16014"/>
                </a:lnTo>
                <a:lnTo>
                  <a:pt x="36499" y="13487"/>
                </a:lnTo>
                <a:lnTo>
                  <a:pt x="31915" y="8051"/>
                </a:lnTo>
                <a:lnTo>
                  <a:pt x="23482" y="3746"/>
                </a:lnTo>
                <a:lnTo>
                  <a:pt x="13754" y="2158"/>
                </a:lnTo>
                <a:lnTo>
                  <a:pt x="12534" y="1409"/>
                </a:lnTo>
                <a:lnTo>
                  <a:pt x="0" y="0"/>
                </a:lnTo>
                <a:lnTo>
                  <a:pt x="2336" y="7023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1868058" y="9041782"/>
            <a:ext cx="87515" cy="49428"/>
          </a:xfrm>
          <a:custGeom>
            <a:avLst/>
            <a:gdLst/>
            <a:ahLst/>
            <a:cxnLst/>
            <a:rect l="l" t="t" r="r" b="b"/>
            <a:pathLst>
              <a:path w="87515" h="49428">
                <a:moveTo>
                  <a:pt x="2997" y="31457"/>
                </a:moveTo>
                <a:lnTo>
                  <a:pt x="3187" y="35661"/>
                </a:lnTo>
                <a:lnTo>
                  <a:pt x="8242" y="40347"/>
                </a:lnTo>
                <a:lnTo>
                  <a:pt x="22275" y="46240"/>
                </a:lnTo>
                <a:lnTo>
                  <a:pt x="41935" y="49326"/>
                </a:lnTo>
                <a:lnTo>
                  <a:pt x="59347" y="49428"/>
                </a:lnTo>
                <a:lnTo>
                  <a:pt x="75539" y="46151"/>
                </a:lnTo>
                <a:lnTo>
                  <a:pt x="85928" y="28829"/>
                </a:lnTo>
                <a:lnTo>
                  <a:pt x="87515" y="13017"/>
                </a:lnTo>
                <a:lnTo>
                  <a:pt x="86398" y="10198"/>
                </a:lnTo>
                <a:lnTo>
                  <a:pt x="80873" y="5524"/>
                </a:lnTo>
                <a:lnTo>
                  <a:pt x="77965" y="0"/>
                </a:lnTo>
                <a:lnTo>
                  <a:pt x="73659" y="6832"/>
                </a:lnTo>
                <a:lnTo>
                  <a:pt x="71424" y="12827"/>
                </a:lnTo>
                <a:lnTo>
                  <a:pt x="73012" y="15354"/>
                </a:lnTo>
                <a:lnTo>
                  <a:pt x="71602" y="22466"/>
                </a:lnTo>
                <a:lnTo>
                  <a:pt x="77685" y="26682"/>
                </a:lnTo>
                <a:lnTo>
                  <a:pt x="77787" y="32016"/>
                </a:lnTo>
                <a:lnTo>
                  <a:pt x="71234" y="40246"/>
                </a:lnTo>
                <a:lnTo>
                  <a:pt x="52793" y="42875"/>
                </a:lnTo>
                <a:lnTo>
                  <a:pt x="42024" y="42684"/>
                </a:lnTo>
                <a:lnTo>
                  <a:pt x="34353" y="38747"/>
                </a:lnTo>
                <a:lnTo>
                  <a:pt x="14693" y="30695"/>
                </a:lnTo>
                <a:lnTo>
                  <a:pt x="4406" y="28270"/>
                </a:lnTo>
                <a:lnTo>
                  <a:pt x="0" y="26492"/>
                </a:lnTo>
                <a:lnTo>
                  <a:pt x="2997" y="31457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2398497" y="9041965"/>
            <a:ext cx="223227" cy="51485"/>
          </a:xfrm>
          <a:custGeom>
            <a:avLst/>
            <a:gdLst/>
            <a:ahLst/>
            <a:cxnLst/>
            <a:rect l="l" t="t" r="r" b="b"/>
            <a:pathLst>
              <a:path w="223227" h="51485">
                <a:moveTo>
                  <a:pt x="205447" y="50825"/>
                </a:moveTo>
                <a:lnTo>
                  <a:pt x="219113" y="35102"/>
                </a:lnTo>
                <a:lnTo>
                  <a:pt x="223227" y="12827"/>
                </a:lnTo>
                <a:lnTo>
                  <a:pt x="222948" y="10020"/>
                </a:lnTo>
                <a:lnTo>
                  <a:pt x="214337" y="0"/>
                </a:lnTo>
                <a:lnTo>
                  <a:pt x="212458" y="2349"/>
                </a:lnTo>
                <a:lnTo>
                  <a:pt x="211251" y="12738"/>
                </a:lnTo>
                <a:lnTo>
                  <a:pt x="212648" y="15074"/>
                </a:lnTo>
                <a:lnTo>
                  <a:pt x="212001" y="24345"/>
                </a:lnTo>
                <a:lnTo>
                  <a:pt x="207695" y="39966"/>
                </a:lnTo>
                <a:lnTo>
                  <a:pt x="203860" y="44272"/>
                </a:lnTo>
                <a:lnTo>
                  <a:pt x="191312" y="44373"/>
                </a:lnTo>
                <a:lnTo>
                  <a:pt x="186537" y="42684"/>
                </a:lnTo>
                <a:lnTo>
                  <a:pt x="41732" y="41097"/>
                </a:lnTo>
                <a:lnTo>
                  <a:pt x="14693" y="40259"/>
                </a:lnTo>
                <a:lnTo>
                  <a:pt x="0" y="51485"/>
                </a:lnTo>
                <a:lnTo>
                  <a:pt x="205447" y="50825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2314251" y="9044965"/>
            <a:ext cx="85369" cy="49517"/>
          </a:xfrm>
          <a:custGeom>
            <a:avLst/>
            <a:gdLst/>
            <a:ahLst/>
            <a:cxnLst/>
            <a:rect l="l" t="t" r="r" b="b"/>
            <a:pathLst>
              <a:path w="85369" h="49517">
                <a:moveTo>
                  <a:pt x="17500" y="27432"/>
                </a:moveTo>
                <a:lnTo>
                  <a:pt x="0" y="24523"/>
                </a:lnTo>
                <a:lnTo>
                  <a:pt x="3086" y="33883"/>
                </a:lnTo>
                <a:lnTo>
                  <a:pt x="4495" y="35750"/>
                </a:lnTo>
                <a:lnTo>
                  <a:pt x="15354" y="41376"/>
                </a:lnTo>
                <a:lnTo>
                  <a:pt x="31724" y="42875"/>
                </a:lnTo>
                <a:lnTo>
                  <a:pt x="38099" y="46240"/>
                </a:lnTo>
                <a:lnTo>
                  <a:pt x="51206" y="49517"/>
                </a:lnTo>
                <a:lnTo>
                  <a:pt x="57188" y="49517"/>
                </a:lnTo>
                <a:lnTo>
                  <a:pt x="72262" y="46710"/>
                </a:lnTo>
                <a:lnTo>
                  <a:pt x="78346" y="39687"/>
                </a:lnTo>
                <a:lnTo>
                  <a:pt x="83769" y="35382"/>
                </a:lnTo>
                <a:lnTo>
                  <a:pt x="85369" y="28829"/>
                </a:lnTo>
                <a:lnTo>
                  <a:pt x="85089" y="11137"/>
                </a:lnTo>
                <a:lnTo>
                  <a:pt x="84708" y="8331"/>
                </a:lnTo>
                <a:lnTo>
                  <a:pt x="80302" y="2438"/>
                </a:lnTo>
                <a:lnTo>
                  <a:pt x="76098" y="0"/>
                </a:lnTo>
                <a:lnTo>
                  <a:pt x="73380" y="469"/>
                </a:lnTo>
                <a:lnTo>
                  <a:pt x="70853" y="9829"/>
                </a:lnTo>
                <a:lnTo>
                  <a:pt x="76288" y="20777"/>
                </a:lnTo>
                <a:lnTo>
                  <a:pt x="77406" y="29019"/>
                </a:lnTo>
                <a:lnTo>
                  <a:pt x="70662" y="33693"/>
                </a:lnTo>
                <a:lnTo>
                  <a:pt x="50736" y="41465"/>
                </a:lnTo>
                <a:lnTo>
                  <a:pt x="44551" y="41465"/>
                </a:lnTo>
                <a:lnTo>
                  <a:pt x="35471" y="35471"/>
                </a:lnTo>
                <a:lnTo>
                  <a:pt x="20408" y="28359"/>
                </a:lnTo>
                <a:lnTo>
                  <a:pt x="17500" y="27432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1648475" y="9069858"/>
            <a:ext cx="224637" cy="21996"/>
          </a:xfrm>
          <a:custGeom>
            <a:avLst/>
            <a:gdLst/>
            <a:ahLst/>
            <a:cxnLst/>
            <a:rect l="l" t="t" r="r" b="b"/>
            <a:pathLst>
              <a:path w="224637" h="21996">
                <a:moveTo>
                  <a:pt x="1866" y="8991"/>
                </a:moveTo>
                <a:lnTo>
                  <a:pt x="2895" y="11150"/>
                </a:lnTo>
                <a:lnTo>
                  <a:pt x="17411" y="16484"/>
                </a:lnTo>
                <a:lnTo>
                  <a:pt x="38557" y="21348"/>
                </a:lnTo>
                <a:lnTo>
                  <a:pt x="224637" y="21996"/>
                </a:lnTo>
                <a:lnTo>
                  <a:pt x="216408" y="15633"/>
                </a:lnTo>
                <a:lnTo>
                  <a:pt x="40157" y="14884"/>
                </a:lnTo>
                <a:lnTo>
                  <a:pt x="35471" y="13207"/>
                </a:lnTo>
                <a:lnTo>
                  <a:pt x="33972" y="10960"/>
                </a:lnTo>
                <a:lnTo>
                  <a:pt x="29019" y="4876"/>
                </a:lnTo>
                <a:lnTo>
                  <a:pt x="16471" y="2438"/>
                </a:lnTo>
                <a:lnTo>
                  <a:pt x="0" y="0"/>
                </a:lnTo>
                <a:lnTo>
                  <a:pt x="1866" y="8991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2658606" y="9360951"/>
            <a:ext cx="10121" cy="24155"/>
          </a:xfrm>
          <a:custGeom>
            <a:avLst/>
            <a:gdLst/>
            <a:ahLst/>
            <a:cxnLst/>
            <a:rect l="l" t="t" r="r" b="b"/>
            <a:pathLst>
              <a:path w="10121" h="24155">
                <a:moveTo>
                  <a:pt x="2057" y="12738"/>
                </a:moveTo>
                <a:lnTo>
                  <a:pt x="3467" y="17513"/>
                </a:lnTo>
                <a:lnTo>
                  <a:pt x="6654" y="23875"/>
                </a:lnTo>
                <a:lnTo>
                  <a:pt x="10121" y="24155"/>
                </a:lnTo>
                <a:lnTo>
                  <a:pt x="5994" y="13296"/>
                </a:lnTo>
                <a:lnTo>
                  <a:pt x="5435" y="7772"/>
                </a:lnTo>
                <a:lnTo>
                  <a:pt x="1028" y="203"/>
                </a:lnTo>
                <a:lnTo>
                  <a:pt x="0" y="0"/>
                </a:lnTo>
                <a:lnTo>
                  <a:pt x="2057" y="12738"/>
                </a:lnTo>
                <a:close/>
              </a:path>
            </a:pathLst>
          </a:custGeom>
          <a:solidFill>
            <a:srgbClr val="787C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2224586" y="8242063"/>
            <a:ext cx="165392" cy="103530"/>
          </a:xfrm>
          <a:custGeom>
            <a:avLst/>
            <a:gdLst/>
            <a:ahLst/>
            <a:cxnLst/>
            <a:rect l="l" t="t" r="r" b="b"/>
            <a:pathLst>
              <a:path w="165392" h="103530">
                <a:moveTo>
                  <a:pt x="145732" y="85089"/>
                </a:moveTo>
                <a:lnTo>
                  <a:pt x="140119" y="87985"/>
                </a:lnTo>
                <a:lnTo>
                  <a:pt x="140207" y="89763"/>
                </a:lnTo>
                <a:lnTo>
                  <a:pt x="142824" y="90792"/>
                </a:lnTo>
                <a:lnTo>
                  <a:pt x="145821" y="90881"/>
                </a:lnTo>
                <a:lnTo>
                  <a:pt x="165392" y="103530"/>
                </a:lnTo>
                <a:lnTo>
                  <a:pt x="160705" y="93598"/>
                </a:lnTo>
                <a:lnTo>
                  <a:pt x="157149" y="91071"/>
                </a:lnTo>
                <a:lnTo>
                  <a:pt x="156959" y="65519"/>
                </a:lnTo>
                <a:lnTo>
                  <a:pt x="160426" y="59067"/>
                </a:lnTo>
                <a:lnTo>
                  <a:pt x="160426" y="42214"/>
                </a:lnTo>
                <a:lnTo>
                  <a:pt x="158648" y="37439"/>
                </a:lnTo>
                <a:lnTo>
                  <a:pt x="157149" y="24244"/>
                </a:lnTo>
                <a:lnTo>
                  <a:pt x="147231" y="9829"/>
                </a:lnTo>
                <a:lnTo>
                  <a:pt x="126364" y="0"/>
                </a:lnTo>
                <a:lnTo>
                  <a:pt x="107822" y="3187"/>
                </a:lnTo>
                <a:lnTo>
                  <a:pt x="9550" y="3936"/>
                </a:lnTo>
                <a:lnTo>
                  <a:pt x="3555" y="6362"/>
                </a:lnTo>
                <a:lnTo>
                  <a:pt x="0" y="12166"/>
                </a:lnTo>
                <a:lnTo>
                  <a:pt x="96316" y="11239"/>
                </a:lnTo>
                <a:lnTo>
                  <a:pt x="101180" y="8051"/>
                </a:lnTo>
                <a:lnTo>
                  <a:pt x="115963" y="4864"/>
                </a:lnTo>
                <a:lnTo>
                  <a:pt x="131127" y="6362"/>
                </a:lnTo>
                <a:lnTo>
                  <a:pt x="137591" y="9639"/>
                </a:lnTo>
                <a:lnTo>
                  <a:pt x="150698" y="25831"/>
                </a:lnTo>
                <a:lnTo>
                  <a:pt x="152095" y="35852"/>
                </a:lnTo>
                <a:lnTo>
                  <a:pt x="155562" y="45389"/>
                </a:lnTo>
                <a:lnTo>
                  <a:pt x="155562" y="52603"/>
                </a:lnTo>
                <a:lnTo>
                  <a:pt x="149009" y="64020"/>
                </a:lnTo>
                <a:lnTo>
                  <a:pt x="145732" y="85089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1873587" y="8243651"/>
            <a:ext cx="67475" cy="101561"/>
          </a:xfrm>
          <a:custGeom>
            <a:avLst/>
            <a:gdLst/>
            <a:ahLst/>
            <a:cxnLst/>
            <a:rect l="l" t="t" r="r" b="b"/>
            <a:pathLst>
              <a:path w="67475" h="101561">
                <a:moveTo>
                  <a:pt x="21336" y="3098"/>
                </a:moveTo>
                <a:lnTo>
                  <a:pt x="41363" y="6375"/>
                </a:lnTo>
                <a:lnTo>
                  <a:pt x="46228" y="11239"/>
                </a:lnTo>
                <a:lnTo>
                  <a:pt x="57556" y="25933"/>
                </a:lnTo>
                <a:lnTo>
                  <a:pt x="59055" y="39039"/>
                </a:lnTo>
                <a:lnTo>
                  <a:pt x="60744" y="45491"/>
                </a:lnTo>
                <a:lnTo>
                  <a:pt x="60833" y="59156"/>
                </a:lnTo>
                <a:lnTo>
                  <a:pt x="57556" y="64033"/>
                </a:lnTo>
                <a:lnTo>
                  <a:pt x="55968" y="72174"/>
                </a:lnTo>
                <a:lnTo>
                  <a:pt x="51003" y="80225"/>
                </a:lnTo>
                <a:lnTo>
                  <a:pt x="45669" y="84429"/>
                </a:lnTo>
                <a:lnTo>
                  <a:pt x="46228" y="86118"/>
                </a:lnTo>
                <a:lnTo>
                  <a:pt x="52692" y="87807"/>
                </a:lnTo>
                <a:lnTo>
                  <a:pt x="62712" y="95669"/>
                </a:lnTo>
                <a:lnTo>
                  <a:pt x="66078" y="101561"/>
                </a:lnTo>
                <a:lnTo>
                  <a:pt x="67475" y="94449"/>
                </a:lnTo>
                <a:lnTo>
                  <a:pt x="65989" y="92011"/>
                </a:lnTo>
                <a:lnTo>
                  <a:pt x="62433" y="89395"/>
                </a:lnTo>
                <a:lnTo>
                  <a:pt x="60553" y="81813"/>
                </a:lnTo>
                <a:lnTo>
                  <a:pt x="64109" y="77038"/>
                </a:lnTo>
                <a:lnTo>
                  <a:pt x="65608" y="63931"/>
                </a:lnTo>
                <a:lnTo>
                  <a:pt x="65519" y="35661"/>
                </a:lnTo>
                <a:lnTo>
                  <a:pt x="62433" y="19380"/>
                </a:lnTo>
                <a:lnTo>
                  <a:pt x="59143" y="14604"/>
                </a:lnTo>
                <a:lnTo>
                  <a:pt x="46139" y="3187"/>
                </a:lnTo>
                <a:lnTo>
                  <a:pt x="33134" y="0"/>
                </a:lnTo>
                <a:lnTo>
                  <a:pt x="22834" y="0"/>
                </a:lnTo>
                <a:lnTo>
                  <a:pt x="11506" y="3378"/>
                </a:lnTo>
                <a:lnTo>
                  <a:pt x="4394" y="3936"/>
                </a:lnTo>
                <a:lnTo>
                  <a:pt x="558" y="5803"/>
                </a:lnTo>
                <a:lnTo>
                  <a:pt x="0" y="9270"/>
                </a:lnTo>
                <a:lnTo>
                  <a:pt x="21336" y="309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1650624" y="8242634"/>
            <a:ext cx="225577" cy="10287"/>
          </a:xfrm>
          <a:custGeom>
            <a:avLst/>
            <a:gdLst/>
            <a:ahLst/>
            <a:cxnLst/>
            <a:rect l="l" t="t" r="r" b="b"/>
            <a:pathLst>
              <a:path w="225577" h="10286">
                <a:moveTo>
                  <a:pt x="19659" y="4203"/>
                </a:moveTo>
                <a:lnTo>
                  <a:pt x="36423" y="5880"/>
                </a:lnTo>
                <a:lnTo>
                  <a:pt x="182892" y="7480"/>
                </a:lnTo>
                <a:lnTo>
                  <a:pt x="214350" y="8978"/>
                </a:lnTo>
                <a:lnTo>
                  <a:pt x="225577" y="2336"/>
                </a:lnTo>
                <a:lnTo>
                  <a:pt x="41363" y="1016"/>
                </a:lnTo>
                <a:lnTo>
                  <a:pt x="17411" y="0"/>
                </a:lnTo>
                <a:lnTo>
                  <a:pt x="13766" y="2057"/>
                </a:lnTo>
                <a:lnTo>
                  <a:pt x="13576" y="2984"/>
                </a:lnTo>
                <a:lnTo>
                  <a:pt x="6642" y="5880"/>
                </a:lnTo>
                <a:lnTo>
                  <a:pt x="0" y="10287"/>
                </a:lnTo>
                <a:lnTo>
                  <a:pt x="19659" y="4203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2398590" y="8244968"/>
            <a:ext cx="212559" cy="102311"/>
          </a:xfrm>
          <a:custGeom>
            <a:avLst/>
            <a:gdLst/>
            <a:ahLst/>
            <a:cxnLst/>
            <a:rect l="l" t="t" r="r" b="b"/>
            <a:pathLst>
              <a:path w="212559" h="102311">
                <a:moveTo>
                  <a:pt x="195706" y="78435"/>
                </a:moveTo>
                <a:lnTo>
                  <a:pt x="188696" y="86385"/>
                </a:lnTo>
                <a:lnTo>
                  <a:pt x="197954" y="86296"/>
                </a:lnTo>
                <a:lnTo>
                  <a:pt x="201142" y="89674"/>
                </a:lnTo>
                <a:lnTo>
                  <a:pt x="206006" y="91351"/>
                </a:lnTo>
                <a:lnTo>
                  <a:pt x="210870" y="96126"/>
                </a:lnTo>
                <a:lnTo>
                  <a:pt x="211810" y="102311"/>
                </a:lnTo>
                <a:lnTo>
                  <a:pt x="212559" y="93040"/>
                </a:lnTo>
                <a:lnTo>
                  <a:pt x="211061" y="89293"/>
                </a:lnTo>
                <a:lnTo>
                  <a:pt x="206108" y="83108"/>
                </a:lnTo>
                <a:lnTo>
                  <a:pt x="205816" y="52793"/>
                </a:lnTo>
                <a:lnTo>
                  <a:pt x="209283" y="43154"/>
                </a:lnTo>
                <a:lnTo>
                  <a:pt x="209194" y="34442"/>
                </a:lnTo>
                <a:lnTo>
                  <a:pt x="204317" y="19748"/>
                </a:lnTo>
                <a:lnTo>
                  <a:pt x="199745" y="9829"/>
                </a:lnTo>
                <a:lnTo>
                  <a:pt x="191312" y="3555"/>
                </a:lnTo>
                <a:lnTo>
                  <a:pt x="184950" y="190"/>
                </a:lnTo>
                <a:lnTo>
                  <a:pt x="0" y="0"/>
                </a:lnTo>
                <a:lnTo>
                  <a:pt x="8039" y="4965"/>
                </a:lnTo>
                <a:lnTo>
                  <a:pt x="184950" y="5054"/>
                </a:lnTo>
                <a:lnTo>
                  <a:pt x="186728" y="6553"/>
                </a:lnTo>
                <a:lnTo>
                  <a:pt x="196367" y="17970"/>
                </a:lnTo>
                <a:lnTo>
                  <a:pt x="202818" y="31076"/>
                </a:lnTo>
                <a:lnTo>
                  <a:pt x="202818" y="48107"/>
                </a:lnTo>
                <a:lnTo>
                  <a:pt x="199364" y="56070"/>
                </a:lnTo>
                <a:lnTo>
                  <a:pt x="197865" y="72440"/>
                </a:lnTo>
                <a:lnTo>
                  <a:pt x="195706" y="78435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2222902" y="8422523"/>
            <a:ext cx="165862" cy="101650"/>
          </a:xfrm>
          <a:custGeom>
            <a:avLst/>
            <a:gdLst/>
            <a:ahLst/>
            <a:cxnLst/>
            <a:rect l="l" t="t" r="r" b="b"/>
            <a:pathLst>
              <a:path w="165862" h="101650">
                <a:moveTo>
                  <a:pt x="96596" y="11518"/>
                </a:moveTo>
                <a:lnTo>
                  <a:pt x="104457" y="6464"/>
                </a:lnTo>
                <a:lnTo>
                  <a:pt x="112687" y="4965"/>
                </a:lnTo>
                <a:lnTo>
                  <a:pt x="127850" y="4965"/>
                </a:lnTo>
                <a:lnTo>
                  <a:pt x="140957" y="9740"/>
                </a:lnTo>
                <a:lnTo>
                  <a:pt x="144322" y="14516"/>
                </a:lnTo>
                <a:lnTo>
                  <a:pt x="152374" y="24345"/>
                </a:lnTo>
                <a:lnTo>
                  <a:pt x="153784" y="34353"/>
                </a:lnTo>
                <a:lnTo>
                  <a:pt x="155562" y="39128"/>
                </a:lnTo>
                <a:lnTo>
                  <a:pt x="157340" y="51015"/>
                </a:lnTo>
                <a:lnTo>
                  <a:pt x="150787" y="62433"/>
                </a:lnTo>
                <a:lnTo>
                  <a:pt x="147599" y="83680"/>
                </a:lnTo>
                <a:lnTo>
                  <a:pt x="143294" y="87426"/>
                </a:lnTo>
                <a:lnTo>
                  <a:pt x="147421" y="89484"/>
                </a:lnTo>
                <a:lnTo>
                  <a:pt x="162115" y="100901"/>
                </a:lnTo>
                <a:lnTo>
                  <a:pt x="165861" y="101650"/>
                </a:lnTo>
                <a:lnTo>
                  <a:pt x="162394" y="93789"/>
                </a:lnTo>
                <a:lnTo>
                  <a:pt x="158838" y="91173"/>
                </a:lnTo>
                <a:lnTo>
                  <a:pt x="158648" y="65620"/>
                </a:lnTo>
                <a:lnTo>
                  <a:pt x="162115" y="59258"/>
                </a:lnTo>
                <a:lnTo>
                  <a:pt x="162115" y="42303"/>
                </a:lnTo>
                <a:lnTo>
                  <a:pt x="160337" y="37541"/>
                </a:lnTo>
                <a:lnTo>
                  <a:pt x="158927" y="24345"/>
                </a:lnTo>
                <a:lnTo>
                  <a:pt x="149288" y="9550"/>
                </a:lnTo>
                <a:lnTo>
                  <a:pt x="131229" y="0"/>
                </a:lnTo>
                <a:lnTo>
                  <a:pt x="114376" y="1689"/>
                </a:lnTo>
                <a:lnTo>
                  <a:pt x="12915" y="2336"/>
                </a:lnTo>
                <a:lnTo>
                  <a:pt x="8978" y="3746"/>
                </a:lnTo>
                <a:lnTo>
                  <a:pt x="0" y="12268"/>
                </a:lnTo>
                <a:lnTo>
                  <a:pt x="96596" y="1151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1874706" y="8422523"/>
            <a:ext cx="66357" cy="103428"/>
          </a:xfrm>
          <a:custGeom>
            <a:avLst/>
            <a:gdLst/>
            <a:ahLst/>
            <a:cxnLst/>
            <a:rect l="l" t="t" r="r" b="b"/>
            <a:pathLst>
              <a:path w="66357" h="103428">
                <a:moveTo>
                  <a:pt x="27050" y="0"/>
                </a:moveTo>
                <a:lnTo>
                  <a:pt x="7111" y="4965"/>
                </a:lnTo>
                <a:lnTo>
                  <a:pt x="0" y="9271"/>
                </a:lnTo>
                <a:lnTo>
                  <a:pt x="16751" y="4864"/>
                </a:lnTo>
                <a:lnTo>
                  <a:pt x="28740" y="4965"/>
                </a:lnTo>
                <a:lnTo>
                  <a:pt x="35191" y="6553"/>
                </a:lnTo>
                <a:lnTo>
                  <a:pt x="43624" y="9550"/>
                </a:lnTo>
                <a:lnTo>
                  <a:pt x="56540" y="25933"/>
                </a:lnTo>
                <a:lnTo>
                  <a:pt x="57937" y="39128"/>
                </a:lnTo>
                <a:lnTo>
                  <a:pt x="59613" y="45580"/>
                </a:lnTo>
                <a:lnTo>
                  <a:pt x="59715" y="60845"/>
                </a:lnTo>
                <a:lnTo>
                  <a:pt x="58216" y="62623"/>
                </a:lnTo>
                <a:lnTo>
                  <a:pt x="52603" y="76466"/>
                </a:lnTo>
                <a:lnTo>
                  <a:pt x="44272" y="86118"/>
                </a:lnTo>
                <a:lnTo>
                  <a:pt x="46989" y="87807"/>
                </a:lnTo>
                <a:lnTo>
                  <a:pt x="49987" y="87706"/>
                </a:lnTo>
                <a:lnTo>
                  <a:pt x="61493" y="97345"/>
                </a:lnTo>
                <a:lnTo>
                  <a:pt x="64122" y="103060"/>
                </a:lnTo>
                <a:lnTo>
                  <a:pt x="66357" y="103428"/>
                </a:lnTo>
                <a:lnTo>
                  <a:pt x="66357" y="96227"/>
                </a:lnTo>
                <a:lnTo>
                  <a:pt x="62623" y="91541"/>
                </a:lnTo>
                <a:lnTo>
                  <a:pt x="59156" y="84429"/>
                </a:lnTo>
                <a:lnTo>
                  <a:pt x="62991" y="77127"/>
                </a:lnTo>
                <a:lnTo>
                  <a:pt x="64490" y="64020"/>
                </a:lnTo>
                <a:lnTo>
                  <a:pt x="64579" y="35941"/>
                </a:lnTo>
                <a:lnTo>
                  <a:pt x="59613" y="17881"/>
                </a:lnTo>
                <a:lnTo>
                  <a:pt x="46608" y="4864"/>
                </a:lnTo>
                <a:lnTo>
                  <a:pt x="35191" y="1689"/>
                </a:lnTo>
                <a:lnTo>
                  <a:pt x="27050" y="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1652223" y="8421956"/>
            <a:ext cx="224167" cy="9829"/>
          </a:xfrm>
          <a:custGeom>
            <a:avLst/>
            <a:gdLst/>
            <a:ahLst/>
            <a:cxnLst/>
            <a:rect l="l" t="t" r="r" b="b"/>
            <a:pathLst>
              <a:path w="224167" h="9829">
                <a:moveTo>
                  <a:pt x="16751" y="939"/>
                </a:moveTo>
                <a:lnTo>
                  <a:pt x="3365" y="7035"/>
                </a:lnTo>
                <a:lnTo>
                  <a:pt x="0" y="9829"/>
                </a:lnTo>
                <a:lnTo>
                  <a:pt x="11607" y="7213"/>
                </a:lnTo>
                <a:lnTo>
                  <a:pt x="16370" y="5448"/>
                </a:lnTo>
                <a:lnTo>
                  <a:pt x="31635" y="5537"/>
                </a:lnTo>
                <a:lnTo>
                  <a:pt x="38087" y="7124"/>
                </a:lnTo>
                <a:lnTo>
                  <a:pt x="214426" y="8534"/>
                </a:lnTo>
                <a:lnTo>
                  <a:pt x="224167" y="2070"/>
                </a:lnTo>
                <a:lnTo>
                  <a:pt x="33223" y="571"/>
                </a:lnTo>
                <a:lnTo>
                  <a:pt x="17398" y="0"/>
                </a:lnTo>
                <a:lnTo>
                  <a:pt x="16751" y="939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2400089" y="8424119"/>
            <a:ext cx="210972" cy="103708"/>
          </a:xfrm>
          <a:custGeom>
            <a:avLst/>
            <a:gdLst/>
            <a:ahLst/>
            <a:cxnLst/>
            <a:rect l="l" t="t" r="r" b="b"/>
            <a:pathLst>
              <a:path w="210972" h="103708">
                <a:moveTo>
                  <a:pt x="207784" y="44551"/>
                </a:moveTo>
                <a:lnTo>
                  <a:pt x="206197" y="27609"/>
                </a:lnTo>
                <a:lnTo>
                  <a:pt x="196367" y="8140"/>
                </a:lnTo>
                <a:lnTo>
                  <a:pt x="181762" y="0"/>
                </a:lnTo>
                <a:lnTo>
                  <a:pt x="13665" y="88"/>
                </a:lnTo>
                <a:lnTo>
                  <a:pt x="0" y="1498"/>
                </a:lnTo>
                <a:lnTo>
                  <a:pt x="5054" y="4673"/>
                </a:lnTo>
                <a:lnTo>
                  <a:pt x="181762" y="4864"/>
                </a:lnTo>
                <a:lnTo>
                  <a:pt x="191503" y="13004"/>
                </a:lnTo>
                <a:lnTo>
                  <a:pt x="201231" y="32562"/>
                </a:lnTo>
                <a:lnTo>
                  <a:pt x="201333" y="47828"/>
                </a:lnTo>
                <a:lnTo>
                  <a:pt x="198983" y="52031"/>
                </a:lnTo>
                <a:lnTo>
                  <a:pt x="196456" y="73850"/>
                </a:lnTo>
                <a:lnTo>
                  <a:pt x="194208" y="78155"/>
                </a:lnTo>
                <a:lnTo>
                  <a:pt x="186918" y="87045"/>
                </a:lnTo>
                <a:lnTo>
                  <a:pt x="196367" y="87795"/>
                </a:lnTo>
                <a:lnTo>
                  <a:pt x="205917" y="92938"/>
                </a:lnTo>
                <a:lnTo>
                  <a:pt x="207975" y="95745"/>
                </a:lnTo>
                <a:lnTo>
                  <a:pt x="210311" y="103708"/>
                </a:lnTo>
                <a:lnTo>
                  <a:pt x="210972" y="94437"/>
                </a:lnTo>
                <a:lnTo>
                  <a:pt x="209651" y="90601"/>
                </a:lnTo>
                <a:lnTo>
                  <a:pt x="204317" y="83121"/>
                </a:lnTo>
                <a:lnTo>
                  <a:pt x="204317" y="54190"/>
                </a:lnTo>
                <a:lnTo>
                  <a:pt x="207784" y="44551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1944998" y="8529407"/>
            <a:ext cx="850" cy="4965"/>
          </a:xfrm>
          <a:custGeom>
            <a:avLst/>
            <a:gdLst/>
            <a:ahLst/>
            <a:cxnLst/>
            <a:rect l="l" t="t" r="r" b="b"/>
            <a:pathLst>
              <a:path w="850" h="4965">
                <a:moveTo>
                  <a:pt x="101" y="4965"/>
                </a:moveTo>
                <a:lnTo>
                  <a:pt x="850" y="571"/>
                </a:lnTo>
                <a:lnTo>
                  <a:pt x="0" y="0"/>
                </a:lnTo>
                <a:lnTo>
                  <a:pt x="101" y="4965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2224586" y="8603081"/>
            <a:ext cx="165392" cy="102031"/>
          </a:xfrm>
          <a:custGeom>
            <a:avLst/>
            <a:gdLst/>
            <a:ahLst/>
            <a:cxnLst/>
            <a:rect l="l" t="t" r="r" b="b"/>
            <a:pathLst>
              <a:path w="165392" h="102031">
                <a:moveTo>
                  <a:pt x="96316" y="9740"/>
                </a:moveTo>
                <a:lnTo>
                  <a:pt x="101180" y="6553"/>
                </a:lnTo>
                <a:lnTo>
                  <a:pt x="115963" y="3276"/>
                </a:lnTo>
                <a:lnTo>
                  <a:pt x="131127" y="4864"/>
                </a:lnTo>
                <a:lnTo>
                  <a:pt x="137591" y="8140"/>
                </a:lnTo>
                <a:lnTo>
                  <a:pt x="150698" y="24333"/>
                </a:lnTo>
                <a:lnTo>
                  <a:pt x="152095" y="34353"/>
                </a:lnTo>
                <a:lnTo>
                  <a:pt x="155562" y="43891"/>
                </a:lnTo>
                <a:lnTo>
                  <a:pt x="155562" y="51104"/>
                </a:lnTo>
                <a:lnTo>
                  <a:pt x="149009" y="62433"/>
                </a:lnTo>
                <a:lnTo>
                  <a:pt x="145732" y="83591"/>
                </a:lnTo>
                <a:lnTo>
                  <a:pt x="140119" y="86486"/>
                </a:lnTo>
                <a:lnTo>
                  <a:pt x="140119" y="88264"/>
                </a:lnTo>
                <a:lnTo>
                  <a:pt x="142824" y="89204"/>
                </a:lnTo>
                <a:lnTo>
                  <a:pt x="147510" y="89293"/>
                </a:lnTo>
                <a:lnTo>
                  <a:pt x="150698" y="92659"/>
                </a:lnTo>
                <a:lnTo>
                  <a:pt x="165392" y="102031"/>
                </a:lnTo>
                <a:lnTo>
                  <a:pt x="160527" y="92290"/>
                </a:lnTo>
                <a:lnTo>
                  <a:pt x="157149" y="89484"/>
                </a:lnTo>
                <a:lnTo>
                  <a:pt x="156870" y="65608"/>
                </a:lnTo>
                <a:lnTo>
                  <a:pt x="160426" y="57569"/>
                </a:lnTo>
                <a:lnTo>
                  <a:pt x="160426" y="40716"/>
                </a:lnTo>
                <a:lnTo>
                  <a:pt x="158648" y="35940"/>
                </a:lnTo>
                <a:lnTo>
                  <a:pt x="157149" y="22745"/>
                </a:lnTo>
                <a:lnTo>
                  <a:pt x="147231" y="8331"/>
                </a:lnTo>
                <a:lnTo>
                  <a:pt x="131127" y="0"/>
                </a:lnTo>
                <a:lnTo>
                  <a:pt x="115963" y="88"/>
                </a:lnTo>
                <a:lnTo>
                  <a:pt x="107822" y="1689"/>
                </a:lnTo>
                <a:lnTo>
                  <a:pt x="9550" y="2438"/>
                </a:lnTo>
                <a:lnTo>
                  <a:pt x="3555" y="4864"/>
                </a:lnTo>
                <a:lnTo>
                  <a:pt x="0" y="10667"/>
                </a:lnTo>
                <a:lnTo>
                  <a:pt x="96316" y="974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1876864" y="8603169"/>
            <a:ext cx="64198" cy="101561"/>
          </a:xfrm>
          <a:custGeom>
            <a:avLst/>
            <a:gdLst/>
            <a:ahLst/>
            <a:cxnLst/>
            <a:rect l="l" t="t" r="r" b="b"/>
            <a:pathLst>
              <a:path w="64198" h="101561">
                <a:moveTo>
                  <a:pt x="1028" y="4216"/>
                </a:moveTo>
                <a:lnTo>
                  <a:pt x="0" y="7683"/>
                </a:lnTo>
                <a:lnTo>
                  <a:pt x="21615" y="3098"/>
                </a:lnTo>
                <a:lnTo>
                  <a:pt x="36398" y="6464"/>
                </a:lnTo>
                <a:lnTo>
                  <a:pt x="42951" y="11239"/>
                </a:lnTo>
                <a:lnTo>
                  <a:pt x="54279" y="25933"/>
                </a:lnTo>
                <a:lnTo>
                  <a:pt x="55778" y="39039"/>
                </a:lnTo>
                <a:lnTo>
                  <a:pt x="57467" y="45491"/>
                </a:lnTo>
                <a:lnTo>
                  <a:pt x="57556" y="59156"/>
                </a:lnTo>
                <a:lnTo>
                  <a:pt x="54279" y="64020"/>
                </a:lnTo>
                <a:lnTo>
                  <a:pt x="52692" y="72174"/>
                </a:lnTo>
                <a:lnTo>
                  <a:pt x="47726" y="80225"/>
                </a:lnTo>
                <a:lnTo>
                  <a:pt x="42392" y="84531"/>
                </a:lnTo>
                <a:lnTo>
                  <a:pt x="42494" y="85928"/>
                </a:lnTo>
                <a:lnTo>
                  <a:pt x="45199" y="87515"/>
                </a:lnTo>
                <a:lnTo>
                  <a:pt x="49415" y="87617"/>
                </a:lnTo>
                <a:lnTo>
                  <a:pt x="59436" y="95567"/>
                </a:lnTo>
                <a:lnTo>
                  <a:pt x="62801" y="101561"/>
                </a:lnTo>
                <a:lnTo>
                  <a:pt x="64198" y="94449"/>
                </a:lnTo>
                <a:lnTo>
                  <a:pt x="62611" y="91922"/>
                </a:lnTo>
                <a:lnTo>
                  <a:pt x="59156" y="89395"/>
                </a:lnTo>
                <a:lnTo>
                  <a:pt x="57277" y="81813"/>
                </a:lnTo>
                <a:lnTo>
                  <a:pt x="60833" y="77038"/>
                </a:lnTo>
                <a:lnTo>
                  <a:pt x="62331" y="63931"/>
                </a:lnTo>
                <a:lnTo>
                  <a:pt x="62242" y="35661"/>
                </a:lnTo>
                <a:lnTo>
                  <a:pt x="59156" y="19380"/>
                </a:lnTo>
                <a:lnTo>
                  <a:pt x="55867" y="14516"/>
                </a:lnTo>
                <a:lnTo>
                  <a:pt x="42862" y="3187"/>
                </a:lnTo>
                <a:lnTo>
                  <a:pt x="29857" y="0"/>
                </a:lnTo>
                <a:lnTo>
                  <a:pt x="19558" y="0"/>
                </a:lnTo>
                <a:lnTo>
                  <a:pt x="11785" y="1968"/>
                </a:lnTo>
                <a:lnTo>
                  <a:pt x="1028" y="4216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1650627" y="8603073"/>
            <a:ext cx="225577" cy="9271"/>
          </a:xfrm>
          <a:custGeom>
            <a:avLst/>
            <a:gdLst/>
            <a:ahLst/>
            <a:cxnLst/>
            <a:rect l="l" t="t" r="r" b="b"/>
            <a:pathLst>
              <a:path w="225577" h="9271">
                <a:moveTo>
                  <a:pt x="225577" y="1409"/>
                </a:moveTo>
                <a:lnTo>
                  <a:pt x="17970" y="0"/>
                </a:lnTo>
                <a:lnTo>
                  <a:pt x="6642" y="4965"/>
                </a:lnTo>
                <a:lnTo>
                  <a:pt x="0" y="9270"/>
                </a:lnTo>
                <a:lnTo>
                  <a:pt x="19659" y="3200"/>
                </a:lnTo>
                <a:lnTo>
                  <a:pt x="36410" y="4965"/>
                </a:lnTo>
                <a:lnTo>
                  <a:pt x="214439" y="8153"/>
                </a:lnTo>
                <a:lnTo>
                  <a:pt x="225577" y="1409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2398590" y="8604486"/>
            <a:ext cx="212559" cy="102298"/>
          </a:xfrm>
          <a:custGeom>
            <a:avLst/>
            <a:gdLst/>
            <a:ahLst/>
            <a:cxnLst/>
            <a:rect l="l" t="t" r="r" b="b"/>
            <a:pathLst>
              <a:path w="212559" h="102298">
                <a:moveTo>
                  <a:pt x="197954" y="74129"/>
                </a:moveTo>
                <a:lnTo>
                  <a:pt x="195706" y="78333"/>
                </a:lnTo>
                <a:lnTo>
                  <a:pt x="188696" y="86385"/>
                </a:lnTo>
                <a:lnTo>
                  <a:pt x="197865" y="86296"/>
                </a:lnTo>
                <a:lnTo>
                  <a:pt x="201142" y="89674"/>
                </a:lnTo>
                <a:lnTo>
                  <a:pt x="206006" y="91262"/>
                </a:lnTo>
                <a:lnTo>
                  <a:pt x="210692" y="96316"/>
                </a:lnTo>
                <a:lnTo>
                  <a:pt x="211899" y="102298"/>
                </a:lnTo>
                <a:lnTo>
                  <a:pt x="212559" y="93040"/>
                </a:lnTo>
                <a:lnTo>
                  <a:pt x="211061" y="89204"/>
                </a:lnTo>
                <a:lnTo>
                  <a:pt x="206108" y="83108"/>
                </a:lnTo>
                <a:lnTo>
                  <a:pt x="205816" y="52793"/>
                </a:lnTo>
                <a:lnTo>
                  <a:pt x="209283" y="43141"/>
                </a:lnTo>
                <a:lnTo>
                  <a:pt x="209194" y="34442"/>
                </a:lnTo>
                <a:lnTo>
                  <a:pt x="204317" y="19748"/>
                </a:lnTo>
                <a:lnTo>
                  <a:pt x="199745" y="9829"/>
                </a:lnTo>
                <a:lnTo>
                  <a:pt x="191312" y="3556"/>
                </a:lnTo>
                <a:lnTo>
                  <a:pt x="184950" y="190"/>
                </a:lnTo>
                <a:lnTo>
                  <a:pt x="0" y="0"/>
                </a:lnTo>
                <a:lnTo>
                  <a:pt x="8039" y="4965"/>
                </a:lnTo>
                <a:lnTo>
                  <a:pt x="184950" y="5054"/>
                </a:lnTo>
                <a:lnTo>
                  <a:pt x="194589" y="14973"/>
                </a:lnTo>
                <a:lnTo>
                  <a:pt x="202818" y="31076"/>
                </a:lnTo>
                <a:lnTo>
                  <a:pt x="202818" y="48107"/>
                </a:lnTo>
                <a:lnTo>
                  <a:pt x="199364" y="55968"/>
                </a:lnTo>
                <a:lnTo>
                  <a:pt x="197954" y="74129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1944254" y="8708853"/>
            <a:ext cx="1879" cy="2705"/>
          </a:xfrm>
          <a:custGeom>
            <a:avLst/>
            <a:gdLst/>
            <a:ahLst/>
            <a:cxnLst/>
            <a:rect l="l" t="t" r="r" b="b"/>
            <a:pathLst>
              <a:path w="1879" h="2705">
                <a:moveTo>
                  <a:pt x="0" y="1587"/>
                </a:moveTo>
                <a:lnTo>
                  <a:pt x="1879" y="2705"/>
                </a:lnTo>
                <a:lnTo>
                  <a:pt x="1498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2222902" y="8782041"/>
            <a:ext cx="165950" cy="101561"/>
          </a:xfrm>
          <a:custGeom>
            <a:avLst/>
            <a:gdLst/>
            <a:ahLst/>
            <a:cxnLst/>
            <a:rect l="l" t="t" r="r" b="b"/>
            <a:pathLst>
              <a:path w="165950" h="101561">
                <a:moveTo>
                  <a:pt x="96596" y="11518"/>
                </a:moveTo>
                <a:lnTo>
                  <a:pt x="104457" y="6464"/>
                </a:lnTo>
                <a:lnTo>
                  <a:pt x="114376" y="4965"/>
                </a:lnTo>
                <a:lnTo>
                  <a:pt x="127850" y="4876"/>
                </a:lnTo>
                <a:lnTo>
                  <a:pt x="134404" y="6464"/>
                </a:lnTo>
                <a:lnTo>
                  <a:pt x="140766" y="9918"/>
                </a:lnTo>
                <a:lnTo>
                  <a:pt x="150698" y="22745"/>
                </a:lnTo>
                <a:lnTo>
                  <a:pt x="155562" y="39039"/>
                </a:lnTo>
                <a:lnTo>
                  <a:pt x="157340" y="51015"/>
                </a:lnTo>
                <a:lnTo>
                  <a:pt x="150787" y="62433"/>
                </a:lnTo>
                <a:lnTo>
                  <a:pt x="147599" y="83680"/>
                </a:lnTo>
                <a:lnTo>
                  <a:pt x="143573" y="86296"/>
                </a:lnTo>
                <a:lnTo>
                  <a:pt x="143294" y="88823"/>
                </a:lnTo>
                <a:lnTo>
                  <a:pt x="147510" y="89395"/>
                </a:lnTo>
                <a:lnTo>
                  <a:pt x="160337" y="99314"/>
                </a:lnTo>
                <a:lnTo>
                  <a:pt x="165950" y="101561"/>
                </a:lnTo>
                <a:lnTo>
                  <a:pt x="162394" y="93700"/>
                </a:lnTo>
                <a:lnTo>
                  <a:pt x="158838" y="91173"/>
                </a:lnTo>
                <a:lnTo>
                  <a:pt x="158648" y="65620"/>
                </a:lnTo>
                <a:lnTo>
                  <a:pt x="162115" y="59258"/>
                </a:lnTo>
                <a:lnTo>
                  <a:pt x="162115" y="42303"/>
                </a:lnTo>
                <a:lnTo>
                  <a:pt x="160337" y="37541"/>
                </a:lnTo>
                <a:lnTo>
                  <a:pt x="158927" y="24345"/>
                </a:lnTo>
                <a:lnTo>
                  <a:pt x="149288" y="9550"/>
                </a:lnTo>
                <a:lnTo>
                  <a:pt x="131229" y="0"/>
                </a:lnTo>
                <a:lnTo>
                  <a:pt x="114376" y="1689"/>
                </a:lnTo>
                <a:lnTo>
                  <a:pt x="12915" y="2336"/>
                </a:lnTo>
                <a:lnTo>
                  <a:pt x="8978" y="3746"/>
                </a:lnTo>
                <a:lnTo>
                  <a:pt x="0" y="12268"/>
                </a:lnTo>
                <a:lnTo>
                  <a:pt x="96596" y="1151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1875078" y="8782048"/>
            <a:ext cx="65989" cy="103428"/>
          </a:xfrm>
          <a:custGeom>
            <a:avLst/>
            <a:gdLst/>
            <a:ahLst/>
            <a:cxnLst/>
            <a:rect l="l" t="t" r="r" b="b"/>
            <a:pathLst>
              <a:path w="65989" h="103428">
                <a:moveTo>
                  <a:pt x="26682" y="0"/>
                </a:moveTo>
                <a:lnTo>
                  <a:pt x="6642" y="4864"/>
                </a:lnTo>
                <a:lnTo>
                  <a:pt x="0" y="9258"/>
                </a:lnTo>
                <a:lnTo>
                  <a:pt x="16382" y="4864"/>
                </a:lnTo>
                <a:lnTo>
                  <a:pt x="26682" y="4952"/>
                </a:lnTo>
                <a:lnTo>
                  <a:pt x="41465" y="8140"/>
                </a:lnTo>
                <a:lnTo>
                  <a:pt x="44742" y="11226"/>
                </a:lnTo>
                <a:lnTo>
                  <a:pt x="56070" y="27609"/>
                </a:lnTo>
                <a:lnTo>
                  <a:pt x="59245" y="45580"/>
                </a:lnTo>
                <a:lnTo>
                  <a:pt x="59347" y="60832"/>
                </a:lnTo>
                <a:lnTo>
                  <a:pt x="57848" y="62610"/>
                </a:lnTo>
                <a:lnTo>
                  <a:pt x="52222" y="76466"/>
                </a:lnTo>
                <a:lnTo>
                  <a:pt x="43903" y="86105"/>
                </a:lnTo>
                <a:lnTo>
                  <a:pt x="46608" y="87693"/>
                </a:lnTo>
                <a:lnTo>
                  <a:pt x="49606" y="87693"/>
                </a:lnTo>
                <a:lnTo>
                  <a:pt x="61125" y="97345"/>
                </a:lnTo>
                <a:lnTo>
                  <a:pt x="63741" y="103047"/>
                </a:lnTo>
                <a:lnTo>
                  <a:pt x="65989" y="103428"/>
                </a:lnTo>
                <a:lnTo>
                  <a:pt x="65989" y="96215"/>
                </a:lnTo>
                <a:lnTo>
                  <a:pt x="62242" y="91528"/>
                </a:lnTo>
                <a:lnTo>
                  <a:pt x="58775" y="84416"/>
                </a:lnTo>
                <a:lnTo>
                  <a:pt x="62623" y="77127"/>
                </a:lnTo>
                <a:lnTo>
                  <a:pt x="64122" y="64020"/>
                </a:lnTo>
                <a:lnTo>
                  <a:pt x="64211" y="35940"/>
                </a:lnTo>
                <a:lnTo>
                  <a:pt x="59245" y="17868"/>
                </a:lnTo>
                <a:lnTo>
                  <a:pt x="46240" y="4864"/>
                </a:lnTo>
                <a:lnTo>
                  <a:pt x="26682" y="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1650528" y="8781943"/>
            <a:ext cx="227368" cy="10960"/>
          </a:xfrm>
          <a:custGeom>
            <a:avLst/>
            <a:gdLst/>
            <a:ahLst/>
            <a:cxnLst/>
            <a:rect l="l" t="t" r="r" b="b"/>
            <a:pathLst>
              <a:path w="227368" h="10960">
                <a:moveTo>
                  <a:pt x="1689" y="8153"/>
                </a:moveTo>
                <a:lnTo>
                  <a:pt x="0" y="10960"/>
                </a:lnTo>
                <a:lnTo>
                  <a:pt x="18072" y="4965"/>
                </a:lnTo>
                <a:lnTo>
                  <a:pt x="33324" y="5054"/>
                </a:lnTo>
                <a:lnTo>
                  <a:pt x="39789" y="6654"/>
                </a:lnTo>
                <a:lnTo>
                  <a:pt x="216128" y="8064"/>
                </a:lnTo>
                <a:lnTo>
                  <a:pt x="227368" y="1409"/>
                </a:lnTo>
                <a:lnTo>
                  <a:pt x="19672" y="0"/>
                </a:lnTo>
                <a:lnTo>
                  <a:pt x="1689" y="8153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2400089" y="8783638"/>
            <a:ext cx="210972" cy="103708"/>
          </a:xfrm>
          <a:custGeom>
            <a:avLst/>
            <a:gdLst/>
            <a:ahLst/>
            <a:cxnLst/>
            <a:rect l="l" t="t" r="r" b="b"/>
            <a:pathLst>
              <a:path w="210972" h="103708">
                <a:moveTo>
                  <a:pt x="196456" y="73850"/>
                </a:moveTo>
                <a:lnTo>
                  <a:pt x="193090" y="80302"/>
                </a:lnTo>
                <a:lnTo>
                  <a:pt x="188785" y="86207"/>
                </a:lnTo>
                <a:lnTo>
                  <a:pt x="196456" y="87795"/>
                </a:lnTo>
                <a:lnTo>
                  <a:pt x="205917" y="92938"/>
                </a:lnTo>
                <a:lnTo>
                  <a:pt x="207975" y="95745"/>
                </a:lnTo>
                <a:lnTo>
                  <a:pt x="210311" y="103708"/>
                </a:lnTo>
                <a:lnTo>
                  <a:pt x="210972" y="94437"/>
                </a:lnTo>
                <a:lnTo>
                  <a:pt x="209651" y="90601"/>
                </a:lnTo>
                <a:lnTo>
                  <a:pt x="204317" y="83108"/>
                </a:lnTo>
                <a:lnTo>
                  <a:pt x="204317" y="54190"/>
                </a:lnTo>
                <a:lnTo>
                  <a:pt x="207784" y="44551"/>
                </a:lnTo>
                <a:lnTo>
                  <a:pt x="206197" y="27609"/>
                </a:lnTo>
                <a:lnTo>
                  <a:pt x="196367" y="8140"/>
                </a:lnTo>
                <a:lnTo>
                  <a:pt x="181762" y="0"/>
                </a:lnTo>
                <a:lnTo>
                  <a:pt x="65709" y="88"/>
                </a:lnTo>
                <a:lnTo>
                  <a:pt x="0" y="1498"/>
                </a:lnTo>
                <a:lnTo>
                  <a:pt x="5054" y="4673"/>
                </a:lnTo>
                <a:lnTo>
                  <a:pt x="181762" y="4864"/>
                </a:lnTo>
                <a:lnTo>
                  <a:pt x="193281" y="16090"/>
                </a:lnTo>
                <a:lnTo>
                  <a:pt x="201231" y="32562"/>
                </a:lnTo>
                <a:lnTo>
                  <a:pt x="201231" y="47828"/>
                </a:lnTo>
                <a:lnTo>
                  <a:pt x="197865" y="57467"/>
                </a:lnTo>
                <a:lnTo>
                  <a:pt x="196456" y="7385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1944998" y="8888835"/>
            <a:ext cx="850" cy="4965"/>
          </a:xfrm>
          <a:custGeom>
            <a:avLst/>
            <a:gdLst/>
            <a:ahLst/>
            <a:cxnLst/>
            <a:rect l="l" t="t" r="r" b="b"/>
            <a:pathLst>
              <a:path w="850" h="4965">
                <a:moveTo>
                  <a:pt x="101" y="4965"/>
                </a:moveTo>
                <a:lnTo>
                  <a:pt x="850" y="673"/>
                </a:lnTo>
                <a:lnTo>
                  <a:pt x="0" y="0"/>
                </a:lnTo>
                <a:lnTo>
                  <a:pt x="101" y="4965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2222897" y="8962605"/>
            <a:ext cx="167640" cy="103136"/>
          </a:xfrm>
          <a:custGeom>
            <a:avLst/>
            <a:gdLst/>
            <a:ahLst/>
            <a:cxnLst/>
            <a:rect l="l" t="t" r="r" b="b"/>
            <a:pathLst>
              <a:path w="167639" h="103136">
                <a:moveTo>
                  <a:pt x="141897" y="87236"/>
                </a:moveTo>
                <a:lnTo>
                  <a:pt x="145732" y="87795"/>
                </a:lnTo>
                <a:lnTo>
                  <a:pt x="167640" y="103136"/>
                </a:lnTo>
                <a:lnTo>
                  <a:pt x="162217" y="92189"/>
                </a:lnTo>
                <a:lnTo>
                  <a:pt x="158838" y="89471"/>
                </a:lnTo>
                <a:lnTo>
                  <a:pt x="158648" y="65608"/>
                </a:lnTo>
                <a:lnTo>
                  <a:pt x="162115" y="59245"/>
                </a:lnTo>
                <a:lnTo>
                  <a:pt x="162115" y="40703"/>
                </a:lnTo>
                <a:lnTo>
                  <a:pt x="160337" y="35940"/>
                </a:lnTo>
                <a:lnTo>
                  <a:pt x="158940" y="22732"/>
                </a:lnTo>
                <a:lnTo>
                  <a:pt x="148920" y="8229"/>
                </a:lnTo>
                <a:lnTo>
                  <a:pt x="132816" y="0"/>
                </a:lnTo>
                <a:lnTo>
                  <a:pt x="119252" y="88"/>
                </a:lnTo>
                <a:lnTo>
                  <a:pt x="109423" y="1676"/>
                </a:lnTo>
                <a:lnTo>
                  <a:pt x="11328" y="2425"/>
                </a:lnTo>
                <a:lnTo>
                  <a:pt x="7302" y="3733"/>
                </a:lnTo>
                <a:lnTo>
                  <a:pt x="0" y="12255"/>
                </a:lnTo>
                <a:lnTo>
                  <a:pt x="98005" y="9728"/>
                </a:lnTo>
                <a:lnTo>
                  <a:pt x="102870" y="6451"/>
                </a:lnTo>
                <a:lnTo>
                  <a:pt x="122897" y="3174"/>
                </a:lnTo>
                <a:lnTo>
                  <a:pt x="139280" y="8140"/>
                </a:lnTo>
                <a:lnTo>
                  <a:pt x="152387" y="24333"/>
                </a:lnTo>
                <a:lnTo>
                  <a:pt x="153784" y="34340"/>
                </a:lnTo>
                <a:lnTo>
                  <a:pt x="157251" y="43891"/>
                </a:lnTo>
                <a:lnTo>
                  <a:pt x="157251" y="51092"/>
                </a:lnTo>
                <a:lnTo>
                  <a:pt x="150787" y="62420"/>
                </a:lnTo>
                <a:lnTo>
                  <a:pt x="147612" y="83769"/>
                </a:lnTo>
                <a:lnTo>
                  <a:pt x="141897" y="87236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1876762" y="8962688"/>
            <a:ext cx="64300" cy="101561"/>
          </a:xfrm>
          <a:custGeom>
            <a:avLst/>
            <a:gdLst/>
            <a:ahLst/>
            <a:cxnLst/>
            <a:rect l="l" t="t" r="r" b="b"/>
            <a:pathLst>
              <a:path w="64300" h="101561">
                <a:moveTo>
                  <a:pt x="42595" y="85928"/>
                </a:moveTo>
                <a:lnTo>
                  <a:pt x="45300" y="87515"/>
                </a:lnTo>
                <a:lnTo>
                  <a:pt x="49517" y="87617"/>
                </a:lnTo>
                <a:lnTo>
                  <a:pt x="59537" y="95567"/>
                </a:lnTo>
                <a:lnTo>
                  <a:pt x="62903" y="101561"/>
                </a:lnTo>
                <a:lnTo>
                  <a:pt x="64300" y="94449"/>
                </a:lnTo>
                <a:lnTo>
                  <a:pt x="62712" y="91922"/>
                </a:lnTo>
                <a:lnTo>
                  <a:pt x="57378" y="86207"/>
                </a:lnTo>
                <a:lnTo>
                  <a:pt x="57378" y="81813"/>
                </a:lnTo>
                <a:lnTo>
                  <a:pt x="60934" y="77038"/>
                </a:lnTo>
                <a:lnTo>
                  <a:pt x="62433" y="63931"/>
                </a:lnTo>
                <a:lnTo>
                  <a:pt x="62344" y="35661"/>
                </a:lnTo>
                <a:lnTo>
                  <a:pt x="59347" y="19380"/>
                </a:lnTo>
                <a:lnTo>
                  <a:pt x="42964" y="3187"/>
                </a:lnTo>
                <a:lnTo>
                  <a:pt x="28270" y="0"/>
                </a:lnTo>
                <a:lnTo>
                  <a:pt x="19659" y="0"/>
                </a:lnTo>
                <a:lnTo>
                  <a:pt x="11887" y="1968"/>
                </a:lnTo>
                <a:lnTo>
                  <a:pt x="1028" y="4216"/>
                </a:lnTo>
                <a:lnTo>
                  <a:pt x="0" y="7581"/>
                </a:lnTo>
                <a:lnTo>
                  <a:pt x="21717" y="3098"/>
                </a:lnTo>
                <a:lnTo>
                  <a:pt x="36499" y="6375"/>
                </a:lnTo>
                <a:lnTo>
                  <a:pt x="43053" y="11239"/>
                </a:lnTo>
                <a:lnTo>
                  <a:pt x="54381" y="25933"/>
                </a:lnTo>
                <a:lnTo>
                  <a:pt x="55880" y="39039"/>
                </a:lnTo>
                <a:lnTo>
                  <a:pt x="57569" y="45491"/>
                </a:lnTo>
                <a:lnTo>
                  <a:pt x="57658" y="59156"/>
                </a:lnTo>
                <a:lnTo>
                  <a:pt x="54381" y="64020"/>
                </a:lnTo>
                <a:lnTo>
                  <a:pt x="52793" y="72174"/>
                </a:lnTo>
                <a:lnTo>
                  <a:pt x="47828" y="80225"/>
                </a:lnTo>
                <a:lnTo>
                  <a:pt x="42405" y="84531"/>
                </a:lnTo>
                <a:lnTo>
                  <a:pt x="42595" y="8592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1650622" y="8962604"/>
            <a:ext cx="225577" cy="9258"/>
          </a:xfrm>
          <a:custGeom>
            <a:avLst/>
            <a:gdLst/>
            <a:ahLst/>
            <a:cxnLst/>
            <a:rect l="l" t="t" r="r" b="b"/>
            <a:pathLst>
              <a:path w="225577" h="9258">
                <a:moveTo>
                  <a:pt x="225577" y="1308"/>
                </a:moveTo>
                <a:lnTo>
                  <a:pt x="17970" y="0"/>
                </a:lnTo>
                <a:lnTo>
                  <a:pt x="3378" y="6451"/>
                </a:lnTo>
                <a:lnTo>
                  <a:pt x="0" y="9258"/>
                </a:lnTo>
                <a:lnTo>
                  <a:pt x="21437" y="3174"/>
                </a:lnTo>
                <a:lnTo>
                  <a:pt x="36423" y="4952"/>
                </a:lnTo>
                <a:lnTo>
                  <a:pt x="215849" y="7861"/>
                </a:lnTo>
                <a:lnTo>
                  <a:pt x="225577" y="130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2398488" y="8964100"/>
            <a:ext cx="212661" cy="102209"/>
          </a:xfrm>
          <a:custGeom>
            <a:avLst/>
            <a:gdLst/>
            <a:ahLst/>
            <a:cxnLst/>
            <a:rect l="l" t="t" r="r" b="b"/>
            <a:pathLst>
              <a:path w="212661" h="102209">
                <a:moveTo>
                  <a:pt x="198056" y="73939"/>
                </a:moveTo>
                <a:lnTo>
                  <a:pt x="195808" y="78244"/>
                </a:lnTo>
                <a:lnTo>
                  <a:pt x="188696" y="86207"/>
                </a:lnTo>
                <a:lnTo>
                  <a:pt x="197967" y="86207"/>
                </a:lnTo>
                <a:lnTo>
                  <a:pt x="201244" y="89573"/>
                </a:lnTo>
                <a:lnTo>
                  <a:pt x="206108" y="91160"/>
                </a:lnTo>
                <a:lnTo>
                  <a:pt x="210794" y="96215"/>
                </a:lnTo>
                <a:lnTo>
                  <a:pt x="212001" y="102209"/>
                </a:lnTo>
                <a:lnTo>
                  <a:pt x="212661" y="92938"/>
                </a:lnTo>
                <a:lnTo>
                  <a:pt x="211264" y="90601"/>
                </a:lnTo>
                <a:lnTo>
                  <a:pt x="206209" y="83019"/>
                </a:lnTo>
                <a:lnTo>
                  <a:pt x="205917" y="52692"/>
                </a:lnTo>
                <a:lnTo>
                  <a:pt x="209384" y="43052"/>
                </a:lnTo>
                <a:lnTo>
                  <a:pt x="209296" y="34353"/>
                </a:lnTo>
                <a:lnTo>
                  <a:pt x="204419" y="19659"/>
                </a:lnTo>
                <a:lnTo>
                  <a:pt x="199847" y="9728"/>
                </a:lnTo>
                <a:lnTo>
                  <a:pt x="191414" y="3365"/>
                </a:lnTo>
                <a:lnTo>
                  <a:pt x="185051" y="88"/>
                </a:lnTo>
                <a:lnTo>
                  <a:pt x="0" y="0"/>
                </a:lnTo>
                <a:lnTo>
                  <a:pt x="8140" y="4864"/>
                </a:lnTo>
                <a:lnTo>
                  <a:pt x="185051" y="4952"/>
                </a:lnTo>
                <a:lnTo>
                  <a:pt x="194691" y="14782"/>
                </a:lnTo>
                <a:lnTo>
                  <a:pt x="202920" y="30975"/>
                </a:lnTo>
                <a:lnTo>
                  <a:pt x="202920" y="47917"/>
                </a:lnTo>
                <a:lnTo>
                  <a:pt x="199466" y="55879"/>
                </a:lnTo>
                <a:lnTo>
                  <a:pt x="198056" y="73939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2788897" y="9375180"/>
            <a:ext cx="3378" cy="9550"/>
          </a:xfrm>
          <a:custGeom>
            <a:avLst/>
            <a:gdLst/>
            <a:ahLst/>
            <a:cxnLst/>
            <a:rect l="l" t="t" r="r" b="b"/>
            <a:pathLst>
              <a:path w="3378" h="9550">
                <a:moveTo>
                  <a:pt x="0" y="9550"/>
                </a:moveTo>
                <a:lnTo>
                  <a:pt x="3378" y="9550"/>
                </a:lnTo>
                <a:lnTo>
                  <a:pt x="469" y="0"/>
                </a:lnTo>
                <a:lnTo>
                  <a:pt x="0" y="9550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2662069" y="9378467"/>
            <a:ext cx="3175" cy="6350"/>
          </a:xfrm>
          <a:custGeom>
            <a:avLst/>
            <a:gdLst/>
            <a:ahLst/>
            <a:cxnLst/>
            <a:rect l="l" t="t" r="r" b="b"/>
            <a:pathLst>
              <a:path w="3175" h="6350">
                <a:moveTo>
                  <a:pt x="0" y="6172"/>
                </a:moveTo>
                <a:lnTo>
                  <a:pt x="3175" y="6350"/>
                </a:lnTo>
                <a:lnTo>
                  <a:pt x="0" y="0"/>
                </a:lnTo>
                <a:lnTo>
                  <a:pt x="0" y="6172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2648971" y="9384922"/>
            <a:ext cx="1676" cy="159588"/>
          </a:xfrm>
          <a:custGeom>
            <a:avLst/>
            <a:gdLst/>
            <a:ahLst/>
            <a:cxnLst/>
            <a:rect l="l" t="t" r="r" b="b"/>
            <a:pathLst>
              <a:path w="1676" h="159588">
                <a:moveTo>
                  <a:pt x="457" y="159588"/>
                </a:moveTo>
                <a:lnTo>
                  <a:pt x="1308" y="159588"/>
                </a:lnTo>
                <a:lnTo>
                  <a:pt x="1676" y="381"/>
                </a:lnTo>
                <a:lnTo>
                  <a:pt x="0" y="0"/>
                </a:lnTo>
                <a:lnTo>
                  <a:pt x="457" y="159588"/>
                </a:lnTo>
                <a:close/>
              </a:path>
            </a:pathLst>
          </a:custGeom>
          <a:solidFill>
            <a:srgbClr val="B5B8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1842507" y="8311330"/>
            <a:ext cx="32105" cy="50266"/>
          </a:xfrm>
          <a:custGeom>
            <a:avLst/>
            <a:gdLst/>
            <a:ahLst/>
            <a:cxnLst/>
            <a:rect l="l" t="t" r="r" b="b"/>
            <a:pathLst>
              <a:path w="32105" h="50266">
                <a:moveTo>
                  <a:pt x="26860" y="46050"/>
                </a:moveTo>
                <a:lnTo>
                  <a:pt x="12077" y="29946"/>
                </a:lnTo>
                <a:lnTo>
                  <a:pt x="5524" y="16941"/>
                </a:lnTo>
                <a:lnTo>
                  <a:pt x="0" y="0"/>
                </a:lnTo>
                <a:lnTo>
                  <a:pt x="660" y="13665"/>
                </a:lnTo>
                <a:lnTo>
                  <a:pt x="3937" y="25082"/>
                </a:lnTo>
                <a:lnTo>
                  <a:pt x="16294" y="43992"/>
                </a:lnTo>
                <a:lnTo>
                  <a:pt x="26682" y="49517"/>
                </a:lnTo>
                <a:lnTo>
                  <a:pt x="32105" y="50266"/>
                </a:lnTo>
                <a:lnTo>
                  <a:pt x="31737" y="49047"/>
                </a:lnTo>
                <a:lnTo>
                  <a:pt x="26860" y="4605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2390721" y="8415519"/>
            <a:ext cx="194868" cy="2146"/>
          </a:xfrm>
          <a:custGeom>
            <a:avLst/>
            <a:gdLst/>
            <a:ahLst/>
            <a:cxnLst/>
            <a:rect l="l" t="t" r="r" b="b"/>
            <a:pathLst>
              <a:path w="194868" h="2146">
                <a:moveTo>
                  <a:pt x="0" y="1765"/>
                </a:moveTo>
                <a:lnTo>
                  <a:pt x="1219" y="2146"/>
                </a:lnTo>
                <a:lnTo>
                  <a:pt x="194868" y="1587"/>
                </a:lnTo>
                <a:lnTo>
                  <a:pt x="194132" y="647"/>
                </a:lnTo>
                <a:lnTo>
                  <a:pt x="0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1689193" y="8415517"/>
            <a:ext cx="194868" cy="2057"/>
          </a:xfrm>
          <a:custGeom>
            <a:avLst/>
            <a:gdLst/>
            <a:ahLst/>
            <a:cxnLst/>
            <a:rect l="l" t="t" r="r" b="b"/>
            <a:pathLst>
              <a:path w="194868" h="2057">
                <a:moveTo>
                  <a:pt x="0" y="1206"/>
                </a:moveTo>
                <a:lnTo>
                  <a:pt x="193840" y="2057"/>
                </a:lnTo>
                <a:lnTo>
                  <a:pt x="194868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1842503" y="8491978"/>
            <a:ext cx="32105" cy="50165"/>
          </a:xfrm>
          <a:custGeom>
            <a:avLst/>
            <a:gdLst/>
            <a:ahLst/>
            <a:cxnLst/>
            <a:rect l="l" t="t" r="r" b="b"/>
            <a:pathLst>
              <a:path w="32105" h="50165">
                <a:moveTo>
                  <a:pt x="8991" y="24803"/>
                </a:moveTo>
                <a:lnTo>
                  <a:pt x="0" y="0"/>
                </a:lnTo>
                <a:lnTo>
                  <a:pt x="660" y="13576"/>
                </a:lnTo>
                <a:lnTo>
                  <a:pt x="4127" y="24803"/>
                </a:lnTo>
                <a:lnTo>
                  <a:pt x="16103" y="42405"/>
                </a:lnTo>
                <a:lnTo>
                  <a:pt x="20967" y="45770"/>
                </a:lnTo>
                <a:lnTo>
                  <a:pt x="23406" y="46050"/>
                </a:lnTo>
                <a:lnTo>
                  <a:pt x="28270" y="49517"/>
                </a:lnTo>
                <a:lnTo>
                  <a:pt x="32105" y="50165"/>
                </a:lnTo>
                <a:lnTo>
                  <a:pt x="30708" y="47548"/>
                </a:lnTo>
                <a:lnTo>
                  <a:pt x="25272" y="44361"/>
                </a:lnTo>
                <a:lnTo>
                  <a:pt x="13665" y="31445"/>
                </a:lnTo>
                <a:lnTo>
                  <a:pt x="8991" y="24803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1684324" y="8596156"/>
            <a:ext cx="199745" cy="2070"/>
          </a:xfrm>
          <a:custGeom>
            <a:avLst/>
            <a:gdLst/>
            <a:ahLst/>
            <a:cxnLst/>
            <a:rect l="l" t="t" r="r" b="b"/>
            <a:pathLst>
              <a:path w="199745" h="2070">
                <a:moveTo>
                  <a:pt x="0" y="1219"/>
                </a:moveTo>
                <a:lnTo>
                  <a:pt x="198615" y="2070"/>
                </a:lnTo>
                <a:lnTo>
                  <a:pt x="199745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1842507" y="8670847"/>
            <a:ext cx="30695" cy="51295"/>
          </a:xfrm>
          <a:custGeom>
            <a:avLst/>
            <a:gdLst/>
            <a:ahLst/>
            <a:cxnLst/>
            <a:rect l="l" t="t" r="r" b="b"/>
            <a:pathLst>
              <a:path w="30695" h="51295">
                <a:moveTo>
                  <a:pt x="23685" y="42773"/>
                </a:moveTo>
                <a:lnTo>
                  <a:pt x="12077" y="29946"/>
                </a:lnTo>
                <a:lnTo>
                  <a:pt x="5524" y="16941"/>
                </a:lnTo>
                <a:lnTo>
                  <a:pt x="0" y="0"/>
                </a:lnTo>
                <a:lnTo>
                  <a:pt x="660" y="13665"/>
                </a:lnTo>
                <a:lnTo>
                  <a:pt x="3937" y="25082"/>
                </a:lnTo>
                <a:lnTo>
                  <a:pt x="17881" y="45580"/>
                </a:lnTo>
                <a:lnTo>
                  <a:pt x="30137" y="51295"/>
                </a:lnTo>
                <a:lnTo>
                  <a:pt x="30695" y="48488"/>
                </a:lnTo>
                <a:lnTo>
                  <a:pt x="23685" y="42773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2390724" y="8775025"/>
            <a:ext cx="193192" cy="2070"/>
          </a:xfrm>
          <a:custGeom>
            <a:avLst/>
            <a:gdLst/>
            <a:ahLst/>
            <a:cxnLst/>
            <a:rect l="l" t="t" r="r" b="b"/>
            <a:pathLst>
              <a:path w="193192" h="2070">
                <a:moveTo>
                  <a:pt x="88" y="1777"/>
                </a:moveTo>
                <a:lnTo>
                  <a:pt x="1117" y="2070"/>
                </a:lnTo>
                <a:lnTo>
                  <a:pt x="193192" y="1308"/>
                </a:lnTo>
                <a:lnTo>
                  <a:pt x="0" y="0"/>
                </a:lnTo>
                <a:lnTo>
                  <a:pt x="88" y="1777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1690874" y="8775024"/>
            <a:ext cx="193192" cy="2070"/>
          </a:xfrm>
          <a:custGeom>
            <a:avLst/>
            <a:gdLst/>
            <a:ahLst/>
            <a:cxnLst/>
            <a:rect l="l" t="t" r="r" b="b"/>
            <a:pathLst>
              <a:path w="193192" h="2070">
                <a:moveTo>
                  <a:pt x="0" y="1219"/>
                </a:moveTo>
                <a:lnTo>
                  <a:pt x="192163" y="2070"/>
                </a:lnTo>
                <a:lnTo>
                  <a:pt x="193192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1842503" y="8851496"/>
            <a:ext cx="32207" cy="50165"/>
          </a:xfrm>
          <a:custGeom>
            <a:avLst/>
            <a:gdLst/>
            <a:ahLst/>
            <a:cxnLst/>
            <a:rect l="l" t="t" r="r" b="b"/>
            <a:pathLst>
              <a:path w="32207" h="50165">
                <a:moveTo>
                  <a:pt x="25272" y="44361"/>
                </a:moveTo>
                <a:lnTo>
                  <a:pt x="13665" y="31445"/>
                </a:lnTo>
                <a:lnTo>
                  <a:pt x="8991" y="24803"/>
                </a:lnTo>
                <a:lnTo>
                  <a:pt x="0" y="0"/>
                </a:lnTo>
                <a:lnTo>
                  <a:pt x="660" y="13576"/>
                </a:lnTo>
                <a:lnTo>
                  <a:pt x="2247" y="20129"/>
                </a:lnTo>
                <a:lnTo>
                  <a:pt x="16294" y="43903"/>
                </a:lnTo>
                <a:lnTo>
                  <a:pt x="22847" y="47078"/>
                </a:lnTo>
                <a:lnTo>
                  <a:pt x="32207" y="50164"/>
                </a:lnTo>
                <a:lnTo>
                  <a:pt x="30327" y="47167"/>
                </a:lnTo>
                <a:lnTo>
                  <a:pt x="25272" y="44361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1684324" y="8955573"/>
            <a:ext cx="199745" cy="2159"/>
          </a:xfrm>
          <a:custGeom>
            <a:avLst/>
            <a:gdLst/>
            <a:ahLst/>
            <a:cxnLst/>
            <a:rect l="l" t="t" r="r" b="b"/>
            <a:pathLst>
              <a:path w="199745" h="2158">
                <a:moveTo>
                  <a:pt x="0" y="1320"/>
                </a:moveTo>
                <a:lnTo>
                  <a:pt x="198615" y="2159"/>
                </a:lnTo>
                <a:lnTo>
                  <a:pt x="199745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1842500" y="9030366"/>
            <a:ext cx="33794" cy="51752"/>
          </a:xfrm>
          <a:custGeom>
            <a:avLst/>
            <a:gdLst/>
            <a:ahLst/>
            <a:cxnLst/>
            <a:rect l="l" t="t" r="r" b="b"/>
            <a:pathLst>
              <a:path w="33794" h="51752">
                <a:moveTo>
                  <a:pt x="660" y="13665"/>
                </a:moveTo>
                <a:lnTo>
                  <a:pt x="3937" y="25082"/>
                </a:lnTo>
                <a:lnTo>
                  <a:pt x="12077" y="37998"/>
                </a:lnTo>
                <a:lnTo>
                  <a:pt x="17983" y="45580"/>
                </a:lnTo>
                <a:lnTo>
                  <a:pt x="28460" y="51015"/>
                </a:lnTo>
                <a:lnTo>
                  <a:pt x="33794" y="51752"/>
                </a:lnTo>
                <a:lnTo>
                  <a:pt x="28740" y="47078"/>
                </a:lnTo>
                <a:lnTo>
                  <a:pt x="13855" y="33045"/>
                </a:lnTo>
                <a:lnTo>
                  <a:pt x="7213" y="21805"/>
                </a:lnTo>
                <a:lnTo>
                  <a:pt x="0" y="0"/>
                </a:lnTo>
                <a:lnTo>
                  <a:pt x="660" y="13665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2664037" y="9368725"/>
            <a:ext cx="8978" cy="16383"/>
          </a:xfrm>
          <a:custGeom>
            <a:avLst/>
            <a:gdLst/>
            <a:ahLst/>
            <a:cxnLst/>
            <a:rect l="l" t="t" r="r" b="b"/>
            <a:pathLst>
              <a:path w="8978" h="16382">
                <a:moveTo>
                  <a:pt x="558" y="5524"/>
                </a:moveTo>
                <a:lnTo>
                  <a:pt x="4673" y="16383"/>
                </a:lnTo>
                <a:lnTo>
                  <a:pt x="8978" y="15265"/>
                </a:lnTo>
                <a:lnTo>
                  <a:pt x="6083" y="8521"/>
                </a:lnTo>
                <a:lnTo>
                  <a:pt x="0" y="0"/>
                </a:lnTo>
                <a:lnTo>
                  <a:pt x="558" y="5524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2639329" y="9385016"/>
            <a:ext cx="6362" cy="181952"/>
          </a:xfrm>
          <a:custGeom>
            <a:avLst/>
            <a:gdLst/>
            <a:ahLst/>
            <a:cxnLst/>
            <a:rect l="l" t="t" r="r" b="b"/>
            <a:pathLst>
              <a:path w="6362" h="181952">
                <a:moveTo>
                  <a:pt x="177" y="0"/>
                </a:moveTo>
                <a:lnTo>
                  <a:pt x="0" y="181952"/>
                </a:lnTo>
                <a:lnTo>
                  <a:pt x="5981" y="181775"/>
                </a:lnTo>
                <a:lnTo>
                  <a:pt x="6362" y="0"/>
                </a:lnTo>
                <a:lnTo>
                  <a:pt x="177" y="0"/>
                </a:lnTo>
                <a:close/>
              </a:path>
            </a:pathLst>
          </a:custGeom>
          <a:solidFill>
            <a:srgbClr val="7779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2308352" y="8256756"/>
            <a:ext cx="55600" cy="60286"/>
          </a:xfrm>
          <a:custGeom>
            <a:avLst/>
            <a:gdLst/>
            <a:ahLst/>
            <a:cxnLst/>
            <a:rect l="l" t="t" r="r" b="b"/>
            <a:pathLst>
              <a:path w="55600" h="60286">
                <a:moveTo>
                  <a:pt x="37630" y="1409"/>
                </a:moveTo>
                <a:lnTo>
                  <a:pt x="27901" y="0"/>
                </a:lnTo>
                <a:lnTo>
                  <a:pt x="5994" y="11137"/>
                </a:lnTo>
                <a:lnTo>
                  <a:pt x="0" y="27990"/>
                </a:lnTo>
                <a:lnTo>
                  <a:pt x="0" y="40627"/>
                </a:lnTo>
                <a:lnTo>
                  <a:pt x="1879" y="45300"/>
                </a:lnTo>
                <a:lnTo>
                  <a:pt x="5156" y="48488"/>
                </a:lnTo>
                <a:lnTo>
                  <a:pt x="19570" y="60185"/>
                </a:lnTo>
                <a:lnTo>
                  <a:pt x="46989" y="60286"/>
                </a:lnTo>
                <a:lnTo>
                  <a:pt x="50177" y="55321"/>
                </a:lnTo>
                <a:lnTo>
                  <a:pt x="50457" y="39319"/>
                </a:lnTo>
                <a:lnTo>
                  <a:pt x="55600" y="33045"/>
                </a:lnTo>
                <a:lnTo>
                  <a:pt x="55600" y="27520"/>
                </a:lnTo>
                <a:lnTo>
                  <a:pt x="47548" y="11049"/>
                </a:lnTo>
                <a:lnTo>
                  <a:pt x="37630" y="1409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1862731" y="8258163"/>
            <a:ext cx="65328" cy="60286"/>
          </a:xfrm>
          <a:custGeom>
            <a:avLst/>
            <a:gdLst/>
            <a:ahLst/>
            <a:cxnLst/>
            <a:rect l="l" t="t" r="r" b="b"/>
            <a:pathLst>
              <a:path w="65328" h="60286">
                <a:moveTo>
                  <a:pt x="47447" y="4775"/>
                </a:moveTo>
                <a:lnTo>
                  <a:pt x="34162" y="101"/>
                </a:lnTo>
                <a:lnTo>
                  <a:pt x="25450" y="0"/>
                </a:lnTo>
                <a:lnTo>
                  <a:pt x="9169" y="8140"/>
                </a:lnTo>
                <a:lnTo>
                  <a:pt x="0" y="24904"/>
                </a:lnTo>
                <a:lnTo>
                  <a:pt x="0" y="34353"/>
                </a:lnTo>
                <a:lnTo>
                  <a:pt x="6642" y="50457"/>
                </a:lnTo>
                <a:lnTo>
                  <a:pt x="14693" y="58597"/>
                </a:lnTo>
                <a:lnTo>
                  <a:pt x="24422" y="60286"/>
                </a:lnTo>
                <a:lnTo>
                  <a:pt x="38468" y="60185"/>
                </a:lnTo>
                <a:lnTo>
                  <a:pt x="50634" y="51206"/>
                </a:lnTo>
                <a:lnTo>
                  <a:pt x="51473" y="43903"/>
                </a:lnTo>
                <a:lnTo>
                  <a:pt x="61302" y="42405"/>
                </a:lnTo>
                <a:lnTo>
                  <a:pt x="65328" y="36410"/>
                </a:lnTo>
                <a:lnTo>
                  <a:pt x="63449" y="26111"/>
                </a:lnTo>
                <a:lnTo>
                  <a:pt x="47447" y="4775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1641458" y="8258075"/>
            <a:ext cx="211810" cy="63741"/>
          </a:xfrm>
          <a:custGeom>
            <a:avLst/>
            <a:gdLst/>
            <a:ahLst/>
            <a:cxnLst/>
            <a:rect l="l" t="t" r="r" b="b"/>
            <a:pathLst>
              <a:path w="211810" h="63741">
                <a:moveTo>
                  <a:pt x="99301" y="6730"/>
                </a:moveTo>
                <a:lnTo>
                  <a:pt x="45580" y="5143"/>
                </a:lnTo>
                <a:lnTo>
                  <a:pt x="35852" y="0"/>
                </a:lnTo>
                <a:lnTo>
                  <a:pt x="22745" y="88"/>
                </a:lnTo>
                <a:lnTo>
                  <a:pt x="15811" y="1777"/>
                </a:lnTo>
                <a:lnTo>
                  <a:pt x="3454" y="13842"/>
                </a:lnTo>
                <a:lnTo>
                  <a:pt x="0" y="20116"/>
                </a:lnTo>
                <a:lnTo>
                  <a:pt x="0" y="37718"/>
                </a:lnTo>
                <a:lnTo>
                  <a:pt x="6642" y="52133"/>
                </a:lnTo>
                <a:lnTo>
                  <a:pt x="11607" y="55308"/>
                </a:lnTo>
                <a:lnTo>
                  <a:pt x="27609" y="63741"/>
                </a:lnTo>
                <a:lnTo>
                  <a:pt x="37058" y="63741"/>
                </a:lnTo>
                <a:lnTo>
                  <a:pt x="49974" y="58686"/>
                </a:lnTo>
                <a:lnTo>
                  <a:pt x="198894" y="58216"/>
                </a:lnTo>
                <a:lnTo>
                  <a:pt x="198805" y="53352"/>
                </a:lnTo>
                <a:lnTo>
                  <a:pt x="50634" y="54559"/>
                </a:lnTo>
                <a:lnTo>
                  <a:pt x="35471" y="60464"/>
                </a:lnTo>
                <a:lnTo>
                  <a:pt x="27609" y="60464"/>
                </a:lnTo>
                <a:lnTo>
                  <a:pt x="19646" y="55410"/>
                </a:lnTo>
                <a:lnTo>
                  <a:pt x="14693" y="48945"/>
                </a:lnTo>
                <a:lnTo>
                  <a:pt x="8331" y="43992"/>
                </a:lnTo>
                <a:lnTo>
                  <a:pt x="6451" y="39306"/>
                </a:lnTo>
                <a:lnTo>
                  <a:pt x="6451" y="24993"/>
                </a:lnTo>
                <a:lnTo>
                  <a:pt x="20688" y="9728"/>
                </a:lnTo>
                <a:lnTo>
                  <a:pt x="28828" y="10109"/>
                </a:lnTo>
                <a:lnTo>
                  <a:pt x="35280" y="6553"/>
                </a:lnTo>
                <a:lnTo>
                  <a:pt x="48767" y="11607"/>
                </a:lnTo>
                <a:lnTo>
                  <a:pt x="208533" y="12636"/>
                </a:lnTo>
                <a:lnTo>
                  <a:pt x="211810" y="7759"/>
                </a:lnTo>
                <a:lnTo>
                  <a:pt x="99301" y="6730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2421335" y="8264618"/>
            <a:ext cx="171932" cy="53263"/>
          </a:xfrm>
          <a:custGeom>
            <a:avLst/>
            <a:gdLst/>
            <a:ahLst/>
            <a:cxnLst/>
            <a:rect l="l" t="t" r="r" b="b"/>
            <a:pathLst>
              <a:path w="171932" h="53263">
                <a:moveTo>
                  <a:pt x="161734" y="52425"/>
                </a:moveTo>
                <a:lnTo>
                  <a:pt x="165480" y="48018"/>
                </a:lnTo>
                <a:lnTo>
                  <a:pt x="166890" y="39598"/>
                </a:lnTo>
                <a:lnTo>
                  <a:pt x="171843" y="26771"/>
                </a:lnTo>
                <a:lnTo>
                  <a:pt x="171932" y="17881"/>
                </a:lnTo>
                <a:lnTo>
                  <a:pt x="165112" y="11709"/>
                </a:lnTo>
                <a:lnTo>
                  <a:pt x="162204" y="1689"/>
                </a:lnTo>
                <a:lnTo>
                  <a:pt x="160616" y="0"/>
                </a:lnTo>
                <a:lnTo>
                  <a:pt x="26581" y="190"/>
                </a:lnTo>
                <a:lnTo>
                  <a:pt x="0" y="1498"/>
                </a:lnTo>
                <a:lnTo>
                  <a:pt x="6730" y="12636"/>
                </a:lnTo>
                <a:lnTo>
                  <a:pt x="160426" y="11518"/>
                </a:lnTo>
                <a:lnTo>
                  <a:pt x="163233" y="18440"/>
                </a:lnTo>
                <a:lnTo>
                  <a:pt x="168757" y="21069"/>
                </a:lnTo>
                <a:lnTo>
                  <a:pt x="168668" y="28371"/>
                </a:lnTo>
                <a:lnTo>
                  <a:pt x="162013" y="47828"/>
                </a:lnTo>
                <a:lnTo>
                  <a:pt x="13195" y="48399"/>
                </a:lnTo>
                <a:lnTo>
                  <a:pt x="13195" y="53263"/>
                </a:lnTo>
                <a:lnTo>
                  <a:pt x="161734" y="52425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2308448" y="8437128"/>
            <a:ext cx="55511" cy="60375"/>
          </a:xfrm>
          <a:custGeom>
            <a:avLst/>
            <a:gdLst/>
            <a:ahLst/>
            <a:cxnLst/>
            <a:rect l="l" t="t" r="r" b="b"/>
            <a:pathLst>
              <a:path w="55511" h="60375">
                <a:moveTo>
                  <a:pt x="40716" y="3276"/>
                </a:moveTo>
                <a:lnTo>
                  <a:pt x="32575" y="0"/>
                </a:lnTo>
                <a:lnTo>
                  <a:pt x="25463" y="0"/>
                </a:lnTo>
                <a:lnTo>
                  <a:pt x="17970" y="3835"/>
                </a:lnTo>
                <a:lnTo>
                  <a:pt x="5803" y="11226"/>
                </a:lnTo>
                <a:lnTo>
                  <a:pt x="0" y="28168"/>
                </a:lnTo>
                <a:lnTo>
                  <a:pt x="0" y="40805"/>
                </a:lnTo>
                <a:lnTo>
                  <a:pt x="5054" y="48768"/>
                </a:lnTo>
                <a:lnTo>
                  <a:pt x="18072" y="58597"/>
                </a:lnTo>
                <a:lnTo>
                  <a:pt x="27711" y="60274"/>
                </a:lnTo>
                <a:lnTo>
                  <a:pt x="45211" y="60375"/>
                </a:lnTo>
                <a:lnTo>
                  <a:pt x="48856" y="57569"/>
                </a:lnTo>
                <a:lnTo>
                  <a:pt x="50545" y="52603"/>
                </a:lnTo>
                <a:lnTo>
                  <a:pt x="50545" y="37998"/>
                </a:lnTo>
                <a:lnTo>
                  <a:pt x="55511" y="33223"/>
                </a:lnTo>
                <a:lnTo>
                  <a:pt x="55410" y="27698"/>
                </a:lnTo>
                <a:lnTo>
                  <a:pt x="49148" y="12827"/>
                </a:lnTo>
                <a:lnTo>
                  <a:pt x="40716" y="3276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1862637" y="8438715"/>
            <a:ext cx="65328" cy="58788"/>
          </a:xfrm>
          <a:custGeom>
            <a:avLst/>
            <a:gdLst/>
            <a:ahLst/>
            <a:cxnLst/>
            <a:rect l="l" t="t" r="r" b="b"/>
            <a:pathLst>
              <a:path w="65328" h="58788">
                <a:moveTo>
                  <a:pt x="47167" y="3467"/>
                </a:moveTo>
                <a:lnTo>
                  <a:pt x="37528" y="101"/>
                </a:lnTo>
                <a:lnTo>
                  <a:pt x="23952" y="0"/>
                </a:lnTo>
                <a:lnTo>
                  <a:pt x="10007" y="7213"/>
                </a:lnTo>
                <a:lnTo>
                  <a:pt x="88" y="24993"/>
                </a:lnTo>
                <a:lnTo>
                  <a:pt x="0" y="32766"/>
                </a:lnTo>
                <a:lnTo>
                  <a:pt x="6642" y="48958"/>
                </a:lnTo>
                <a:lnTo>
                  <a:pt x="11607" y="55321"/>
                </a:lnTo>
                <a:lnTo>
                  <a:pt x="17970" y="58788"/>
                </a:lnTo>
                <a:lnTo>
                  <a:pt x="40144" y="58597"/>
                </a:lnTo>
                <a:lnTo>
                  <a:pt x="50533" y="51015"/>
                </a:lnTo>
                <a:lnTo>
                  <a:pt x="51663" y="42214"/>
                </a:lnTo>
                <a:lnTo>
                  <a:pt x="61391" y="42405"/>
                </a:lnTo>
                <a:lnTo>
                  <a:pt x="65328" y="34823"/>
                </a:lnTo>
                <a:lnTo>
                  <a:pt x="61963" y="22847"/>
                </a:lnTo>
                <a:lnTo>
                  <a:pt x="47167" y="3467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1641453" y="8438719"/>
            <a:ext cx="212001" cy="63652"/>
          </a:xfrm>
          <a:custGeom>
            <a:avLst/>
            <a:gdLst/>
            <a:ahLst/>
            <a:cxnLst/>
            <a:rect l="l" t="t" r="r" b="b"/>
            <a:pathLst>
              <a:path w="212001" h="63652">
                <a:moveTo>
                  <a:pt x="8140" y="42494"/>
                </a:moveTo>
                <a:lnTo>
                  <a:pt x="6553" y="39217"/>
                </a:lnTo>
                <a:lnTo>
                  <a:pt x="6464" y="23304"/>
                </a:lnTo>
                <a:lnTo>
                  <a:pt x="18999" y="9728"/>
                </a:lnTo>
                <a:lnTo>
                  <a:pt x="30518" y="8331"/>
                </a:lnTo>
                <a:lnTo>
                  <a:pt x="33693" y="6464"/>
                </a:lnTo>
                <a:lnTo>
                  <a:pt x="39128" y="6464"/>
                </a:lnTo>
                <a:lnTo>
                  <a:pt x="50457" y="11607"/>
                </a:lnTo>
                <a:lnTo>
                  <a:pt x="207225" y="12915"/>
                </a:lnTo>
                <a:lnTo>
                  <a:pt x="212001" y="6362"/>
                </a:lnTo>
                <a:lnTo>
                  <a:pt x="48768" y="5054"/>
                </a:lnTo>
                <a:lnTo>
                  <a:pt x="37528" y="0"/>
                </a:lnTo>
                <a:lnTo>
                  <a:pt x="18999" y="88"/>
                </a:lnTo>
                <a:lnTo>
                  <a:pt x="14224" y="1689"/>
                </a:lnTo>
                <a:lnTo>
                  <a:pt x="4216" y="11328"/>
                </a:lnTo>
                <a:lnTo>
                  <a:pt x="0" y="20027"/>
                </a:lnTo>
                <a:lnTo>
                  <a:pt x="0" y="37630"/>
                </a:lnTo>
                <a:lnTo>
                  <a:pt x="3276" y="45681"/>
                </a:lnTo>
                <a:lnTo>
                  <a:pt x="8140" y="52235"/>
                </a:lnTo>
                <a:lnTo>
                  <a:pt x="29298" y="63652"/>
                </a:lnTo>
                <a:lnTo>
                  <a:pt x="35382" y="63652"/>
                </a:lnTo>
                <a:lnTo>
                  <a:pt x="49047" y="57657"/>
                </a:lnTo>
                <a:lnTo>
                  <a:pt x="198907" y="56527"/>
                </a:lnTo>
                <a:lnTo>
                  <a:pt x="198805" y="53251"/>
                </a:lnTo>
                <a:lnTo>
                  <a:pt x="49987" y="53720"/>
                </a:lnTo>
                <a:lnTo>
                  <a:pt x="33693" y="60464"/>
                </a:lnTo>
                <a:lnTo>
                  <a:pt x="29387" y="60464"/>
                </a:lnTo>
                <a:lnTo>
                  <a:pt x="21056" y="55600"/>
                </a:lnTo>
                <a:lnTo>
                  <a:pt x="14884" y="48767"/>
                </a:lnTo>
                <a:lnTo>
                  <a:pt x="8140" y="42494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421233" y="8445172"/>
            <a:ext cx="172034" cy="51676"/>
          </a:xfrm>
          <a:custGeom>
            <a:avLst/>
            <a:gdLst/>
            <a:ahLst/>
            <a:cxnLst/>
            <a:rect l="l" t="t" r="r" b="b"/>
            <a:pathLst>
              <a:path w="172034" h="51676">
                <a:moveTo>
                  <a:pt x="13296" y="48399"/>
                </a:moveTo>
                <a:lnTo>
                  <a:pt x="13296" y="51676"/>
                </a:lnTo>
                <a:lnTo>
                  <a:pt x="163245" y="50545"/>
                </a:lnTo>
                <a:lnTo>
                  <a:pt x="165582" y="47929"/>
                </a:lnTo>
                <a:lnTo>
                  <a:pt x="168668" y="34823"/>
                </a:lnTo>
                <a:lnTo>
                  <a:pt x="171945" y="25095"/>
                </a:lnTo>
                <a:lnTo>
                  <a:pt x="172034" y="17881"/>
                </a:lnTo>
                <a:lnTo>
                  <a:pt x="170167" y="14973"/>
                </a:lnTo>
                <a:lnTo>
                  <a:pt x="166712" y="13576"/>
                </a:lnTo>
                <a:lnTo>
                  <a:pt x="162306" y="1689"/>
                </a:lnTo>
                <a:lnTo>
                  <a:pt x="160718" y="0"/>
                </a:lnTo>
                <a:lnTo>
                  <a:pt x="0" y="0"/>
                </a:lnTo>
                <a:lnTo>
                  <a:pt x="1130" y="3276"/>
                </a:lnTo>
                <a:lnTo>
                  <a:pt x="8242" y="13017"/>
                </a:lnTo>
                <a:lnTo>
                  <a:pt x="11988" y="11518"/>
                </a:lnTo>
                <a:lnTo>
                  <a:pt x="160807" y="11328"/>
                </a:lnTo>
                <a:lnTo>
                  <a:pt x="163334" y="16852"/>
                </a:lnTo>
                <a:lnTo>
                  <a:pt x="168668" y="19659"/>
                </a:lnTo>
                <a:lnTo>
                  <a:pt x="168668" y="26771"/>
                </a:lnTo>
                <a:lnTo>
                  <a:pt x="161658" y="47370"/>
                </a:lnTo>
                <a:lnTo>
                  <a:pt x="13296" y="48399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2308357" y="8617677"/>
            <a:ext cx="55689" cy="58877"/>
          </a:xfrm>
          <a:custGeom>
            <a:avLst/>
            <a:gdLst/>
            <a:ahLst/>
            <a:cxnLst/>
            <a:rect l="l" t="t" r="r" b="b"/>
            <a:pathLst>
              <a:path w="55689" h="58877">
                <a:moveTo>
                  <a:pt x="39217" y="1689"/>
                </a:moveTo>
                <a:lnTo>
                  <a:pt x="36029" y="0"/>
                </a:lnTo>
                <a:lnTo>
                  <a:pt x="23964" y="0"/>
                </a:lnTo>
                <a:lnTo>
                  <a:pt x="5994" y="9740"/>
                </a:lnTo>
                <a:lnTo>
                  <a:pt x="0" y="26581"/>
                </a:lnTo>
                <a:lnTo>
                  <a:pt x="0" y="39217"/>
                </a:lnTo>
                <a:lnTo>
                  <a:pt x="1866" y="43903"/>
                </a:lnTo>
                <a:lnTo>
                  <a:pt x="5143" y="47078"/>
                </a:lnTo>
                <a:lnTo>
                  <a:pt x="19557" y="58788"/>
                </a:lnTo>
                <a:lnTo>
                  <a:pt x="46989" y="58877"/>
                </a:lnTo>
                <a:lnTo>
                  <a:pt x="50164" y="53911"/>
                </a:lnTo>
                <a:lnTo>
                  <a:pt x="50444" y="37909"/>
                </a:lnTo>
                <a:lnTo>
                  <a:pt x="55689" y="31546"/>
                </a:lnTo>
                <a:lnTo>
                  <a:pt x="53720" y="22936"/>
                </a:lnTo>
                <a:lnTo>
                  <a:pt x="47548" y="9652"/>
                </a:lnTo>
                <a:lnTo>
                  <a:pt x="39217" y="1689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1862728" y="8617686"/>
            <a:ext cx="65328" cy="60363"/>
          </a:xfrm>
          <a:custGeom>
            <a:avLst/>
            <a:gdLst/>
            <a:ahLst/>
            <a:cxnLst/>
            <a:rect l="l" t="t" r="r" b="b"/>
            <a:pathLst>
              <a:path w="65328" h="60363">
                <a:moveTo>
                  <a:pt x="45580" y="3365"/>
                </a:moveTo>
                <a:lnTo>
                  <a:pt x="32575" y="88"/>
                </a:lnTo>
                <a:lnTo>
                  <a:pt x="25450" y="0"/>
                </a:lnTo>
                <a:lnTo>
                  <a:pt x="7759" y="10007"/>
                </a:lnTo>
                <a:lnTo>
                  <a:pt x="0" y="24891"/>
                </a:lnTo>
                <a:lnTo>
                  <a:pt x="0" y="34353"/>
                </a:lnTo>
                <a:lnTo>
                  <a:pt x="6362" y="50634"/>
                </a:lnTo>
                <a:lnTo>
                  <a:pt x="14693" y="58597"/>
                </a:lnTo>
                <a:lnTo>
                  <a:pt x="22834" y="60274"/>
                </a:lnTo>
                <a:lnTo>
                  <a:pt x="38658" y="60363"/>
                </a:lnTo>
                <a:lnTo>
                  <a:pt x="50634" y="51193"/>
                </a:lnTo>
                <a:lnTo>
                  <a:pt x="51473" y="43891"/>
                </a:lnTo>
                <a:lnTo>
                  <a:pt x="61302" y="42392"/>
                </a:lnTo>
                <a:lnTo>
                  <a:pt x="65328" y="36410"/>
                </a:lnTo>
                <a:lnTo>
                  <a:pt x="63550" y="26022"/>
                </a:lnTo>
                <a:lnTo>
                  <a:pt x="45580" y="3365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1641461" y="8617585"/>
            <a:ext cx="212001" cy="63741"/>
          </a:xfrm>
          <a:custGeom>
            <a:avLst/>
            <a:gdLst/>
            <a:ahLst/>
            <a:cxnLst/>
            <a:rect l="l" t="t" r="r" b="b"/>
            <a:pathLst>
              <a:path w="212001" h="63741">
                <a:moveTo>
                  <a:pt x="27609" y="63652"/>
                </a:moveTo>
                <a:lnTo>
                  <a:pt x="37058" y="63741"/>
                </a:lnTo>
                <a:lnTo>
                  <a:pt x="49885" y="58686"/>
                </a:lnTo>
                <a:lnTo>
                  <a:pt x="198894" y="58216"/>
                </a:lnTo>
                <a:lnTo>
                  <a:pt x="198805" y="53352"/>
                </a:lnTo>
                <a:lnTo>
                  <a:pt x="50634" y="54483"/>
                </a:lnTo>
                <a:lnTo>
                  <a:pt x="35471" y="60464"/>
                </a:lnTo>
                <a:lnTo>
                  <a:pt x="27609" y="60464"/>
                </a:lnTo>
                <a:lnTo>
                  <a:pt x="19646" y="55410"/>
                </a:lnTo>
                <a:lnTo>
                  <a:pt x="14693" y="48958"/>
                </a:lnTo>
                <a:lnTo>
                  <a:pt x="8318" y="43992"/>
                </a:lnTo>
                <a:lnTo>
                  <a:pt x="6451" y="39319"/>
                </a:lnTo>
                <a:lnTo>
                  <a:pt x="6451" y="24993"/>
                </a:lnTo>
                <a:lnTo>
                  <a:pt x="20675" y="9740"/>
                </a:lnTo>
                <a:lnTo>
                  <a:pt x="28829" y="10109"/>
                </a:lnTo>
                <a:lnTo>
                  <a:pt x="35280" y="6553"/>
                </a:lnTo>
                <a:lnTo>
                  <a:pt x="48755" y="11709"/>
                </a:lnTo>
                <a:lnTo>
                  <a:pt x="208445" y="12636"/>
                </a:lnTo>
                <a:lnTo>
                  <a:pt x="212001" y="8051"/>
                </a:lnTo>
                <a:lnTo>
                  <a:pt x="50444" y="6743"/>
                </a:lnTo>
                <a:lnTo>
                  <a:pt x="35839" y="0"/>
                </a:lnTo>
                <a:lnTo>
                  <a:pt x="32194" y="101"/>
                </a:lnTo>
                <a:lnTo>
                  <a:pt x="15722" y="1778"/>
                </a:lnTo>
                <a:lnTo>
                  <a:pt x="3454" y="13855"/>
                </a:lnTo>
                <a:lnTo>
                  <a:pt x="0" y="20129"/>
                </a:lnTo>
                <a:lnTo>
                  <a:pt x="0" y="37731"/>
                </a:lnTo>
                <a:lnTo>
                  <a:pt x="1676" y="42494"/>
                </a:lnTo>
                <a:lnTo>
                  <a:pt x="8318" y="53822"/>
                </a:lnTo>
                <a:lnTo>
                  <a:pt x="27609" y="63652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2421331" y="8625639"/>
            <a:ext cx="172034" cy="51765"/>
          </a:xfrm>
          <a:custGeom>
            <a:avLst/>
            <a:gdLst/>
            <a:ahLst/>
            <a:cxnLst/>
            <a:rect l="l" t="t" r="r" b="b"/>
            <a:pathLst>
              <a:path w="172034" h="51765">
                <a:moveTo>
                  <a:pt x="6743" y="11137"/>
                </a:moveTo>
                <a:lnTo>
                  <a:pt x="160426" y="10020"/>
                </a:lnTo>
                <a:lnTo>
                  <a:pt x="163245" y="16941"/>
                </a:lnTo>
                <a:lnTo>
                  <a:pt x="168757" y="19558"/>
                </a:lnTo>
                <a:lnTo>
                  <a:pt x="168668" y="26860"/>
                </a:lnTo>
                <a:lnTo>
                  <a:pt x="162013" y="46329"/>
                </a:lnTo>
                <a:lnTo>
                  <a:pt x="13195" y="46901"/>
                </a:lnTo>
                <a:lnTo>
                  <a:pt x="13195" y="51765"/>
                </a:lnTo>
                <a:lnTo>
                  <a:pt x="161734" y="50825"/>
                </a:lnTo>
                <a:lnTo>
                  <a:pt x="165392" y="46431"/>
                </a:lnTo>
                <a:lnTo>
                  <a:pt x="171843" y="25273"/>
                </a:lnTo>
                <a:lnTo>
                  <a:pt x="172034" y="16383"/>
                </a:lnTo>
                <a:lnTo>
                  <a:pt x="167081" y="13195"/>
                </a:lnTo>
                <a:lnTo>
                  <a:pt x="162115" y="279"/>
                </a:lnTo>
                <a:lnTo>
                  <a:pt x="0" y="0"/>
                </a:lnTo>
                <a:lnTo>
                  <a:pt x="6743" y="11137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2308448" y="8796553"/>
            <a:ext cx="55511" cy="60464"/>
          </a:xfrm>
          <a:custGeom>
            <a:avLst/>
            <a:gdLst/>
            <a:ahLst/>
            <a:cxnLst/>
            <a:rect l="l" t="t" r="r" b="b"/>
            <a:pathLst>
              <a:path w="55511" h="60464">
                <a:moveTo>
                  <a:pt x="37439" y="1777"/>
                </a:moveTo>
                <a:lnTo>
                  <a:pt x="25463" y="0"/>
                </a:lnTo>
                <a:lnTo>
                  <a:pt x="17970" y="3924"/>
                </a:lnTo>
                <a:lnTo>
                  <a:pt x="5803" y="11328"/>
                </a:lnTo>
                <a:lnTo>
                  <a:pt x="0" y="28257"/>
                </a:lnTo>
                <a:lnTo>
                  <a:pt x="0" y="40906"/>
                </a:lnTo>
                <a:lnTo>
                  <a:pt x="5054" y="48856"/>
                </a:lnTo>
                <a:lnTo>
                  <a:pt x="18072" y="58686"/>
                </a:lnTo>
                <a:lnTo>
                  <a:pt x="26111" y="60375"/>
                </a:lnTo>
                <a:lnTo>
                  <a:pt x="45212" y="60464"/>
                </a:lnTo>
                <a:lnTo>
                  <a:pt x="48856" y="57657"/>
                </a:lnTo>
                <a:lnTo>
                  <a:pt x="50546" y="52692"/>
                </a:lnTo>
                <a:lnTo>
                  <a:pt x="50546" y="38087"/>
                </a:lnTo>
                <a:lnTo>
                  <a:pt x="55511" y="33324"/>
                </a:lnTo>
                <a:lnTo>
                  <a:pt x="55410" y="27800"/>
                </a:lnTo>
                <a:lnTo>
                  <a:pt x="49136" y="12915"/>
                </a:lnTo>
                <a:lnTo>
                  <a:pt x="42405" y="4965"/>
                </a:lnTo>
                <a:lnTo>
                  <a:pt x="37439" y="1777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1862637" y="8798233"/>
            <a:ext cx="65328" cy="58788"/>
          </a:xfrm>
          <a:custGeom>
            <a:avLst/>
            <a:gdLst/>
            <a:ahLst/>
            <a:cxnLst/>
            <a:rect l="l" t="t" r="r" b="b"/>
            <a:pathLst>
              <a:path w="65328" h="58788">
                <a:moveTo>
                  <a:pt x="47167" y="3467"/>
                </a:moveTo>
                <a:lnTo>
                  <a:pt x="37528" y="101"/>
                </a:lnTo>
                <a:lnTo>
                  <a:pt x="23952" y="0"/>
                </a:lnTo>
                <a:lnTo>
                  <a:pt x="10007" y="7213"/>
                </a:lnTo>
                <a:lnTo>
                  <a:pt x="88" y="24993"/>
                </a:lnTo>
                <a:lnTo>
                  <a:pt x="0" y="32765"/>
                </a:lnTo>
                <a:lnTo>
                  <a:pt x="6730" y="50457"/>
                </a:lnTo>
                <a:lnTo>
                  <a:pt x="11607" y="55321"/>
                </a:lnTo>
                <a:lnTo>
                  <a:pt x="17970" y="58788"/>
                </a:lnTo>
                <a:lnTo>
                  <a:pt x="40144" y="58597"/>
                </a:lnTo>
                <a:lnTo>
                  <a:pt x="50533" y="51015"/>
                </a:lnTo>
                <a:lnTo>
                  <a:pt x="51663" y="42214"/>
                </a:lnTo>
                <a:lnTo>
                  <a:pt x="61391" y="42405"/>
                </a:lnTo>
                <a:lnTo>
                  <a:pt x="65328" y="34823"/>
                </a:lnTo>
                <a:lnTo>
                  <a:pt x="61963" y="22834"/>
                </a:lnTo>
                <a:lnTo>
                  <a:pt x="47167" y="3467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1641461" y="8798236"/>
            <a:ext cx="212001" cy="63652"/>
          </a:xfrm>
          <a:custGeom>
            <a:avLst/>
            <a:gdLst/>
            <a:ahLst/>
            <a:cxnLst/>
            <a:rect l="l" t="t" r="r" b="b"/>
            <a:pathLst>
              <a:path w="212001" h="63652">
                <a:moveTo>
                  <a:pt x="51561" y="53720"/>
                </a:moveTo>
                <a:lnTo>
                  <a:pt x="33693" y="60464"/>
                </a:lnTo>
                <a:lnTo>
                  <a:pt x="29387" y="60464"/>
                </a:lnTo>
                <a:lnTo>
                  <a:pt x="19646" y="55321"/>
                </a:lnTo>
                <a:lnTo>
                  <a:pt x="17868" y="50634"/>
                </a:lnTo>
                <a:lnTo>
                  <a:pt x="8140" y="42494"/>
                </a:lnTo>
                <a:lnTo>
                  <a:pt x="6540" y="39217"/>
                </a:lnTo>
                <a:lnTo>
                  <a:pt x="6642" y="23494"/>
                </a:lnTo>
                <a:lnTo>
                  <a:pt x="18999" y="9740"/>
                </a:lnTo>
                <a:lnTo>
                  <a:pt x="30505" y="8331"/>
                </a:lnTo>
                <a:lnTo>
                  <a:pt x="33693" y="6464"/>
                </a:lnTo>
                <a:lnTo>
                  <a:pt x="39115" y="6464"/>
                </a:lnTo>
                <a:lnTo>
                  <a:pt x="50444" y="11607"/>
                </a:lnTo>
                <a:lnTo>
                  <a:pt x="207225" y="12915"/>
                </a:lnTo>
                <a:lnTo>
                  <a:pt x="212001" y="6273"/>
                </a:lnTo>
                <a:lnTo>
                  <a:pt x="47167" y="5054"/>
                </a:lnTo>
                <a:lnTo>
                  <a:pt x="37528" y="0"/>
                </a:lnTo>
                <a:lnTo>
                  <a:pt x="17868" y="558"/>
                </a:lnTo>
                <a:lnTo>
                  <a:pt x="3454" y="13766"/>
                </a:lnTo>
                <a:lnTo>
                  <a:pt x="0" y="20027"/>
                </a:lnTo>
                <a:lnTo>
                  <a:pt x="0" y="37630"/>
                </a:lnTo>
                <a:lnTo>
                  <a:pt x="4864" y="48958"/>
                </a:lnTo>
                <a:lnTo>
                  <a:pt x="13093" y="55410"/>
                </a:lnTo>
                <a:lnTo>
                  <a:pt x="29286" y="63652"/>
                </a:lnTo>
                <a:lnTo>
                  <a:pt x="35382" y="63652"/>
                </a:lnTo>
                <a:lnTo>
                  <a:pt x="49034" y="57657"/>
                </a:lnTo>
                <a:lnTo>
                  <a:pt x="198894" y="56438"/>
                </a:lnTo>
                <a:lnTo>
                  <a:pt x="198793" y="53263"/>
                </a:lnTo>
                <a:lnTo>
                  <a:pt x="51561" y="53720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2421233" y="8804691"/>
            <a:ext cx="172034" cy="51676"/>
          </a:xfrm>
          <a:custGeom>
            <a:avLst/>
            <a:gdLst/>
            <a:ahLst/>
            <a:cxnLst/>
            <a:rect l="l" t="t" r="r" b="b"/>
            <a:pathLst>
              <a:path w="172034" h="51676">
                <a:moveTo>
                  <a:pt x="15265" y="11518"/>
                </a:moveTo>
                <a:lnTo>
                  <a:pt x="160528" y="11518"/>
                </a:lnTo>
                <a:lnTo>
                  <a:pt x="163804" y="17983"/>
                </a:lnTo>
                <a:lnTo>
                  <a:pt x="168668" y="19659"/>
                </a:lnTo>
                <a:lnTo>
                  <a:pt x="168668" y="26771"/>
                </a:lnTo>
                <a:lnTo>
                  <a:pt x="162306" y="47739"/>
                </a:lnTo>
                <a:lnTo>
                  <a:pt x="13296" y="46799"/>
                </a:lnTo>
                <a:lnTo>
                  <a:pt x="13296" y="51676"/>
                </a:lnTo>
                <a:lnTo>
                  <a:pt x="163245" y="50546"/>
                </a:lnTo>
                <a:lnTo>
                  <a:pt x="165582" y="47929"/>
                </a:lnTo>
                <a:lnTo>
                  <a:pt x="168668" y="34823"/>
                </a:lnTo>
                <a:lnTo>
                  <a:pt x="171945" y="26771"/>
                </a:lnTo>
                <a:lnTo>
                  <a:pt x="172034" y="17881"/>
                </a:lnTo>
                <a:lnTo>
                  <a:pt x="170167" y="14986"/>
                </a:lnTo>
                <a:lnTo>
                  <a:pt x="166712" y="13576"/>
                </a:lnTo>
                <a:lnTo>
                  <a:pt x="162306" y="1689"/>
                </a:lnTo>
                <a:lnTo>
                  <a:pt x="160718" y="0"/>
                </a:lnTo>
                <a:lnTo>
                  <a:pt x="0" y="0"/>
                </a:lnTo>
                <a:lnTo>
                  <a:pt x="8140" y="13017"/>
                </a:lnTo>
                <a:lnTo>
                  <a:pt x="15265" y="11518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2308357" y="8977194"/>
            <a:ext cx="55689" cy="58877"/>
          </a:xfrm>
          <a:custGeom>
            <a:avLst/>
            <a:gdLst/>
            <a:ahLst/>
            <a:cxnLst/>
            <a:rect l="l" t="t" r="r" b="b"/>
            <a:pathLst>
              <a:path w="55689" h="58877">
                <a:moveTo>
                  <a:pt x="39217" y="1689"/>
                </a:moveTo>
                <a:lnTo>
                  <a:pt x="36029" y="0"/>
                </a:lnTo>
                <a:lnTo>
                  <a:pt x="23964" y="0"/>
                </a:lnTo>
                <a:lnTo>
                  <a:pt x="5994" y="9740"/>
                </a:lnTo>
                <a:lnTo>
                  <a:pt x="0" y="26492"/>
                </a:lnTo>
                <a:lnTo>
                  <a:pt x="0" y="40906"/>
                </a:lnTo>
                <a:lnTo>
                  <a:pt x="8420" y="50355"/>
                </a:lnTo>
                <a:lnTo>
                  <a:pt x="19557" y="58788"/>
                </a:lnTo>
                <a:lnTo>
                  <a:pt x="46989" y="58877"/>
                </a:lnTo>
                <a:lnTo>
                  <a:pt x="50164" y="53911"/>
                </a:lnTo>
                <a:lnTo>
                  <a:pt x="50444" y="37909"/>
                </a:lnTo>
                <a:lnTo>
                  <a:pt x="55689" y="31546"/>
                </a:lnTo>
                <a:lnTo>
                  <a:pt x="53720" y="22936"/>
                </a:lnTo>
                <a:lnTo>
                  <a:pt x="47548" y="9652"/>
                </a:lnTo>
                <a:lnTo>
                  <a:pt x="39217" y="1689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1862626" y="8977204"/>
            <a:ext cx="65341" cy="60363"/>
          </a:xfrm>
          <a:custGeom>
            <a:avLst/>
            <a:gdLst/>
            <a:ahLst/>
            <a:cxnLst/>
            <a:rect l="l" t="t" r="r" b="b"/>
            <a:pathLst>
              <a:path w="65341" h="60363">
                <a:moveTo>
                  <a:pt x="45681" y="3365"/>
                </a:moveTo>
                <a:lnTo>
                  <a:pt x="32677" y="88"/>
                </a:lnTo>
                <a:lnTo>
                  <a:pt x="25552" y="0"/>
                </a:lnTo>
                <a:lnTo>
                  <a:pt x="7861" y="10007"/>
                </a:lnTo>
                <a:lnTo>
                  <a:pt x="0" y="26581"/>
                </a:lnTo>
                <a:lnTo>
                  <a:pt x="101" y="34353"/>
                </a:lnTo>
                <a:lnTo>
                  <a:pt x="8432" y="53632"/>
                </a:lnTo>
                <a:lnTo>
                  <a:pt x="14795" y="58597"/>
                </a:lnTo>
                <a:lnTo>
                  <a:pt x="22936" y="60274"/>
                </a:lnTo>
                <a:lnTo>
                  <a:pt x="38760" y="60363"/>
                </a:lnTo>
                <a:lnTo>
                  <a:pt x="50736" y="51193"/>
                </a:lnTo>
                <a:lnTo>
                  <a:pt x="51574" y="43891"/>
                </a:lnTo>
                <a:lnTo>
                  <a:pt x="60375" y="44361"/>
                </a:lnTo>
                <a:lnTo>
                  <a:pt x="65341" y="36410"/>
                </a:lnTo>
                <a:lnTo>
                  <a:pt x="63652" y="26009"/>
                </a:lnTo>
                <a:lnTo>
                  <a:pt x="45681" y="3365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1641461" y="8977382"/>
            <a:ext cx="212001" cy="63461"/>
          </a:xfrm>
          <a:custGeom>
            <a:avLst/>
            <a:gdLst/>
            <a:ahLst/>
            <a:cxnLst/>
            <a:rect l="l" t="t" r="r" b="b"/>
            <a:pathLst>
              <a:path w="212001" h="63461">
                <a:moveTo>
                  <a:pt x="50444" y="6464"/>
                </a:moveTo>
                <a:lnTo>
                  <a:pt x="34442" y="0"/>
                </a:lnTo>
                <a:lnTo>
                  <a:pt x="22923" y="0"/>
                </a:lnTo>
                <a:lnTo>
                  <a:pt x="16281" y="1968"/>
                </a:lnTo>
                <a:lnTo>
                  <a:pt x="3454" y="13576"/>
                </a:lnTo>
                <a:lnTo>
                  <a:pt x="0" y="19850"/>
                </a:lnTo>
                <a:lnTo>
                  <a:pt x="0" y="37452"/>
                </a:lnTo>
                <a:lnTo>
                  <a:pt x="1676" y="42214"/>
                </a:lnTo>
                <a:lnTo>
                  <a:pt x="8318" y="53454"/>
                </a:lnTo>
                <a:lnTo>
                  <a:pt x="27609" y="63461"/>
                </a:lnTo>
                <a:lnTo>
                  <a:pt x="37058" y="63461"/>
                </a:lnTo>
                <a:lnTo>
                  <a:pt x="49885" y="58407"/>
                </a:lnTo>
                <a:lnTo>
                  <a:pt x="198894" y="57950"/>
                </a:lnTo>
                <a:lnTo>
                  <a:pt x="198805" y="54673"/>
                </a:lnTo>
                <a:lnTo>
                  <a:pt x="49974" y="55130"/>
                </a:lnTo>
                <a:lnTo>
                  <a:pt x="33782" y="60185"/>
                </a:lnTo>
                <a:lnTo>
                  <a:pt x="27698" y="60185"/>
                </a:lnTo>
                <a:lnTo>
                  <a:pt x="19646" y="55130"/>
                </a:lnTo>
                <a:lnTo>
                  <a:pt x="14693" y="48679"/>
                </a:lnTo>
                <a:lnTo>
                  <a:pt x="8318" y="43713"/>
                </a:lnTo>
                <a:lnTo>
                  <a:pt x="6451" y="39039"/>
                </a:lnTo>
                <a:lnTo>
                  <a:pt x="6451" y="24714"/>
                </a:lnTo>
                <a:lnTo>
                  <a:pt x="20675" y="9461"/>
                </a:lnTo>
                <a:lnTo>
                  <a:pt x="28829" y="9829"/>
                </a:lnTo>
                <a:lnTo>
                  <a:pt x="35280" y="6273"/>
                </a:lnTo>
                <a:lnTo>
                  <a:pt x="48755" y="11430"/>
                </a:lnTo>
                <a:lnTo>
                  <a:pt x="208445" y="12357"/>
                </a:lnTo>
                <a:lnTo>
                  <a:pt x="212001" y="7772"/>
                </a:lnTo>
                <a:lnTo>
                  <a:pt x="50444" y="6464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2421331" y="8985062"/>
            <a:ext cx="172034" cy="51854"/>
          </a:xfrm>
          <a:custGeom>
            <a:avLst/>
            <a:gdLst/>
            <a:ahLst/>
            <a:cxnLst/>
            <a:rect l="l" t="t" r="r" b="b"/>
            <a:pathLst>
              <a:path w="172034" h="51854">
                <a:moveTo>
                  <a:pt x="6743" y="11226"/>
                </a:moveTo>
                <a:lnTo>
                  <a:pt x="160426" y="10109"/>
                </a:lnTo>
                <a:lnTo>
                  <a:pt x="163245" y="17030"/>
                </a:lnTo>
                <a:lnTo>
                  <a:pt x="168757" y="19659"/>
                </a:lnTo>
                <a:lnTo>
                  <a:pt x="168668" y="26962"/>
                </a:lnTo>
                <a:lnTo>
                  <a:pt x="162013" y="46431"/>
                </a:lnTo>
                <a:lnTo>
                  <a:pt x="13195" y="46990"/>
                </a:lnTo>
                <a:lnTo>
                  <a:pt x="13195" y="51854"/>
                </a:lnTo>
                <a:lnTo>
                  <a:pt x="161734" y="50914"/>
                </a:lnTo>
                <a:lnTo>
                  <a:pt x="165392" y="46520"/>
                </a:lnTo>
                <a:lnTo>
                  <a:pt x="171843" y="25361"/>
                </a:lnTo>
                <a:lnTo>
                  <a:pt x="172034" y="16471"/>
                </a:lnTo>
                <a:lnTo>
                  <a:pt x="167081" y="13284"/>
                </a:lnTo>
                <a:lnTo>
                  <a:pt x="162115" y="368"/>
                </a:lnTo>
                <a:lnTo>
                  <a:pt x="0" y="0"/>
                </a:lnTo>
                <a:lnTo>
                  <a:pt x="6743" y="11226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2778793" y="9385286"/>
            <a:ext cx="3263" cy="123469"/>
          </a:xfrm>
          <a:custGeom>
            <a:avLst/>
            <a:gdLst/>
            <a:ahLst/>
            <a:cxnLst/>
            <a:rect l="l" t="t" r="r" b="b"/>
            <a:pathLst>
              <a:path w="3263" h="123469">
                <a:moveTo>
                  <a:pt x="0" y="45313"/>
                </a:moveTo>
                <a:lnTo>
                  <a:pt x="0" y="99034"/>
                </a:lnTo>
                <a:lnTo>
                  <a:pt x="749" y="123469"/>
                </a:lnTo>
                <a:lnTo>
                  <a:pt x="3086" y="83781"/>
                </a:lnTo>
                <a:lnTo>
                  <a:pt x="3263" y="19291"/>
                </a:lnTo>
                <a:lnTo>
                  <a:pt x="1409" y="203"/>
                </a:lnTo>
                <a:lnTo>
                  <a:pt x="368" y="0"/>
                </a:lnTo>
                <a:lnTo>
                  <a:pt x="0" y="45313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2652240" y="9384924"/>
            <a:ext cx="3276" cy="105486"/>
          </a:xfrm>
          <a:custGeom>
            <a:avLst/>
            <a:gdLst/>
            <a:ahLst/>
            <a:cxnLst/>
            <a:rect l="l" t="t" r="r" b="b"/>
            <a:pathLst>
              <a:path w="3276" h="105486">
                <a:moveTo>
                  <a:pt x="0" y="469"/>
                </a:moveTo>
                <a:lnTo>
                  <a:pt x="1117" y="105486"/>
                </a:lnTo>
                <a:lnTo>
                  <a:pt x="2908" y="66725"/>
                </a:lnTo>
                <a:lnTo>
                  <a:pt x="3276" y="0"/>
                </a:lnTo>
                <a:lnTo>
                  <a:pt x="0" y="469"/>
                </a:lnTo>
                <a:close/>
              </a:path>
            </a:pathLst>
          </a:custGeom>
          <a:solidFill>
            <a:srgbClr val="EE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2655520" y="7780808"/>
            <a:ext cx="4762" cy="1676"/>
          </a:xfrm>
          <a:custGeom>
            <a:avLst/>
            <a:gdLst/>
            <a:ahLst/>
            <a:cxnLst/>
            <a:rect l="l" t="t" r="r" b="b"/>
            <a:pathLst>
              <a:path w="4762" h="1676">
                <a:moveTo>
                  <a:pt x="0" y="1676"/>
                </a:moveTo>
                <a:lnTo>
                  <a:pt x="4762" y="647"/>
                </a:lnTo>
                <a:lnTo>
                  <a:pt x="1676" y="0"/>
                </a:lnTo>
                <a:lnTo>
                  <a:pt x="0" y="16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2836447" y="8018924"/>
            <a:ext cx="24142" cy="59905"/>
          </a:xfrm>
          <a:custGeom>
            <a:avLst/>
            <a:gdLst/>
            <a:ahLst/>
            <a:cxnLst/>
            <a:rect l="l" t="t" r="r" b="b"/>
            <a:pathLst>
              <a:path w="24142" h="59905">
                <a:moveTo>
                  <a:pt x="1777" y="1778"/>
                </a:moveTo>
                <a:lnTo>
                  <a:pt x="24142" y="0"/>
                </a:lnTo>
                <a:lnTo>
                  <a:pt x="190" y="88"/>
                </a:lnTo>
                <a:lnTo>
                  <a:pt x="0" y="59905"/>
                </a:lnTo>
                <a:lnTo>
                  <a:pt x="1777" y="17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2408220" y="9539638"/>
            <a:ext cx="35852" cy="4495"/>
          </a:xfrm>
          <a:custGeom>
            <a:avLst/>
            <a:gdLst/>
            <a:ahLst/>
            <a:cxnLst/>
            <a:rect l="l" t="t" r="r" b="b"/>
            <a:pathLst>
              <a:path w="35852" h="4495">
                <a:moveTo>
                  <a:pt x="0" y="4495"/>
                </a:moveTo>
                <a:lnTo>
                  <a:pt x="35852" y="4495"/>
                </a:lnTo>
                <a:lnTo>
                  <a:pt x="27711" y="2819"/>
                </a:lnTo>
                <a:lnTo>
                  <a:pt x="2247" y="2527"/>
                </a:lnTo>
                <a:lnTo>
                  <a:pt x="381" y="0"/>
                </a:lnTo>
                <a:lnTo>
                  <a:pt x="0" y="4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2908054" y="9627348"/>
            <a:ext cx="647" cy="44081"/>
          </a:xfrm>
          <a:custGeom>
            <a:avLst/>
            <a:gdLst/>
            <a:ahLst/>
            <a:cxnLst/>
            <a:rect l="l" t="t" r="r" b="b"/>
            <a:pathLst>
              <a:path w="647" h="44081">
                <a:moveTo>
                  <a:pt x="0" y="44081"/>
                </a:moveTo>
                <a:lnTo>
                  <a:pt x="647" y="558"/>
                </a:lnTo>
                <a:lnTo>
                  <a:pt x="0" y="0"/>
                </a:lnTo>
                <a:lnTo>
                  <a:pt x="0" y="440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1883973" y="8152212"/>
            <a:ext cx="29667" cy="87236"/>
          </a:xfrm>
          <a:custGeom>
            <a:avLst/>
            <a:gdLst/>
            <a:ahLst/>
            <a:cxnLst/>
            <a:rect l="l" t="t" r="r" b="b"/>
            <a:pathLst>
              <a:path w="29667" h="87236">
                <a:moveTo>
                  <a:pt x="29387" y="1308"/>
                </a:moveTo>
                <a:lnTo>
                  <a:pt x="29667" y="0"/>
                </a:lnTo>
                <a:lnTo>
                  <a:pt x="939" y="279"/>
                </a:lnTo>
                <a:lnTo>
                  <a:pt x="0" y="84328"/>
                </a:lnTo>
                <a:lnTo>
                  <a:pt x="279" y="86106"/>
                </a:lnTo>
                <a:lnTo>
                  <a:pt x="4775" y="87236"/>
                </a:lnTo>
                <a:lnTo>
                  <a:pt x="10756" y="84886"/>
                </a:lnTo>
                <a:lnTo>
                  <a:pt x="27609" y="82181"/>
                </a:lnTo>
                <a:lnTo>
                  <a:pt x="29387" y="130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2316499" y="8261341"/>
            <a:ext cx="39306" cy="51206"/>
          </a:xfrm>
          <a:custGeom>
            <a:avLst/>
            <a:gdLst/>
            <a:ahLst/>
            <a:cxnLst/>
            <a:rect l="l" t="t" r="r" b="b"/>
            <a:pathLst>
              <a:path w="39306" h="51206">
                <a:moveTo>
                  <a:pt x="35941" y="14795"/>
                </a:moveTo>
                <a:lnTo>
                  <a:pt x="24523" y="0"/>
                </a:lnTo>
                <a:lnTo>
                  <a:pt x="20777" y="0"/>
                </a:lnTo>
                <a:lnTo>
                  <a:pt x="2717" y="9829"/>
                </a:lnTo>
                <a:lnTo>
                  <a:pt x="0" y="15265"/>
                </a:lnTo>
                <a:lnTo>
                  <a:pt x="0" y="21348"/>
                </a:lnTo>
                <a:lnTo>
                  <a:pt x="1866" y="24434"/>
                </a:lnTo>
                <a:lnTo>
                  <a:pt x="3276" y="34455"/>
                </a:lnTo>
                <a:lnTo>
                  <a:pt x="5143" y="37452"/>
                </a:lnTo>
                <a:lnTo>
                  <a:pt x="6642" y="47371"/>
                </a:lnTo>
                <a:lnTo>
                  <a:pt x="11607" y="50546"/>
                </a:lnTo>
                <a:lnTo>
                  <a:pt x="37630" y="51206"/>
                </a:lnTo>
                <a:lnTo>
                  <a:pt x="37630" y="31826"/>
                </a:lnTo>
                <a:lnTo>
                  <a:pt x="39306" y="29959"/>
                </a:lnTo>
                <a:lnTo>
                  <a:pt x="35941" y="14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1872466" y="8262933"/>
            <a:ext cx="52222" cy="50736"/>
          </a:xfrm>
          <a:custGeom>
            <a:avLst/>
            <a:gdLst/>
            <a:ahLst/>
            <a:cxnLst/>
            <a:rect l="l" t="t" r="r" b="b"/>
            <a:pathLst>
              <a:path w="52222" h="50736">
                <a:moveTo>
                  <a:pt x="32753" y="1689"/>
                </a:moveTo>
                <a:lnTo>
                  <a:pt x="14224" y="0"/>
                </a:lnTo>
                <a:lnTo>
                  <a:pt x="6540" y="4025"/>
                </a:lnTo>
                <a:lnTo>
                  <a:pt x="3365" y="17043"/>
                </a:lnTo>
                <a:lnTo>
                  <a:pt x="0" y="23406"/>
                </a:lnTo>
                <a:lnTo>
                  <a:pt x="0" y="41008"/>
                </a:lnTo>
                <a:lnTo>
                  <a:pt x="1765" y="45681"/>
                </a:lnTo>
                <a:lnTo>
                  <a:pt x="8039" y="50736"/>
                </a:lnTo>
                <a:lnTo>
                  <a:pt x="28727" y="50546"/>
                </a:lnTo>
                <a:lnTo>
                  <a:pt x="32664" y="46431"/>
                </a:lnTo>
                <a:lnTo>
                  <a:pt x="33591" y="31076"/>
                </a:lnTo>
                <a:lnTo>
                  <a:pt x="52222" y="31737"/>
                </a:lnTo>
                <a:lnTo>
                  <a:pt x="52222" y="24523"/>
                </a:lnTo>
                <a:lnTo>
                  <a:pt x="37719" y="6464"/>
                </a:lnTo>
                <a:lnTo>
                  <a:pt x="32753" y="168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1647917" y="8264622"/>
            <a:ext cx="202082" cy="53911"/>
          </a:xfrm>
          <a:custGeom>
            <a:avLst/>
            <a:gdLst/>
            <a:ahLst/>
            <a:cxnLst/>
            <a:rect l="l" t="t" r="r" b="b"/>
            <a:pathLst>
              <a:path w="202082" h="53911">
                <a:moveTo>
                  <a:pt x="42303" y="5054"/>
                </a:moveTo>
                <a:lnTo>
                  <a:pt x="28828" y="0"/>
                </a:lnTo>
                <a:lnTo>
                  <a:pt x="22364" y="3555"/>
                </a:lnTo>
                <a:lnTo>
                  <a:pt x="14223" y="3187"/>
                </a:lnTo>
                <a:lnTo>
                  <a:pt x="0" y="18440"/>
                </a:lnTo>
                <a:lnTo>
                  <a:pt x="0" y="32765"/>
                </a:lnTo>
                <a:lnTo>
                  <a:pt x="1866" y="37439"/>
                </a:lnTo>
                <a:lnTo>
                  <a:pt x="8229" y="42405"/>
                </a:lnTo>
                <a:lnTo>
                  <a:pt x="13195" y="48856"/>
                </a:lnTo>
                <a:lnTo>
                  <a:pt x="21145" y="53911"/>
                </a:lnTo>
                <a:lnTo>
                  <a:pt x="29006" y="53911"/>
                </a:lnTo>
                <a:lnTo>
                  <a:pt x="44170" y="48018"/>
                </a:lnTo>
                <a:lnTo>
                  <a:pt x="192341" y="46799"/>
                </a:lnTo>
                <a:lnTo>
                  <a:pt x="193649" y="28270"/>
                </a:lnTo>
                <a:lnTo>
                  <a:pt x="198056" y="13106"/>
                </a:lnTo>
                <a:lnTo>
                  <a:pt x="202082" y="6083"/>
                </a:lnTo>
                <a:lnTo>
                  <a:pt x="42303" y="50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2428068" y="8276141"/>
            <a:ext cx="162026" cy="36868"/>
          </a:xfrm>
          <a:custGeom>
            <a:avLst/>
            <a:gdLst/>
            <a:ahLst/>
            <a:cxnLst/>
            <a:rect l="l" t="t" r="r" b="b"/>
            <a:pathLst>
              <a:path w="162026" h="36868">
                <a:moveTo>
                  <a:pt x="156502" y="6921"/>
                </a:moveTo>
                <a:lnTo>
                  <a:pt x="153695" y="0"/>
                </a:lnTo>
                <a:lnTo>
                  <a:pt x="0" y="1117"/>
                </a:lnTo>
                <a:lnTo>
                  <a:pt x="5715" y="17868"/>
                </a:lnTo>
                <a:lnTo>
                  <a:pt x="6464" y="36868"/>
                </a:lnTo>
                <a:lnTo>
                  <a:pt x="155282" y="36309"/>
                </a:lnTo>
                <a:lnTo>
                  <a:pt x="161925" y="16840"/>
                </a:lnTo>
                <a:lnTo>
                  <a:pt x="162026" y="9537"/>
                </a:lnTo>
                <a:lnTo>
                  <a:pt x="156502" y="692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2591214" y="8347463"/>
            <a:ext cx="7213" cy="5245"/>
          </a:xfrm>
          <a:custGeom>
            <a:avLst/>
            <a:gdLst/>
            <a:ahLst/>
            <a:cxnLst/>
            <a:rect l="l" t="t" r="r" b="b"/>
            <a:pathLst>
              <a:path w="7213" h="5245">
                <a:moveTo>
                  <a:pt x="1498" y="177"/>
                </a:moveTo>
                <a:lnTo>
                  <a:pt x="0" y="2336"/>
                </a:lnTo>
                <a:lnTo>
                  <a:pt x="177" y="5245"/>
                </a:lnTo>
                <a:lnTo>
                  <a:pt x="6464" y="5143"/>
                </a:lnTo>
                <a:lnTo>
                  <a:pt x="7213" y="1778"/>
                </a:lnTo>
                <a:lnTo>
                  <a:pt x="5333" y="0"/>
                </a:lnTo>
                <a:lnTo>
                  <a:pt x="1498" y="1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2367141" y="8347548"/>
            <a:ext cx="1765" cy="3937"/>
          </a:xfrm>
          <a:custGeom>
            <a:avLst/>
            <a:gdLst/>
            <a:ahLst/>
            <a:cxnLst/>
            <a:rect l="l" t="t" r="r" b="b"/>
            <a:pathLst>
              <a:path w="1765" h="3936">
                <a:moveTo>
                  <a:pt x="0" y="3556"/>
                </a:moveTo>
                <a:lnTo>
                  <a:pt x="1765" y="3937"/>
                </a:lnTo>
                <a:lnTo>
                  <a:pt x="1765" y="1778"/>
                </a:lnTo>
                <a:lnTo>
                  <a:pt x="0" y="0"/>
                </a:lnTo>
                <a:lnTo>
                  <a:pt x="0" y="355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1929269" y="8353911"/>
            <a:ext cx="7391" cy="4686"/>
          </a:xfrm>
          <a:custGeom>
            <a:avLst/>
            <a:gdLst/>
            <a:ahLst/>
            <a:cxnLst/>
            <a:rect l="l" t="t" r="r" b="b"/>
            <a:pathLst>
              <a:path w="7391" h="4686">
                <a:moveTo>
                  <a:pt x="0" y="850"/>
                </a:moveTo>
                <a:lnTo>
                  <a:pt x="0" y="3556"/>
                </a:lnTo>
                <a:lnTo>
                  <a:pt x="7391" y="4686"/>
                </a:lnTo>
                <a:lnTo>
                  <a:pt x="7023" y="1879"/>
                </a:lnTo>
                <a:lnTo>
                  <a:pt x="5156" y="0"/>
                </a:lnTo>
                <a:lnTo>
                  <a:pt x="0" y="8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1884066" y="8378530"/>
            <a:ext cx="27609" cy="41376"/>
          </a:xfrm>
          <a:custGeom>
            <a:avLst/>
            <a:gdLst/>
            <a:ahLst/>
            <a:cxnLst/>
            <a:rect l="l" t="t" r="r" b="b"/>
            <a:pathLst>
              <a:path w="27609" h="41376">
                <a:moveTo>
                  <a:pt x="11137" y="3467"/>
                </a:moveTo>
                <a:lnTo>
                  <a:pt x="1498" y="0"/>
                </a:lnTo>
                <a:lnTo>
                  <a:pt x="88" y="2628"/>
                </a:lnTo>
                <a:lnTo>
                  <a:pt x="0" y="38760"/>
                </a:lnTo>
                <a:lnTo>
                  <a:pt x="1117" y="41376"/>
                </a:lnTo>
                <a:lnTo>
                  <a:pt x="13944" y="37439"/>
                </a:lnTo>
                <a:lnTo>
                  <a:pt x="27609" y="36512"/>
                </a:lnTo>
                <a:lnTo>
                  <a:pt x="27520" y="6654"/>
                </a:lnTo>
                <a:lnTo>
                  <a:pt x="24333" y="4876"/>
                </a:lnTo>
                <a:lnTo>
                  <a:pt x="11137" y="34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2316502" y="8440403"/>
            <a:ext cx="39306" cy="52235"/>
          </a:xfrm>
          <a:custGeom>
            <a:avLst/>
            <a:gdLst/>
            <a:ahLst/>
            <a:cxnLst/>
            <a:rect l="l" t="t" r="r" b="b"/>
            <a:pathLst>
              <a:path w="39306" h="52235">
                <a:moveTo>
                  <a:pt x="27889" y="4775"/>
                </a:moveTo>
                <a:lnTo>
                  <a:pt x="23113" y="0"/>
                </a:lnTo>
                <a:lnTo>
                  <a:pt x="1308" y="11518"/>
                </a:lnTo>
                <a:lnTo>
                  <a:pt x="0" y="16852"/>
                </a:lnTo>
                <a:lnTo>
                  <a:pt x="0" y="22834"/>
                </a:lnTo>
                <a:lnTo>
                  <a:pt x="1866" y="26022"/>
                </a:lnTo>
                <a:lnTo>
                  <a:pt x="3276" y="34353"/>
                </a:lnTo>
                <a:lnTo>
                  <a:pt x="5143" y="37350"/>
                </a:lnTo>
                <a:lnTo>
                  <a:pt x="6642" y="47180"/>
                </a:lnTo>
                <a:lnTo>
                  <a:pt x="8331" y="48767"/>
                </a:lnTo>
                <a:lnTo>
                  <a:pt x="14693" y="52235"/>
                </a:lnTo>
                <a:lnTo>
                  <a:pt x="37058" y="52235"/>
                </a:lnTo>
                <a:lnTo>
                  <a:pt x="37617" y="31635"/>
                </a:lnTo>
                <a:lnTo>
                  <a:pt x="39306" y="29857"/>
                </a:lnTo>
                <a:lnTo>
                  <a:pt x="34353" y="13004"/>
                </a:lnTo>
                <a:lnTo>
                  <a:pt x="27889" y="477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1872458" y="8443591"/>
            <a:ext cx="52235" cy="49415"/>
          </a:xfrm>
          <a:custGeom>
            <a:avLst/>
            <a:gdLst/>
            <a:ahLst/>
            <a:cxnLst/>
            <a:rect l="l" t="t" r="r" b="b"/>
            <a:pathLst>
              <a:path w="52235" h="49415">
                <a:moveTo>
                  <a:pt x="34353" y="1587"/>
                </a:moveTo>
                <a:lnTo>
                  <a:pt x="26111" y="88"/>
                </a:lnTo>
                <a:lnTo>
                  <a:pt x="12446" y="0"/>
                </a:lnTo>
                <a:lnTo>
                  <a:pt x="6553" y="3924"/>
                </a:lnTo>
                <a:lnTo>
                  <a:pt x="3365" y="16929"/>
                </a:lnTo>
                <a:lnTo>
                  <a:pt x="0" y="23304"/>
                </a:lnTo>
                <a:lnTo>
                  <a:pt x="0" y="40894"/>
                </a:lnTo>
                <a:lnTo>
                  <a:pt x="3467" y="47167"/>
                </a:lnTo>
                <a:lnTo>
                  <a:pt x="6464" y="49047"/>
                </a:lnTo>
                <a:lnTo>
                  <a:pt x="29298" y="49415"/>
                </a:lnTo>
                <a:lnTo>
                  <a:pt x="32664" y="44640"/>
                </a:lnTo>
                <a:lnTo>
                  <a:pt x="33693" y="29286"/>
                </a:lnTo>
                <a:lnTo>
                  <a:pt x="51574" y="31254"/>
                </a:lnTo>
                <a:lnTo>
                  <a:pt x="52235" y="24523"/>
                </a:lnTo>
                <a:lnTo>
                  <a:pt x="34353" y="158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1647912" y="8445181"/>
            <a:ext cx="200774" cy="54000"/>
          </a:xfrm>
          <a:custGeom>
            <a:avLst/>
            <a:gdLst/>
            <a:ahLst/>
            <a:cxnLst/>
            <a:rect l="l" t="t" r="r" b="b"/>
            <a:pathLst>
              <a:path w="200774" h="54000">
                <a:moveTo>
                  <a:pt x="43992" y="5143"/>
                </a:moveTo>
                <a:lnTo>
                  <a:pt x="32664" y="0"/>
                </a:lnTo>
                <a:lnTo>
                  <a:pt x="27241" y="0"/>
                </a:lnTo>
                <a:lnTo>
                  <a:pt x="24053" y="1866"/>
                </a:lnTo>
                <a:lnTo>
                  <a:pt x="12547" y="3276"/>
                </a:lnTo>
                <a:lnTo>
                  <a:pt x="0" y="16840"/>
                </a:lnTo>
                <a:lnTo>
                  <a:pt x="101" y="32753"/>
                </a:lnTo>
                <a:lnTo>
                  <a:pt x="1689" y="36029"/>
                </a:lnTo>
                <a:lnTo>
                  <a:pt x="8432" y="42303"/>
                </a:lnTo>
                <a:lnTo>
                  <a:pt x="14604" y="49136"/>
                </a:lnTo>
                <a:lnTo>
                  <a:pt x="22936" y="54000"/>
                </a:lnTo>
                <a:lnTo>
                  <a:pt x="27241" y="54000"/>
                </a:lnTo>
                <a:lnTo>
                  <a:pt x="43522" y="47269"/>
                </a:lnTo>
                <a:lnTo>
                  <a:pt x="192354" y="46799"/>
                </a:lnTo>
                <a:lnTo>
                  <a:pt x="193662" y="26670"/>
                </a:lnTo>
                <a:lnTo>
                  <a:pt x="200774" y="6451"/>
                </a:lnTo>
                <a:lnTo>
                  <a:pt x="43992" y="51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2429478" y="8456500"/>
            <a:ext cx="160426" cy="37071"/>
          </a:xfrm>
          <a:custGeom>
            <a:avLst/>
            <a:gdLst/>
            <a:ahLst/>
            <a:cxnLst/>
            <a:rect l="l" t="t" r="r" b="b"/>
            <a:pathLst>
              <a:path w="160426" h="37071">
                <a:moveTo>
                  <a:pt x="155092" y="5524"/>
                </a:moveTo>
                <a:lnTo>
                  <a:pt x="152565" y="0"/>
                </a:lnTo>
                <a:lnTo>
                  <a:pt x="3733" y="190"/>
                </a:lnTo>
                <a:lnTo>
                  <a:pt x="0" y="1689"/>
                </a:lnTo>
                <a:lnTo>
                  <a:pt x="4305" y="18161"/>
                </a:lnTo>
                <a:lnTo>
                  <a:pt x="5054" y="37071"/>
                </a:lnTo>
                <a:lnTo>
                  <a:pt x="153403" y="36042"/>
                </a:lnTo>
                <a:lnTo>
                  <a:pt x="160426" y="15443"/>
                </a:lnTo>
                <a:lnTo>
                  <a:pt x="160426" y="8331"/>
                </a:lnTo>
                <a:lnTo>
                  <a:pt x="155092" y="552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2590923" y="8526526"/>
            <a:ext cx="7124" cy="7010"/>
          </a:xfrm>
          <a:custGeom>
            <a:avLst/>
            <a:gdLst/>
            <a:ahLst/>
            <a:cxnLst/>
            <a:rect l="l" t="t" r="r" b="b"/>
            <a:pathLst>
              <a:path w="7124" h="7010">
                <a:moveTo>
                  <a:pt x="292" y="2235"/>
                </a:moveTo>
                <a:lnTo>
                  <a:pt x="0" y="5410"/>
                </a:lnTo>
                <a:lnTo>
                  <a:pt x="5714" y="7010"/>
                </a:lnTo>
                <a:lnTo>
                  <a:pt x="7124" y="3174"/>
                </a:lnTo>
                <a:lnTo>
                  <a:pt x="5435" y="88"/>
                </a:lnTo>
                <a:lnTo>
                  <a:pt x="1879" y="0"/>
                </a:lnTo>
                <a:lnTo>
                  <a:pt x="292" y="223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2366661" y="8528292"/>
            <a:ext cx="2070" cy="2057"/>
          </a:xfrm>
          <a:custGeom>
            <a:avLst/>
            <a:gdLst/>
            <a:ahLst/>
            <a:cxnLst/>
            <a:rect l="l" t="t" r="r" b="b"/>
            <a:pathLst>
              <a:path w="2070" h="2057">
                <a:moveTo>
                  <a:pt x="0" y="2057"/>
                </a:moveTo>
                <a:lnTo>
                  <a:pt x="2070" y="1498"/>
                </a:lnTo>
                <a:lnTo>
                  <a:pt x="469" y="0"/>
                </a:lnTo>
                <a:lnTo>
                  <a:pt x="0" y="20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1930298" y="8533071"/>
            <a:ext cx="6654" cy="6553"/>
          </a:xfrm>
          <a:custGeom>
            <a:avLst/>
            <a:gdLst/>
            <a:ahLst/>
            <a:cxnLst/>
            <a:rect l="l" t="t" r="r" b="b"/>
            <a:pathLst>
              <a:path w="6654" h="6553">
                <a:moveTo>
                  <a:pt x="0" y="1587"/>
                </a:moveTo>
                <a:lnTo>
                  <a:pt x="1320" y="6553"/>
                </a:lnTo>
                <a:lnTo>
                  <a:pt x="6654" y="4495"/>
                </a:lnTo>
                <a:lnTo>
                  <a:pt x="2540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1883977" y="8559184"/>
            <a:ext cx="27698" cy="39776"/>
          </a:xfrm>
          <a:custGeom>
            <a:avLst/>
            <a:gdLst/>
            <a:ahLst/>
            <a:cxnLst/>
            <a:rect l="l" t="t" r="r" b="b"/>
            <a:pathLst>
              <a:path w="27698" h="39776">
                <a:moveTo>
                  <a:pt x="7950" y="1777"/>
                </a:moveTo>
                <a:lnTo>
                  <a:pt x="1117" y="0"/>
                </a:lnTo>
                <a:lnTo>
                  <a:pt x="0" y="4394"/>
                </a:lnTo>
                <a:lnTo>
                  <a:pt x="88" y="36969"/>
                </a:lnTo>
                <a:lnTo>
                  <a:pt x="279" y="38557"/>
                </a:lnTo>
                <a:lnTo>
                  <a:pt x="4762" y="39776"/>
                </a:lnTo>
                <a:lnTo>
                  <a:pt x="10756" y="37439"/>
                </a:lnTo>
                <a:lnTo>
                  <a:pt x="27609" y="34721"/>
                </a:lnTo>
                <a:lnTo>
                  <a:pt x="27698" y="4864"/>
                </a:lnTo>
                <a:lnTo>
                  <a:pt x="7950" y="17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2316499" y="8620857"/>
            <a:ext cx="39306" cy="52425"/>
          </a:xfrm>
          <a:custGeom>
            <a:avLst/>
            <a:gdLst/>
            <a:ahLst/>
            <a:cxnLst/>
            <a:rect l="l" t="t" r="r" b="b"/>
            <a:pathLst>
              <a:path w="39306" h="52425">
                <a:moveTo>
                  <a:pt x="35941" y="14795"/>
                </a:moveTo>
                <a:lnTo>
                  <a:pt x="24523" y="0"/>
                </a:lnTo>
                <a:lnTo>
                  <a:pt x="20777" y="0"/>
                </a:lnTo>
                <a:lnTo>
                  <a:pt x="2717" y="9829"/>
                </a:lnTo>
                <a:lnTo>
                  <a:pt x="0" y="15265"/>
                </a:lnTo>
                <a:lnTo>
                  <a:pt x="0" y="21348"/>
                </a:lnTo>
                <a:lnTo>
                  <a:pt x="1866" y="24434"/>
                </a:lnTo>
                <a:lnTo>
                  <a:pt x="3276" y="34455"/>
                </a:lnTo>
                <a:lnTo>
                  <a:pt x="5143" y="37452"/>
                </a:lnTo>
                <a:lnTo>
                  <a:pt x="6642" y="47371"/>
                </a:lnTo>
                <a:lnTo>
                  <a:pt x="11607" y="50457"/>
                </a:lnTo>
                <a:lnTo>
                  <a:pt x="17970" y="52235"/>
                </a:lnTo>
                <a:lnTo>
                  <a:pt x="35572" y="52425"/>
                </a:lnTo>
                <a:lnTo>
                  <a:pt x="37528" y="51117"/>
                </a:lnTo>
                <a:lnTo>
                  <a:pt x="37528" y="31826"/>
                </a:lnTo>
                <a:lnTo>
                  <a:pt x="39306" y="29959"/>
                </a:lnTo>
                <a:lnTo>
                  <a:pt x="35941" y="14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1872458" y="8622456"/>
            <a:ext cx="52235" cy="50736"/>
          </a:xfrm>
          <a:custGeom>
            <a:avLst/>
            <a:gdLst/>
            <a:ahLst/>
            <a:cxnLst/>
            <a:rect l="l" t="t" r="r" b="b"/>
            <a:pathLst>
              <a:path w="52235" h="50736">
                <a:moveTo>
                  <a:pt x="31076" y="1777"/>
                </a:moveTo>
                <a:lnTo>
                  <a:pt x="14224" y="0"/>
                </a:lnTo>
                <a:lnTo>
                  <a:pt x="6553" y="4025"/>
                </a:lnTo>
                <a:lnTo>
                  <a:pt x="3365" y="17030"/>
                </a:lnTo>
                <a:lnTo>
                  <a:pt x="0" y="23393"/>
                </a:lnTo>
                <a:lnTo>
                  <a:pt x="0" y="40995"/>
                </a:lnTo>
                <a:lnTo>
                  <a:pt x="1778" y="45669"/>
                </a:lnTo>
                <a:lnTo>
                  <a:pt x="8051" y="50736"/>
                </a:lnTo>
                <a:lnTo>
                  <a:pt x="28740" y="50545"/>
                </a:lnTo>
                <a:lnTo>
                  <a:pt x="32664" y="46329"/>
                </a:lnTo>
                <a:lnTo>
                  <a:pt x="33604" y="31076"/>
                </a:lnTo>
                <a:lnTo>
                  <a:pt x="52235" y="31635"/>
                </a:lnTo>
                <a:lnTo>
                  <a:pt x="52235" y="26200"/>
                </a:lnTo>
                <a:lnTo>
                  <a:pt x="36042" y="4864"/>
                </a:lnTo>
                <a:lnTo>
                  <a:pt x="31076" y="17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1647917" y="8624145"/>
            <a:ext cx="201980" cy="53911"/>
          </a:xfrm>
          <a:custGeom>
            <a:avLst/>
            <a:gdLst/>
            <a:ahLst/>
            <a:cxnLst/>
            <a:rect l="l" t="t" r="r" b="b"/>
            <a:pathLst>
              <a:path w="201980" h="53911">
                <a:moveTo>
                  <a:pt x="42303" y="5143"/>
                </a:moveTo>
                <a:lnTo>
                  <a:pt x="28828" y="0"/>
                </a:lnTo>
                <a:lnTo>
                  <a:pt x="22364" y="3556"/>
                </a:lnTo>
                <a:lnTo>
                  <a:pt x="14223" y="3175"/>
                </a:lnTo>
                <a:lnTo>
                  <a:pt x="0" y="18427"/>
                </a:lnTo>
                <a:lnTo>
                  <a:pt x="0" y="32753"/>
                </a:lnTo>
                <a:lnTo>
                  <a:pt x="1866" y="37439"/>
                </a:lnTo>
                <a:lnTo>
                  <a:pt x="8229" y="42392"/>
                </a:lnTo>
                <a:lnTo>
                  <a:pt x="13195" y="48856"/>
                </a:lnTo>
                <a:lnTo>
                  <a:pt x="21145" y="53911"/>
                </a:lnTo>
                <a:lnTo>
                  <a:pt x="29006" y="53911"/>
                </a:lnTo>
                <a:lnTo>
                  <a:pt x="44170" y="47917"/>
                </a:lnTo>
                <a:lnTo>
                  <a:pt x="192341" y="46799"/>
                </a:lnTo>
                <a:lnTo>
                  <a:pt x="193649" y="28257"/>
                </a:lnTo>
                <a:lnTo>
                  <a:pt x="198615" y="13665"/>
                </a:lnTo>
                <a:lnTo>
                  <a:pt x="201980" y="6083"/>
                </a:lnTo>
                <a:lnTo>
                  <a:pt x="42303" y="51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2428068" y="8635658"/>
            <a:ext cx="162026" cy="36868"/>
          </a:xfrm>
          <a:custGeom>
            <a:avLst/>
            <a:gdLst/>
            <a:ahLst/>
            <a:cxnLst/>
            <a:rect l="l" t="t" r="r" b="b"/>
            <a:pathLst>
              <a:path w="162026" h="36868">
                <a:moveTo>
                  <a:pt x="156502" y="6921"/>
                </a:moveTo>
                <a:lnTo>
                  <a:pt x="153695" y="0"/>
                </a:lnTo>
                <a:lnTo>
                  <a:pt x="0" y="1117"/>
                </a:lnTo>
                <a:lnTo>
                  <a:pt x="5715" y="17868"/>
                </a:lnTo>
                <a:lnTo>
                  <a:pt x="6464" y="36868"/>
                </a:lnTo>
                <a:lnTo>
                  <a:pt x="155282" y="36309"/>
                </a:lnTo>
                <a:lnTo>
                  <a:pt x="161925" y="16840"/>
                </a:lnTo>
                <a:lnTo>
                  <a:pt x="162026" y="9537"/>
                </a:lnTo>
                <a:lnTo>
                  <a:pt x="156502" y="692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2591214" y="8706982"/>
            <a:ext cx="7213" cy="5143"/>
          </a:xfrm>
          <a:custGeom>
            <a:avLst/>
            <a:gdLst/>
            <a:ahLst/>
            <a:cxnLst/>
            <a:rect l="l" t="t" r="r" b="b"/>
            <a:pathLst>
              <a:path w="7213" h="5143">
                <a:moveTo>
                  <a:pt x="1498" y="177"/>
                </a:moveTo>
                <a:lnTo>
                  <a:pt x="0" y="2336"/>
                </a:lnTo>
                <a:lnTo>
                  <a:pt x="177" y="5143"/>
                </a:lnTo>
                <a:lnTo>
                  <a:pt x="6464" y="5143"/>
                </a:lnTo>
                <a:lnTo>
                  <a:pt x="7213" y="1765"/>
                </a:lnTo>
                <a:lnTo>
                  <a:pt x="5333" y="0"/>
                </a:lnTo>
                <a:lnTo>
                  <a:pt x="1498" y="1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2366759" y="8708652"/>
            <a:ext cx="2159" cy="2171"/>
          </a:xfrm>
          <a:custGeom>
            <a:avLst/>
            <a:gdLst/>
            <a:ahLst/>
            <a:cxnLst/>
            <a:rect l="l" t="t" r="r" b="b"/>
            <a:pathLst>
              <a:path w="2158" h="2171">
                <a:moveTo>
                  <a:pt x="279" y="1879"/>
                </a:moveTo>
                <a:lnTo>
                  <a:pt x="2158" y="2171"/>
                </a:lnTo>
                <a:lnTo>
                  <a:pt x="1790" y="292"/>
                </a:lnTo>
                <a:lnTo>
                  <a:pt x="0" y="0"/>
                </a:lnTo>
                <a:lnTo>
                  <a:pt x="279" y="18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1929283" y="8713529"/>
            <a:ext cx="7378" cy="4597"/>
          </a:xfrm>
          <a:custGeom>
            <a:avLst/>
            <a:gdLst/>
            <a:ahLst/>
            <a:cxnLst/>
            <a:rect l="l" t="t" r="r" b="b"/>
            <a:pathLst>
              <a:path w="7378" h="4597">
                <a:moveTo>
                  <a:pt x="88" y="660"/>
                </a:moveTo>
                <a:lnTo>
                  <a:pt x="0" y="3454"/>
                </a:lnTo>
                <a:lnTo>
                  <a:pt x="7378" y="4597"/>
                </a:lnTo>
                <a:lnTo>
                  <a:pt x="6819" y="2057"/>
                </a:lnTo>
                <a:lnTo>
                  <a:pt x="3454" y="0"/>
                </a:lnTo>
                <a:lnTo>
                  <a:pt x="88" y="66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1884066" y="8738049"/>
            <a:ext cx="27609" cy="41376"/>
          </a:xfrm>
          <a:custGeom>
            <a:avLst/>
            <a:gdLst/>
            <a:ahLst/>
            <a:cxnLst/>
            <a:rect l="l" t="t" r="r" b="b"/>
            <a:pathLst>
              <a:path w="27609" h="41376">
                <a:moveTo>
                  <a:pt x="11137" y="3467"/>
                </a:moveTo>
                <a:lnTo>
                  <a:pt x="1498" y="0"/>
                </a:lnTo>
                <a:lnTo>
                  <a:pt x="0" y="4406"/>
                </a:lnTo>
                <a:lnTo>
                  <a:pt x="0" y="38760"/>
                </a:lnTo>
                <a:lnTo>
                  <a:pt x="1117" y="41376"/>
                </a:lnTo>
                <a:lnTo>
                  <a:pt x="13944" y="37439"/>
                </a:lnTo>
                <a:lnTo>
                  <a:pt x="27609" y="36512"/>
                </a:lnTo>
                <a:lnTo>
                  <a:pt x="27520" y="6642"/>
                </a:lnTo>
                <a:lnTo>
                  <a:pt x="24333" y="4876"/>
                </a:lnTo>
                <a:lnTo>
                  <a:pt x="11137" y="34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2316505" y="8801422"/>
            <a:ext cx="39306" cy="50723"/>
          </a:xfrm>
          <a:custGeom>
            <a:avLst/>
            <a:gdLst/>
            <a:ahLst/>
            <a:cxnLst/>
            <a:rect l="l" t="t" r="r" b="b"/>
            <a:pathLst>
              <a:path w="39306" h="50723">
                <a:moveTo>
                  <a:pt x="26390" y="1587"/>
                </a:moveTo>
                <a:lnTo>
                  <a:pt x="24612" y="0"/>
                </a:lnTo>
                <a:lnTo>
                  <a:pt x="19088" y="88"/>
                </a:lnTo>
                <a:lnTo>
                  <a:pt x="1308" y="10007"/>
                </a:lnTo>
                <a:lnTo>
                  <a:pt x="0" y="15341"/>
                </a:lnTo>
                <a:lnTo>
                  <a:pt x="0" y="21336"/>
                </a:lnTo>
                <a:lnTo>
                  <a:pt x="1866" y="24523"/>
                </a:lnTo>
                <a:lnTo>
                  <a:pt x="3263" y="32753"/>
                </a:lnTo>
                <a:lnTo>
                  <a:pt x="5143" y="35839"/>
                </a:lnTo>
                <a:lnTo>
                  <a:pt x="6642" y="45681"/>
                </a:lnTo>
                <a:lnTo>
                  <a:pt x="8318" y="47269"/>
                </a:lnTo>
                <a:lnTo>
                  <a:pt x="14693" y="50723"/>
                </a:lnTo>
                <a:lnTo>
                  <a:pt x="37058" y="50634"/>
                </a:lnTo>
                <a:lnTo>
                  <a:pt x="37617" y="30137"/>
                </a:lnTo>
                <a:lnTo>
                  <a:pt x="39306" y="28359"/>
                </a:lnTo>
                <a:lnTo>
                  <a:pt x="34340" y="11506"/>
                </a:lnTo>
                <a:lnTo>
                  <a:pt x="26390" y="158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1872458" y="8803109"/>
            <a:ext cx="52235" cy="49326"/>
          </a:xfrm>
          <a:custGeom>
            <a:avLst/>
            <a:gdLst/>
            <a:ahLst/>
            <a:cxnLst/>
            <a:rect l="l" t="t" r="r" b="b"/>
            <a:pathLst>
              <a:path w="52235" h="49326">
                <a:moveTo>
                  <a:pt x="34353" y="1587"/>
                </a:moveTo>
                <a:lnTo>
                  <a:pt x="26111" y="88"/>
                </a:lnTo>
                <a:lnTo>
                  <a:pt x="12446" y="0"/>
                </a:lnTo>
                <a:lnTo>
                  <a:pt x="6553" y="3924"/>
                </a:lnTo>
                <a:lnTo>
                  <a:pt x="3365" y="16929"/>
                </a:lnTo>
                <a:lnTo>
                  <a:pt x="0" y="23304"/>
                </a:lnTo>
                <a:lnTo>
                  <a:pt x="0" y="40894"/>
                </a:lnTo>
                <a:lnTo>
                  <a:pt x="4965" y="48945"/>
                </a:lnTo>
                <a:lnTo>
                  <a:pt x="29197" y="49326"/>
                </a:lnTo>
                <a:lnTo>
                  <a:pt x="32486" y="46050"/>
                </a:lnTo>
                <a:lnTo>
                  <a:pt x="33693" y="29197"/>
                </a:lnTo>
                <a:lnTo>
                  <a:pt x="51574" y="31165"/>
                </a:lnTo>
                <a:lnTo>
                  <a:pt x="52235" y="24511"/>
                </a:lnTo>
                <a:lnTo>
                  <a:pt x="34353" y="158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648014" y="8804699"/>
            <a:ext cx="200672" cy="54000"/>
          </a:xfrm>
          <a:custGeom>
            <a:avLst/>
            <a:gdLst/>
            <a:ahLst/>
            <a:cxnLst/>
            <a:rect l="l" t="t" r="r" b="b"/>
            <a:pathLst>
              <a:path w="200672" h="54000">
                <a:moveTo>
                  <a:pt x="43891" y="5143"/>
                </a:moveTo>
                <a:lnTo>
                  <a:pt x="32562" y="0"/>
                </a:lnTo>
                <a:lnTo>
                  <a:pt x="27139" y="0"/>
                </a:lnTo>
                <a:lnTo>
                  <a:pt x="23952" y="1866"/>
                </a:lnTo>
                <a:lnTo>
                  <a:pt x="12445" y="3276"/>
                </a:lnTo>
                <a:lnTo>
                  <a:pt x="88" y="17030"/>
                </a:lnTo>
                <a:lnTo>
                  <a:pt x="0" y="32753"/>
                </a:lnTo>
                <a:lnTo>
                  <a:pt x="1587" y="36029"/>
                </a:lnTo>
                <a:lnTo>
                  <a:pt x="11315" y="44170"/>
                </a:lnTo>
                <a:lnTo>
                  <a:pt x="13093" y="48856"/>
                </a:lnTo>
                <a:lnTo>
                  <a:pt x="22834" y="54000"/>
                </a:lnTo>
                <a:lnTo>
                  <a:pt x="27139" y="54000"/>
                </a:lnTo>
                <a:lnTo>
                  <a:pt x="45008" y="47269"/>
                </a:lnTo>
                <a:lnTo>
                  <a:pt x="192252" y="46799"/>
                </a:lnTo>
                <a:lnTo>
                  <a:pt x="193560" y="26669"/>
                </a:lnTo>
                <a:lnTo>
                  <a:pt x="200672" y="6451"/>
                </a:lnTo>
                <a:lnTo>
                  <a:pt x="43891" y="51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429374" y="8816202"/>
            <a:ext cx="160527" cy="36233"/>
          </a:xfrm>
          <a:custGeom>
            <a:avLst/>
            <a:gdLst/>
            <a:ahLst/>
            <a:cxnLst/>
            <a:rect l="l" t="t" r="r" b="b"/>
            <a:pathLst>
              <a:path w="160527" h="36233">
                <a:moveTo>
                  <a:pt x="155663" y="6464"/>
                </a:moveTo>
                <a:lnTo>
                  <a:pt x="152387" y="0"/>
                </a:lnTo>
                <a:lnTo>
                  <a:pt x="7124" y="0"/>
                </a:lnTo>
                <a:lnTo>
                  <a:pt x="0" y="1498"/>
                </a:lnTo>
                <a:lnTo>
                  <a:pt x="4406" y="17970"/>
                </a:lnTo>
                <a:lnTo>
                  <a:pt x="5156" y="35293"/>
                </a:lnTo>
                <a:lnTo>
                  <a:pt x="154165" y="36233"/>
                </a:lnTo>
                <a:lnTo>
                  <a:pt x="160528" y="15265"/>
                </a:lnTo>
                <a:lnTo>
                  <a:pt x="160528" y="8153"/>
                </a:lnTo>
                <a:lnTo>
                  <a:pt x="155663" y="646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2591026" y="8885839"/>
            <a:ext cx="7023" cy="7404"/>
          </a:xfrm>
          <a:custGeom>
            <a:avLst/>
            <a:gdLst/>
            <a:ahLst/>
            <a:cxnLst/>
            <a:rect l="l" t="t" r="r" b="b"/>
            <a:pathLst>
              <a:path w="7023" h="7404">
                <a:moveTo>
                  <a:pt x="1777" y="292"/>
                </a:moveTo>
                <a:lnTo>
                  <a:pt x="0" y="5143"/>
                </a:lnTo>
                <a:lnTo>
                  <a:pt x="1968" y="7124"/>
                </a:lnTo>
                <a:lnTo>
                  <a:pt x="5333" y="7404"/>
                </a:lnTo>
                <a:lnTo>
                  <a:pt x="7023" y="3378"/>
                </a:lnTo>
                <a:lnTo>
                  <a:pt x="3657" y="0"/>
                </a:lnTo>
                <a:lnTo>
                  <a:pt x="1777" y="2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2366661" y="8887811"/>
            <a:ext cx="2070" cy="2057"/>
          </a:xfrm>
          <a:custGeom>
            <a:avLst/>
            <a:gdLst/>
            <a:ahLst/>
            <a:cxnLst/>
            <a:rect l="l" t="t" r="r" b="b"/>
            <a:pathLst>
              <a:path w="2070" h="2057">
                <a:moveTo>
                  <a:pt x="0" y="2057"/>
                </a:moveTo>
                <a:lnTo>
                  <a:pt x="2070" y="1498"/>
                </a:lnTo>
                <a:lnTo>
                  <a:pt x="469" y="0"/>
                </a:lnTo>
                <a:lnTo>
                  <a:pt x="0" y="20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1930493" y="8892588"/>
            <a:ext cx="6553" cy="6743"/>
          </a:xfrm>
          <a:custGeom>
            <a:avLst/>
            <a:gdLst/>
            <a:ahLst/>
            <a:cxnLst/>
            <a:rect l="l" t="t" r="r" b="b"/>
            <a:pathLst>
              <a:path w="6553" h="6743">
                <a:moveTo>
                  <a:pt x="558" y="469"/>
                </a:moveTo>
                <a:lnTo>
                  <a:pt x="0" y="5435"/>
                </a:lnTo>
                <a:lnTo>
                  <a:pt x="2806" y="6743"/>
                </a:lnTo>
                <a:lnTo>
                  <a:pt x="6553" y="4495"/>
                </a:lnTo>
                <a:lnTo>
                  <a:pt x="2336" y="0"/>
                </a:lnTo>
                <a:lnTo>
                  <a:pt x="558" y="46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1883976" y="8918699"/>
            <a:ext cx="27698" cy="39687"/>
          </a:xfrm>
          <a:custGeom>
            <a:avLst/>
            <a:gdLst/>
            <a:ahLst/>
            <a:cxnLst/>
            <a:rect l="l" t="t" r="r" b="b"/>
            <a:pathLst>
              <a:path w="27698" h="39687">
                <a:moveTo>
                  <a:pt x="14503" y="3276"/>
                </a:moveTo>
                <a:lnTo>
                  <a:pt x="1117" y="0"/>
                </a:lnTo>
                <a:lnTo>
                  <a:pt x="0" y="4394"/>
                </a:lnTo>
                <a:lnTo>
                  <a:pt x="177" y="38569"/>
                </a:lnTo>
                <a:lnTo>
                  <a:pt x="6451" y="39687"/>
                </a:lnTo>
                <a:lnTo>
                  <a:pt x="12357" y="37350"/>
                </a:lnTo>
                <a:lnTo>
                  <a:pt x="27508" y="34632"/>
                </a:lnTo>
                <a:lnTo>
                  <a:pt x="27698" y="4864"/>
                </a:lnTo>
                <a:lnTo>
                  <a:pt x="14503" y="327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2316499" y="8980375"/>
            <a:ext cx="39306" cy="52425"/>
          </a:xfrm>
          <a:custGeom>
            <a:avLst/>
            <a:gdLst/>
            <a:ahLst/>
            <a:cxnLst/>
            <a:rect l="l" t="t" r="r" b="b"/>
            <a:pathLst>
              <a:path w="39306" h="52425">
                <a:moveTo>
                  <a:pt x="35941" y="14795"/>
                </a:moveTo>
                <a:lnTo>
                  <a:pt x="24523" y="0"/>
                </a:lnTo>
                <a:lnTo>
                  <a:pt x="22364" y="0"/>
                </a:lnTo>
                <a:lnTo>
                  <a:pt x="2717" y="9829"/>
                </a:lnTo>
                <a:lnTo>
                  <a:pt x="0" y="15265"/>
                </a:lnTo>
                <a:lnTo>
                  <a:pt x="0" y="21348"/>
                </a:lnTo>
                <a:lnTo>
                  <a:pt x="1866" y="24434"/>
                </a:lnTo>
                <a:lnTo>
                  <a:pt x="3276" y="34455"/>
                </a:lnTo>
                <a:lnTo>
                  <a:pt x="5143" y="37452"/>
                </a:lnTo>
                <a:lnTo>
                  <a:pt x="6642" y="47269"/>
                </a:lnTo>
                <a:lnTo>
                  <a:pt x="16281" y="52324"/>
                </a:lnTo>
                <a:lnTo>
                  <a:pt x="35572" y="52425"/>
                </a:lnTo>
                <a:lnTo>
                  <a:pt x="37528" y="51104"/>
                </a:lnTo>
                <a:lnTo>
                  <a:pt x="37528" y="31826"/>
                </a:lnTo>
                <a:lnTo>
                  <a:pt x="39306" y="29959"/>
                </a:lnTo>
                <a:lnTo>
                  <a:pt x="35941" y="14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1872458" y="8981970"/>
            <a:ext cx="52235" cy="50546"/>
          </a:xfrm>
          <a:custGeom>
            <a:avLst/>
            <a:gdLst/>
            <a:ahLst/>
            <a:cxnLst/>
            <a:rect l="l" t="t" r="r" b="b"/>
            <a:pathLst>
              <a:path w="52235" h="50546">
                <a:moveTo>
                  <a:pt x="31076" y="1689"/>
                </a:moveTo>
                <a:lnTo>
                  <a:pt x="14135" y="0"/>
                </a:lnTo>
                <a:lnTo>
                  <a:pt x="6553" y="3936"/>
                </a:lnTo>
                <a:lnTo>
                  <a:pt x="3365" y="17030"/>
                </a:lnTo>
                <a:lnTo>
                  <a:pt x="0" y="23406"/>
                </a:lnTo>
                <a:lnTo>
                  <a:pt x="0" y="40995"/>
                </a:lnTo>
                <a:lnTo>
                  <a:pt x="1778" y="45681"/>
                </a:lnTo>
                <a:lnTo>
                  <a:pt x="6654" y="50545"/>
                </a:lnTo>
                <a:lnTo>
                  <a:pt x="28740" y="50545"/>
                </a:lnTo>
                <a:lnTo>
                  <a:pt x="32664" y="46329"/>
                </a:lnTo>
                <a:lnTo>
                  <a:pt x="33604" y="30987"/>
                </a:lnTo>
                <a:lnTo>
                  <a:pt x="52235" y="31635"/>
                </a:lnTo>
                <a:lnTo>
                  <a:pt x="52235" y="26111"/>
                </a:lnTo>
                <a:lnTo>
                  <a:pt x="36042" y="4876"/>
                </a:lnTo>
                <a:lnTo>
                  <a:pt x="31076" y="168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1647917" y="8983662"/>
            <a:ext cx="201980" cy="53911"/>
          </a:xfrm>
          <a:custGeom>
            <a:avLst/>
            <a:gdLst/>
            <a:ahLst/>
            <a:cxnLst/>
            <a:rect l="l" t="t" r="r" b="b"/>
            <a:pathLst>
              <a:path w="201980" h="53911">
                <a:moveTo>
                  <a:pt x="42303" y="5143"/>
                </a:moveTo>
                <a:lnTo>
                  <a:pt x="28828" y="0"/>
                </a:lnTo>
                <a:lnTo>
                  <a:pt x="22364" y="3555"/>
                </a:lnTo>
                <a:lnTo>
                  <a:pt x="14223" y="3174"/>
                </a:lnTo>
                <a:lnTo>
                  <a:pt x="0" y="18427"/>
                </a:lnTo>
                <a:lnTo>
                  <a:pt x="0" y="32753"/>
                </a:lnTo>
                <a:lnTo>
                  <a:pt x="1866" y="37439"/>
                </a:lnTo>
                <a:lnTo>
                  <a:pt x="8229" y="42392"/>
                </a:lnTo>
                <a:lnTo>
                  <a:pt x="13195" y="48856"/>
                </a:lnTo>
                <a:lnTo>
                  <a:pt x="21247" y="53911"/>
                </a:lnTo>
                <a:lnTo>
                  <a:pt x="27330" y="53911"/>
                </a:lnTo>
                <a:lnTo>
                  <a:pt x="43522" y="48856"/>
                </a:lnTo>
                <a:lnTo>
                  <a:pt x="192341" y="48386"/>
                </a:lnTo>
                <a:lnTo>
                  <a:pt x="193649" y="28270"/>
                </a:lnTo>
                <a:lnTo>
                  <a:pt x="198615" y="13665"/>
                </a:lnTo>
                <a:lnTo>
                  <a:pt x="201980" y="6083"/>
                </a:lnTo>
                <a:lnTo>
                  <a:pt x="42303" y="51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2428068" y="8995176"/>
            <a:ext cx="162026" cy="36868"/>
          </a:xfrm>
          <a:custGeom>
            <a:avLst/>
            <a:gdLst/>
            <a:ahLst/>
            <a:cxnLst/>
            <a:rect l="l" t="t" r="r" b="b"/>
            <a:pathLst>
              <a:path w="162026" h="36868">
                <a:moveTo>
                  <a:pt x="156502" y="6921"/>
                </a:moveTo>
                <a:lnTo>
                  <a:pt x="153695" y="0"/>
                </a:lnTo>
                <a:lnTo>
                  <a:pt x="0" y="1117"/>
                </a:lnTo>
                <a:lnTo>
                  <a:pt x="5715" y="17868"/>
                </a:lnTo>
                <a:lnTo>
                  <a:pt x="6464" y="36868"/>
                </a:lnTo>
                <a:lnTo>
                  <a:pt x="155282" y="36309"/>
                </a:lnTo>
                <a:lnTo>
                  <a:pt x="161925" y="16840"/>
                </a:lnTo>
                <a:lnTo>
                  <a:pt x="162026" y="9537"/>
                </a:lnTo>
                <a:lnTo>
                  <a:pt x="156502" y="692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591214" y="9066400"/>
            <a:ext cx="7213" cy="5245"/>
          </a:xfrm>
          <a:custGeom>
            <a:avLst/>
            <a:gdLst/>
            <a:ahLst/>
            <a:cxnLst/>
            <a:rect l="l" t="t" r="r" b="b"/>
            <a:pathLst>
              <a:path w="7213" h="5245">
                <a:moveTo>
                  <a:pt x="1498" y="279"/>
                </a:moveTo>
                <a:lnTo>
                  <a:pt x="0" y="2438"/>
                </a:lnTo>
                <a:lnTo>
                  <a:pt x="177" y="5245"/>
                </a:lnTo>
                <a:lnTo>
                  <a:pt x="6464" y="5245"/>
                </a:lnTo>
                <a:lnTo>
                  <a:pt x="7213" y="1866"/>
                </a:lnTo>
                <a:lnTo>
                  <a:pt x="5333" y="0"/>
                </a:lnTo>
                <a:lnTo>
                  <a:pt x="1498" y="2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2366759" y="9068172"/>
            <a:ext cx="2159" cy="2171"/>
          </a:xfrm>
          <a:custGeom>
            <a:avLst/>
            <a:gdLst/>
            <a:ahLst/>
            <a:cxnLst/>
            <a:rect l="l" t="t" r="r" b="b"/>
            <a:pathLst>
              <a:path w="2158" h="2171">
                <a:moveTo>
                  <a:pt x="279" y="1879"/>
                </a:moveTo>
                <a:lnTo>
                  <a:pt x="2158" y="2171"/>
                </a:lnTo>
                <a:lnTo>
                  <a:pt x="1790" y="292"/>
                </a:lnTo>
                <a:lnTo>
                  <a:pt x="0" y="0"/>
                </a:lnTo>
                <a:lnTo>
                  <a:pt x="279" y="18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1930402" y="9073140"/>
            <a:ext cx="6261" cy="4483"/>
          </a:xfrm>
          <a:custGeom>
            <a:avLst/>
            <a:gdLst/>
            <a:ahLst/>
            <a:cxnLst/>
            <a:rect l="l" t="t" r="r" b="b"/>
            <a:pathLst>
              <a:path w="6261" h="4483">
                <a:moveTo>
                  <a:pt x="558" y="660"/>
                </a:moveTo>
                <a:lnTo>
                  <a:pt x="0" y="3835"/>
                </a:lnTo>
                <a:lnTo>
                  <a:pt x="6261" y="4483"/>
                </a:lnTo>
                <a:lnTo>
                  <a:pt x="5613" y="1866"/>
                </a:lnTo>
                <a:lnTo>
                  <a:pt x="2438" y="0"/>
                </a:lnTo>
                <a:lnTo>
                  <a:pt x="558" y="66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1884064" y="9097570"/>
            <a:ext cx="27609" cy="527900"/>
          </a:xfrm>
          <a:custGeom>
            <a:avLst/>
            <a:gdLst/>
            <a:ahLst/>
            <a:cxnLst/>
            <a:rect l="l" t="t" r="r" b="b"/>
            <a:pathLst>
              <a:path w="27609" h="527900">
                <a:moveTo>
                  <a:pt x="6273" y="1777"/>
                </a:moveTo>
                <a:lnTo>
                  <a:pt x="1498" y="0"/>
                </a:lnTo>
                <a:lnTo>
                  <a:pt x="0" y="4394"/>
                </a:lnTo>
                <a:lnTo>
                  <a:pt x="279" y="527811"/>
                </a:lnTo>
                <a:lnTo>
                  <a:pt x="1968" y="527900"/>
                </a:lnTo>
                <a:lnTo>
                  <a:pt x="27609" y="526122"/>
                </a:lnTo>
                <a:lnTo>
                  <a:pt x="27431" y="6642"/>
                </a:lnTo>
                <a:lnTo>
                  <a:pt x="6273" y="17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2775986" y="9360773"/>
            <a:ext cx="9626" cy="43802"/>
          </a:xfrm>
          <a:custGeom>
            <a:avLst/>
            <a:gdLst/>
            <a:ahLst/>
            <a:cxnLst/>
            <a:rect l="l" t="t" r="r" b="b"/>
            <a:pathLst>
              <a:path w="9626" h="43802">
                <a:moveTo>
                  <a:pt x="0" y="24244"/>
                </a:moveTo>
                <a:lnTo>
                  <a:pt x="3174" y="24523"/>
                </a:lnTo>
                <a:lnTo>
                  <a:pt x="4216" y="24714"/>
                </a:lnTo>
                <a:lnTo>
                  <a:pt x="6070" y="43802"/>
                </a:lnTo>
                <a:lnTo>
                  <a:pt x="8699" y="11798"/>
                </a:lnTo>
                <a:lnTo>
                  <a:pt x="9359" y="11239"/>
                </a:lnTo>
                <a:lnTo>
                  <a:pt x="9626" y="0"/>
                </a:lnTo>
                <a:lnTo>
                  <a:pt x="6921" y="0"/>
                </a:lnTo>
                <a:lnTo>
                  <a:pt x="4483" y="4673"/>
                </a:lnTo>
                <a:lnTo>
                  <a:pt x="4571" y="7950"/>
                </a:lnTo>
                <a:lnTo>
                  <a:pt x="3263" y="12915"/>
                </a:lnTo>
                <a:lnTo>
                  <a:pt x="0" y="2424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1136298" y="9627158"/>
            <a:ext cx="836218" cy="0"/>
          </a:xfrm>
          <a:custGeom>
            <a:avLst/>
            <a:gdLst/>
            <a:ahLst/>
            <a:cxnLst/>
            <a:rect l="l" t="t" r="r" b="b"/>
            <a:pathLst>
              <a:path w="836218">
                <a:moveTo>
                  <a:pt x="836218" y="0"/>
                </a:moveTo>
                <a:lnTo>
                  <a:pt x="440016" y="0"/>
                </a:lnTo>
                <a:lnTo>
                  <a:pt x="376364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1136295" y="9627163"/>
            <a:ext cx="836218" cy="47167"/>
          </a:xfrm>
          <a:custGeom>
            <a:avLst/>
            <a:gdLst/>
            <a:ahLst/>
            <a:cxnLst/>
            <a:rect l="l" t="t" r="r" b="b"/>
            <a:pathLst>
              <a:path w="836218" h="47167">
                <a:moveTo>
                  <a:pt x="0" y="47167"/>
                </a:moveTo>
                <a:lnTo>
                  <a:pt x="836218" y="47167"/>
                </a:lnTo>
                <a:lnTo>
                  <a:pt x="83621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1138530" y="9624631"/>
            <a:ext cx="0" cy="49695"/>
          </a:xfrm>
          <a:custGeom>
            <a:avLst/>
            <a:gdLst/>
            <a:ahLst/>
            <a:cxnLst/>
            <a:rect l="l" t="t" r="r" b="b"/>
            <a:pathLst>
              <a:path h="49695">
                <a:moveTo>
                  <a:pt x="0" y="0"/>
                </a:moveTo>
                <a:lnTo>
                  <a:pt x="0" y="49695"/>
                </a:lnTo>
              </a:path>
            </a:pathLst>
          </a:custGeom>
          <a:ln w="505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1152121" y="9627158"/>
            <a:ext cx="169595" cy="0"/>
          </a:xfrm>
          <a:custGeom>
            <a:avLst/>
            <a:gdLst/>
            <a:ahLst/>
            <a:cxnLst/>
            <a:rect l="l" t="t" r="r" b="b"/>
            <a:pathLst>
              <a:path w="169595">
                <a:moveTo>
                  <a:pt x="169595" y="0"/>
                </a:moveTo>
                <a:lnTo>
                  <a:pt x="153212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1194328" y="9627158"/>
            <a:ext cx="10668" cy="0"/>
          </a:xfrm>
          <a:custGeom>
            <a:avLst/>
            <a:gdLst/>
            <a:ahLst/>
            <a:cxnLst/>
            <a:rect l="l" t="t" r="r" b="b"/>
            <a:pathLst>
              <a:path w="10668">
                <a:moveTo>
                  <a:pt x="0" y="0"/>
                </a:moveTo>
                <a:lnTo>
                  <a:pt x="1066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1215575" y="9627158"/>
            <a:ext cx="10668" cy="0"/>
          </a:xfrm>
          <a:custGeom>
            <a:avLst/>
            <a:gdLst/>
            <a:ahLst/>
            <a:cxnLst/>
            <a:rect l="l" t="t" r="r" b="b"/>
            <a:pathLst>
              <a:path w="10668">
                <a:moveTo>
                  <a:pt x="0" y="0"/>
                </a:moveTo>
                <a:lnTo>
                  <a:pt x="1066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1258069" y="9627158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1311046" y="9627158"/>
            <a:ext cx="84899" cy="0"/>
          </a:xfrm>
          <a:custGeom>
            <a:avLst/>
            <a:gdLst/>
            <a:ahLst/>
            <a:cxnLst/>
            <a:rect l="l" t="t" r="r" b="b"/>
            <a:pathLst>
              <a:path w="84899">
                <a:moveTo>
                  <a:pt x="0" y="0"/>
                </a:moveTo>
                <a:lnTo>
                  <a:pt x="84899" y="0"/>
                </a:lnTo>
                <a:lnTo>
                  <a:pt x="7432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1332293" y="9627158"/>
            <a:ext cx="53073" cy="0"/>
          </a:xfrm>
          <a:custGeom>
            <a:avLst/>
            <a:gdLst/>
            <a:ahLst/>
            <a:cxnLst/>
            <a:rect l="l" t="t" r="r" b="b"/>
            <a:pathLst>
              <a:path w="53073">
                <a:moveTo>
                  <a:pt x="0" y="0"/>
                </a:moveTo>
                <a:lnTo>
                  <a:pt x="5307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1363558" y="9627158"/>
            <a:ext cx="558" cy="0"/>
          </a:xfrm>
          <a:custGeom>
            <a:avLst/>
            <a:gdLst/>
            <a:ahLst/>
            <a:cxnLst/>
            <a:rect l="l" t="t" r="r" b="b"/>
            <a:pathLst>
              <a:path w="558">
                <a:moveTo>
                  <a:pt x="558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1395940" y="9627158"/>
            <a:ext cx="95478" cy="0"/>
          </a:xfrm>
          <a:custGeom>
            <a:avLst/>
            <a:gdLst/>
            <a:ahLst/>
            <a:cxnLst/>
            <a:rect l="l" t="t" r="r" b="b"/>
            <a:pathLst>
              <a:path w="95478">
                <a:moveTo>
                  <a:pt x="0" y="0"/>
                </a:moveTo>
                <a:lnTo>
                  <a:pt x="95478" y="0"/>
                </a:lnTo>
                <a:lnTo>
                  <a:pt x="8489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1417189" y="9627158"/>
            <a:ext cx="63652" cy="0"/>
          </a:xfrm>
          <a:custGeom>
            <a:avLst/>
            <a:gdLst/>
            <a:ahLst/>
            <a:cxnLst/>
            <a:rect l="l" t="t" r="r" b="b"/>
            <a:pathLst>
              <a:path w="63652">
                <a:moveTo>
                  <a:pt x="10579" y="0"/>
                </a:moveTo>
                <a:lnTo>
                  <a:pt x="10579" y="0"/>
                </a:lnTo>
                <a:lnTo>
                  <a:pt x="0" y="0"/>
                </a:lnTo>
                <a:lnTo>
                  <a:pt x="42405" y="0"/>
                </a:lnTo>
                <a:lnTo>
                  <a:pt x="31826" y="0"/>
                </a:lnTo>
                <a:lnTo>
                  <a:pt x="63652" y="0"/>
                </a:lnTo>
                <a:lnTo>
                  <a:pt x="53543" y="0"/>
                </a:lnTo>
                <a:lnTo>
                  <a:pt x="59435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1459591" y="9627158"/>
            <a:ext cx="63741" cy="0"/>
          </a:xfrm>
          <a:custGeom>
            <a:avLst/>
            <a:gdLst/>
            <a:ahLst/>
            <a:cxnLst/>
            <a:rect l="l" t="t" r="r" b="b"/>
            <a:pathLst>
              <a:path w="63741">
                <a:moveTo>
                  <a:pt x="0" y="0"/>
                </a:moveTo>
                <a:lnTo>
                  <a:pt x="63741" y="0"/>
                </a:lnTo>
                <a:lnTo>
                  <a:pt x="3182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1470261" y="9627158"/>
            <a:ext cx="469" cy="0"/>
          </a:xfrm>
          <a:custGeom>
            <a:avLst/>
            <a:gdLst/>
            <a:ahLst/>
            <a:cxnLst/>
            <a:rect l="l" t="t" r="r" b="b"/>
            <a:pathLst>
              <a:path w="469">
                <a:moveTo>
                  <a:pt x="0" y="0"/>
                </a:moveTo>
                <a:lnTo>
                  <a:pt x="46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1512661" y="9627158"/>
            <a:ext cx="53073" cy="0"/>
          </a:xfrm>
          <a:custGeom>
            <a:avLst/>
            <a:gdLst/>
            <a:ahLst/>
            <a:cxnLst/>
            <a:rect l="l" t="t" r="r" b="b"/>
            <a:pathLst>
              <a:path w="53073">
                <a:moveTo>
                  <a:pt x="0" y="0"/>
                </a:moveTo>
                <a:lnTo>
                  <a:pt x="53073" y="0"/>
                </a:lnTo>
                <a:lnTo>
                  <a:pt x="4249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1512661" y="9627158"/>
            <a:ext cx="31826" cy="0"/>
          </a:xfrm>
          <a:custGeom>
            <a:avLst/>
            <a:gdLst/>
            <a:ahLst/>
            <a:cxnLst/>
            <a:rect l="l" t="t" r="r" b="b"/>
            <a:pathLst>
              <a:path w="31826">
                <a:moveTo>
                  <a:pt x="0" y="0"/>
                </a:moveTo>
                <a:lnTo>
                  <a:pt x="31826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1523331" y="9627158"/>
            <a:ext cx="31826" cy="0"/>
          </a:xfrm>
          <a:custGeom>
            <a:avLst/>
            <a:gdLst/>
            <a:ahLst/>
            <a:cxnLst/>
            <a:rect l="l" t="t" r="r" b="b"/>
            <a:pathLst>
              <a:path w="31826">
                <a:moveTo>
                  <a:pt x="0" y="0"/>
                </a:moveTo>
                <a:lnTo>
                  <a:pt x="10579" y="0"/>
                </a:lnTo>
                <a:lnTo>
                  <a:pt x="3182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1533908" y="9627158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1544486" y="9627158"/>
            <a:ext cx="53073" cy="0"/>
          </a:xfrm>
          <a:custGeom>
            <a:avLst/>
            <a:gdLst/>
            <a:ahLst/>
            <a:cxnLst/>
            <a:rect l="l" t="t" r="r" b="b"/>
            <a:pathLst>
              <a:path w="53073">
                <a:moveTo>
                  <a:pt x="0" y="0"/>
                </a:moveTo>
                <a:lnTo>
                  <a:pt x="5307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1555155" y="9627158"/>
            <a:ext cx="21158" cy="0"/>
          </a:xfrm>
          <a:custGeom>
            <a:avLst/>
            <a:gdLst/>
            <a:ahLst/>
            <a:cxnLst/>
            <a:rect l="l" t="t" r="r" b="b"/>
            <a:pathLst>
              <a:path w="21158">
                <a:moveTo>
                  <a:pt x="0" y="0"/>
                </a:moveTo>
                <a:lnTo>
                  <a:pt x="21158" y="0"/>
                </a:lnTo>
                <a:lnTo>
                  <a:pt x="1057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1576310" y="9627158"/>
            <a:ext cx="42494" cy="0"/>
          </a:xfrm>
          <a:custGeom>
            <a:avLst/>
            <a:gdLst/>
            <a:ahLst/>
            <a:cxnLst/>
            <a:rect l="l" t="t" r="r" b="b"/>
            <a:pathLst>
              <a:path w="42494">
                <a:moveTo>
                  <a:pt x="0" y="0"/>
                </a:moveTo>
                <a:lnTo>
                  <a:pt x="42494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1608132" y="9627158"/>
            <a:ext cx="31915" cy="0"/>
          </a:xfrm>
          <a:custGeom>
            <a:avLst/>
            <a:gdLst/>
            <a:ahLst/>
            <a:cxnLst/>
            <a:rect l="l" t="t" r="r" b="b"/>
            <a:pathLst>
              <a:path w="31915">
                <a:moveTo>
                  <a:pt x="0" y="0"/>
                </a:moveTo>
                <a:lnTo>
                  <a:pt x="31915" y="0"/>
                </a:lnTo>
                <a:lnTo>
                  <a:pt x="1066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1629382" y="9627158"/>
            <a:ext cx="53073" cy="0"/>
          </a:xfrm>
          <a:custGeom>
            <a:avLst/>
            <a:gdLst/>
            <a:ahLst/>
            <a:cxnLst/>
            <a:rect l="l" t="t" r="r" b="b"/>
            <a:pathLst>
              <a:path w="53073">
                <a:moveTo>
                  <a:pt x="10668" y="0"/>
                </a:moveTo>
                <a:lnTo>
                  <a:pt x="21247" y="0"/>
                </a:lnTo>
                <a:lnTo>
                  <a:pt x="0" y="0"/>
                </a:lnTo>
                <a:lnTo>
                  <a:pt x="53073" y="0"/>
                </a:lnTo>
                <a:lnTo>
                  <a:pt x="4249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1650626" y="9627158"/>
            <a:ext cx="233159" cy="0"/>
          </a:xfrm>
          <a:custGeom>
            <a:avLst/>
            <a:gdLst/>
            <a:ahLst/>
            <a:cxnLst/>
            <a:rect l="l" t="t" r="r" b="b"/>
            <a:pathLst>
              <a:path w="233159">
                <a:moveTo>
                  <a:pt x="0" y="0"/>
                </a:moveTo>
                <a:lnTo>
                  <a:pt x="23315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1650626" y="9627158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661203" y="9627158"/>
            <a:ext cx="31826" cy="0"/>
          </a:xfrm>
          <a:custGeom>
            <a:avLst/>
            <a:gdLst/>
            <a:ahLst/>
            <a:cxnLst/>
            <a:rect l="l" t="t" r="r" b="b"/>
            <a:pathLst>
              <a:path w="31826">
                <a:moveTo>
                  <a:pt x="0" y="0"/>
                </a:moveTo>
                <a:lnTo>
                  <a:pt x="31826" y="0"/>
                </a:lnTo>
                <a:lnTo>
                  <a:pt x="21247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1682446" y="9627158"/>
            <a:ext cx="127304" cy="0"/>
          </a:xfrm>
          <a:custGeom>
            <a:avLst/>
            <a:gdLst/>
            <a:ahLst/>
            <a:cxnLst/>
            <a:rect l="l" t="t" r="r" b="b"/>
            <a:pathLst>
              <a:path w="127304">
                <a:moveTo>
                  <a:pt x="116725" y="0"/>
                </a:moveTo>
                <a:lnTo>
                  <a:pt x="127304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1703698" y="9627158"/>
            <a:ext cx="42405" cy="0"/>
          </a:xfrm>
          <a:custGeom>
            <a:avLst/>
            <a:gdLst/>
            <a:ahLst/>
            <a:cxnLst/>
            <a:rect l="l" t="t" r="r" b="b"/>
            <a:pathLst>
              <a:path w="42405">
                <a:moveTo>
                  <a:pt x="31826" y="0"/>
                </a:moveTo>
                <a:lnTo>
                  <a:pt x="42405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1707353" y="9627158"/>
            <a:ext cx="6172" cy="0"/>
          </a:xfrm>
          <a:custGeom>
            <a:avLst/>
            <a:gdLst/>
            <a:ahLst/>
            <a:cxnLst/>
            <a:rect l="l" t="t" r="r" b="b"/>
            <a:pathLst>
              <a:path w="6172">
                <a:moveTo>
                  <a:pt x="6172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1746103" y="9627158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5143" y="0"/>
                </a:moveTo>
                <a:lnTo>
                  <a:pt x="0" y="0"/>
                </a:lnTo>
                <a:lnTo>
                  <a:pt x="10579" y="0"/>
                </a:lnTo>
                <a:lnTo>
                  <a:pt x="261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1747686" y="9627158"/>
            <a:ext cx="8991" cy="0"/>
          </a:xfrm>
          <a:custGeom>
            <a:avLst/>
            <a:gdLst/>
            <a:ahLst/>
            <a:cxnLst/>
            <a:rect l="l" t="t" r="r" b="b"/>
            <a:pathLst>
              <a:path w="8991">
                <a:moveTo>
                  <a:pt x="8991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1809744" y="9627158"/>
            <a:ext cx="74041" cy="0"/>
          </a:xfrm>
          <a:custGeom>
            <a:avLst/>
            <a:gdLst/>
            <a:ahLst/>
            <a:cxnLst/>
            <a:rect l="l" t="t" r="r" b="b"/>
            <a:pathLst>
              <a:path w="74041">
                <a:moveTo>
                  <a:pt x="74041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1830993" y="9627158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10579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1968961" y="9627158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355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1972517" y="9674331"/>
            <a:ext cx="155562" cy="0"/>
          </a:xfrm>
          <a:custGeom>
            <a:avLst/>
            <a:gdLst/>
            <a:ahLst/>
            <a:cxnLst/>
            <a:rect l="l" t="t" r="r" b="b"/>
            <a:pathLst>
              <a:path w="155562">
                <a:moveTo>
                  <a:pt x="0" y="0"/>
                </a:moveTo>
                <a:lnTo>
                  <a:pt x="155562" y="0"/>
                </a:lnTo>
                <a:lnTo>
                  <a:pt x="146392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979536" y="9627158"/>
            <a:ext cx="48768" cy="47167"/>
          </a:xfrm>
          <a:custGeom>
            <a:avLst/>
            <a:gdLst/>
            <a:ahLst/>
            <a:cxnLst/>
            <a:rect l="l" t="t" r="r" b="b"/>
            <a:pathLst>
              <a:path w="48768" h="47167">
                <a:moveTo>
                  <a:pt x="0" y="0"/>
                </a:moveTo>
                <a:lnTo>
                  <a:pt x="48768" y="0"/>
                </a:lnTo>
                <a:lnTo>
                  <a:pt x="48768" y="4716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2021940" y="9627158"/>
            <a:ext cx="10668" cy="0"/>
          </a:xfrm>
          <a:custGeom>
            <a:avLst/>
            <a:gdLst/>
            <a:ahLst/>
            <a:cxnLst/>
            <a:rect l="l" t="t" r="r" b="b"/>
            <a:pathLst>
              <a:path w="10668">
                <a:moveTo>
                  <a:pt x="0" y="0"/>
                </a:moveTo>
                <a:lnTo>
                  <a:pt x="10668" y="0"/>
                </a:lnTo>
                <a:lnTo>
                  <a:pt x="6362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2032610" y="9627158"/>
            <a:ext cx="21247" cy="0"/>
          </a:xfrm>
          <a:custGeom>
            <a:avLst/>
            <a:gdLst/>
            <a:ahLst/>
            <a:cxnLst/>
            <a:rect l="l" t="t" r="r" b="b"/>
            <a:pathLst>
              <a:path w="21247">
                <a:moveTo>
                  <a:pt x="0" y="0"/>
                </a:moveTo>
                <a:lnTo>
                  <a:pt x="21247" y="0"/>
                </a:lnTo>
                <a:lnTo>
                  <a:pt x="1057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2053857" y="9627158"/>
            <a:ext cx="31826" cy="0"/>
          </a:xfrm>
          <a:custGeom>
            <a:avLst/>
            <a:gdLst/>
            <a:ahLst/>
            <a:cxnLst/>
            <a:rect l="l" t="t" r="r" b="b"/>
            <a:pathLst>
              <a:path w="31826">
                <a:moveTo>
                  <a:pt x="0" y="0"/>
                </a:moveTo>
                <a:lnTo>
                  <a:pt x="31826" y="0"/>
                </a:lnTo>
                <a:lnTo>
                  <a:pt x="21158" y="0"/>
                </a:lnTo>
                <a:lnTo>
                  <a:pt x="2733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2078287" y="9627163"/>
            <a:ext cx="0" cy="47167"/>
          </a:xfrm>
          <a:custGeom>
            <a:avLst/>
            <a:gdLst/>
            <a:ahLst/>
            <a:cxnLst/>
            <a:rect l="l" t="t" r="r" b="b"/>
            <a:pathLst>
              <a:path h="47167">
                <a:moveTo>
                  <a:pt x="0" y="47167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2085681" y="9627158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2096258" y="9627158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2106837" y="9627158"/>
            <a:ext cx="21247" cy="0"/>
          </a:xfrm>
          <a:custGeom>
            <a:avLst/>
            <a:gdLst/>
            <a:ahLst/>
            <a:cxnLst/>
            <a:rect l="l" t="t" r="r" b="b"/>
            <a:pathLst>
              <a:path w="21247">
                <a:moveTo>
                  <a:pt x="10668" y="0"/>
                </a:moveTo>
                <a:lnTo>
                  <a:pt x="21247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2128081" y="9627158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2128081" y="9627163"/>
            <a:ext cx="118033" cy="47167"/>
          </a:xfrm>
          <a:custGeom>
            <a:avLst/>
            <a:gdLst/>
            <a:ahLst/>
            <a:cxnLst/>
            <a:rect l="l" t="t" r="r" b="b"/>
            <a:pathLst>
              <a:path w="118033" h="47167">
                <a:moveTo>
                  <a:pt x="0" y="47167"/>
                </a:moveTo>
                <a:lnTo>
                  <a:pt x="118033" y="47167"/>
                </a:lnTo>
                <a:lnTo>
                  <a:pt x="118033" y="0"/>
                </a:lnTo>
                <a:lnTo>
                  <a:pt x="68046" y="0"/>
                </a:lnTo>
                <a:lnTo>
                  <a:pt x="68046" y="4716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2131264" y="9627158"/>
            <a:ext cx="7391" cy="0"/>
          </a:xfrm>
          <a:custGeom>
            <a:avLst/>
            <a:gdLst/>
            <a:ahLst/>
            <a:cxnLst/>
            <a:rect l="l" t="t" r="r" b="b"/>
            <a:pathLst>
              <a:path w="7391">
                <a:moveTo>
                  <a:pt x="0" y="0"/>
                </a:moveTo>
                <a:lnTo>
                  <a:pt x="7391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2131263" y="9627158"/>
            <a:ext cx="11887" cy="0"/>
          </a:xfrm>
          <a:custGeom>
            <a:avLst/>
            <a:gdLst/>
            <a:ahLst/>
            <a:cxnLst/>
            <a:rect l="l" t="t" r="r" b="b"/>
            <a:pathLst>
              <a:path w="11887">
                <a:moveTo>
                  <a:pt x="11887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2138658" y="9627158"/>
            <a:ext cx="4495" cy="0"/>
          </a:xfrm>
          <a:custGeom>
            <a:avLst/>
            <a:gdLst/>
            <a:ahLst/>
            <a:cxnLst/>
            <a:rect l="l" t="t" r="r" b="b"/>
            <a:pathLst>
              <a:path w="4495">
                <a:moveTo>
                  <a:pt x="0" y="0"/>
                </a:moveTo>
                <a:lnTo>
                  <a:pt x="4495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138658" y="9627158"/>
            <a:ext cx="21247" cy="0"/>
          </a:xfrm>
          <a:custGeom>
            <a:avLst/>
            <a:gdLst/>
            <a:ahLst/>
            <a:cxnLst/>
            <a:rect l="l" t="t" r="r" b="b"/>
            <a:pathLst>
              <a:path w="21247">
                <a:moveTo>
                  <a:pt x="0" y="0"/>
                </a:moveTo>
                <a:lnTo>
                  <a:pt x="21247" y="0"/>
                </a:lnTo>
                <a:lnTo>
                  <a:pt x="1066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159905" y="9627158"/>
            <a:ext cx="21247" cy="0"/>
          </a:xfrm>
          <a:custGeom>
            <a:avLst/>
            <a:gdLst/>
            <a:ahLst/>
            <a:cxnLst/>
            <a:rect l="l" t="t" r="r" b="b"/>
            <a:pathLst>
              <a:path w="21247">
                <a:moveTo>
                  <a:pt x="0" y="0"/>
                </a:moveTo>
                <a:lnTo>
                  <a:pt x="21247" y="0"/>
                </a:lnTo>
                <a:lnTo>
                  <a:pt x="1057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181150" y="9627158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3746" y="0"/>
                </a:moveTo>
                <a:lnTo>
                  <a:pt x="0" y="0"/>
                </a:lnTo>
                <a:lnTo>
                  <a:pt x="10579" y="0"/>
                </a:lnTo>
                <a:lnTo>
                  <a:pt x="374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2191730" y="9627158"/>
            <a:ext cx="10668" cy="0"/>
          </a:xfrm>
          <a:custGeom>
            <a:avLst/>
            <a:gdLst/>
            <a:ahLst/>
            <a:cxnLst/>
            <a:rect l="l" t="t" r="r" b="b"/>
            <a:pathLst>
              <a:path w="10668">
                <a:moveTo>
                  <a:pt x="1498" y="0"/>
                </a:moveTo>
                <a:lnTo>
                  <a:pt x="10667" y="0"/>
                </a:lnTo>
                <a:lnTo>
                  <a:pt x="0" y="0"/>
                </a:lnTo>
                <a:lnTo>
                  <a:pt x="440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2223552" y="9627158"/>
            <a:ext cx="21247" cy="0"/>
          </a:xfrm>
          <a:custGeom>
            <a:avLst/>
            <a:gdLst/>
            <a:ahLst/>
            <a:cxnLst/>
            <a:rect l="l" t="t" r="r" b="b"/>
            <a:pathLst>
              <a:path w="21247">
                <a:moveTo>
                  <a:pt x="0" y="0"/>
                </a:moveTo>
                <a:lnTo>
                  <a:pt x="21247" y="0"/>
                </a:lnTo>
                <a:lnTo>
                  <a:pt x="1488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2243954" y="9627158"/>
            <a:ext cx="11430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2158" y="0"/>
                </a:moveTo>
                <a:lnTo>
                  <a:pt x="11429" y="0"/>
                </a:lnTo>
                <a:lnTo>
                  <a:pt x="850" y="0"/>
                </a:lnTo>
                <a:lnTo>
                  <a:pt x="1142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2246110" y="9627158"/>
            <a:ext cx="661847" cy="47167"/>
          </a:xfrm>
          <a:custGeom>
            <a:avLst/>
            <a:gdLst/>
            <a:ahLst/>
            <a:cxnLst/>
            <a:rect l="l" t="t" r="r" b="b"/>
            <a:pathLst>
              <a:path w="661847" h="47167">
                <a:moveTo>
                  <a:pt x="622909" y="0"/>
                </a:moveTo>
                <a:lnTo>
                  <a:pt x="661847" y="0"/>
                </a:lnTo>
                <a:lnTo>
                  <a:pt x="661847" y="47167"/>
                </a:lnTo>
                <a:lnTo>
                  <a:pt x="0" y="4716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2249394" y="9627158"/>
            <a:ext cx="59055" cy="0"/>
          </a:xfrm>
          <a:custGeom>
            <a:avLst/>
            <a:gdLst/>
            <a:ahLst/>
            <a:cxnLst/>
            <a:rect l="l" t="t" r="r" b="b"/>
            <a:pathLst>
              <a:path w="59055">
                <a:moveTo>
                  <a:pt x="5981" y="0"/>
                </a:moveTo>
                <a:lnTo>
                  <a:pt x="59055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297871" y="9627158"/>
            <a:ext cx="10579" cy="47167"/>
          </a:xfrm>
          <a:custGeom>
            <a:avLst/>
            <a:gdLst/>
            <a:ahLst/>
            <a:cxnLst/>
            <a:rect l="l" t="t" r="r" b="b"/>
            <a:pathLst>
              <a:path w="10579" h="47167">
                <a:moveTo>
                  <a:pt x="4025" y="0"/>
                </a:moveTo>
                <a:lnTo>
                  <a:pt x="10579" y="0"/>
                </a:lnTo>
                <a:lnTo>
                  <a:pt x="0" y="0"/>
                </a:lnTo>
                <a:lnTo>
                  <a:pt x="4025" y="0"/>
                </a:lnTo>
                <a:lnTo>
                  <a:pt x="4025" y="4716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2308451" y="9627158"/>
            <a:ext cx="21247" cy="0"/>
          </a:xfrm>
          <a:custGeom>
            <a:avLst/>
            <a:gdLst/>
            <a:ahLst/>
            <a:cxnLst/>
            <a:rect l="l" t="t" r="r" b="b"/>
            <a:pathLst>
              <a:path w="21247">
                <a:moveTo>
                  <a:pt x="0" y="0"/>
                </a:moveTo>
                <a:lnTo>
                  <a:pt x="21247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2319027" y="9627158"/>
            <a:ext cx="42494" cy="0"/>
          </a:xfrm>
          <a:custGeom>
            <a:avLst/>
            <a:gdLst/>
            <a:ahLst/>
            <a:cxnLst/>
            <a:rect l="l" t="t" r="r" b="b"/>
            <a:pathLst>
              <a:path w="42494">
                <a:moveTo>
                  <a:pt x="0" y="0"/>
                </a:moveTo>
                <a:lnTo>
                  <a:pt x="42494" y="0"/>
                </a:lnTo>
                <a:lnTo>
                  <a:pt x="21247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2350941" y="9627158"/>
            <a:ext cx="31826" cy="0"/>
          </a:xfrm>
          <a:custGeom>
            <a:avLst/>
            <a:gdLst/>
            <a:ahLst/>
            <a:cxnLst/>
            <a:rect l="l" t="t" r="r" b="b"/>
            <a:pathLst>
              <a:path w="31826">
                <a:moveTo>
                  <a:pt x="10579" y="0"/>
                </a:moveTo>
                <a:lnTo>
                  <a:pt x="31826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2361520" y="9627158"/>
            <a:ext cx="31826" cy="0"/>
          </a:xfrm>
          <a:custGeom>
            <a:avLst/>
            <a:gdLst/>
            <a:ahLst/>
            <a:cxnLst/>
            <a:rect l="l" t="t" r="r" b="b"/>
            <a:pathLst>
              <a:path w="31826">
                <a:moveTo>
                  <a:pt x="0" y="0"/>
                </a:moveTo>
                <a:lnTo>
                  <a:pt x="31826" y="0"/>
                </a:lnTo>
                <a:lnTo>
                  <a:pt x="2910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2382767" y="9627158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2393344" y="9627158"/>
            <a:ext cx="53073" cy="0"/>
          </a:xfrm>
          <a:custGeom>
            <a:avLst/>
            <a:gdLst/>
            <a:ahLst/>
            <a:cxnLst/>
            <a:rect l="l" t="t" r="r" b="b"/>
            <a:pathLst>
              <a:path w="53073">
                <a:moveTo>
                  <a:pt x="0" y="0"/>
                </a:moveTo>
                <a:lnTo>
                  <a:pt x="53073" y="0"/>
                </a:lnTo>
                <a:lnTo>
                  <a:pt x="42405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2393344" y="9627158"/>
            <a:ext cx="180644" cy="0"/>
          </a:xfrm>
          <a:custGeom>
            <a:avLst/>
            <a:gdLst/>
            <a:ahLst/>
            <a:cxnLst/>
            <a:rect l="l" t="t" r="r" b="b"/>
            <a:pathLst>
              <a:path w="180644">
                <a:moveTo>
                  <a:pt x="0" y="0"/>
                </a:moveTo>
                <a:lnTo>
                  <a:pt x="18064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2446414" y="9627158"/>
            <a:ext cx="116725" cy="0"/>
          </a:xfrm>
          <a:custGeom>
            <a:avLst/>
            <a:gdLst/>
            <a:ahLst/>
            <a:cxnLst/>
            <a:rect l="l" t="t" r="r" b="b"/>
            <a:pathLst>
              <a:path w="116725">
                <a:moveTo>
                  <a:pt x="0" y="0"/>
                </a:moveTo>
                <a:lnTo>
                  <a:pt x="116725" y="0"/>
                </a:lnTo>
                <a:lnTo>
                  <a:pt x="106045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546664" y="9627158"/>
            <a:ext cx="27051" cy="0"/>
          </a:xfrm>
          <a:custGeom>
            <a:avLst/>
            <a:gdLst/>
            <a:ahLst/>
            <a:cxnLst/>
            <a:rect l="l" t="t" r="r" b="b"/>
            <a:pathLst>
              <a:path w="27050">
                <a:moveTo>
                  <a:pt x="16471" y="0"/>
                </a:moveTo>
                <a:lnTo>
                  <a:pt x="27050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563141" y="9627158"/>
            <a:ext cx="10566" cy="0"/>
          </a:xfrm>
          <a:custGeom>
            <a:avLst/>
            <a:gdLst/>
            <a:ahLst/>
            <a:cxnLst/>
            <a:rect l="l" t="t" r="r" b="b"/>
            <a:pathLst>
              <a:path w="10566">
                <a:moveTo>
                  <a:pt x="10007" y="0"/>
                </a:moveTo>
                <a:lnTo>
                  <a:pt x="0" y="0"/>
                </a:lnTo>
                <a:lnTo>
                  <a:pt x="10566" y="0"/>
                </a:lnTo>
                <a:lnTo>
                  <a:pt x="10007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573714" y="9627158"/>
            <a:ext cx="279" cy="0"/>
          </a:xfrm>
          <a:custGeom>
            <a:avLst/>
            <a:gdLst/>
            <a:ahLst/>
            <a:cxnLst/>
            <a:rect l="l" t="t" r="r" b="b"/>
            <a:pathLst>
              <a:path w="279">
                <a:moveTo>
                  <a:pt x="279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2573714" y="9627158"/>
            <a:ext cx="127292" cy="0"/>
          </a:xfrm>
          <a:custGeom>
            <a:avLst/>
            <a:gdLst/>
            <a:ahLst/>
            <a:cxnLst/>
            <a:rect l="l" t="t" r="r" b="b"/>
            <a:pathLst>
              <a:path w="127292">
                <a:moveTo>
                  <a:pt x="279" y="0"/>
                </a:moveTo>
                <a:lnTo>
                  <a:pt x="0" y="0"/>
                </a:lnTo>
                <a:lnTo>
                  <a:pt x="127292" y="0"/>
                </a:lnTo>
                <a:lnTo>
                  <a:pt x="116712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2701008" y="9627158"/>
            <a:ext cx="67386" cy="0"/>
          </a:xfrm>
          <a:custGeom>
            <a:avLst/>
            <a:gdLst/>
            <a:ahLst/>
            <a:cxnLst/>
            <a:rect l="l" t="t" r="r" b="b"/>
            <a:pathLst>
              <a:path w="67386">
                <a:moveTo>
                  <a:pt x="0" y="0"/>
                </a:moveTo>
                <a:lnTo>
                  <a:pt x="6738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2754083" y="9627158"/>
            <a:ext cx="9448" cy="0"/>
          </a:xfrm>
          <a:custGeom>
            <a:avLst/>
            <a:gdLst/>
            <a:ahLst/>
            <a:cxnLst/>
            <a:rect l="l" t="t" r="r" b="b"/>
            <a:pathLst>
              <a:path w="9448">
                <a:moveTo>
                  <a:pt x="9448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2764743" y="9627158"/>
            <a:ext cx="19380" cy="0"/>
          </a:xfrm>
          <a:custGeom>
            <a:avLst/>
            <a:gdLst/>
            <a:ahLst/>
            <a:cxnLst/>
            <a:rect l="l" t="t" r="r" b="b"/>
            <a:pathLst>
              <a:path w="19380">
                <a:moveTo>
                  <a:pt x="8712" y="0"/>
                </a:moveTo>
                <a:lnTo>
                  <a:pt x="0" y="0"/>
                </a:lnTo>
                <a:lnTo>
                  <a:pt x="1938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775325" y="9627158"/>
            <a:ext cx="22936" cy="0"/>
          </a:xfrm>
          <a:custGeom>
            <a:avLst/>
            <a:gdLst/>
            <a:ahLst/>
            <a:cxnLst/>
            <a:rect l="l" t="t" r="r" b="b"/>
            <a:pathLst>
              <a:path w="22936">
                <a:moveTo>
                  <a:pt x="0" y="0"/>
                </a:moveTo>
                <a:lnTo>
                  <a:pt x="2293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785902" y="9627158"/>
            <a:ext cx="4864" cy="0"/>
          </a:xfrm>
          <a:custGeom>
            <a:avLst/>
            <a:gdLst/>
            <a:ahLst/>
            <a:cxnLst/>
            <a:rect l="l" t="t" r="r" b="b"/>
            <a:pathLst>
              <a:path w="4864">
                <a:moveTo>
                  <a:pt x="0" y="0"/>
                </a:moveTo>
                <a:lnTo>
                  <a:pt x="486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2796573" y="9627158"/>
            <a:ext cx="52971" cy="0"/>
          </a:xfrm>
          <a:custGeom>
            <a:avLst/>
            <a:gdLst/>
            <a:ahLst/>
            <a:cxnLst/>
            <a:rect l="l" t="t" r="r" b="b"/>
            <a:pathLst>
              <a:path w="52971">
                <a:moveTo>
                  <a:pt x="0" y="0"/>
                </a:moveTo>
                <a:lnTo>
                  <a:pt x="52971" y="0"/>
                </a:lnTo>
                <a:lnTo>
                  <a:pt x="5232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2849549" y="9627158"/>
            <a:ext cx="10668" cy="0"/>
          </a:xfrm>
          <a:custGeom>
            <a:avLst/>
            <a:gdLst/>
            <a:ahLst/>
            <a:cxnLst/>
            <a:rect l="l" t="t" r="r" b="b"/>
            <a:pathLst>
              <a:path w="10668">
                <a:moveTo>
                  <a:pt x="0" y="0"/>
                </a:moveTo>
                <a:lnTo>
                  <a:pt x="10668" y="0"/>
                </a:lnTo>
                <a:lnTo>
                  <a:pt x="721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2851233" y="9627158"/>
            <a:ext cx="8978" cy="0"/>
          </a:xfrm>
          <a:custGeom>
            <a:avLst/>
            <a:gdLst/>
            <a:ahLst/>
            <a:cxnLst/>
            <a:rect l="l" t="t" r="r" b="b"/>
            <a:pathLst>
              <a:path w="8978">
                <a:moveTo>
                  <a:pt x="4775" y="0"/>
                </a:moveTo>
                <a:lnTo>
                  <a:pt x="8978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852919" y="9627158"/>
            <a:ext cx="7302" cy="0"/>
          </a:xfrm>
          <a:custGeom>
            <a:avLst/>
            <a:gdLst/>
            <a:ahLst/>
            <a:cxnLst/>
            <a:rect l="l" t="t" r="r" b="b"/>
            <a:pathLst>
              <a:path w="7302">
                <a:moveTo>
                  <a:pt x="2247" y="0"/>
                </a:moveTo>
                <a:lnTo>
                  <a:pt x="7302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2860219" y="9627158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2869020" y="9627158"/>
            <a:ext cx="23025" cy="0"/>
          </a:xfrm>
          <a:custGeom>
            <a:avLst/>
            <a:gdLst/>
            <a:ahLst/>
            <a:cxnLst/>
            <a:rect l="l" t="t" r="r" b="b"/>
            <a:pathLst>
              <a:path w="23025">
                <a:moveTo>
                  <a:pt x="0" y="0"/>
                </a:moveTo>
                <a:lnTo>
                  <a:pt x="23025" y="0"/>
                </a:lnTo>
                <a:lnTo>
                  <a:pt x="12357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2892046" y="9627158"/>
            <a:ext cx="42405" cy="0"/>
          </a:xfrm>
          <a:custGeom>
            <a:avLst/>
            <a:gdLst/>
            <a:ahLst/>
            <a:cxnLst/>
            <a:rect l="l" t="t" r="r" b="b"/>
            <a:pathLst>
              <a:path w="42405">
                <a:moveTo>
                  <a:pt x="0" y="0"/>
                </a:moveTo>
                <a:lnTo>
                  <a:pt x="42405" y="0"/>
                </a:lnTo>
                <a:lnTo>
                  <a:pt x="3182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2902623" y="9627158"/>
            <a:ext cx="127393" cy="0"/>
          </a:xfrm>
          <a:custGeom>
            <a:avLst/>
            <a:gdLst/>
            <a:ahLst/>
            <a:cxnLst/>
            <a:rect l="l" t="t" r="r" b="b"/>
            <a:pathLst>
              <a:path w="127393">
                <a:moveTo>
                  <a:pt x="0" y="0"/>
                </a:moveTo>
                <a:lnTo>
                  <a:pt x="127393" y="0"/>
                </a:lnTo>
                <a:lnTo>
                  <a:pt x="3182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2907957" y="9627163"/>
            <a:ext cx="206857" cy="47167"/>
          </a:xfrm>
          <a:custGeom>
            <a:avLst/>
            <a:gdLst/>
            <a:ahLst/>
            <a:cxnLst/>
            <a:rect l="l" t="t" r="r" b="b"/>
            <a:pathLst>
              <a:path w="206857" h="47167">
                <a:moveTo>
                  <a:pt x="0" y="47167"/>
                </a:moveTo>
                <a:lnTo>
                  <a:pt x="169138" y="47167"/>
                </a:lnTo>
                <a:lnTo>
                  <a:pt x="169138" y="0"/>
                </a:lnTo>
                <a:lnTo>
                  <a:pt x="206857" y="0"/>
                </a:lnTo>
                <a:lnTo>
                  <a:pt x="11137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902623" y="9627158"/>
            <a:ext cx="8229" cy="0"/>
          </a:xfrm>
          <a:custGeom>
            <a:avLst/>
            <a:gdLst/>
            <a:ahLst/>
            <a:cxnLst/>
            <a:rect l="l" t="t" r="r" b="b"/>
            <a:pathLst>
              <a:path w="8229">
                <a:moveTo>
                  <a:pt x="0" y="0"/>
                </a:moveTo>
                <a:lnTo>
                  <a:pt x="822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3030011" y="9627158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3040588" y="9627158"/>
            <a:ext cx="36512" cy="0"/>
          </a:xfrm>
          <a:custGeom>
            <a:avLst/>
            <a:gdLst/>
            <a:ahLst/>
            <a:cxnLst/>
            <a:rect l="l" t="t" r="r" b="b"/>
            <a:pathLst>
              <a:path w="36512">
                <a:moveTo>
                  <a:pt x="0" y="0"/>
                </a:moveTo>
                <a:lnTo>
                  <a:pt x="36512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3077093" y="9627158"/>
            <a:ext cx="59804" cy="47167"/>
          </a:xfrm>
          <a:custGeom>
            <a:avLst/>
            <a:gdLst/>
            <a:ahLst/>
            <a:cxnLst/>
            <a:rect l="l" t="t" r="r" b="b"/>
            <a:pathLst>
              <a:path w="59804" h="47167">
                <a:moveTo>
                  <a:pt x="37718" y="0"/>
                </a:moveTo>
                <a:lnTo>
                  <a:pt x="59804" y="0"/>
                </a:lnTo>
                <a:lnTo>
                  <a:pt x="59804" y="47167"/>
                </a:lnTo>
                <a:lnTo>
                  <a:pt x="0" y="4716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3072411" y="9627158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0" y="0"/>
                </a:moveTo>
                <a:lnTo>
                  <a:pt x="1057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3136059" y="9627158"/>
            <a:ext cx="850" cy="0"/>
          </a:xfrm>
          <a:custGeom>
            <a:avLst/>
            <a:gdLst/>
            <a:ahLst/>
            <a:cxnLst/>
            <a:rect l="l" t="t" r="r" b="b"/>
            <a:pathLst>
              <a:path w="850">
                <a:moveTo>
                  <a:pt x="0" y="0"/>
                </a:moveTo>
                <a:lnTo>
                  <a:pt x="85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2573992" y="9361900"/>
            <a:ext cx="102768" cy="265252"/>
          </a:xfrm>
          <a:custGeom>
            <a:avLst/>
            <a:gdLst/>
            <a:ahLst/>
            <a:cxnLst/>
            <a:rect l="l" t="t" r="r" b="b"/>
            <a:pathLst>
              <a:path w="102768" h="265252">
                <a:moveTo>
                  <a:pt x="102679" y="23583"/>
                </a:moveTo>
                <a:lnTo>
                  <a:pt x="64490" y="23583"/>
                </a:lnTo>
                <a:lnTo>
                  <a:pt x="81064" y="0"/>
                </a:lnTo>
                <a:lnTo>
                  <a:pt x="86296" y="0"/>
                </a:lnTo>
                <a:lnTo>
                  <a:pt x="102679" y="23583"/>
                </a:lnTo>
                <a:lnTo>
                  <a:pt x="102768" y="206387"/>
                </a:lnTo>
                <a:lnTo>
                  <a:pt x="0" y="206387"/>
                </a:lnTo>
                <a:lnTo>
                  <a:pt x="0" y="26525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2638487" y="9385480"/>
            <a:ext cx="88" cy="182803"/>
          </a:xfrm>
          <a:custGeom>
            <a:avLst/>
            <a:gdLst/>
            <a:ahLst/>
            <a:cxnLst/>
            <a:rect l="l" t="t" r="r" b="b"/>
            <a:pathLst>
              <a:path w="88" h="182803">
                <a:moveTo>
                  <a:pt x="88" y="182803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2669184" y="9361896"/>
            <a:ext cx="135255" cy="206387"/>
          </a:xfrm>
          <a:custGeom>
            <a:avLst/>
            <a:gdLst/>
            <a:ahLst/>
            <a:cxnLst/>
            <a:rect l="l" t="t" r="r" b="b"/>
            <a:pathLst>
              <a:path w="135255" h="206387">
                <a:moveTo>
                  <a:pt x="7581" y="206387"/>
                </a:moveTo>
                <a:lnTo>
                  <a:pt x="0" y="206387"/>
                </a:lnTo>
                <a:lnTo>
                  <a:pt x="135255" y="206387"/>
                </a:lnTo>
                <a:lnTo>
                  <a:pt x="135153" y="23583"/>
                </a:lnTo>
                <a:lnTo>
                  <a:pt x="118681" y="0"/>
                </a:lnTo>
                <a:lnTo>
                  <a:pt x="113449" y="0"/>
                </a:lnTo>
                <a:lnTo>
                  <a:pt x="96964" y="23583"/>
                </a:lnTo>
                <a:lnTo>
                  <a:pt x="135153" y="2358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2766146" y="9385480"/>
            <a:ext cx="101" cy="182803"/>
          </a:xfrm>
          <a:custGeom>
            <a:avLst/>
            <a:gdLst/>
            <a:ahLst/>
            <a:cxnLst/>
            <a:rect l="l" t="t" r="r" b="b"/>
            <a:pathLst>
              <a:path w="101" h="182803">
                <a:moveTo>
                  <a:pt x="101" y="182803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2796571" y="9568281"/>
            <a:ext cx="32575" cy="58877"/>
          </a:xfrm>
          <a:custGeom>
            <a:avLst/>
            <a:gdLst/>
            <a:ahLst/>
            <a:cxnLst/>
            <a:rect l="l" t="t" r="r" b="b"/>
            <a:pathLst>
              <a:path w="32575" h="58877">
                <a:moveTo>
                  <a:pt x="32575" y="58877"/>
                </a:moveTo>
                <a:lnTo>
                  <a:pt x="32575" y="0"/>
                </a:lnTo>
                <a:lnTo>
                  <a:pt x="0" y="0"/>
                </a:lnTo>
                <a:lnTo>
                  <a:pt x="7861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2829142" y="9568281"/>
            <a:ext cx="39878" cy="58877"/>
          </a:xfrm>
          <a:custGeom>
            <a:avLst/>
            <a:gdLst/>
            <a:ahLst/>
            <a:cxnLst/>
            <a:rect l="l" t="t" r="r" b="b"/>
            <a:pathLst>
              <a:path w="39877" h="58877">
                <a:moveTo>
                  <a:pt x="39877" y="58877"/>
                </a:moveTo>
                <a:lnTo>
                  <a:pt x="39877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2737886" y="7804111"/>
            <a:ext cx="83489" cy="14414"/>
          </a:xfrm>
          <a:custGeom>
            <a:avLst/>
            <a:gdLst/>
            <a:ahLst/>
            <a:cxnLst/>
            <a:rect l="l" t="t" r="r" b="b"/>
            <a:pathLst>
              <a:path w="83489" h="14414">
                <a:moveTo>
                  <a:pt x="83489" y="0"/>
                </a:moveTo>
                <a:lnTo>
                  <a:pt x="76377" y="3556"/>
                </a:lnTo>
                <a:lnTo>
                  <a:pt x="76187" y="3644"/>
                </a:lnTo>
                <a:lnTo>
                  <a:pt x="68694" y="6172"/>
                </a:lnTo>
                <a:lnTo>
                  <a:pt x="60566" y="8978"/>
                </a:lnTo>
                <a:lnTo>
                  <a:pt x="60375" y="8978"/>
                </a:lnTo>
                <a:lnTo>
                  <a:pt x="51854" y="10858"/>
                </a:lnTo>
                <a:lnTo>
                  <a:pt x="43713" y="12636"/>
                </a:lnTo>
                <a:lnTo>
                  <a:pt x="43522" y="12636"/>
                </a:lnTo>
                <a:lnTo>
                  <a:pt x="35191" y="13576"/>
                </a:lnTo>
                <a:lnTo>
                  <a:pt x="27800" y="14325"/>
                </a:lnTo>
                <a:lnTo>
                  <a:pt x="27609" y="14414"/>
                </a:lnTo>
                <a:lnTo>
                  <a:pt x="20218" y="14224"/>
                </a:lnTo>
                <a:lnTo>
                  <a:pt x="14224" y="14135"/>
                </a:lnTo>
                <a:lnTo>
                  <a:pt x="13754" y="14224"/>
                </a:lnTo>
                <a:lnTo>
                  <a:pt x="8051" y="12915"/>
                </a:lnTo>
                <a:lnTo>
                  <a:pt x="4025" y="11976"/>
                </a:lnTo>
                <a:lnTo>
                  <a:pt x="3467" y="11798"/>
                </a:lnTo>
                <a:lnTo>
                  <a:pt x="0" y="963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2610209" y="7797185"/>
            <a:ext cx="93700" cy="21336"/>
          </a:xfrm>
          <a:custGeom>
            <a:avLst/>
            <a:gdLst/>
            <a:ahLst/>
            <a:cxnLst/>
            <a:rect l="l" t="t" r="r" b="b"/>
            <a:pathLst>
              <a:path w="93700" h="21335">
                <a:moveTo>
                  <a:pt x="93700" y="0"/>
                </a:moveTo>
                <a:lnTo>
                  <a:pt x="89204" y="3924"/>
                </a:lnTo>
                <a:lnTo>
                  <a:pt x="88836" y="4114"/>
                </a:lnTo>
                <a:lnTo>
                  <a:pt x="83502" y="6921"/>
                </a:lnTo>
                <a:lnTo>
                  <a:pt x="76568" y="10579"/>
                </a:lnTo>
                <a:lnTo>
                  <a:pt x="76288" y="10579"/>
                </a:lnTo>
                <a:lnTo>
                  <a:pt x="68808" y="13106"/>
                </a:lnTo>
                <a:lnTo>
                  <a:pt x="60566" y="15913"/>
                </a:lnTo>
                <a:lnTo>
                  <a:pt x="60375" y="15913"/>
                </a:lnTo>
                <a:lnTo>
                  <a:pt x="51955" y="17780"/>
                </a:lnTo>
                <a:lnTo>
                  <a:pt x="43713" y="19558"/>
                </a:lnTo>
                <a:lnTo>
                  <a:pt x="35293" y="20497"/>
                </a:lnTo>
                <a:lnTo>
                  <a:pt x="27800" y="21247"/>
                </a:lnTo>
                <a:lnTo>
                  <a:pt x="27622" y="21336"/>
                </a:lnTo>
                <a:lnTo>
                  <a:pt x="20218" y="21158"/>
                </a:lnTo>
                <a:lnTo>
                  <a:pt x="14236" y="21056"/>
                </a:lnTo>
                <a:lnTo>
                  <a:pt x="13855" y="21158"/>
                </a:lnTo>
                <a:lnTo>
                  <a:pt x="8051" y="19837"/>
                </a:lnTo>
                <a:lnTo>
                  <a:pt x="4127" y="18910"/>
                </a:lnTo>
                <a:lnTo>
                  <a:pt x="3467" y="18719"/>
                </a:lnTo>
                <a:lnTo>
                  <a:pt x="0" y="1656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621540" y="7780704"/>
            <a:ext cx="62712" cy="14325"/>
          </a:xfrm>
          <a:custGeom>
            <a:avLst/>
            <a:gdLst/>
            <a:ahLst/>
            <a:cxnLst/>
            <a:rect l="l" t="t" r="r" b="b"/>
            <a:pathLst>
              <a:path w="62712" h="14325">
                <a:moveTo>
                  <a:pt x="62712" y="101"/>
                </a:moveTo>
                <a:lnTo>
                  <a:pt x="55600" y="0"/>
                </a:lnTo>
                <a:lnTo>
                  <a:pt x="55410" y="0"/>
                </a:lnTo>
                <a:lnTo>
                  <a:pt x="48298" y="850"/>
                </a:lnTo>
                <a:lnTo>
                  <a:pt x="39966" y="1689"/>
                </a:lnTo>
                <a:lnTo>
                  <a:pt x="39789" y="1689"/>
                </a:lnTo>
                <a:lnTo>
                  <a:pt x="31635" y="3568"/>
                </a:lnTo>
                <a:lnTo>
                  <a:pt x="23126" y="5346"/>
                </a:lnTo>
                <a:lnTo>
                  <a:pt x="22936" y="5346"/>
                </a:lnTo>
                <a:lnTo>
                  <a:pt x="14782" y="8153"/>
                </a:lnTo>
                <a:lnTo>
                  <a:pt x="7302" y="10680"/>
                </a:lnTo>
                <a:lnTo>
                  <a:pt x="7111" y="10769"/>
                </a:lnTo>
                <a:lnTo>
                  <a:pt x="0" y="14325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2638202" y="7791752"/>
            <a:ext cx="38569" cy="9271"/>
          </a:xfrm>
          <a:custGeom>
            <a:avLst/>
            <a:gdLst/>
            <a:ahLst/>
            <a:cxnLst/>
            <a:rect l="l" t="t" r="r" b="b"/>
            <a:pathLst>
              <a:path w="38569" h="9271">
                <a:moveTo>
                  <a:pt x="0" y="9271"/>
                </a:moveTo>
                <a:lnTo>
                  <a:pt x="1587" y="7683"/>
                </a:lnTo>
                <a:lnTo>
                  <a:pt x="1778" y="7493"/>
                </a:lnTo>
                <a:lnTo>
                  <a:pt x="3835" y="6362"/>
                </a:lnTo>
                <a:lnTo>
                  <a:pt x="6553" y="4864"/>
                </a:lnTo>
                <a:lnTo>
                  <a:pt x="9639" y="3746"/>
                </a:lnTo>
                <a:lnTo>
                  <a:pt x="13004" y="2527"/>
                </a:lnTo>
                <a:lnTo>
                  <a:pt x="16573" y="1778"/>
                </a:lnTo>
                <a:lnTo>
                  <a:pt x="19938" y="939"/>
                </a:lnTo>
                <a:lnTo>
                  <a:pt x="23495" y="469"/>
                </a:lnTo>
                <a:lnTo>
                  <a:pt x="26581" y="101"/>
                </a:lnTo>
                <a:lnTo>
                  <a:pt x="29768" y="101"/>
                </a:lnTo>
                <a:lnTo>
                  <a:pt x="32384" y="101"/>
                </a:lnTo>
                <a:lnTo>
                  <a:pt x="35013" y="469"/>
                </a:lnTo>
                <a:lnTo>
                  <a:pt x="36779" y="850"/>
                </a:lnTo>
                <a:lnTo>
                  <a:pt x="36969" y="939"/>
                </a:lnTo>
                <a:lnTo>
                  <a:pt x="38569" y="177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2638480" y="7798121"/>
            <a:ext cx="38658" cy="9271"/>
          </a:xfrm>
          <a:custGeom>
            <a:avLst/>
            <a:gdLst/>
            <a:ahLst/>
            <a:cxnLst/>
            <a:rect l="l" t="t" r="r" b="b"/>
            <a:pathLst>
              <a:path w="38658" h="9271">
                <a:moveTo>
                  <a:pt x="38658" y="0"/>
                </a:moveTo>
                <a:lnTo>
                  <a:pt x="36969" y="1587"/>
                </a:lnTo>
                <a:lnTo>
                  <a:pt x="36791" y="1777"/>
                </a:lnTo>
                <a:lnTo>
                  <a:pt x="34823" y="2908"/>
                </a:lnTo>
                <a:lnTo>
                  <a:pt x="32105" y="4406"/>
                </a:lnTo>
                <a:lnTo>
                  <a:pt x="31915" y="4406"/>
                </a:lnTo>
                <a:lnTo>
                  <a:pt x="28930" y="5524"/>
                </a:lnTo>
                <a:lnTo>
                  <a:pt x="25654" y="6743"/>
                </a:lnTo>
                <a:lnTo>
                  <a:pt x="22085" y="7581"/>
                </a:lnTo>
                <a:lnTo>
                  <a:pt x="18719" y="8331"/>
                </a:lnTo>
                <a:lnTo>
                  <a:pt x="15163" y="8801"/>
                </a:lnTo>
                <a:lnTo>
                  <a:pt x="12077" y="9169"/>
                </a:lnTo>
                <a:lnTo>
                  <a:pt x="8890" y="9169"/>
                </a:lnTo>
                <a:lnTo>
                  <a:pt x="6273" y="9169"/>
                </a:lnTo>
                <a:lnTo>
                  <a:pt x="3644" y="8801"/>
                </a:lnTo>
                <a:lnTo>
                  <a:pt x="1879" y="8420"/>
                </a:lnTo>
                <a:lnTo>
                  <a:pt x="1587" y="8420"/>
                </a:lnTo>
                <a:lnTo>
                  <a:pt x="0" y="758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2684259" y="7780811"/>
            <a:ext cx="20866" cy="4673"/>
          </a:xfrm>
          <a:custGeom>
            <a:avLst/>
            <a:gdLst/>
            <a:ahLst/>
            <a:cxnLst/>
            <a:rect l="l" t="t" r="r" b="b"/>
            <a:pathLst>
              <a:path w="20866" h="4673">
                <a:moveTo>
                  <a:pt x="20866" y="4673"/>
                </a:moveTo>
                <a:lnTo>
                  <a:pt x="17310" y="2514"/>
                </a:lnTo>
                <a:lnTo>
                  <a:pt x="16751" y="2235"/>
                </a:lnTo>
                <a:lnTo>
                  <a:pt x="12725" y="1308"/>
                </a:lnTo>
                <a:lnTo>
                  <a:pt x="7010" y="0"/>
                </a:lnTo>
                <a:lnTo>
                  <a:pt x="6642" y="647"/>
                </a:lnTo>
                <a:lnTo>
                  <a:pt x="558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2739010" y="7780615"/>
            <a:ext cx="93687" cy="21437"/>
          </a:xfrm>
          <a:custGeom>
            <a:avLst/>
            <a:gdLst/>
            <a:ahLst/>
            <a:cxnLst/>
            <a:rect l="l" t="t" r="r" b="b"/>
            <a:pathLst>
              <a:path w="93687" h="21437">
                <a:moveTo>
                  <a:pt x="0" y="21437"/>
                </a:moveTo>
                <a:lnTo>
                  <a:pt x="4495" y="17500"/>
                </a:lnTo>
                <a:lnTo>
                  <a:pt x="4864" y="17221"/>
                </a:lnTo>
                <a:lnTo>
                  <a:pt x="10198" y="14414"/>
                </a:lnTo>
                <a:lnTo>
                  <a:pt x="17132" y="10769"/>
                </a:lnTo>
                <a:lnTo>
                  <a:pt x="17411" y="10769"/>
                </a:lnTo>
                <a:lnTo>
                  <a:pt x="24892" y="8242"/>
                </a:lnTo>
                <a:lnTo>
                  <a:pt x="33134" y="5435"/>
                </a:lnTo>
                <a:lnTo>
                  <a:pt x="33324" y="5435"/>
                </a:lnTo>
                <a:lnTo>
                  <a:pt x="41744" y="3657"/>
                </a:lnTo>
                <a:lnTo>
                  <a:pt x="49987" y="1778"/>
                </a:lnTo>
                <a:lnTo>
                  <a:pt x="58496" y="939"/>
                </a:lnTo>
                <a:lnTo>
                  <a:pt x="65900" y="101"/>
                </a:lnTo>
                <a:lnTo>
                  <a:pt x="66078" y="0"/>
                </a:lnTo>
                <a:lnTo>
                  <a:pt x="73482" y="190"/>
                </a:lnTo>
                <a:lnTo>
                  <a:pt x="79463" y="381"/>
                </a:lnTo>
                <a:lnTo>
                  <a:pt x="79844" y="190"/>
                </a:lnTo>
                <a:lnTo>
                  <a:pt x="85648" y="1498"/>
                </a:lnTo>
                <a:lnTo>
                  <a:pt x="89573" y="2438"/>
                </a:lnTo>
                <a:lnTo>
                  <a:pt x="90233" y="2717"/>
                </a:lnTo>
                <a:lnTo>
                  <a:pt x="93687" y="486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2774951" y="7798125"/>
            <a:ext cx="29768" cy="9169"/>
          </a:xfrm>
          <a:custGeom>
            <a:avLst/>
            <a:gdLst/>
            <a:ahLst/>
            <a:cxnLst/>
            <a:rect l="l" t="t" r="r" b="b"/>
            <a:pathLst>
              <a:path w="29768" h="9169">
                <a:moveTo>
                  <a:pt x="0" y="9169"/>
                </a:moveTo>
                <a:lnTo>
                  <a:pt x="3187" y="9169"/>
                </a:lnTo>
                <a:lnTo>
                  <a:pt x="6273" y="8788"/>
                </a:lnTo>
                <a:lnTo>
                  <a:pt x="9829" y="8331"/>
                </a:lnTo>
                <a:lnTo>
                  <a:pt x="13195" y="7581"/>
                </a:lnTo>
                <a:lnTo>
                  <a:pt x="16662" y="6731"/>
                </a:lnTo>
                <a:lnTo>
                  <a:pt x="20129" y="5511"/>
                </a:lnTo>
                <a:lnTo>
                  <a:pt x="23126" y="4394"/>
                </a:lnTo>
                <a:lnTo>
                  <a:pt x="25933" y="2895"/>
                </a:lnTo>
                <a:lnTo>
                  <a:pt x="26492" y="2616"/>
                </a:lnTo>
                <a:lnTo>
                  <a:pt x="27051" y="2057"/>
                </a:lnTo>
                <a:lnTo>
                  <a:pt x="28359" y="1028"/>
                </a:lnTo>
                <a:lnTo>
                  <a:pt x="2976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2765775" y="7791757"/>
            <a:ext cx="38658" cy="9271"/>
          </a:xfrm>
          <a:custGeom>
            <a:avLst/>
            <a:gdLst/>
            <a:ahLst/>
            <a:cxnLst/>
            <a:rect l="l" t="t" r="r" b="b"/>
            <a:pathLst>
              <a:path w="38658" h="9271">
                <a:moveTo>
                  <a:pt x="38658" y="1777"/>
                </a:moveTo>
                <a:lnTo>
                  <a:pt x="37071" y="939"/>
                </a:lnTo>
                <a:lnTo>
                  <a:pt x="36791" y="838"/>
                </a:lnTo>
                <a:lnTo>
                  <a:pt x="35013" y="469"/>
                </a:lnTo>
                <a:lnTo>
                  <a:pt x="32575" y="0"/>
                </a:lnTo>
                <a:lnTo>
                  <a:pt x="32397" y="88"/>
                </a:lnTo>
                <a:lnTo>
                  <a:pt x="29768" y="88"/>
                </a:lnTo>
                <a:lnTo>
                  <a:pt x="26682" y="88"/>
                </a:lnTo>
                <a:lnTo>
                  <a:pt x="23495" y="469"/>
                </a:lnTo>
                <a:lnTo>
                  <a:pt x="20027" y="939"/>
                </a:lnTo>
                <a:lnTo>
                  <a:pt x="16573" y="1777"/>
                </a:lnTo>
                <a:lnTo>
                  <a:pt x="13106" y="2527"/>
                </a:lnTo>
                <a:lnTo>
                  <a:pt x="9740" y="3746"/>
                </a:lnTo>
                <a:lnTo>
                  <a:pt x="6743" y="4864"/>
                </a:lnTo>
                <a:lnTo>
                  <a:pt x="6553" y="4864"/>
                </a:lnTo>
                <a:lnTo>
                  <a:pt x="3848" y="6362"/>
                </a:lnTo>
                <a:lnTo>
                  <a:pt x="1879" y="7492"/>
                </a:lnTo>
                <a:lnTo>
                  <a:pt x="1689" y="7670"/>
                </a:lnTo>
                <a:lnTo>
                  <a:pt x="0" y="927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2522979" y="7757589"/>
            <a:ext cx="391058" cy="324231"/>
          </a:xfrm>
          <a:custGeom>
            <a:avLst/>
            <a:gdLst/>
            <a:ahLst/>
            <a:cxnLst/>
            <a:rect l="l" t="t" r="r" b="b"/>
            <a:pathLst>
              <a:path w="391058" h="324230">
                <a:moveTo>
                  <a:pt x="273126" y="88455"/>
                </a:moveTo>
                <a:lnTo>
                  <a:pt x="273126" y="324231"/>
                </a:lnTo>
                <a:lnTo>
                  <a:pt x="0" y="324231"/>
                </a:lnTo>
                <a:lnTo>
                  <a:pt x="0" y="88455"/>
                </a:lnTo>
                <a:lnTo>
                  <a:pt x="117944" y="0"/>
                </a:lnTo>
                <a:lnTo>
                  <a:pt x="391058" y="0"/>
                </a:lnTo>
                <a:lnTo>
                  <a:pt x="273126" y="88455"/>
                </a:lnTo>
                <a:lnTo>
                  <a:pt x="242519" y="88455"/>
                </a:lnTo>
                <a:lnTo>
                  <a:pt x="298399" y="4652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2735179" y="7808785"/>
            <a:ext cx="2705" cy="66649"/>
          </a:xfrm>
          <a:custGeom>
            <a:avLst/>
            <a:gdLst/>
            <a:ahLst/>
            <a:cxnLst/>
            <a:rect l="l" t="t" r="r" b="b"/>
            <a:pathLst>
              <a:path w="2705" h="66649">
                <a:moveTo>
                  <a:pt x="2705" y="4965"/>
                </a:moveTo>
                <a:lnTo>
                  <a:pt x="88" y="0"/>
                </a:lnTo>
                <a:lnTo>
                  <a:pt x="0" y="6664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2522984" y="7804114"/>
            <a:ext cx="86487" cy="41935"/>
          </a:xfrm>
          <a:custGeom>
            <a:avLst/>
            <a:gdLst/>
            <a:ahLst/>
            <a:cxnLst/>
            <a:rect l="l" t="t" r="r" b="b"/>
            <a:pathLst>
              <a:path w="86487" h="41935">
                <a:moveTo>
                  <a:pt x="85077" y="21805"/>
                </a:moveTo>
                <a:lnTo>
                  <a:pt x="84607" y="4394"/>
                </a:lnTo>
                <a:lnTo>
                  <a:pt x="86487" y="0"/>
                </a:lnTo>
                <a:lnTo>
                  <a:pt x="30695" y="41935"/>
                </a:lnTo>
                <a:lnTo>
                  <a:pt x="0" y="41935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2553681" y="7846044"/>
            <a:ext cx="211810" cy="29387"/>
          </a:xfrm>
          <a:custGeom>
            <a:avLst/>
            <a:gdLst/>
            <a:ahLst/>
            <a:cxnLst/>
            <a:rect l="l" t="t" r="r" b="b"/>
            <a:pathLst>
              <a:path w="211810" h="29387">
                <a:moveTo>
                  <a:pt x="0" y="0"/>
                </a:moveTo>
                <a:lnTo>
                  <a:pt x="0" y="29387"/>
                </a:lnTo>
                <a:lnTo>
                  <a:pt x="211810" y="29387"/>
                </a:lnTo>
                <a:lnTo>
                  <a:pt x="21181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2607594" y="7808506"/>
            <a:ext cx="647" cy="66929"/>
          </a:xfrm>
          <a:custGeom>
            <a:avLst/>
            <a:gdLst/>
            <a:ahLst/>
            <a:cxnLst/>
            <a:rect l="l" t="t" r="r" b="b"/>
            <a:pathLst>
              <a:path w="647" h="66928">
                <a:moveTo>
                  <a:pt x="0" y="66929"/>
                </a:moveTo>
                <a:lnTo>
                  <a:pt x="647" y="132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2703912" y="7790637"/>
            <a:ext cx="3835" cy="84797"/>
          </a:xfrm>
          <a:custGeom>
            <a:avLst/>
            <a:gdLst/>
            <a:ahLst/>
            <a:cxnLst/>
            <a:rect l="l" t="t" r="r" b="b"/>
            <a:pathLst>
              <a:path w="3835" h="84797">
                <a:moveTo>
                  <a:pt x="3835" y="84797"/>
                </a:moveTo>
                <a:lnTo>
                  <a:pt x="3835" y="0"/>
                </a:lnTo>
                <a:lnTo>
                  <a:pt x="0" y="655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2608247" y="7809826"/>
            <a:ext cx="1968" cy="3924"/>
          </a:xfrm>
          <a:custGeom>
            <a:avLst/>
            <a:gdLst/>
            <a:ahLst/>
            <a:cxnLst/>
            <a:rect l="l" t="t" r="r" b="b"/>
            <a:pathLst>
              <a:path w="1968" h="3924">
                <a:moveTo>
                  <a:pt x="1968" y="3924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2667965" y="7780811"/>
            <a:ext cx="16294" cy="22644"/>
          </a:xfrm>
          <a:custGeom>
            <a:avLst/>
            <a:gdLst/>
            <a:ahLst/>
            <a:cxnLst/>
            <a:rect l="l" t="t" r="r" b="b"/>
            <a:pathLst>
              <a:path w="16294" h="22644">
                <a:moveTo>
                  <a:pt x="0" y="22644"/>
                </a:moveTo>
                <a:lnTo>
                  <a:pt x="0" y="11036"/>
                </a:lnTo>
                <a:lnTo>
                  <a:pt x="1629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621540" y="7768642"/>
            <a:ext cx="35293" cy="26390"/>
          </a:xfrm>
          <a:custGeom>
            <a:avLst/>
            <a:gdLst/>
            <a:ahLst/>
            <a:cxnLst/>
            <a:rect l="l" t="t" r="r" b="b"/>
            <a:pathLst>
              <a:path w="35293" h="26390">
                <a:moveTo>
                  <a:pt x="0" y="26390"/>
                </a:moveTo>
                <a:lnTo>
                  <a:pt x="35293" y="0"/>
                </a:lnTo>
                <a:lnTo>
                  <a:pt x="35293" y="1497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636992" y="7801025"/>
            <a:ext cx="1206" cy="3086"/>
          </a:xfrm>
          <a:custGeom>
            <a:avLst/>
            <a:gdLst/>
            <a:ahLst/>
            <a:cxnLst/>
            <a:rect l="l" t="t" r="r" b="b"/>
            <a:pathLst>
              <a:path w="1206" h="3086">
                <a:moveTo>
                  <a:pt x="368" y="3086"/>
                </a:moveTo>
                <a:lnTo>
                  <a:pt x="0" y="2616"/>
                </a:lnTo>
                <a:lnTo>
                  <a:pt x="120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676766" y="7793535"/>
            <a:ext cx="1498" cy="4584"/>
          </a:xfrm>
          <a:custGeom>
            <a:avLst/>
            <a:gdLst/>
            <a:ahLst/>
            <a:cxnLst/>
            <a:rect l="l" t="t" r="r" b="b"/>
            <a:pathLst>
              <a:path w="1498" h="4584">
                <a:moveTo>
                  <a:pt x="0" y="0"/>
                </a:moveTo>
                <a:lnTo>
                  <a:pt x="1498" y="1968"/>
                </a:lnTo>
                <a:lnTo>
                  <a:pt x="368" y="458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637364" y="7804115"/>
            <a:ext cx="1117" cy="1587"/>
          </a:xfrm>
          <a:custGeom>
            <a:avLst/>
            <a:gdLst/>
            <a:ahLst/>
            <a:cxnLst/>
            <a:rect l="l" t="t" r="r" b="b"/>
            <a:pathLst>
              <a:path w="1117" h="1587">
                <a:moveTo>
                  <a:pt x="1117" y="1587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656827" y="7768636"/>
            <a:ext cx="211810" cy="26390"/>
          </a:xfrm>
          <a:custGeom>
            <a:avLst/>
            <a:gdLst/>
            <a:ahLst/>
            <a:cxnLst/>
            <a:rect l="l" t="t" r="r" b="b"/>
            <a:pathLst>
              <a:path w="211810" h="26390">
                <a:moveTo>
                  <a:pt x="0" y="0"/>
                </a:moveTo>
                <a:lnTo>
                  <a:pt x="211810" y="0"/>
                </a:lnTo>
                <a:lnTo>
                  <a:pt x="176618" y="26390"/>
                </a:lnTo>
                <a:lnTo>
                  <a:pt x="178498" y="21996"/>
                </a:lnTo>
                <a:lnTo>
                  <a:pt x="178498" y="2499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2705131" y="7785489"/>
            <a:ext cx="2616" cy="5143"/>
          </a:xfrm>
          <a:custGeom>
            <a:avLst/>
            <a:gdLst/>
            <a:ahLst/>
            <a:cxnLst/>
            <a:rect l="l" t="t" r="r" b="b"/>
            <a:pathLst>
              <a:path w="2616" h="5143">
                <a:moveTo>
                  <a:pt x="2616" y="5143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2735177" y="7802050"/>
            <a:ext cx="3835" cy="8801"/>
          </a:xfrm>
          <a:custGeom>
            <a:avLst/>
            <a:gdLst/>
            <a:ahLst/>
            <a:cxnLst/>
            <a:rect l="l" t="t" r="r" b="b"/>
            <a:pathLst>
              <a:path w="3835" h="8801">
                <a:moveTo>
                  <a:pt x="88" y="8801"/>
                </a:moveTo>
                <a:lnTo>
                  <a:pt x="0" y="6553"/>
                </a:lnTo>
                <a:lnTo>
                  <a:pt x="3835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2832704" y="7785484"/>
            <a:ext cx="2616" cy="5143"/>
          </a:xfrm>
          <a:custGeom>
            <a:avLst/>
            <a:gdLst/>
            <a:ahLst/>
            <a:cxnLst/>
            <a:rect l="l" t="t" r="r" b="b"/>
            <a:pathLst>
              <a:path w="2616" h="5143">
                <a:moveTo>
                  <a:pt x="0" y="0"/>
                </a:moveTo>
                <a:lnTo>
                  <a:pt x="2616" y="514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2735177" y="7808601"/>
            <a:ext cx="88" cy="190"/>
          </a:xfrm>
          <a:custGeom>
            <a:avLst/>
            <a:gdLst/>
            <a:ahLst/>
            <a:cxnLst/>
            <a:rect l="l" t="t" r="r" b="b"/>
            <a:pathLst>
              <a:path w="88" h="190">
                <a:moveTo>
                  <a:pt x="88" y="19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2758663" y="7807289"/>
            <a:ext cx="16294" cy="11049"/>
          </a:xfrm>
          <a:custGeom>
            <a:avLst/>
            <a:gdLst/>
            <a:ahLst/>
            <a:cxnLst/>
            <a:rect l="l" t="t" r="r" b="b"/>
            <a:pathLst>
              <a:path w="16294" h="11049">
                <a:moveTo>
                  <a:pt x="0" y="11048"/>
                </a:moveTo>
                <a:lnTo>
                  <a:pt x="1629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2804438" y="7793536"/>
            <a:ext cx="1498" cy="4584"/>
          </a:xfrm>
          <a:custGeom>
            <a:avLst/>
            <a:gdLst/>
            <a:ahLst/>
            <a:cxnLst/>
            <a:rect l="l" t="t" r="r" b="b"/>
            <a:pathLst>
              <a:path w="1498" h="4584">
                <a:moveTo>
                  <a:pt x="279" y="4584"/>
                </a:moveTo>
                <a:lnTo>
                  <a:pt x="1498" y="1968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2764660" y="7801023"/>
            <a:ext cx="10287" cy="6273"/>
          </a:xfrm>
          <a:custGeom>
            <a:avLst/>
            <a:gdLst/>
            <a:ahLst/>
            <a:cxnLst/>
            <a:rect l="l" t="t" r="r" b="b"/>
            <a:pathLst>
              <a:path w="10287" h="6273">
                <a:moveTo>
                  <a:pt x="1117" y="0"/>
                </a:moveTo>
                <a:lnTo>
                  <a:pt x="0" y="2616"/>
                </a:lnTo>
                <a:lnTo>
                  <a:pt x="1485" y="4673"/>
                </a:lnTo>
                <a:lnTo>
                  <a:pt x="5054" y="5892"/>
                </a:lnTo>
                <a:lnTo>
                  <a:pt x="10286" y="627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2796105" y="8019859"/>
            <a:ext cx="84048" cy="61963"/>
          </a:xfrm>
          <a:custGeom>
            <a:avLst/>
            <a:gdLst/>
            <a:ahLst/>
            <a:cxnLst/>
            <a:rect l="l" t="t" r="r" b="b"/>
            <a:pathLst>
              <a:path w="84048" h="61963">
                <a:moveTo>
                  <a:pt x="0" y="61963"/>
                </a:moveTo>
                <a:lnTo>
                  <a:pt x="84048" y="61963"/>
                </a:lnTo>
                <a:lnTo>
                  <a:pt x="84048" y="0"/>
                </a:lnTo>
                <a:lnTo>
                  <a:pt x="39776" y="0"/>
                </a:lnTo>
                <a:lnTo>
                  <a:pt x="39776" y="6196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2880156" y="7757591"/>
            <a:ext cx="116344" cy="324231"/>
          </a:xfrm>
          <a:custGeom>
            <a:avLst/>
            <a:gdLst/>
            <a:ahLst/>
            <a:cxnLst/>
            <a:rect l="l" t="t" r="r" b="b"/>
            <a:pathLst>
              <a:path w="116344" h="324230">
                <a:moveTo>
                  <a:pt x="0" y="324231"/>
                </a:moveTo>
                <a:lnTo>
                  <a:pt x="116344" y="324231"/>
                </a:lnTo>
                <a:lnTo>
                  <a:pt x="116344" y="88455"/>
                </a:lnTo>
                <a:lnTo>
                  <a:pt x="101650" y="88"/>
                </a:lnTo>
                <a:lnTo>
                  <a:pt x="3388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2390722" y="8596807"/>
            <a:ext cx="265264" cy="146862"/>
          </a:xfrm>
          <a:custGeom>
            <a:avLst/>
            <a:gdLst/>
            <a:ahLst/>
            <a:cxnLst/>
            <a:rect l="l" t="t" r="r" b="b"/>
            <a:pathLst>
              <a:path w="265264" h="146862">
                <a:moveTo>
                  <a:pt x="0" y="139839"/>
                </a:moveTo>
                <a:lnTo>
                  <a:pt x="0" y="146862"/>
                </a:lnTo>
                <a:lnTo>
                  <a:pt x="0" y="139839"/>
                </a:lnTo>
                <a:lnTo>
                  <a:pt x="0" y="146862"/>
                </a:lnTo>
                <a:lnTo>
                  <a:pt x="191503" y="146862"/>
                </a:lnTo>
                <a:lnTo>
                  <a:pt x="191503" y="73380"/>
                </a:lnTo>
                <a:lnTo>
                  <a:pt x="191503" y="0"/>
                </a:lnTo>
                <a:lnTo>
                  <a:pt x="214350" y="3365"/>
                </a:lnTo>
                <a:lnTo>
                  <a:pt x="234835" y="13855"/>
                </a:lnTo>
                <a:lnTo>
                  <a:pt x="251129" y="30137"/>
                </a:lnTo>
                <a:lnTo>
                  <a:pt x="261620" y="50634"/>
                </a:lnTo>
                <a:lnTo>
                  <a:pt x="265264" y="73380"/>
                </a:lnTo>
                <a:lnTo>
                  <a:pt x="261620" y="96227"/>
                </a:lnTo>
                <a:lnTo>
                  <a:pt x="251129" y="116712"/>
                </a:lnTo>
                <a:lnTo>
                  <a:pt x="234835" y="133007"/>
                </a:lnTo>
                <a:lnTo>
                  <a:pt x="214350" y="143484"/>
                </a:lnTo>
                <a:lnTo>
                  <a:pt x="191503" y="14686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2390722" y="8596997"/>
            <a:ext cx="0" cy="6832"/>
          </a:xfrm>
          <a:custGeom>
            <a:avLst/>
            <a:gdLst/>
            <a:ahLst/>
            <a:cxnLst/>
            <a:rect l="l" t="t" r="r" b="b"/>
            <a:pathLst>
              <a:path h="6832">
                <a:moveTo>
                  <a:pt x="0" y="1777"/>
                </a:moveTo>
                <a:lnTo>
                  <a:pt x="0" y="0"/>
                </a:lnTo>
                <a:lnTo>
                  <a:pt x="0" y="6832"/>
                </a:lnTo>
                <a:lnTo>
                  <a:pt x="0" y="177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2390726" y="8596809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191503" y="0"/>
                </a:moveTo>
                <a:lnTo>
                  <a:pt x="0" y="0"/>
                </a:lnTo>
                <a:lnTo>
                  <a:pt x="0" y="702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2390722" y="8556848"/>
            <a:ext cx="0" cy="7010"/>
          </a:xfrm>
          <a:custGeom>
            <a:avLst/>
            <a:gdLst/>
            <a:ahLst/>
            <a:cxnLst/>
            <a:rect l="l" t="t" r="r" b="b"/>
            <a:pathLst>
              <a:path h="7010">
                <a:moveTo>
                  <a:pt x="0" y="1117"/>
                </a:moveTo>
                <a:lnTo>
                  <a:pt x="0" y="7010"/>
                </a:lnTo>
                <a:lnTo>
                  <a:pt x="0" y="0"/>
                </a:lnTo>
                <a:lnTo>
                  <a:pt x="0" y="111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2390722" y="8417003"/>
            <a:ext cx="191503" cy="146862"/>
          </a:xfrm>
          <a:custGeom>
            <a:avLst/>
            <a:gdLst/>
            <a:ahLst/>
            <a:cxnLst/>
            <a:rect l="l" t="t" r="r" b="b"/>
            <a:pathLst>
              <a:path w="191503" h="146862">
                <a:moveTo>
                  <a:pt x="0" y="0"/>
                </a:moveTo>
                <a:lnTo>
                  <a:pt x="0" y="5994"/>
                </a:lnTo>
                <a:lnTo>
                  <a:pt x="0" y="0"/>
                </a:lnTo>
                <a:lnTo>
                  <a:pt x="191503" y="0"/>
                </a:lnTo>
                <a:lnTo>
                  <a:pt x="191503" y="73482"/>
                </a:lnTo>
                <a:lnTo>
                  <a:pt x="191503" y="146862"/>
                </a:lnTo>
                <a:lnTo>
                  <a:pt x="0" y="146862"/>
                </a:lnTo>
                <a:lnTo>
                  <a:pt x="0" y="13983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2390722" y="8419063"/>
            <a:ext cx="0" cy="4965"/>
          </a:xfrm>
          <a:custGeom>
            <a:avLst/>
            <a:gdLst/>
            <a:ahLst/>
            <a:cxnLst/>
            <a:rect l="l" t="t" r="r" b="b"/>
            <a:pathLst>
              <a:path h="4965">
                <a:moveTo>
                  <a:pt x="0" y="0"/>
                </a:moveTo>
                <a:lnTo>
                  <a:pt x="0" y="4965"/>
                </a:lnTo>
                <a:lnTo>
                  <a:pt x="0" y="392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2582230" y="8416998"/>
            <a:ext cx="73761" cy="146862"/>
          </a:xfrm>
          <a:custGeom>
            <a:avLst/>
            <a:gdLst/>
            <a:ahLst/>
            <a:cxnLst/>
            <a:rect l="l" t="t" r="r" b="b"/>
            <a:pathLst>
              <a:path w="73761" h="146862">
                <a:moveTo>
                  <a:pt x="0" y="146862"/>
                </a:moveTo>
                <a:lnTo>
                  <a:pt x="22834" y="143497"/>
                </a:lnTo>
                <a:lnTo>
                  <a:pt x="43332" y="133007"/>
                </a:lnTo>
                <a:lnTo>
                  <a:pt x="59626" y="116725"/>
                </a:lnTo>
                <a:lnTo>
                  <a:pt x="70104" y="96227"/>
                </a:lnTo>
                <a:lnTo>
                  <a:pt x="73761" y="73482"/>
                </a:lnTo>
                <a:lnTo>
                  <a:pt x="70104" y="50647"/>
                </a:lnTo>
                <a:lnTo>
                  <a:pt x="59626" y="30149"/>
                </a:lnTo>
                <a:lnTo>
                  <a:pt x="43332" y="13855"/>
                </a:lnTo>
                <a:lnTo>
                  <a:pt x="22834" y="3378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2390722" y="8377041"/>
            <a:ext cx="0" cy="7010"/>
          </a:xfrm>
          <a:custGeom>
            <a:avLst/>
            <a:gdLst/>
            <a:ahLst/>
            <a:cxnLst/>
            <a:rect l="l" t="t" r="r" b="b"/>
            <a:pathLst>
              <a:path h="7010">
                <a:moveTo>
                  <a:pt x="0" y="1117"/>
                </a:moveTo>
                <a:lnTo>
                  <a:pt x="0" y="0"/>
                </a:lnTo>
                <a:lnTo>
                  <a:pt x="0" y="7010"/>
                </a:lnTo>
                <a:lnTo>
                  <a:pt x="0" y="111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2390722" y="8237198"/>
            <a:ext cx="191503" cy="146862"/>
          </a:xfrm>
          <a:custGeom>
            <a:avLst/>
            <a:gdLst/>
            <a:ahLst/>
            <a:cxnLst/>
            <a:rect l="l" t="t" r="r" b="b"/>
            <a:pathLst>
              <a:path w="191503" h="146862">
                <a:moveTo>
                  <a:pt x="0" y="139839"/>
                </a:moveTo>
                <a:lnTo>
                  <a:pt x="0" y="146862"/>
                </a:lnTo>
                <a:lnTo>
                  <a:pt x="191503" y="146862"/>
                </a:lnTo>
                <a:lnTo>
                  <a:pt x="191503" y="73482"/>
                </a:lnTo>
                <a:lnTo>
                  <a:pt x="191503" y="0"/>
                </a:lnTo>
                <a:lnTo>
                  <a:pt x="0" y="0"/>
                </a:lnTo>
                <a:lnTo>
                  <a:pt x="0" y="711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2582230" y="8237194"/>
            <a:ext cx="73761" cy="146862"/>
          </a:xfrm>
          <a:custGeom>
            <a:avLst/>
            <a:gdLst/>
            <a:ahLst/>
            <a:cxnLst/>
            <a:rect l="l" t="t" r="r" b="b"/>
            <a:pathLst>
              <a:path w="73761" h="146862">
                <a:moveTo>
                  <a:pt x="0" y="146862"/>
                </a:moveTo>
                <a:lnTo>
                  <a:pt x="22834" y="143586"/>
                </a:lnTo>
                <a:lnTo>
                  <a:pt x="43332" y="133108"/>
                </a:lnTo>
                <a:lnTo>
                  <a:pt x="59626" y="116814"/>
                </a:lnTo>
                <a:lnTo>
                  <a:pt x="70104" y="96227"/>
                </a:lnTo>
                <a:lnTo>
                  <a:pt x="73761" y="73482"/>
                </a:lnTo>
                <a:lnTo>
                  <a:pt x="70104" y="50736"/>
                </a:lnTo>
                <a:lnTo>
                  <a:pt x="59626" y="30149"/>
                </a:lnTo>
                <a:lnTo>
                  <a:pt x="43332" y="13855"/>
                </a:lnTo>
                <a:lnTo>
                  <a:pt x="22834" y="3365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2361140" y="8153617"/>
            <a:ext cx="29489" cy="90601"/>
          </a:xfrm>
          <a:custGeom>
            <a:avLst/>
            <a:gdLst/>
            <a:ahLst/>
            <a:cxnLst/>
            <a:rect l="l" t="t" r="r" b="b"/>
            <a:pathLst>
              <a:path w="29489" h="90601">
                <a:moveTo>
                  <a:pt x="29489" y="90601"/>
                </a:moveTo>
                <a:lnTo>
                  <a:pt x="2948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2390630" y="9096159"/>
            <a:ext cx="0" cy="530999"/>
          </a:xfrm>
          <a:custGeom>
            <a:avLst/>
            <a:gdLst/>
            <a:ahLst/>
            <a:cxnLst/>
            <a:rect l="l" t="t" r="r" b="b"/>
            <a:pathLst>
              <a:path h="530999">
                <a:moveTo>
                  <a:pt x="0" y="53099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2390630" y="8916459"/>
            <a:ext cx="0" cy="46888"/>
          </a:xfrm>
          <a:custGeom>
            <a:avLst/>
            <a:gdLst/>
            <a:ahLst/>
            <a:cxnLst/>
            <a:rect l="l" t="t" r="r" b="b"/>
            <a:pathLst>
              <a:path h="46888">
                <a:moveTo>
                  <a:pt x="0" y="46888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2390630" y="8736647"/>
            <a:ext cx="0" cy="46990"/>
          </a:xfrm>
          <a:custGeom>
            <a:avLst/>
            <a:gdLst/>
            <a:ahLst/>
            <a:cxnLst/>
            <a:rect l="l" t="t" r="r" b="b"/>
            <a:pathLst>
              <a:path h="46990">
                <a:moveTo>
                  <a:pt x="0" y="4699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2390630" y="8556839"/>
            <a:ext cx="0" cy="46990"/>
          </a:xfrm>
          <a:custGeom>
            <a:avLst/>
            <a:gdLst/>
            <a:ahLst/>
            <a:cxnLst/>
            <a:rect l="l" t="t" r="r" b="b"/>
            <a:pathLst>
              <a:path h="46990">
                <a:moveTo>
                  <a:pt x="0" y="4699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2390630" y="8377038"/>
            <a:ext cx="0" cy="46990"/>
          </a:xfrm>
          <a:custGeom>
            <a:avLst/>
            <a:gdLst/>
            <a:ahLst/>
            <a:cxnLst/>
            <a:rect l="l" t="t" r="r" b="b"/>
            <a:pathLst>
              <a:path h="46990">
                <a:moveTo>
                  <a:pt x="0" y="0"/>
                </a:moveTo>
                <a:lnTo>
                  <a:pt x="0" y="4699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2390722" y="9096348"/>
            <a:ext cx="0" cy="6832"/>
          </a:xfrm>
          <a:custGeom>
            <a:avLst/>
            <a:gdLst/>
            <a:ahLst/>
            <a:cxnLst/>
            <a:rect l="l" t="t" r="r" b="b"/>
            <a:pathLst>
              <a:path h="6832">
                <a:moveTo>
                  <a:pt x="0" y="939"/>
                </a:moveTo>
                <a:lnTo>
                  <a:pt x="0" y="0"/>
                </a:lnTo>
                <a:lnTo>
                  <a:pt x="0" y="6832"/>
                </a:lnTo>
                <a:lnTo>
                  <a:pt x="0" y="93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2390722" y="8956325"/>
            <a:ext cx="265264" cy="146862"/>
          </a:xfrm>
          <a:custGeom>
            <a:avLst/>
            <a:gdLst/>
            <a:ahLst/>
            <a:cxnLst/>
            <a:rect l="l" t="t" r="r" b="b"/>
            <a:pathLst>
              <a:path w="265264" h="146862">
                <a:moveTo>
                  <a:pt x="0" y="139839"/>
                </a:moveTo>
                <a:lnTo>
                  <a:pt x="0" y="146862"/>
                </a:lnTo>
                <a:lnTo>
                  <a:pt x="191503" y="146862"/>
                </a:lnTo>
                <a:lnTo>
                  <a:pt x="191503" y="73482"/>
                </a:lnTo>
                <a:lnTo>
                  <a:pt x="191503" y="0"/>
                </a:lnTo>
                <a:lnTo>
                  <a:pt x="214350" y="3365"/>
                </a:lnTo>
                <a:lnTo>
                  <a:pt x="234835" y="13855"/>
                </a:lnTo>
                <a:lnTo>
                  <a:pt x="251129" y="30137"/>
                </a:lnTo>
                <a:lnTo>
                  <a:pt x="261620" y="50736"/>
                </a:lnTo>
                <a:lnTo>
                  <a:pt x="265264" y="73482"/>
                </a:lnTo>
                <a:lnTo>
                  <a:pt x="261620" y="96215"/>
                </a:lnTo>
                <a:lnTo>
                  <a:pt x="251129" y="116814"/>
                </a:lnTo>
                <a:lnTo>
                  <a:pt x="234835" y="133096"/>
                </a:lnTo>
                <a:lnTo>
                  <a:pt x="214350" y="143484"/>
                </a:lnTo>
                <a:lnTo>
                  <a:pt x="191503" y="14686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2390722" y="8958292"/>
            <a:ext cx="0" cy="5143"/>
          </a:xfrm>
          <a:custGeom>
            <a:avLst/>
            <a:gdLst/>
            <a:ahLst/>
            <a:cxnLst/>
            <a:rect l="l" t="t" r="r" b="b"/>
            <a:pathLst>
              <a:path h="5143">
                <a:moveTo>
                  <a:pt x="0" y="4025"/>
                </a:moveTo>
                <a:lnTo>
                  <a:pt x="0" y="5143"/>
                </a:lnTo>
                <a:lnTo>
                  <a:pt x="0" y="0"/>
                </a:lnTo>
                <a:lnTo>
                  <a:pt x="0" y="4025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2390722" y="8956329"/>
            <a:ext cx="191503" cy="7112"/>
          </a:xfrm>
          <a:custGeom>
            <a:avLst/>
            <a:gdLst/>
            <a:ahLst/>
            <a:cxnLst/>
            <a:rect l="l" t="t" r="r" b="b"/>
            <a:pathLst>
              <a:path w="191503" h="7111">
                <a:moveTo>
                  <a:pt x="0" y="7111"/>
                </a:moveTo>
                <a:lnTo>
                  <a:pt x="0" y="0"/>
                </a:lnTo>
                <a:lnTo>
                  <a:pt x="19150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2625564" y="8849996"/>
            <a:ext cx="30416" cy="59626"/>
          </a:xfrm>
          <a:custGeom>
            <a:avLst/>
            <a:gdLst/>
            <a:ahLst/>
            <a:cxnLst/>
            <a:rect l="l" t="t" r="r" b="b"/>
            <a:pathLst>
              <a:path w="30416" h="59626">
                <a:moveTo>
                  <a:pt x="0" y="59626"/>
                </a:moveTo>
                <a:lnTo>
                  <a:pt x="8801" y="53263"/>
                </a:lnTo>
                <a:lnTo>
                  <a:pt x="9918" y="52044"/>
                </a:lnTo>
                <a:lnTo>
                  <a:pt x="16294" y="43332"/>
                </a:lnTo>
                <a:lnTo>
                  <a:pt x="22555" y="34823"/>
                </a:lnTo>
                <a:lnTo>
                  <a:pt x="21437" y="33324"/>
                </a:lnTo>
                <a:lnTo>
                  <a:pt x="26492" y="23215"/>
                </a:lnTo>
                <a:lnTo>
                  <a:pt x="26682" y="23025"/>
                </a:lnTo>
                <a:lnTo>
                  <a:pt x="26771" y="22745"/>
                </a:lnTo>
                <a:lnTo>
                  <a:pt x="28638" y="11417"/>
                </a:lnTo>
                <a:lnTo>
                  <a:pt x="3041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2390722" y="8916366"/>
            <a:ext cx="0" cy="7111"/>
          </a:xfrm>
          <a:custGeom>
            <a:avLst/>
            <a:gdLst/>
            <a:ahLst/>
            <a:cxnLst/>
            <a:rect l="l" t="t" r="r" b="b"/>
            <a:pathLst>
              <a:path h="7111">
                <a:moveTo>
                  <a:pt x="0" y="1117"/>
                </a:moveTo>
                <a:lnTo>
                  <a:pt x="0" y="0"/>
                </a:lnTo>
                <a:lnTo>
                  <a:pt x="0" y="7111"/>
                </a:lnTo>
                <a:lnTo>
                  <a:pt x="0" y="111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2582230" y="8909618"/>
            <a:ext cx="43332" cy="13855"/>
          </a:xfrm>
          <a:custGeom>
            <a:avLst/>
            <a:gdLst/>
            <a:ahLst/>
            <a:cxnLst/>
            <a:rect l="l" t="t" r="r" b="b"/>
            <a:pathLst>
              <a:path w="43332" h="13855">
                <a:moveTo>
                  <a:pt x="0" y="13855"/>
                </a:moveTo>
                <a:lnTo>
                  <a:pt x="22834" y="10490"/>
                </a:lnTo>
                <a:lnTo>
                  <a:pt x="43332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2390721" y="8776619"/>
            <a:ext cx="265264" cy="146862"/>
          </a:xfrm>
          <a:custGeom>
            <a:avLst/>
            <a:gdLst/>
            <a:ahLst/>
            <a:cxnLst/>
            <a:rect l="l" t="t" r="r" b="b"/>
            <a:pathLst>
              <a:path w="265264" h="146862">
                <a:moveTo>
                  <a:pt x="265264" y="73380"/>
                </a:moveTo>
                <a:lnTo>
                  <a:pt x="261620" y="50634"/>
                </a:lnTo>
                <a:lnTo>
                  <a:pt x="251129" y="30035"/>
                </a:lnTo>
                <a:lnTo>
                  <a:pt x="234848" y="13754"/>
                </a:lnTo>
                <a:lnTo>
                  <a:pt x="214350" y="3276"/>
                </a:lnTo>
                <a:lnTo>
                  <a:pt x="191503" y="0"/>
                </a:lnTo>
                <a:lnTo>
                  <a:pt x="191503" y="73380"/>
                </a:lnTo>
                <a:lnTo>
                  <a:pt x="191503" y="146862"/>
                </a:lnTo>
                <a:lnTo>
                  <a:pt x="0" y="146862"/>
                </a:lnTo>
                <a:lnTo>
                  <a:pt x="0" y="13973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2390722" y="8777646"/>
            <a:ext cx="0" cy="5994"/>
          </a:xfrm>
          <a:custGeom>
            <a:avLst/>
            <a:gdLst/>
            <a:ahLst/>
            <a:cxnLst/>
            <a:rect l="l" t="t" r="r" b="b"/>
            <a:pathLst>
              <a:path h="5994">
                <a:moveTo>
                  <a:pt x="0" y="4864"/>
                </a:moveTo>
                <a:lnTo>
                  <a:pt x="0" y="5994"/>
                </a:lnTo>
                <a:lnTo>
                  <a:pt x="0" y="0"/>
                </a:lnTo>
                <a:lnTo>
                  <a:pt x="0" y="486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2390722" y="8776614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7023"/>
                </a:moveTo>
                <a:lnTo>
                  <a:pt x="0" y="0"/>
                </a:lnTo>
                <a:lnTo>
                  <a:pt x="19150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2295911" y="8984499"/>
            <a:ext cx="13474" cy="90512"/>
          </a:xfrm>
          <a:custGeom>
            <a:avLst/>
            <a:gdLst/>
            <a:ahLst/>
            <a:cxnLst/>
            <a:rect l="l" t="t" r="r" b="b"/>
            <a:pathLst>
              <a:path w="13474" h="90512">
                <a:moveTo>
                  <a:pt x="13474" y="90512"/>
                </a:moveTo>
                <a:lnTo>
                  <a:pt x="7302" y="81241"/>
                </a:lnTo>
                <a:lnTo>
                  <a:pt x="6642" y="79933"/>
                </a:lnTo>
                <a:lnTo>
                  <a:pt x="3454" y="69176"/>
                </a:lnTo>
                <a:lnTo>
                  <a:pt x="190" y="58216"/>
                </a:lnTo>
                <a:lnTo>
                  <a:pt x="0" y="56718"/>
                </a:lnTo>
                <a:lnTo>
                  <a:pt x="0" y="45300"/>
                </a:lnTo>
                <a:lnTo>
                  <a:pt x="0" y="33794"/>
                </a:lnTo>
                <a:lnTo>
                  <a:pt x="190" y="32385"/>
                </a:lnTo>
                <a:lnTo>
                  <a:pt x="3454" y="21348"/>
                </a:lnTo>
                <a:lnTo>
                  <a:pt x="6642" y="10668"/>
                </a:lnTo>
                <a:lnTo>
                  <a:pt x="7302" y="9271"/>
                </a:lnTo>
                <a:lnTo>
                  <a:pt x="13474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2199880" y="8984500"/>
            <a:ext cx="13754" cy="58788"/>
          </a:xfrm>
          <a:custGeom>
            <a:avLst/>
            <a:gdLst/>
            <a:ahLst/>
            <a:cxnLst/>
            <a:rect l="l" t="t" r="r" b="b"/>
            <a:pathLst>
              <a:path w="13754" h="58788">
                <a:moveTo>
                  <a:pt x="13754" y="0"/>
                </a:moveTo>
                <a:lnTo>
                  <a:pt x="7581" y="9270"/>
                </a:lnTo>
                <a:lnTo>
                  <a:pt x="6921" y="10667"/>
                </a:lnTo>
                <a:lnTo>
                  <a:pt x="3733" y="21335"/>
                </a:lnTo>
                <a:lnTo>
                  <a:pt x="457" y="32384"/>
                </a:lnTo>
                <a:lnTo>
                  <a:pt x="749" y="33604"/>
                </a:lnTo>
                <a:lnTo>
                  <a:pt x="279" y="45300"/>
                </a:lnTo>
                <a:lnTo>
                  <a:pt x="0" y="51574"/>
                </a:lnTo>
                <a:lnTo>
                  <a:pt x="177" y="52793"/>
                </a:lnTo>
                <a:lnTo>
                  <a:pt x="2235" y="5878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2364983" y="8956323"/>
            <a:ext cx="68046" cy="146862"/>
          </a:xfrm>
          <a:custGeom>
            <a:avLst/>
            <a:gdLst/>
            <a:ahLst/>
            <a:cxnLst/>
            <a:rect l="l" t="t" r="r" b="b"/>
            <a:pathLst>
              <a:path w="68046" h="146862">
                <a:moveTo>
                  <a:pt x="0" y="146862"/>
                </a:moveTo>
                <a:lnTo>
                  <a:pt x="12662" y="144656"/>
                </a:lnTo>
                <a:lnTo>
                  <a:pt x="24290" y="140515"/>
                </a:lnTo>
                <a:lnTo>
                  <a:pt x="33502" y="136753"/>
                </a:lnTo>
                <a:lnTo>
                  <a:pt x="34074" y="135724"/>
                </a:lnTo>
                <a:lnTo>
                  <a:pt x="41465" y="130111"/>
                </a:lnTo>
                <a:lnTo>
                  <a:pt x="45961" y="126733"/>
                </a:lnTo>
                <a:lnTo>
                  <a:pt x="46139" y="126174"/>
                </a:lnTo>
                <a:lnTo>
                  <a:pt x="49796" y="121691"/>
                </a:lnTo>
                <a:lnTo>
                  <a:pt x="54851" y="115506"/>
                </a:lnTo>
                <a:lnTo>
                  <a:pt x="54851" y="115315"/>
                </a:lnTo>
                <a:lnTo>
                  <a:pt x="59067" y="108483"/>
                </a:lnTo>
                <a:lnTo>
                  <a:pt x="61861" y="104000"/>
                </a:lnTo>
                <a:lnTo>
                  <a:pt x="62153" y="103809"/>
                </a:lnTo>
                <a:lnTo>
                  <a:pt x="63931" y="98932"/>
                </a:lnTo>
                <a:lnTo>
                  <a:pt x="65989" y="93230"/>
                </a:lnTo>
                <a:lnTo>
                  <a:pt x="65989" y="92849"/>
                </a:lnTo>
                <a:lnTo>
                  <a:pt x="66929" y="86867"/>
                </a:lnTo>
                <a:lnTo>
                  <a:pt x="68046" y="80314"/>
                </a:lnTo>
                <a:lnTo>
                  <a:pt x="68046" y="80035"/>
                </a:lnTo>
                <a:lnTo>
                  <a:pt x="68046" y="73482"/>
                </a:lnTo>
                <a:lnTo>
                  <a:pt x="68046" y="66840"/>
                </a:lnTo>
                <a:lnTo>
                  <a:pt x="68046" y="66560"/>
                </a:lnTo>
                <a:lnTo>
                  <a:pt x="66929" y="60096"/>
                </a:lnTo>
                <a:lnTo>
                  <a:pt x="65989" y="54013"/>
                </a:lnTo>
                <a:lnTo>
                  <a:pt x="65989" y="53733"/>
                </a:lnTo>
                <a:lnTo>
                  <a:pt x="63931" y="48018"/>
                </a:lnTo>
                <a:lnTo>
                  <a:pt x="62153" y="43154"/>
                </a:lnTo>
                <a:lnTo>
                  <a:pt x="61861" y="42875"/>
                </a:lnTo>
                <a:lnTo>
                  <a:pt x="59067" y="38379"/>
                </a:lnTo>
                <a:lnTo>
                  <a:pt x="54851" y="31635"/>
                </a:lnTo>
                <a:lnTo>
                  <a:pt x="54851" y="31457"/>
                </a:lnTo>
                <a:lnTo>
                  <a:pt x="49796" y="25272"/>
                </a:lnTo>
                <a:lnTo>
                  <a:pt x="46139" y="20688"/>
                </a:lnTo>
                <a:lnTo>
                  <a:pt x="45961" y="20129"/>
                </a:lnTo>
                <a:lnTo>
                  <a:pt x="41465" y="16763"/>
                </a:lnTo>
                <a:lnTo>
                  <a:pt x="34074" y="11239"/>
                </a:lnTo>
                <a:lnTo>
                  <a:pt x="33502" y="10109"/>
                </a:lnTo>
                <a:lnTo>
                  <a:pt x="25273" y="6832"/>
                </a:lnTo>
                <a:lnTo>
                  <a:pt x="13246" y="2412"/>
                </a:lnTo>
                <a:lnTo>
                  <a:pt x="1083" y="155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2202119" y="9043282"/>
            <a:ext cx="162864" cy="59905"/>
          </a:xfrm>
          <a:custGeom>
            <a:avLst/>
            <a:gdLst/>
            <a:ahLst/>
            <a:cxnLst/>
            <a:rect l="l" t="t" r="r" b="b"/>
            <a:pathLst>
              <a:path w="162864" h="59905">
                <a:moveTo>
                  <a:pt x="0" y="0"/>
                </a:moveTo>
                <a:lnTo>
                  <a:pt x="1498" y="10388"/>
                </a:lnTo>
                <a:lnTo>
                  <a:pt x="11518" y="31724"/>
                </a:lnTo>
                <a:lnTo>
                  <a:pt x="26962" y="48209"/>
                </a:lnTo>
                <a:lnTo>
                  <a:pt x="46139" y="57937"/>
                </a:lnTo>
                <a:lnTo>
                  <a:pt x="67106" y="59905"/>
                </a:lnTo>
                <a:lnTo>
                  <a:pt x="162864" y="59905"/>
                </a:lnTo>
                <a:lnTo>
                  <a:pt x="141998" y="57937"/>
                </a:lnTo>
                <a:lnTo>
                  <a:pt x="122707" y="48209"/>
                </a:lnTo>
                <a:lnTo>
                  <a:pt x="120370" y="45770"/>
                </a:lnTo>
                <a:lnTo>
                  <a:pt x="107264" y="3172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2213640" y="8956332"/>
            <a:ext cx="151345" cy="28168"/>
          </a:xfrm>
          <a:custGeom>
            <a:avLst/>
            <a:gdLst/>
            <a:ahLst/>
            <a:cxnLst/>
            <a:rect l="l" t="t" r="r" b="b"/>
            <a:pathLst>
              <a:path w="151345" h="28168">
                <a:moveTo>
                  <a:pt x="95745" y="28168"/>
                </a:moveTo>
                <a:lnTo>
                  <a:pt x="108851" y="14224"/>
                </a:lnTo>
                <a:lnTo>
                  <a:pt x="111188" y="11785"/>
                </a:lnTo>
                <a:lnTo>
                  <a:pt x="130467" y="2057"/>
                </a:lnTo>
                <a:lnTo>
                  <a:pt x="151345" y="0"/>
                </a:lnTo>
                <a:lnTo>
                  <a:pt x="55587" y="0"/>
                </a:lnTo>
                <a:lnTo>
                  <a:pt x="34620" y="2057"/>
                </a:lnTo>
                <a:lnTo>
                  <a:pt x="15443" y="11785"/>
                </a:lnTo>
                <a:lnTo>
                  <a:pt x="0" y="2816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2199872" y="8804794"/>
            <a:ext cx="13766" cy="60553"/>
          </a:xfrm>
          <a:custGeom>
            <a:avLst/>
            <a:gdLst/>
            <a:ahLst/>
            <a:cxnLst/>
            <a:rect l="l" t="t" r="r" b="b"/>
            <a:pathLst>
              <a:path w="13766" h="60553">
                <a:moveTo>
                  <a:pt x="2527" y="60553"/>
                </a:moveTo>
                <a:lnTo>
                  <a:pt x="190" y="53721"/>
                </a:lnTo>
                <a:lnTo>
                  <a:pt x="0" y="52412"/>
                </a:lnTo>
                <a:lnTo>
                  <a:pt x="279" y="45212"/>
                </a:lnTo>
                <a:lnTo>
                  <a:pt x="660" y="33502"/>
                </a:lnTo>
                <a:lnTo>
                  <a:pt x="469" y="32283"/>
                </a:lnTo>
                <a:lnTo>
                  <a:pt x="3746" y="21247"/>
                </a:lnTo>
                <a:lnTo>
                  <a:pt x="6934" y="10566"/>
                </a:lnTo>
                <a:lnTo>
                  <a:pt x="7581" y="9258"/>
                </a:lnTo>
                <a:lnTo>
                  <a:pt x="1376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2295911" y="8804790"/>
            <a:ext cx="13474" cy="90512"/>
          </a:xfrm>
          <a:custGeom>
            <a:avLst/>
            <a:gdLst/>
            <a:ahLst/>
            <a:cxnLst/>
            <a:rect l="l" t="t" r="r" b="b"/>
            <a:pathLst>
              <a:path w="13474" h="90512">
                <a:moveTo>
                  <a:pt x="13474" y="0"/>
                </a:moveTo>
                <a:lnTo>
                  <a:pt x="7302" y="9270"/>
                </a:lnTo>
                <a:lnTo>
                  <a:pt x="3454" y="21247"/>
                </a:lnTo>
                <a:lnTo>
                  <a:pt x="190" y="32296"/>
                </a:lnTo>
                <a:lnTo>
                  <a:pt x="0" y="33693"/>
                </a:lnTo>
                <a:lnTo>
                  <a:pt x="0" y="45211"/>
                </a:lnTo>
                <a:lnTo>
                  <a:pt x="0" y="56718"/>
                </a:lnTo>
                <a:lnTo>
                  <a:pt x="190" y="58127"/>
                </a:lnTo>
                <a:lnTo>
                  <a:pt x="3454" y="69164"/>
                </a:lnTo>
                <a:lnTo>
                  <a:pt x="6642" y="79844"/>
                </a:lnTo>
                <a:lnTo>
                  <a:pt x="7302" y="81241"/>
                </a:lnTo>
                <a:lnTo>
                  <a:pt x="13474" y="9051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2364983" y="8776611"/>
            <a:ext cx="68046" cy="146862"/>
          </a:xfrm>
          <a:custGeom>
            <a:avLst/>
            <a:gdLst/>
            <a:ahLst/>
            <a:cxnLst/>
            <a:rect l="l" t="t" r="r" b="b"/>
            <a:pathLst>
              <a:path w="68046" h="146862">
                <a:moveTo>
                  <a:pt x="0" y="146862"/>
                </a:moveTo>
                <a:lnTo>
                  <a:pt x="12654" y="144612"/>
                </a:lnTo>
                <a:lnTo>
                  <a:pt x="24262" y="140436"/>
                </a:lnTo>
                <a:lnTo>
                  <a:pt x="25273" y="140030"/>
                </a:lnTo>
                <a:lnTo>
                  <a:pt x="33502" y="136753"/>
                </a:lnTo>
                <a:lnTo>
                  <a:pt x="34074" y="135623"/>
                </a:lnTo>
                <a:lnTo>
                  <a:pt x="41465" y="130111"/>
                </a:lnTo>
                <a:lnTo>
                  <a:pt x="45961" y="126733"/>
                </a:lnTo>
                <a:lnTo>
                  <a:pt x="46139" y="126085"/>
                </a:lnTo>
                <a:lnTo>
                  <a:pt x="49796" y="121589"/>
                </a:lnTo>
                <a:lnTo>
                  <a:pt x="54851" y="115417"/>
                </a:lnTo>
                <a:lnTo>
                  <a:pt x="54851" y="115227"/>
                </a:lnTo>
                <a:lnTo>
                  <a:pt x="59067" y="108394"/>
                </a:lnTo>
                <a:lnTo>
                  <a:pt x="61861" y="103987"/>
                </a:lnTo>
                <a:lnTo>
                  <a:pt x="62153" y="103708"/>
                </a:lnTo>
                <a:lnTo>
                  <a:pt x="63931" y="98844"/>
                </a:lnTo>
                <a:lnTo>
                  <a:pt x="65989" y="93141"/>
                </a:lnTo>
                <a:lnTo>
                  <a:pt x="65989" y="92849"/>
                </a:lnTo>
                <a:lnTo>
                  <a:pt x="66929" y="86766"/>
                </a:lnTo>
                <a:lnTo>
                  <a:pt x="68046" y="80213"/>
                </a:lnTo>
                <a:lnTo>
                  <a:pt x="68046" y="80035"/>
                </a:lnTo>
                <a:lnTo>
                  <a:pt x="68046" y="73380"/>
                </a:lnTo>
                <a:lnTo>
                  <a:pt x="68046" y="66738"/>
                </a:lnTo>
                <a:lnTo>
                  <a:pt x="68046" y="66560"/>
                </a:lnTo>
                <a:lnTo>
                  <a:pt x="66929" y="59994"/>
                </a:lnTo>
                <a:lnTo>
                  <a:pt x="65989" y="54013"/>
                </a:lnTo>
                <a:lnTo>
                  <a:pt x="65989" y="53632"/>
                </a:lnTo>
                <a:lnTo>
                  <a:pt x="63931" y="47929"/>
                </a:lnTo>
                <a:lnTo>
                  <a:pt x="62153" y="43053"/>
                </a:lnTo>
                <a:lnTo>
                  <a:pt x="61861" y="42786"/>
                </a:lnTo>
                <a:lnTo>
                  <a:pt x="59067" y="38379"/>
                </a:lnTo>
                <a:lnTo>
                  <a:pt x="54851" y="31546"/>
                </a:lnTo>
                <a:lnTo>
                  <a:pt x="54851" y="31356"/>
                </a:lnTo>
                <a:lnTo>
                  <a:pt x="49796" y="25184"/>
                </a:lnTo>
                <a:lnTo>
                  <a:pt x="46139" y="20688"/>
                </a:lnTo>
                <a:lnTo>
                  <a:pt x="45961" y="20129"/>
                </a:lnTo>
                <a:lnTo>
                  <a:pt x="41465" y="16662"/>
                </a:lnTo>
                <a:lnTo>
                  <a:pt x="34074" y="11137"/>
                </a:lnTo>
                <a:lnTo>
                  <a:pt x="33502" y="10109"/>
                </a:lnTo>
                <a:lnTo>
                  <a:pt x="25273" y="6743"/>
                </a:lnTo>
                <a:lnTo>
                  <a:pt x="13238" y="2326"/>
                </a:lnTo>
                <a:lnTo>
                  <a:pt x="1053" y="143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2213634" y="8776622"/>
            <a:ext cx="151345" cy="28168"/>
          </a:xfrm>
          <a:custGeom>
            <a:avLst/>
            <a:gdLst/>
            <a:ahLst/>
            <a:cxnLst/>
            <a:rect l="l" t="t" r="r" b="b"/>
            <a:pathLst>
              <a:path w="151345" h="28168">
                <a:moveTo>
                  <a:pt x="0" y="28168"/>
                </a:moveTo>
                <a:lnTo>
                  <a:pt x="15443" y="11696"/>
                </a:lnTo>
                <a:lnTo>
                  <a:pt x="34632" y="1955"/>
                </a:lnTo>
                <a:lnTo>
                  <a:pt x="55600" y="0"/>
                </a:lnTo>
                <a:lnTo>
                  <a:pt x="151345" y="0"/>
                </a:lnTo>
                <a:lnTo>
                  <a:pt x="130479" y="1955"/>
                </a:lnTo>
                <a:lnTo>
                  <a:pt x="111188" y="11696"/>
                </a:lnTo>
                <a:lnTo>
                  <a:pt x="108851" y="14122"/>
                </a:lnTo>
                <a:lnTo>
                  <a:pt x="95745" y="2816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2202400" y="8865351"/>
            <a:ext cx="162585" cy="58127"/>
          </a:xfrm>
          <a:custGeom>
            <a:avLst/>
            <a:gdLst/>
            <a:ahLst/>
            <a:cxnLst/>
            <a:rect l="l" t="t" r="r" b="b"/>
            <a:pathLst>
              <a:path w="162585" h="58127">
                <a:moveTo>
                  <a:pt x="106984" y="29946"/>
                </a:moveTo>
                <a:lnTo>
                  <a:pt x="120091" y="43891"/>
                </a:lnTo>
                <a:lnTo>
                  <a:pt x="122428" y="46329"/>
                </a:lnTo>
                <a:lnTo>
                  <a:pt x="141706" y="56057"/>
                </a:lnTo>
                <a:lnTo>
                  <a:pt x="162585" y="58127"/>
                </a:lnTo>
                <a:lnTo>
                  <a:pt x="66827" y="58127"/>
                </a:lnTo>
                <a:lnTo>
                  <a:pt x="45859" y="56057"/>
                </a:lnTo>
                <a:lnTo>
                  <a:pt x="26682" y="46329"/>
                </a:lnTo>
                <a:lnTo>
                  <a:pt x="11239" y="29946"/>
                </a:lnTo>
                <a:lnTo>
                  <a:pt x="1219" y="861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2199872" y="8624989"/>
            <a:ext cx="13766" cy="60553"/>
          </a:xfrm>
          <a:custGeom>
            <a:avLst/>
            <a:gdLst/>
            <a:ahLst/>
            <a:cxnLst/>
            <a:rect l="l" t="t" r="r" b="b"/>
            <a:pathLst>
              <a:path w="13766" h="60553">
                <a:moveTo>
                  <a:pt x="2527" y="60553"/>
                </a:moveTo>
                <a:lnTo>
                  <a:pt x="190" y="53720"/>
                </a:lnTo>
                <a:lnTo>
                  <a:pt x="0" y="52412"/>
                </a:lnTo>
                <a:lnTo>
                  <a:pt x="279" y="45199"/>
                </a:lnTo>
                <a:lnTo>
                  <a:pt x="660" y="33591"/>
                </a:lnTo>
                <a:lnTo>
                  <a:pt x="469" y="32283"/>
                </a:lnTo>
                <a:lnTo>
                  <a:pt x="3746" y="21335"/>
                </a:lnTo>
                <a:lnTo>
                  <a:pt x="6934" y="10667"/>
                </a:lnTo>
                <a:lnTo>
                  <a:pt x="7581" y="9258"/>
                </a:lnTo>
                <a:lnTo>
                  <a:pt x="1376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2295911" y="8624982"/>
            <a:ext cx="13474" cy="90512"/>
          </a:xfrm>
          <a:custGeom>
            <a:avLst/>
            <a:gdLst/>
            <a:ahLst/>
            <a:cxnLst/>
            <a:rect l="l" t="t" r="r" b="b"/>
            <a:pathLst>
              <a:path w="13474" h="90512">
                <a:moveTo>
                  <a:pt x="13474" y="0"/>
                </a:moveTo>
                <a:lnTo>
                  <a:pt x="7302" y="9271"/>
                </a:lnTo>
                <a:lnTo>
                  <a:pt x="6642" y="10668"/>
                </a:lnTo>
                <a:lnTo>
                  <a:pt x="3454" y="21336"/>
                </a:lnTo>
                <a:lnTo>
                  <a:pt x="190" y="32296"/>
                </a:lnTo>
                <a:lnTo>
                  <a:pt x="0" y="33794"/>
                </a:lnTo>
                <a:lnTo>
                  <a:pt x="0" y="45212"/>
                </a:lnTo>
                <a:lnTo>
                  <a:pt x="0" y="56718"/>
                </a:lnTo>
                <a:lnTo>
                  <a:pt x="190" y="58216"/>
                </a:lnTo>
                <a:lnTo>
                  <a:pt x="3454" y="69164"/>
                </a:lnTo>
                <a:lnTo>
                  <a:pt x="6642" y="79844"/>
                </a:lnTo>
                <a:lnTo>
                  <a:pt x="7302" y="81241"/>
                </a:lnTo>
                <a:lnTo>
                  <a:pt x="13474" y="9051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2364983" y="8596805"/>
            <a:ext cx="68046" cy="146862"/>
          </a:xfrm>
          <a:custGeom>
            <a:avLst/>
            <a:gdLst/>
            <a:ahLst/>
            <a:cxnLst/>
            <a:rect l="l" t="t" r="r" b="b"/>
            <a:pathLst>
              <a:path w="68046" h="146862">
                <a:moveTo>
                  <a:pt x="0" y="146862"/>
                </a:moveTo>
                <a:lnTo>
                  <a:pt x="12654" y="144648"/>
                </a:lnTo>
                <a:lnTo>
                  <a:pt x="24262" y="140445"/>
                </a:lnTo>
                <a:lnTo>
                  <a:pt x="25273" y="140030"/>
                </a:lnTo>
                <a:lnTo>
                  <a:pt x="33502" y="136753"/>
                </a:lnTo>
                <a:lnTo>
                  <a:pt x="34074" y="135724"/>
                </a:lnTo>
                <a:lnTo>
                  <a:pt x="41465" y="130111"/>
                </a:lnTo>
                <a:lnTo>
                  <a:pt x="45961" y="126733"/>
                </a:lnTo>
                <a:lnTo>
                  <a:pt x="46139" y="126174"/>
                </a:lnTo>
                <a:lnTo>
                  <a:pt x="49796" y="121691"/>
                </a:lnTo>
                <a:lnTo>
                  <a:pt x="54851" y="115506"/>
                </a:lnTo>
                <a:lnTo>
                  <a:pt x="54851" y="115227"/>
                </a:lnTo>
                <a:lnTo>
                  <a:pt x="59067" y="108483"/>
                </a:lnTo>
                <a:lnTo>
                  <a:pt x="61861" y="104000"/>
                </a:lnTo>
                <a:lnTo>
                  <a:pt x="62153" y="103720"/>
                </a:lnTo>
                <a:lnTo>
                  <a:pt x="63931" y="98844"/>
                </a:lnTo>
                <a:lnTo>
                  <a:pt x="65989" y="93141"/>
                </a:lnTo>
                <a:lnTo>
                  <a:pt x="65989" y="92849"/>
                </a:lnTo>
                <a:lnTo>
                  <a:pt x="66929" y="86779"/>
                </a:lnTo>
                <a:lnTo>
                  <a:pt x="68046" y="80314"/>
                </a:lnTo>
                <a:lnTo>
                  <a:pt x="68046" y="80035"/>
                </a:lnTo>
                <a:lnTo>
                  <a:pt x="68046" y="73380"/>
                </a:lnTo>
                <a:lnTo>
                  <a:pt x="68046" y="66840"/>
                </a:lnTo>
                <a:lnTo>
                  <a:pt x="68046" y="66560"/>
                </a:lnTo>
                <a:lnTo>
                  <a:pt x="66929" y="60007"/>
                </a:lnTo>
                <a:lnTo>
                  <a:pt x="65989" y="54013"/>
                </a:lnTo>
                <a:lnTo>
                  <a:pt x="65989" y="53632"/>
                </a:lnTo>
                <a:lnTo>
                  <a:pt x="63931" y="47929"/>
                </a:lnTo>
                <a:lnTo>
                  <a:pt x="62153" y="43065"/>
                </a:lnTo>
                <a:lnTo>
                  <a:pt x="61861" y="42875"/>
                </a:lnTo>
                <a:lnTo>
                  <a:pt x="59067" y="38379"/>
                </a:lnTo>
                <a:lnTo>
                  <a:pt x="54851" y="31546"/>
                </a:lnTo>
                <a:lnTo>
                  <a:pt x="54851" y="31356"/>
                </a:lnTo>
                <a:lnTo>
                  <a:pt x="49796" y="25184"/>
                </a:lnTo>
                <a:lnTo>
                  <a:pt x="46139" y="20688"/>
                </a:lnTo>
                <a:lnTo>
                  <a:pt x="45961" y="20129"/>
                </a:lnTo>
                <a:lnTo>
                  <a:pt x="41465" y="16763"/>
                </a:lnTo>
                <a:lnTo>
                  <a:pt x="34074" y="11137"/>
                </a:lnTo>
                <a:lnTo>
                  <a:pt x="33502" y="10109"/>
                </a:lnTo>
                <a:lnTo>
                  <a:pt x="25273" y="6743"/>
                </a:lnTo>
                <a:lnTo>
                  <a:pt x="13238" y="2358"/>
                </a:lnTo>
                <a:lnTo>
                  <a:pt x="1053" y="15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2213634" y="8596814"/>
            <a:ext cx="151345" cy="28168"/>
          </a:xfrm>
          <a:custGeom>
            <a:avLst/>
            <a:gdLst/>
            <a:ahLst/>
            <a:cxnLst/>
            <a:rect l="l" t="t" r="r" b="b"/>
            <a:pathLst>
              <a:path w="151345" h="28168">
                <a:moveTo>
                  <a:pt x="0" y="28168"/>
                </a:moveTo>
                <a:lnTo>
                  <a:pt x="15443" y="11696"/>
                </a:lnTo>
                <a:lnTo>
                  <a:pt x="34632" y="1955"/>
                </a:lnTo>
                <a:lnTo>
                  <a:pt x="55600" y="0"/>
                </a:lnTo>
                <a:lnTo>
                  <a:pt x="151345" y="0"/>
                </a:lnTo>
                <a:lnTo>
                  <a:pt x="130479" y="1955"/>
                </a:lnTo>
                <a:lnTo>
                  <a:pt x="111188" y="11696"/>
                </a:lnTo>
                <a:lnTo>
                  <a:pt x="108851" y="14224"/>
                </a:lnTo>
                <a:lnTo>
                  <a:pt x="95745" y="2816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2202400" y="8685547"/>
            <a:ext cx="162585" cy="58115"/>
          </a:xfrm>
          <a:custGeom>
            <a:avLst/>
            <a:gdLst/>
            <a:ahLst/>
            <a:cxnLst/>
            <a:rect l="l" t="t" r="r" b="b"/>
            <a:pathLst>
              <a:path w="162585" h="58115">
                <a:moveTo>
                  <a:pt x="106984" y="29946"/>
                </a:moveTo>
                <a:lnTo>
                  <a:pt x="120091" y="43891"/>
                </a:lnTo>
                <a:lnTo>
                  <a:pt x="122428" y="46329"/>
                </a:lnTo>
                <a:lnTo>
                  <a:pt x="141706" y="56057"/>
                </a:lnTo>
                <a:lnTo>
                  <a:pt x="162585" y="58115"/>
                </a:lnTo>
                <a:lnTo>
                  <a:pt x="66827" y="58115"/>
                </a:lnTo>
                <a:lnTo>
                  <a:pt x="45859" y="56057"/>
                </a:lnTo>
                <a:lnTo>
                  <a:pt x="26682" y="46329"/>
                </a:lnTo>
                <a:lnTo>
                  <a:pt x="11239" y="29946"/>
                </a:lnTo>
                <a:lnTo>
                  <a:pt x="1219" y="861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2199872" y="8445174"/>
            <a:ext cx="13766" cy="60655"/>
          </a:xfrm>
          <a:custGeom>
            <a:avLst/>
            <a:gdLst/>
            <a:ahLst/>
            <a:cxnLst/>
            <a:rect l="l" t="t" r="r" b="b"/>
            <a:pathLst>
              <a:path w="13766" h="60655">
                <a:moveTo>
                  <a:pt x="2527" y="60655"/>
                </a:moveTo>
                <a:lnTo>
                  <a:pt x="190" y="53733"/>
                </a:lnTo>
                <a:lnTo>
                  <a:pt x="0" y="52514"/>
                </a:lnTo>
                <a:lnTo>
                  <a:pt x="279" y="45300"/>
                </a:lnTo>
                <a:lnTo>
                  <a:pt x="660" y="33604"/>
                </a:lnTo>
                <a:lnTo>
                  <a:pt x="469" y="32296"/>
                </a:lnTo>
                <a:lnTo>
                  <a:pt x="3746" y="21348"/>
                </a:lnTo>
                <a:lnTo>
                  <a:pt x="6934" y="10668"/>
                </a:lnTo>
                <a:lnTo>
                  <a:pt x="7581" y="9271"/>
                </a:lnTo>
                <a:lnTo>
                  <a:pt x="1376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2295911" y="8445178"/>
            <a:ext cx="13474" cy="90512"/>
          </a:xfrm>
          <a:custGeom>
            <a:avLst/>
            <a:gdLst/>
            <a:ahLst/>
            <a:cxnLst/>
            <a:rect l="l" t="t" r="r" b="b"/>
            <a:pathLst>
              <a:path w="13474" h="90512">
                <a:moveTo>
                  <a:pt x="13474" y="0"/>
                </a:moveTo>
                <a:lnTo>
                  <a:pt x="7302" y="9271"/>
                </a:lnTo>
                <a:lnTo>
                  <a:pt x="6642" y="10668"/>
                </a:lnTo>
                <a:lnTo>
                  <a:pt x="3454" y="21336"/>
                </a:lnTo>
                <a:lnTo>
                  <a:pt x="190" y="32296"/>
                </a:lnTo>
                <a:lnTo>
                  <a:pt x="0" y="33794"/>
                </a:lnTo>
                <a:lnTo>
                  <a:pt x="0" y="45300"/>
                </a:lnTo>
                <a:lnTo>
                  <a:pt x="0" y="56718"/>
                </a:lnTo>
                <a:lnTo>
                  <a:pt x="190" y="58216"/>
                </a:lnTo>
                <a:lnTo>
                  <a:pt x="3454" y="69176"/>
                </a:lnTo>
                <a:lnTo>
                  <a:pt x="6642" y="79844"/>
                </a:lnTo>
                <a:lnTo>
                  <a:pt x="7302" y="81241"/>
                </a:lnTo>
                <a:lnTo>
                  <a:pt x="13474" y="9051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2364983" y="8416998"/>
            <a:ext cx="68046" cy="146862"/>
          </a:xfrm>
          <a:custGeom>
            <a:avLst/>
            <a:gdLst/>
            <a:ahLst/>
            <a:cxnLst/>
            <a:rect l="l" t="t" r="r" b="b"/>
            <a:pathLst>
              <a:path w="68046" h="146862">
                <a:moveTo>
                  <a:pt x="0" y="146862"/>
                </a:moveTo>
                <a:lnTo>
                  <a:pt x="12662" y="144656"/>
                </a:lnTo>
                <a:lnTo>
                  <a:pt x="24290" y="140515"/>
                </a:lnTo>
                <a:lnTo>
                  <a:pt x="33502" y="136753"/>
                </a:lnTo>
                <a:lnTo>
                  <a:pt x="34074" y="135724"/>
                </a:lnTo>
                <a:lnTo>
                  <a:pt x="41465" y="130111"/>
                </a:lnTo>
                <a:lnTo>
                  <a:pt x="45961" y="126745"/>
                </a:lnTo>
                <a:lnTo>
                  <a:pt x="46139" y="126174"/>
                </a:lnTo>
                <a:lnTo>
                  <a:pt x="49796" y="121691"/>
                </a:lnTo>
                <a:lnTo>
                  <a:pt x="54851" y="115506"/>
                </a:lnTo>
                <a:lnTo>
                  <a:pt x="54851" y="115315"/>
                </a:lnTo>
                <a:lnTo>
                  <a:pt x="59067" y="108483"/>
                </a:lnTo>
                <a:lnTo>
                  <a:pt x="61861" y="104000"/>
                </a:lnTo>
                <a:lnTo>
                  <a:pt x="62153" y="103809"/>
                </a:lnTo>
                <a:lnTo>
                  <a:pt x="63931" y="98945"/>
                </a:lnTo>
                <a:lnTo>
                  <a:pt x="65989" y="93230"/>
                </a:lnTo>
                <a:lnTo>
                  <a:pt x="65989" y="92849"/>
                </a:lnTo>
                <a:lnTo>
                  <a:pt x="66929" y="86867"/>
                </a:lnTo>
                <a:lnTo>
                  <a:pt x="68046" y="80314"/>
                </a:lnTo>
                <a:lnTo>
                  <a:pt x="68046" y="80035"/>
                </a:lnTo>
                <a:lnTo>
                  <a:pt x="68046" y="73482"/>
                </a:lnTo>
                <a:lnTo>
                  <a:pt x="68046" y="66840"/>
                </a:lnTo>
                <a:lnTo>
                  <a:pt x="68046" y="66560"/>
                </a:lnTo>
                <a:lnTo>
                  <a:pt x="66929" y="60096"/>
                </a:lnTo>
                <a:lnTo>
                  <a:pt x="65989" y="54013"/>
                </a:lnTo>
                <a:lnTo>
                  <a:pt x="65989" y="53733"/>
                </a:lnTo>
                <a:lnTo>
                  <a:pt x="63931" y="48018"/>
                </a:lnTo>
                <a:lnTo>
                  <a:pt x="62153" y="43154"/>
                </a:lnTo>
                <a:lnTo>
                  <a:pt x="61861" y="42875"/>
                </a:lnTo>
                <a:lnTo>
                  <a:pt x="59067" y="38379"/>
                </a:lnTo>
                <a:lnTo>
                  <a:pt x="54851" y="31648"/>
                </a:lnTo>
                <a:lnTo>
                  <a:pt x="54851" y="31356"/>
                </a:lnTo>
                <a:lnTo>
                  <a:pt x="49796" y="25184"/>
                </a:lnTo>
                <a:lnTo>
                  <a:pt x="46139" y="20688"/>
                </a:lnTo>
                <a:lnTo>
                  <a:pt x="45961" y="20129"/>
                </a:lnTo>
                <a:lnTo>
                  <a:pt x="41465" y="16763"/>
                </a:lnTo>
                <a:lnTo>
                  <a:pt x="34074" y="11137"/>
                </a:lnTo>
                <a:lnTo>
                  <a:pt x="33502" y="10109"/>
                </a:lnTo>
                <a:lnTo>
                  <a:pt x="25273" y="6832"/>
                </a:lnTo>
                <a:lnTo>
                  <a:pt x="13246" y="2372"/>
                </a:lnTo>
                <a:lnTo>
                  <a:pt x="1083" y="155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2213634" y="8416997"/>
            <a:ext cx="151345" cy="28181"/>
          </a:xfrm>
          <a:custGeom>
            <a:avLst/>
            <a:gdLst/>
            <a:ahLst/>
            <a:cxnLst/>
            <a:rect l="l" t="t" r="r" b="b"/>
            <a:pathLst>
              <a:path w="151345" h="28181">
                <a:moveTo>
                  <a:pt x="0" y="28181"/>
                </a:moveTo>
                <a:lnTo>
                  <a:pt x="15443" y="11798"/>
                </a:lnTo>
                <a:lnTo>
                  <a:pt x="34632" y="2070"/>
                </a:lnTo>
                <a:lnTo>
                  <a:pt x="55600" y="0"/>
                </a:lnTo>
                <a:lnTo>
                  <a:pt x="151345" y="0"/>
                </a:lnTo>
                <a:lnTo>
                  <a:pt x="130479" y="2070"/>
                </a:lnTo>
                <a:lnTo>
                  <a:pt x="111188" y="11798"/>
                </a:lnTo>
                <a:lnTo>
                  <a:pt x="108851" y="14236"/>
                </a:lnTo>
                <a:lnTo>
                  <a:pt x="95745" y="2818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2202400" y="8505831"/>
            <a:ext cx="162585" cy="58026"/>
          </a:xfrm>
          <a:custGeom>
            <a:avLst/>
            <a:gdLst/>
            <a:ahLst/>
            <a:cxnLst/>
            <a:rect l="l" t="t" r="r" b="b"/>
            <a:pathLst>
              <a:path w="162585" h="58026">
                <a:moveTo>
                  <a:pt x="106984" y="29857"/>
                </a:moveTo>
                <a:lnTo>
                  <a:pt x="116624" y="40157"/>
                </a:lnTo>
                <a:lnTo>
                  <a:pt x="122428" y="46329"/>
                </a:lnTo>
                <a:lnTo>
                  <a:pt x="141706" y="56070"/>
                </a:lnTo>
                <a:lnTo>
                  <a:pt x="162585" y="58026"/>
                </a:lnTo>
                <a:lnTo>
                  <a:pt x="66827" y="58026"/>
                </a:lnTo>
                <a:lnTo>
                  <a:pt x="45859" y="56070"/>
                </a:lnTo>
                <a:lnTo>
                  <a:pt x="26682" y="46329"/>
                </a:lnTo>
                <a:lnTo>
                  <a:pt x="11239" y="29857"/>
                </a:lnTo>
                <a:lnTo>
                  <a:pt x="1219" y="8521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2199872" y="8265369"/>
            <a:ext cx="13766" cy="60655"/>
          </a:xfrm>
          <a:custGeom>
            <a:avLst/>
            <a:gdLst/>
            <a:ahLst/>
            <a:cxnLst/>
            <a:rect l="l" t="t" r="r" b="b"/>
            <a:pathLst>
              <a:path w="13766" h="60655">
                <a:moveTo>
                  <a:pt x="2527" y="60655"/>
                </a:moveTo>
                <a:lnTo>
                  <a:pt x="190" y="53822"/>
                </a:lnTo>
                <a:lnTo>
                  <a:pt x="0" y="52514"/>
                </a:lnTo>
                <a:lnTo>
                  <a:pt x="279" y="45313"/>
                </a:lnTo>
                <a:lnTo>
                  <a:pt x="660" y="33604"/>
                </a:lnTo>
                <a:lnTo>
                  <a:pt x="469" y="32385"/>
                </a:lnTo>
                <a:lnTo>
                  <a:pt x="3746" y="21348"/>
                </a:lnTo>
                <a:lnTo>
                  <a:pt x="6934" y="10668"/>
                </a:lnTo>
                <a:lnTo>
                  <a:pt x="7581" y="9271"/>
                </a:lnTo>
                <a:lnTo>
                  <a:pt x="1376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2295911" y="8265373"/>
            <a:ext cx="13474" cy="90512"/>
          </a:xfrm>
          <a:custGeom>
            <a:avLst/>
            <a:gdLst/>
            <a:ahLst/>
            <a:cxnLst/>
            <a:rect l="l" t="t" r="r" b="b"/>
            <a:pathLst>
              <a:path w="13474" h="90512">
                <a:moveTo>
                  <a:pt x="13474" y="0"/>
                </a:moveTo>
                <a:lnTo>
                  <a:pt x="7302" y="9271"/>
                </a:lnTo>
                <a:lnTo>
                  <a:pt x="6642" y="10668"/>
                </a:lnTo>
                <a:lnTo>
                  <a:pt x="3454" y="21336"/>
                </a:lnTo>
                <a:lnTo>
                  <a:pt x="190" y="32385"/>
                </a:lnTo>
                <a:lnTo>
                  <a:pt x="0" y="33794"/>
                </a:lnTo>
                <a:lnTo>
                  <a:pt x="0" y="45300"/>
                </a:lnTo>
                <a:lnTo>
                  <a:pt x="0" y="56819"/>
                </a:lnTo>
                <a:lnTo>
                  <a:pt x="190" y="58216"/>
                </a:lnTo>
                <a:lnTo>
                  <a:pt x="3454" y="69265"/>
                </a:lnTo>
                <a:lnTo>
                  <a:pt x="6642" y="79933"/>
                </a:lnTo>
                <a:lnTo>
                  <a:pt x="7302" y="81241"/>
                </a:lnTo>
                <a:lnTo>
                  <a:pt x="13474" y="9051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2364983" y="8237194"/>
            <a:ext cx="68046" cy="146862"/>
          </a:xfrm>
          <a:custGeom>
            <a:avLst/>
            <a:gdLst/>
            <a:ahLst/>
            <a:cxnLst/>
            <a:rect l="l" t="t" r="r" b="b"/>
            <a:pathLst>
              <a:path w="68046" h="146862">
                <a:moveTo>
                  <a:pt x="0" y="146862"/>
                </a:moveTo>
                <a:lnTo>
                  <a:pt x="12662" y="144691"/>
                </a:lnTo>
                <a:lnTo>
                  <a:pt x="24290" y="140515"/>
                </a:lnTo>
                <a:lnTo>
                  <a:pt x="33502" y="136753"/>
                </a:lnTo>
                <a:lnTo>
                  <a:pt x="34074" y="135724"/>
                </a:lnTo>
                <a:lnTo>
                  <a:pt x="41465" y="130200"/>
                </a:lnTo>
                <a:lnTo>
                  <a:pt x="45961" y="126733"/>
                </a:lnTo>
                <a:lnTo>
                  <a:pt x="46139" y="126174"/>
                </a:lnTo>
                <a:lnTo>
                  <a:pt x="49796" y="121691"/>
                </a:lnTo>
                <a:lnTo>
                  <a:pt x="54851" y="115506"/>
                </a:lnTo>
                <a:lnTo>
                  <a:pt x="54851" y="115316"/>
                </a:lnTo>
                <a:lnTo>
                  <a:pt x="59067" y="108483"/>
                </a:lnTo>
                <a:lnTo>
                  <a:pt x="61861" y="104089"/>
                </a:lnTo>
                <a:lnTo>
                  <a:pt x="62153" y="103809"/>
                </a:lnTo>
                <a:lnTo>
                  <a:pt x="63931" y="98933"/>
                </a:lnTo>
                <a:lnTo>
                  <a:pt x="65989" y="93230"/>
                </a:lnTo>
                <a:lnTo>
                  <a:pt x="65989" y="92849"/>
                </a:lnTo>
                <a:lnTo>
                  <a:pt x="66929" y="86868"/>
                </a:lnTo>
                <a:lnTo>
                  <a:pt x="68046" y="80314"/>
                </a:lnTo>
                <a:lnTo>
                  <a:pt x="68046" y="80124"/>
                </a:lnTo>
                <a:lnTo>
                  <a:pt x="68046" y="73482"/>
                </a:lnTo>
                <a:lnTo>
                  <a:pt x="68046" y="66840"/>
                </a:lnTo>
                <a:lnTo>
                  <a:pt x="68046" y="66649"/>
                </a:lnTo>
                <a:lnTo>
                  <a:pt x="66929" y="60096"/>
                </a:lnTo>
                <a:lnTo>
                  <a:pt x="65989" y="54013"/>
                </a:lnTo>
                <a:lnTo>
                  <a:pt x="65989" y="53733"/>
                </a:lnTo>
                <a:lnTo>
                  <a:pt x="63931" y="48018"/>
                </a:lnTo>
                <a:lnTo>
                  <a:pt x="62153" y="43154"/>
                </a:lnTo>
                <a:lnTo>
                  <a:pt x="61861" y="42875"/>
                </a:lnTo>
                <a:lnTo>
                  <a:pt x="59067" y="38481"/>
                </a:lnTo>
                <a:lnTo>
                  <a:pt x="54851" y="31635"/>
                </a:lnTo>
                <a:lnTo>
                  <a:pt x="54851" y="31457"/>
                </a:lnTo>
                <a:lnTo>
                  <a:pt x="49796" y="25273"/>
                </a:lnTo>
                <a:lnTo>
                  <a:pt x="46139" y="20777"/>
                </a:lnTo>
                <a:lnTo>
                  <a:pt x="45961" y="20129"/>
                </a:lnTo>
                <a:lnTo>
                  <a:pt x="41465" y="16751"/>
                </a:lnTo>
                <a:lnTo>
                  <a:pt x="34074" y="11239"/>
                </a:lnTo>
                <a:lnTo>
                  <a:pt x="33502" y="10109"/>
                </a:lnTo>
                <a:lnTo>
                  <a:pt x="25273" y="6832"/>
                </a:lnTo>
                <a:lnTo>
                  <a:pt x="13246" y="2412"/>
                </a:lnTo>
                <a:lnTo>
                  <a:pt x="1083" y="155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2213634" y="8237204"/>
            <a:ext cx="151345" cy="28168"/>
          </a:xfrm>
          <a:custGeom>
            <a:avLst/>
            <a:gdLst/>
            <a:ahLst/>
            <a:cxnLst/>
            <a:rect l="l" t="t" r="r" b="b"/>
            <a:pathLst>
              <a:path w="151345" h="28168">
                <a:moveTo>
                  <a:pt x="0" y="28168"/>
                </a:moveTo>
                <a:lnTo>
                  <a:pt x="15443" y="11785"/>
                </a:lnTo>
                <a:lnTo>
                  <a:pt x="34632" y="2057"/>
                </a:lnTo>
                <a:lnTo>
                  <a:pt x="55600" y="0"/>
                </a:lnTo>
                <a:lnTo>
                  <a:pt x="151345" y="0"/>
                </a:lnTo>
                <a:lnTo>
                  <a:pt x="130479" y="2057"/>
                </a:lnTo>
                <a:lnTo>
                  <a:pt x="111188" y="11785"/>
                </a:lnTo>
                <a:lnTo>
                  <a:pt x="108851" y="14223"/>
                </a:lnTo>
                <a:lnTo>
                  <a:pt x="95745" y="2816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2202400" y="8326024"/>
            <a:ext cx="162585" cy="58038"/>
          </a:xfrm>
          <a:custGeom>
            <a:avLst/>
            <a:gdLst/>
            <a:ahLst/>
            <a:cxnLst/>
            <a:rect l="l" t="t" r="r" b="b"/>
            <a:pathLst>
              <a:path w="162585" h="58039">
                <a:moveTo>
                  <a:pt x="106984" y="29857"/>
                </a:moveTo>
                <a:lnTo>
                  <a:pt x="120091" y="43903"/>
                </a:lnTo>
                <a:lnTo>
                  <a:pt x="122428" y="46329"/>
                </a:lnTo>
                <a:lnTo>
                  <a:pt x="141706" y="56070"/>
                </a:lnTo>
                <a:lnTo>
                  <a:pt x="162585" y="58039"/>
                </a:lnTo>
                <a:lnTo>
                  <a:pt x="66827" y="58039"/>
                </a:lnTo>
                <a:lnTo>
                  <a:pt x="45859" y="56070"/>
                </a:lnTo>
                <a:lnTo>
                  <a:pt x="26682" y="46329"/>
                </a:lnTo>
                <a:lnTo>
                  <a:pt x="11239" y="29857"/>
                </a:lnTo>
                <a:lnTo>
                  <a:pt x="1219" y="861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2143150" y="8153615"/>
            <a:ext cx="23495" cy="1473542"/>
          </a:xfrm>
          <a:custGeom>
            <a:avLst/>
            <a:gdLst/>
            <a:ahLst/>
            <a:cxnLst/>
            <a:rect l="l" t="t" r="r" b="b"/>
            <a:pathLst>
              <a:path w="23494" h="1473542">
                <a:moveTo>
                  <a:pt x="23494" y="1473542"/>
                </a:moveTo>
                <a:lnTo>
                  <a:pt x="23494" y="0"/>
                </a:lnTo>
                <a:lnTo>
                  <a:pt x="0" y="0"/>
                </a:lnTo>
                <a:lnTo>
                  <a:pt x="0" y="147354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2166646" y="8153620"/>
            <a:ext cx="194500" cy="83578"/>
          </a:xfrm>
          <a:custGeom>
            <a:avLst/>
            <a:gdLst/>
            <a:ahLst/>
            <a:cxnLst/>
            <a:rect l="l" t="t" r="r" b="b"/>
            <a:pathLst>
              <a:path w="194500" h="83578">
                <a:moveTo>
                  <a:pt x="194500" y="83578"/>
                </a:moveTo>
                <a:lnTo>
                  <a:pt x="194500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2361147" y="9103182"/>
            <a:ext cx="0" cy="523976"/>
          </a:xfrm>
          <a:custGeom>
            <a:avLst/>
            <a:gdLst/>
            <a:ahLst/>
            <a:cxnLst/>
            <a:rect l="l" t="t" r="r" b="b"/>
            <a:pathLst>
              <a:path h="523976">
                <a:moveTo>
                  <a:pt x="0" y="523976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2361147" y="8923474"/>
            <a:ext cx="0" cy="32854"/>
          </a:xfrm>
          <a:custGeom>
            <a:avLst/>
            <a:gdLst/>
            <a:ahLst/>
            <a:cxnLst/>
            <a:rect l="l" t="t" r="r" b="b"/>
            <a:pathLst>
              <a:path h="32854">
                <a:moveTo>
                  <a:pt x="0" y="0"/>
                </a:moveTo>
                <a:lnTo>
                  <a:pt x="0" y="3285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2361147" y="8743668"/>
            <a:ext cx="0" cy="32956"/>
          </a:xfrm>
          <a:custGeom>
            <a:avLst/>
            <a:gdLst/>
            <a:ahLst/>
            <a:cxnLst/>
            <a:rect l="l" t="t" r="r" b="b"/>
            <a:pathLst>
              <a:path h="32956">
                <a:moveTo>
                  <a:pt x="0" y="0"/>
                </a:moveTo>
                <a:lnTo>
                  <a:pt x="0" y="32956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2361147" y="8563861"/>
            <a:ext cx="0" cy="32943"/>
          </a:xfrm>
          <a:custGeom>
            <a:avLst/>
            <a:gdLst/>
            <a:ahLst/>
            <a:cxnLst/>
            <a:rect l="l" t="t" r="r" b="b"/>
            <a:pathLst>
              <a:path h="32943">
                <a:moveTo>
                  <a:pt x="0" y="0"/>
                </a:moveTo>
                <a:lnTo>
                  <a:pt x="0" y="3294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2361147" y="8384059"/>
            <a:ext cx="0" cy="32943"/>
          </a:xfrm>
          <a:custGeom>
            <a:avLst/>
            <a:gdLst/>
            <a:ahLst/>
            <a:cxnLst/>
            <a:rect l="l" t="t" r="r" b="b"/>
            <a:pathLst>
              <a:path h="32943">
                <a:moveTo>
                  <a:pt x="0" y="32943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841478" y="8671408"/>
            <a:ext cx="78435" cy="72263"/>
          </a:xfrm>
          <a:custGeom>
            <a:avLst/>
            <a:gdLst/>
            <a:ahLst/>
            <a:cxnLst/>
            <a:rect l="l" t="t" r="r" b="b"/>
            <a:pathLst>
              <a:path w="78435" h="72263">
                <a:moveTo>
                  <a:pt x="0" y="0"/>
                </a:moveTo>
                <a:lnTo>
                  <a:pt x="0" y="5994"/>
                </a:lnTo>
                <a:lnTo>
                  <a:pt x="0" y="6273"/>
                </a:lnTo>
                <a:lnTo>
                  <a:pt x="939" y="12166"/>
                </a:lnTo>
                <a:lnTo>
                  <a:pt x="1968" y="18249"/>
                </a:lnTo>
                <a:lnTo>
                  <a:pt x="1968" y="18529"/>
                </a:lnTo>
                <a:lnTo>
                  <a:pt x="4025" y="24244"/>
                </a:lnTo>
                <a:lnTo>
                  <a:pt x="5803" y="29108"/>
                </a:lnTo>
                <a:lnTo>
                  <a:pt x="6083" y="29387"/>
                </a:lnTo>
                <a:lnTo>
                  <a:pt x="8801" y="33883"/>
                </a:lnTo>
                <a:lnTo>
                  <a:pt x="13004" y="40627"/>
                </a:lnTo>
                <a:lnTo>
                  <a:pt x="13106" y="40906"/>
                </a:lnTo>
                <a:lnTo>
                  <a:pt x="18161" y="47078"/>
                </a:lnTo>
                <a:lnTo>
                  <a:pt x="21805" y="51574"/>
                </a:lnTo>
                <a:lnTo>
                  <a:pt x="21996" y="52133"/>
                </a:lnTo>
                <a:lnTo>
                  <a:pt x="26479" y="55499"/>
                </a:lnTo>
                <a:lnTo>
                  <a:pt x="33883" y="61125"/>
                </a:lnTo>
                <a:lnTo>
                  <a:pt x="34353" y="61493"/>
                </a:lnTo>
                <a:lnTo>
                  <a:pt x="42684" y="65430"/>
                </a:lnTo>
                <a:lnTo>
                  <a:pt x="49415" y="68707"/>
                </a:lnTo>
                <a:lnTo>
                  <a:pt x="50165" y="68795"/>
                </a:lnTo>
                <a:lnTo>
                  <a:pt x="57569" y="70205"/>
                </a:lnTo>
                <a:lnTo>
                  <a:pt x="67665" y="72161"/>
                </a:lnTo>
                <a:lnTo>
                  <a:pt x="68135" y="72161"/>
                </a:lnTo>
                <a:lnTo>
                  <a:pt x="78435" y="7226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957915" y="8615998"/>
            <a:ext cx="20967" cy="108483"/>
          </a:xfrm>
          <a:custGeom>
            <a:avLst/>
            <a:gdLst/>
            <a:ahLst/>
            <a:cxnLst/>
            <a:rect l="l" t="t" r="r" b="b"/>
            <a:pathLst>
              <a:path w="20967" h="108483">
                <a:moveTo>
                  <a:pt x="0" y="108483"/>
                </a:moveTo>
                <a:lnTo>
                  <a:pt x="7391" y="100431"/>
                </a:lnTo>
                <a:lnTo>
                  <a:pt x="8242" y="99123"/>
                </a:lnTo>
                <a:lnTo>
                  <a:pt x="12915" y="89293"/>
                </a:lnTo>
                <a:lnTo>
                  <a:pt x="17691" y="79095"/>
                </a:lnTo>
                <a:lnTo>
                  <a:pt x="17132" y="77876"/>
                </a:lnTo>
                <a:lnTo>
                  <a:pt x="19659" y="66357"/>
                </a:lnTo>
                <a:lnTo>
                  <a:pt x="20967" y="60655"/>
                </a:lnTo>
                <a:lnTo>
                  <a:pt x="20586" y="60185"/>
                </a:lnTo>
                <a:lnTo>
                  <a:pt x="20586" y="54190"/>
                </a:lnTo>
                <a:lnTo>
                  <a:pt x="20586" y="48209"/>
                </a:lnTo>
                <a:lnTo>
                  <a:pt x="20967" y="47739"/>
                </a:lnTo>
                <a:lnTo>
                  <a:pt x="19659" y="42125"/>
                </a:lnTo>
                <a:lnTo>
                  <a:pt x="17132" y="30607"/>
                </a:lnTo>
                <a:lnTo>
                  <a:pt x="17691" y="29387"/>
                </a:lnTo>
                <a:lnTo>
                  <a:pt x="12915" y="19189"/>
                </a:lnTo>
                <a:lnTo>
                  <a:pt x="8242" y="9359"/>
                </a:lnTo>
                <a:lnTo>
                  <a:pt x="7391" y="7962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841389" y="8596809"/>
            <a:ext cx="78524" cy="74599"/>
          </a:xfrm>
          <a:custGeom>
            <a:avLst/>
            <a:gdLst/>
            <a:ahLst/>
            <a:cxnLst/>
            <a:rect l="l" t="t" r="r" b="b"/>
            <a:pathLst>
              <a:path w="78524" h="74599">
                <a:moveTo>
                  <a:pt x="78524" y="0"/>
                </a:moveTo>
                <a:lnTo>
                  <a:pt x="68224" y="0"/>
                </a:lnTo>
                <a:lnTo>
                  <a:pt x="67754" y="88"/>
                </a:lnTo>
                <a:lnTo>
                  <a:pt x="57657" y="1968"/>
                </a:lnTo>
                <a:lnTo>
                  <a:pt x="50253" y="3365"/>
                </a:lnTo>
                <a:lnTo>
                  <a:pt x="42773" y="6743"/>
                </a:lnTo>
                <a:lnTo>
                  <a:pt x="34442" y="10769"/>
                </a:lnTo>
                <a:lnTo>
                  <a:pt x="33972" y="11137"/>
                </a:lnTo>
                <a:lnTo>
                  <a:pt x="26581" y="16751"/>
                </a:lnTo>
                <a:lnTo>
                  <a:pt x="22085" y="20129"/>
                </a:lnTo>
                <a:lnTo>
                  <a:pt x="21894" y="20688"/>
                </a:lnTo>
                <a:lnTo>
                  <a:pt x="18249" y="25171"/>
                </a:lnTo>
                <a:lnTo>
                  <a:pt x="13195" y="31356"/>
                </a:lnTo>
                <a:lnTo>
                  <a:pt x="13106" y="31546"/>
                </a:lnTo>
                <a:lnTo>
                  <a:pt x="8889" y="38379"/>
                </a:lnTo>
                <a:lnTo>
                  <a:pt x="6172" y="42875"/>
                </a:lnTo>
                <a:lnTo>
                  <a:pt x="5892" y="43053"/>
                </a:lnTo>
                <a:lnTo>
                  <a:pt x="4114" y="47929"/>
                </a:lnTo>
                <a:lnTo>
                  <a:pt x="2057" y="53632"/>
                </a:lnTo>
                <a:lnTo>
                  <a:pt x="2057" y="54013"/>
                </a:lnTo>
                <a:lnTo>
                  <a:pt x="1028" y="59994"/>
                </a:lnTo>
                <a:lnTo>
                  <a:pt x="0" y="66548"/>
                </a:lnTo>
                <a:lnTo>
                  <a:pt x="457" y="66738"/>
                </a:lnTo>
                <a:lnTo>
                  <a:pt x="0" y="73380"/>
                </a:lnTo>
                <a:lnTo>
                  <a:pt x="0" y="73939"/>
                </a:lnTo>
                <a:lnTo>
                  <a:pt x="88" y="7459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2053671" y="8615998"/>
            <a:ext cx="20967" cy="108483"/>
          </a:xfrm>
          <a:custGeom>
            <a:avLst/>
            <a:gdLst/>
            <a:ahLst/>
            <a:cxnLst/>
            <a:rect l="l" t="t" r="r" b="b"/>
            <a:pathLst>
              <a:path w="20967" h="108483">
                <a:moveTo>
                  <a:pt x="0" y="108483"/>
                </a:moveTo>
                <a:lnTo>
                  <a:pt x="7391" y="100431"/>
                </a:lnTo>
                <a:lnTo>
                  <a:pt x="8331" y="99123"/>
                </a:lnTo>
                <a:lnTo>
                  <a:pt x="12915" y="89293"/>
                </a:lnTo>
                <a:lnTo>
                  <a:pt x="17691" y="79095"/>
                </a:lnTo>
                <a:lnTo>
                  <a:pt x="17221" y="77876"/>
                </a:lnTo>
                <a:lnTo>
                  <a:pt x="19748" y="66357"/>
                </a:lnTo>
                <a:lnTo>
                  <a:pt x="20967" y="60655"/>
                </a:lnTo>
                <a:lnTo>
                  <a:pt x="20586" y="60185"/>
                </a:lnTo>
                <a:lnTo>
                  <a:pt x="20586" y="54190"/>
                </a:lnTo>
                <a:lnTo>
                  <a:pt x="20586" y="48209"/>
                </a:lnTo>
                <a:lnTo>
                  <a:pt x="20967" y="47739"/>
                </a:lnTo>
                <a:lnTo>
                  <a:pt x="19748" y="42125"/>
                </a:lnTo>
                <a:lnTo>
                  <a:pt x="17221" y="30607"/>
                </a:lnTo>
                <a:lnTo>
                  <a:pt x="17691" y="29387"/>
                </a:lnTo>
                <a:lnTo>
                  <a:pt x="12915" y="19189"/>
                </a:lnTo>
                <a:lnTo>
                  <a:pt x="8331" y="9359"/>
                </a:lnTo>
                <a:lnTo>
                  <a:pt x="7391" y="7962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919913" y="8724478"/>
            <a:ext cx="37998" cy="19189"/>
          </a:xfrm>
          <a:custGeom>
            <a:avLst/>
            <a:gdLst/>
            <a:ahLst/>
            <a:cxnLst/>
            <a:rect l="l" t="t" r="r" b="b"/>
            <a:pathLst>
              <a:path w="37998" h="19189">
                <a:moveTo>
                  <a:pt x="0" y="19189"/>
                </a:moveTo>
                <a:lnTo>
                  <a:pt x="20408" y="13195"/>
                </a:lnTo>
                <a:lnTo>
                  <a:pt x="3799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919917" y="8596807"/>
            <a:ext cx="37998" cy="19189"/>
          </a:xfrm>
          <a:custGeom>
            <a:avLst/>
            <a:gdLst/>
            <a:ahLst/>
            <a:cxnLst/>
            <a:rect l="l" t="t" r="r" b="b"/>
            <a:pathLst>
              <a:path w="37998" h="19189">
                <a:moveTo>
                  <a:pt x="37998" y="19189"/>
                </a:moveTo>
                <a:lnTo>
                  <a:pt x="20396" y="5905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919913" y="8724478"/>
            <a:ext cx="133756" cy="19189"/>
          </a:xfrm>
          <a:custGeom>
            <a:avLst/>
            <a:gdLst/>
            <a:ahLst/>
            <a:cxnLst/>
            <a:rect l="l" t="t" r="r" b="b"/>
            <a:pathLst>
              <a:path w="133756" h="19189">
                <a:moveTo>
                  <a:pt x="0" y="19189"/>
                </a:moveTo>
                <a:lnTo>
                  <a:pt x="95846" y="19189"/>
                </a:lnTo>
                <a:lnTo>
                  <a:pt x="116166" y="13195"/>
                </a:lnTo>
                <a:lnTo>
                  <a:pt x="13375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919914" y="8596807"/>
            <a:ext cx="133756" cy="19189"/>
          </a:xfrm>
          <a:custGeom>
            <a:avLst/>
            <a:gdLst/>
            <a:ahLst/>
            <a:cxnLst/>
            <a:rect l="l" t="t" r="r" b="b"/>
            <a:pathLst>
              <a:path w="133756" h="19189">
                <a:moveTo>
                  <a:pt x="133756" y="19189"/>
                </a:moveTo>
                <a:lnTo>
                  <a:pt x="116154" y="5905"/>
                </a:lnTo>
                <a:lnTo>
                  <a:pt x="95846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841385" y="8490761"/>
            <a:ext cx="78524" cy="73101"/>
          </a:xfrm>
          <a:custGeom>
            <a:avLst/>
            <a:gdLst/>
            <a:ahLst/>
            <a:cxnLst/>
            <a:rect l="l" t="t" r="r" b="b"/>
            <a:pathLst>
              <a:path w="78524" h="73101">
                <a:moveTo>
                  <a:pt x="0" y="0"/>
                </a:moveTo>
                <a:lnTo>
                  <a:pt x="0" y="6464"/>
                </a:lnTo>
                <a:lnTo>
                  <a:pt x="0" y="6743"/>
                </a:lnTo>
                <a:lnTo>
                  <a:pt x="1028" y="13106"/>
                </a:lnTo>
                <a:lnTo>
                  <a:pt x="2057" y="19088"/>
                </a:lnTo>
                <a:lnTo>
                  <a:pt x="2057" y="19469"/>
                </a:lnTo>
                <a:lnTo>
                  <a:pt x="4114" y="25171"/>
                </a:lnTo>
                <a:lnTo>
                  <a:pt x="5892" y="30048"/>
                </a:lnTo>
                <a:lnTo>
                  <a:pt x="6172" y="30238"/>
                </a:lnTo>
                <a:lnTo>
                  <a:pt x="8890" y="34721"/>
                </a:lnTo>
                <a:lnTo>
                  <a:pt x="13106" y="41554"/>
                </a:lnTo>
                <a:lnTo>
                  <a:pt x="13195" y="41744"/>
                </a:lnTo>
                <a:lnTo>
                  <a:pt x="18249" y="47917"/>
                </a:lnTo>
                <a:lnTo>
                  <a:pt x="21907" y="52412"/>
                </a:lnTo>
                <a:lnTo>
                  <a:pt x="22085" y="52971"/>
                </a:lnTo>
                <a:lnTo>
                  <a:pt x="26581" y="56349"/>
                </a:lnTo>
                <a:lnTo>
                  <a:pt x="33972" y="61963"/>
                </a:lnTo>
                <a:lnTo>
                  <a:pt x="34442" y="62433"/>
                </a:lnTo>
                <a:lnTo>
                  <a:pt x="42773" y="66357"/>
                </a:lnTo>
                <a:lnTo>
                  <a:pt x="49517" y="69545"/>
                </a:lnTo>
                <a:lnTo>
                  <a:pt x="50266" y="69735"/>
                </a:lnTo>
                <a:lnTo>
                  <a:pt x="57658" y="71132"/>
                </a:lnTo>
                <a:lnTo>
                  <a:pt x="67767" y="73012"/>
                </a:lnTo>
                <a:lnTo>
                  <a:pt x="68237" y="73101"/>
                </a:lnTo>
                <a:lnTo>
                  <a:pt x="78524" y="7310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2053671" y="8436190"/>
            <a:ext cx="20967" cy="108483"/>
          </a:xfrm>
          <a:custGeom>
            <a:avLst/>
            <a:gdLst/>
            <a:ahLst/>
            <a:cxnLst/>
            <a:rect l="l" t="t" r="r" b="b"/>
            <a:pathLst>
              <a:path w="20967" h="108483">
                <a:moveTo>
                  <a:pt x="0" y="108483"/>
                </a:moveTo>
                <a:lnTo>
                  <a:pt x="7391" y="100533"/>
                </a:lnTo>
                <a:lnTo>
                  <a:pt x="8331" y="99123"/>
                </a:lnTo>
                <a:lnTo>
                  <a:pt x="12915" y="89293"/>
                </a:lnTo>
                <a:lnTo>
                  <a:pt x="17691" y="79095"/>
                </a:lnTo>
                <a:lnTo>
                  <a:pt x="17221" y="77876"/>
                </a:lnTo>
                <a:lnTo>
                  <a:pt x="19748" y="66357"/>
                </a:lnTo>
                <a:lnTo>
                  <a:pt x="20967" y="60744"/>
                </a:lnTo>
                <a:lnTo>
                  <a:pt x="20586" y="60286"/>
                </a:lnTo>
                <a:lnTo>
                  <a:pt x="20586" y="54292"/>
                </a:lnTo>
                <a:lnTo>
                  <a:pt x="20586" y="48298"/>
                </a:lnTo>
                <a:lnTo>
                  <a:pt x="20967" y="47828"/>
                </a:lnTo>
                <a:lnTo>
                  <a:pt x="19748" y="42125"/>
                </a:lnTo>
                <a:lnTo>
                  <a:pt x="17221" y="30606"/>
                </a:lnTo>
                <a:lnTo>
                  <a:pt x="17691" y="29387"/>
                </a:lnTo>
                <a:lnTo>
                  <a:pt x="12915" y="19189"/>
                </a:lnTo>
                <a:lnTo>
                  <a:pt x="8331" y="9359"/>
                </a:lnTo>
                <a:lnTo>
                  <a:pt x="7391" y="8051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841378" y="8416377"/>
            <a:ext cx="174383" cy="74387"/>
          </a:xfrm>
          <a:custGeom>
            <a:avLst/>
            <a:gdLst/>
            <a:ahLst/>
            <a:cxnLst/>
            <a:rect l="l" t="t" r="r" b="b"/>
            <a:pathLst>
              <a:path w="174383" h="74387">
                <a:moveTo>
                  <a:pt x="174383" y="626"/>
                </a:moveTo>
                <a:lnTo>
                  <a:pt x="157661" y="337"/>
                </a:lnTo>
                <a:lnTo>
                  <a:pt x="144626" y="136"/>
                </a:lnTo>
                <a:lnTo>
                  <a:pt x="133949" y="24"/>
                </a:lnTo>
                <a:lnTo>
                  <a:pt x="124301" y="0"/>
                </a:lnTo>
                <a:lnTo>
                  <a:pt x="114353" y="64"/>
                </a:lnTo>
                <a:lnTo>
                  <a:pt x="102776" y="216"/>
                </a:lnTo>
                <a:lnTo>
                  <a:pt x="88239" y="457"/>
                </a:lnTo>
                <a:lnTo>
                  <a:pt x="78536" y="626"/>
                </a:lnTo>
                <a:lnTo>
                  <a:pt x="68148" y="816"/>
                </a:lnTo>
                <a:lnTo>
                  <a:pt x="67767" y="715"/>
                </a:lnTo>
                <a:lnTo>
                  <a:pt x="57657" y="2683"/>
                </a:lnTo>
                <a:lnTo>
                  <a:pt x="50266" y="4093"/>
                </a:lnTo>
                <a:lnTo>
                  <a:pt x="49517" y="4182"/>
                </a:lnTo>
                <a:lnTo>
                  <a:pt x="42786" y="7458"/>
                </a:lnTo>
                <a:lnTo>
                  <a:pt x="34455" y="11395"/>
                </a:lnTo>
                <a:lnTo>
                  <a:pt x="33985" y="11764"/>
                </a:lnTo>
                <a:lnTo>
                  <a:pt x="26581" y="17377"/>
                </a:lnTo>
                <a:lnTo>
                  <a:pt x="22097" y="20755"/>
                </a:lnTo>
                <a:lnTo>
                  <a:pt x="21907" y="21314"/>
                </a:lnTo>
                <a:lnTo>
                  <a:pt x="18262" y="25797"/>
                </a:lnTo>
                <a:lnTo>
                  <a:pt x="13207" y="31982"/>
                </a:lnTo>
                <a:lnTo>
                  <a:pt x="13106" y="32262"/>
                </a:lnTo>
                <a:lnTo>
                  <a:pt x="8902" y="39005"/>
                </a:lnTo>
                <a:lnTo>
                  <a:pt x="6184" y="43501"/>
                </a:lnTo>
                <a:lnTo>
                  <a:pt x="5905" y="43780"/>
                </a:lnTo>
                <a:lnTo>
                  <a:pt x="4127" y="48645"/>
                </a:lnTo>
                <a:lnTo>
                  <a:pt x="2057" y="54347"/>
                </a:lnTo>
                <a:lnTo>
                  <a:pt x="2057" y="54639"/>
                </a:lnTo>
                <a:lnTo>
                  <a:pt x="1041" y="60722"/>
                </a:lnTo>
                <a:lnTo>
                  <a:pt x="0" y="67174"/>
                </a:lnTo>
                <a:lnTo>
                  <a:pt x="571" y="67364"/>
                </a:lnTo>
                <a:lnTo>
                  <a:pt x="0" y="74108"/>
                </a:lnTo>
                <a:lnTo>
                  <a:pt x="0" y="7438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957915" y="8436190"/>
            <a:ext cx="20967" cy="108483"/>
          </a:xfrm>
          <a:custGeom>
            <a:avLst/>
            <a:gdLst/>
            <a:ahLst/>
            <a:cxnLst/>
            <a:rect l="l" t="t" r="r" b="b"/>
            <a:pathLst>
              <a:path w="20967" h="108483">
                <a:moveTo>
                  <a:pt x="0" y="108483"/>
                </a:moveTo>
                <a:lnTo>
                  <a:pt x="7391" y="100533"/>
                </a:lnTo>
                <a:lnTo>
                  <a:pt x="8242" y="99123"/>
                </a:lnTo>
                <a:lnTo>
                  <a:pt x="12915" y="89293"/>
                </a:lnTo>
                <a:lnTo>
                  <a:pt x="17691" y="79095"/>
                </a:lnTo>
                <a:lnTo>
                  <a:pt x="17132" y="77876"/>
                </a:lnTo>
                <a:lnTo>
                  <a:pt x="19659" y="66357"/>
                </a:lnTo>
                <a:lnTo>
                  <a:pt x="20967" y="60744"/>
                </a:lnTo>
                <a:lnTo>
                  <a:pt x="20586" y="60286"/>
                </a:lnTo>
                <a:lnTo>
                  <a:pt x="20586" y="54292"/>
                </a:lnTo>
                <a:lnTo>
                  <a:pt x="20586" y="48298"/>
                </a:lnTo>
                <a:lnTo>
                  <a:pt x="20967" y="47828"/>
                </a:lnTo>
                <a:lnTo>
                  <a:pt x="19659" y="42125"/>
                </a:lnTo>
                <a:lnTo>
                  <a:pt x="17132" y="30606"/>
                </a:lnTo>
                <a:lnTo>
                  <a:pt x="17691" y="29387"/>
                </a:lnTo>
                <a:lnTo>
                  <a:pt x="12915" y="19189"/>
                </a:lnTo>
                <a:lnTo>
                  <a:pt x="8242" y="9359"/>
                </a:lnTo>
                <a:lnTo>
                  <a:pt x="7391" y="8051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919913" y="8544671"/>
            <a:ext cx="133756" cy="19189"/>
          </a:xfrm>
          <a:custGeom>
            <a:avLst/>
            <a:gdLst/>
            <a:ahLst/>
            <a:cxnLst/>
            <a:rect l="l" t="t" r="r" b="b"/>
            <a:pathLst>
              <a:path w="133756" h="19189">
                <a:moveTo>
                  <a:pt x="0" y="19189"/>
                </a:moveTo>
                <a:lnTo>
                  <a:pt x="95846" y="19189"/>
                </a:lnTo>
                <a:lnTo>
                  <a:pt x="116166" y="13296"/>
                </a:lnTo>
                <a:lnTo>
                  <a:pt x="13375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2015761" y="8417001"/>
            <a:ext cx="37909" cy="19189"/>
          </a:xfrm>
          <a:custGeom>
            <a:avLst/>
            <a:gdLst/>
            <a:ahLst/>
            <a:cxnLst/>
            <a:rect l="l" t="t" r="r" b="b"/>
            <a:pathLst>
              <a:path w="37909" h="19189">
                <a:moveTo>
                  <a:pt x="37909" y="19189"/>
                </a:moveTo>
                <a:lnTo>
                  <a:pt x="20307" y="5994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919913" y="8544671"/>
            <a:ext cx="37998" cy="19189"/>
          </a:xfrm>
          <a:custGeom>
            <a:avLst/>
            <a:gdLst/>
            <a:ahLst/>
            <a:cxnLst/>
            <a:rect l="l" t="t" r="r" b="b"/>
            <a:pathLst>
              <a:path w="37998" h="19189">
                <a:moveTo>
                  <a:pt x="0" y="19189"/>
                </a:moveTo>
                <a:lnTo>
                  <a:pt x="20408" y="13296"/>
                </a:lnTo>
                <a:lnTo>
                  <a:pt x="3799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1919917" y="8417001"/>
            <a:ext cx="37998" cy="19189"/>
          </a:xfrm>
          <a:custGeom>
            <a:avLst/>
            <a:gdLst/>
            <a:ahLst/>
            <a:cxnLst/>
            <a:rect l="l" t="t" r="r" b="b"/>
            <a:pathLst>
              <a:path w="37998" h="19189">
                <a:moveTo>
                  <a:pt x="37998" y="19189"/>
                </a:moveTo>
                <a:lnTo>
                  <a:pt x="20396" y="5994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841385" y="8310675"/>
            <a:ext cx="78524" cy="73380"/>
          </a:xfrm>
          <a:custGeom>
            <a:avLst/>
            <a:gdLst/>
            <a:ahLst/>
            <a:cxnLst/>
            <a:rect l="l" t="t" r="r" b="b"/>
            <a:pathLst>
              <a:path w="78524" h="73380">
                <a:moveTo>
                  <a:pt x="0" y="0"/>
                </a:moveTo>
                <a:lnTo>
                  <a:pt x="0" y="6553"/>
                </a:lnTo>
                <a:lnTo>
                  <a:pt x="0" y="6832"/>
                </a:lnTo>
                <a:lnTo>
                  <a:pt x="1028" y="13385"/>
                </a:lnTo>
                <a:lnTo>
                  <a:pt x="2057" y="19380"/>
                </a:lnTo>
                <a:lnTo>
                  <a:pt x="2057" y="19748"/>
                </a:lnTo>
                <a:lnTo>
                  <a:pt x="4114" y="25463"/>
                </a:lnTo>
                <a:lnTo>
                  <a:pt x="5892" y="30327"/>
                </a:lnTo>
                <a:lnTo>
                  <a:pt x="6172" y="30606"/>
                </a:lnTo>
                <a:lnTo>
                  <a:pt x="8890" y="35013"/>
                </a:lnTo>
                <a:lnTo>
                  <a:pt x="13106" y="41833"/>
                </a:lnTo>
                <a:lnTo>
                  <a:pt x="13195" y="42024"/>
                </a:lnTo>
                <a:lnTo>
                  <a:pt x="18249" y="48196"/>
                </a:lnTo>
                <a:lnTo>
                  <a:pt x="21907" y="52692"/>
                </a:lnTo>
                <a:lnTo>
                  <a:pt x="22085" y="53263"/>
                </a:lnTo>
                <a:lnTo>
                  <a:pt x="26581" y="56718"/>
                </a:lnTo>
                <a:lnTo>
                  <a:pt x="33972" y="62242"/>
                </a:lnTo>
                <a:lnTo>
                  <a:pt x="34442" y="62712"/>
                </a:lnTo>
                <a:lnTo>
                  <a:pt x="42773" y="66649"/>
                </a:lnTo>
                <a:lnTo>
                  <a:pt x="49517" y="69824"/>
                </a:lnTo>
                <a:lnTo>
                  <a:pt x="50266" y="70015"/>
                </a:lnTo>
                <a:lnTo>
                  <a:pt x="57658" y="71412"/>
                </a:lnTo>
                <a:lnTo>
                  <a:pt x="67767" y="73291"/>
                </a:lnTo>
                <a:lnTo>
                  <a:pt x="68237" y="73380"/>
                </a:lnTo>
                <a:lnTo>
                  <a:pt x="78524" y="7338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957915" y="8256475"/>
            <a:ext cx="20967" cy="108394"/>
          </a:xfrm>
          <a:custGeom>
            <a:avLst/>
            <a:gdLst/>
            <a:ahLst/>
            <a:cxnLst/>
            <a:rect l="l" t="t" r="r" b="b"/>
            <a:pathLst>
              <a:path w="20967" h="108394">
                <a:moveTo>
                  <a:pt x="0" y="108394"/>
                </a:moveTo>
                <a:lnTo>
                  <a:pt x="7391" y="100431"/>
                </a:lnTo>
                <a:lnTo>
                  <a:pt x="8242" y="99123"/>
                </a:lnTo>
                <a:lnTo>
                  <a:pt x="12915" y="89293"/>
                </a:lnTo>
                <a:lnTo>
                  <a:pt x="17691" y="79006"/>
                </a:lnTo>
                <a:lnTo>
                  <a:pt x="17132" y="77787"/>
                </a:lnTo>
                <a:lnTo>
                  <a:pt x="19659" y="66268"/>
                </a:lnTo>
                <a:lnTo>
                  <a:pt x="20967" y="60655"/>
                </a:lnTo>
                <a:lnTo>
                  <a:pt x="20586" y="60185"/>
                </a:lnTo>
                <a:lnTo>
                  <a:pt x="20586" y="54203"/>
                </a:lnTo>
                <a:lnTo>
                  <a:pt x="20586" y="48209"/>
                </a:lnTo>
                <a:lnTo>
                  <a:pt x="20967" y="47739"/>
                </a:lnTo>
                <a:lnTo>
                  <a:pt x="19659" y="42037"/>
                </a:lnTo>
                <a:lnTo>
                  <a:pt x="17132" y="30518"/>
                </a:lnTo>
                <a:lnTo>
                  <a:pt x="17691" y="29387"/>
                </a:lnTo>
                <a:lnTo>
                  <a:pt x="12915" y="19100"/>
                </a:lnTo>
                <a:lnTo>
                  <a:pt x="8242" y="9271"/>
                </a:lnTo>
                <a:lnTo>
                  <a:pt x="7391" y="7962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841389" y="8237199"/>
            <a:ext cx="78524" cy="72910"/>
          </a:xfrm>
          <a:custGeom>
            <a:avLst/>
            <a:gdLst/>
            <a:ahLst/>
            <a:cxnLst/>
            <a:rect l="l" t="t" r="r" b="b"/>
            <a:pathLst>
              <a:path w="78524" h="72910">
                <a:moveTo>
                  <a:pt x="78524" y="0"/>
                </a:moveTo>
                <a:lnTo>
                  <a:pt x="68224" y="88"/>
                </a:lnTo>
                <a:lnTo>
                  <a:pt x="67754" y="88"/>
                </a:lnTo>
                <a:lnTo>
                  <a:pt x="57657" y="2057"/>
                </a:lnTo>
                <a:lnTo>
                  <a:pt x="50253" y="3454"/>
                </a:lnTo>
                <a:lnTo>
                  <a:pt x="49504" y="3644"/>
                </a:lnTo>
                <a:lnTo>
                  <a:pt x="42773" y="6832"/>
                </a:lnTo>
                <a:lnTo>
                  <a:pt x="34442" y="10769"/>
                </a:lnTo>
                <a:lnTo>
                  <a:pt x="33972" y="11226"/>
                </a:lnTo>
                <a:lnTo>
                  <a:pt x="26581" y="16751"/>
                </a:lnTo>
                <a:lnTo>
                  <a:pt x="22085" y="20116"/>
                </a:lnTo>
                <a:lnTo>
                  <a:pt x="21894" y="20777"/>
                </a:lnTo>
                <a:lnTo>
                  <a:pt x="18249" y="25273"/>
                </a:lnTo>
                <a:lnTo>
                  <a:pt x="13195" y="31445"/>
                </a:lnTo>
                <a:lnTo>
                  <a:pt x="13106" y="31635"/>
                </a:lnTo>
                <a:lnTo>
                  <a:pt x="8889" y="38468"/>
                </a:lnTo>
                <a:lnTo>
                  <a:pt x="6172" y="42862"/>
                </a:lnTo>
                <a:lnTo>
                  <a:pt x="5892" y="43141"/>
                </a:lnTo>
                <a:lnTo>
                  <a:pt x="4114" y="48018"/>
                </a:lnTo>
                <a:lnTo>
                  <a:pt x="2057" y="53721"/>
                </a:lnTo>
                <a:lnTo>
                  <a:pt x="2057" y="54000"/>
                </a:lnTo>
                <a:lnTo>
                  <a:pt x="1028" y="60083"/>
                </a:lnTo>
                <a:lnTo>
                  <a:pt x="0" y="66357"/>
                </a:lnTo>
                <a:lnTo>
                  <a:pt x="0" y="66649"/>
                </a:lnTo>
                <a:lnTo>
                  <a:pt x="88" y="7291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2053671" y="8256475"/>
            <a:ext cx="20967" cy="108394"/>
          </a:xfrm>
          <a:custGeom>
            <a:avLst/>
            <a:gdLst/>
            <a:ahLst/>
            <a:cxnLst/>
            <a:rect l="l" t="t" r="r" b="b"/>
            <a:pathLst>
              <a:path w="20967" h="108394">
                <a:moveTo>
                  <a:pt x="0" y="108394"/>
                </a:moveTo>
                <a:lnTo>
                  <a:pt x="7391" y="100431"/>
                </a:lnTo>
                <a:lnTo>
                  <a:pt x="8331" y="99123"/>
                </a:lnTo>
                <a:lnTo>
                  <a:pt x="12915" y="89293"/>
                </a:lnTo>
                <a:lnTo>
                  <a:pt x="17691" y="79006"/>
                </a:lnTo>
                <a:lnTo>
                  <a:pt x="17221" y="77787"/>
                </a:lnTo>
                <a:lnTo>
                  <a:pt x="19748" y="66268"/>
                </a:lnTo>
                <a:lnTo>
                  <a:pt x="20967" y="60655"/>
                </a:lnTo>
                <a:lnTo>
                  <a:pt x="20586" y="60185"/>
                </a:lnTo>
                <a:lnTo>
                  <a:pt x="20586" y="54203"/>
                </a:lnTo>
                <a:lnTo>
                  <a:pt x="20586" y="48209"/>
                </a:lnTo>
                <a:lnTo>
                  <a:pt x="20967" y="47739"/>
                </a:lnTo>
                <a:lnTo>
                  <a:pt x="19748" y="42037"/>
                </a:lnTo>
                <a:lnTo>
                  <a:pt x="17221" y="30518"/>
                </a:lnTo>
                <a:lnTo>
                  <a:pt x="17691" y="29387"/>
                </a:lnTo>
                <a:lnTo>
                  <a:pt x="12915" y="19100"/>
                </a:lnTo>
                <a:lnTo>
                  <a:pt x="8331" y="9271"/>
                </a:lnTo>
                <a:lnTo>
                  <a:pt x="7391" y="7962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841389" y="8310112"/>
            <a:ext cx="88" cy="558"/>
          </a:xfrm>
          <a:custGeom>
            <a:avLst/>
            <a:gdLst/>
            <a:ahLst/>
            <a:cxnLst/>
            <a:rect l="l" t="t" r="r" b="b"/>
            <a:pathLst>
              <a:path w="88" h="558">
                <a:moveTo>
                  <a:pt x="88" y="0"/>
                </a:moveTo>
                <a:lnTo>
                  <a:pt x="0" y="55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1919913" y="8364867"/>
            <a:ext cx="37998" cy="19189"/>
          </a:xfrm>
          <a:custGeom>
            <a:avLst/>
            <a:gdLst/>
            <a:ahLst/>
            <a:cxnLst/>
            <a:rect l="l" t="t" r="r" b="b"/>
            <a:pathLst>
              <a:path w="37998" h="19189">
                <a:moveTo>
                  <a:pt x="0" y="19189"/>
                </a:moveTo>
                <a:lnTo>
                  <a:pt x="20408" y="13296"/>
                </a:lnTo>
                <a:lnTo>
                  <a:pt x="3799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1919917" y="8237202"/>
            <a:ext cx="37998" cy="19278"/>
          </a:xfrm>
          <a:custGeom>
            <a:avLst/>
            <a:gdLst/>
            <a:ahLst/>
            <a:cxnLst/>
            <a:rect l="l" t="t" r="r" b="b"/>
            <a:pathLst>
              <a:path w="37998" h="19278">
                <a:moveTo>
                  <a:pt x="37998" y="19278"/>
                </a:moveTo>
                <a:lnTo>
                  <a:pt x="20396" y="5994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1919913" y="8364867"/>
            <a:ext cx="133756" cy="19189"/>
          </a:xfrm>
          <a:custGeom>
            <a:avLst/>
            <a:gdLst/>
            <a:ahLst/>
            <a:cxnLst/>
            <a:rect l="l" t="t" r="r" b="b"/>
            <a:pathLst>
              <a:path w="133756" h="19189">
                <a:moveTo>
                  <a:pt x="0" y="19189"/>
                </a:moveTo>
                <a:lnTo>
                  <a:pt x="95846" y="19189"/>
                </a:lnTo>
                <a:lnTo>
                  <a:pt x="116166" y="13296"/>
                </a:lnTo>
                <a:lnTo>
                  <a:pt x="13375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1919914" y="8237202"/>
            <a:ext cx="133756" cy="19278"/>
          </a:xfrm>
          <a:custGeom>
            <a:avLst/>
            <a:gdLst/>
            <a:ahLst/>
            <a:cxnLst/>
            <a:rect l="l" t="t" r="r" b="b"/>
            <a:pathLst>
              <a:path w="133756" h="19278">
                <a:moveTo>
                  <a:pt x="133756" y="19278"/>
                </a:moveTo>
                <a:lnTo>
                  <a:pt x="116154" y="5994"/>
                </a:lnTo>
                <a:lnTo>
                  <a:pt x="95846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913267" y="9102531"/>
            <a:ext cx="0" cy="524624"/>
          </a:xfrm>
          <a:custGeom>
            <a:avLst/>
            <a:gdLst/>
            <a:ahLst/>
            <a:cxnLst/>
            <a:rect l="l" t="t" r="r" b="b"/>
            <a:pathLst>
              <a:path h="524624">
                <a:moveTo>
                  <a:pt x="0" y="0"/>
                </a:moveTo>
                <a:lnTo>
                  <a:pt x="0" y="52462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1913267" y="8922819"/>
            <a:ext cx="0" cy="34163"/>
          </a:xfrm>
          <a:custGeom>
            <a:avLst/>
            <a:gdLst/>
            <a:ahLst/>
            <a:cxnLst/>
            <a:rect l="l" t="t" r="r" b="b"/>
            <a:pathLst>
              <a:path h="34163">
                <a:moveTo>
                  <a:pt x="0" y="34162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1913267" y="8743014"/>
            <a:ext cx="0" cy="34163"/>
          </a:xfrm>
          <a:custGeom>
            <a:avLst/>
            <a:gdLst/>
            <a:ahLst/>
            <a:cxnLst/>
            <a:rect l="l" t="t" r="r" b="b"/>
            <a:pathLst>
              <a:path h="34163">
                <a:moveTo>
                  <a:pt x="0" y="0"/>
                </a:moveTo>
                <a:lnTo>
                  <a:pt x="0" y="3416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1913267" y="8563207"/>
            <a:ext cx="0" cy="34251"/>
          </a:xfrm>
          <a:custGeom>
            <a:avLst/>
            <a:gdLst/>
            <a:ahLst/>
            <a:cxnLst/>
            <a:rect l="l" t="t" r="r" b="b"/>
            <a:pathLst>
              <a:path h="34251">
                <a:moveTo>
                  <a:pt x="0" y="0"/>
                </a:moveTo>
                <a:lnTo>
                  <a:pt x="0" y="3425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1913267" y="8383494"/>
            <a:ext cx="0" cy="34163"/>
          </a:xfrm>
          <a:custGeom>
            <a:avLst/>
            <a:gdLst/>
            <a:ahLst/>
            <a:cxnLst/>
            <a:rect l="l" t="t" r="r" b="b"/>
            <a:pathLst>
              <a:path h="34163">
                <a:moveTo>
                  <a:pt x="0" y="0"/>
                </a:moveTo>
                <a:lnTo>
                  <a:pt x="0" y="3416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1913267" y="8153614"/>
            <a:ext cx="194411" cy="1473542"/>
          </a:xfrm>
          <a:custGeom>
            <a:avLst/>
            <a:gdLst/>
            <a:ahLst/>
            <a:cxnLst/>
            <a:rect l="l" t="t" r="r" b="b"/>
            <a:pathLst>
              <a:path w="194411" h="1473542">
                <a:moveTo>
                  <a:pt x="0" y="84239"/>
                </a:moveTo>
                <a:lnTo>
                  <a:pt x="0" y="0"/>
                </a:lnTo>
                <a:lnTo>
                  <a:pt x="194411" y="0"/>
                </a:lnTo>
                <a:lnTo>
                  <a:pt x="194411" y="147354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2107676" y="8153614"/>
            <a:ext cx="23583" cy="1473542"/>
          </a:xfrm>
          <a:custGeom>
            <a:avLst/>
            <a:gdLst/>
            <a:ahLst/>
            <a:cxnLst/>
            <a:rect l="l" t="t" r="r" b="b"/>
            <a:pathLst>
              <a:path w="23583" h="1473542">
                <a:moveTo>
                  <a:pt x="0" y="0"/>
                </a:moveTo>
                <a:lnTo>
                  <a:pt x="23583" y="0"/>
                </a:lnTo>
                <a:lnTo>
                  <a:pt x="23583" y="147354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1841385" y="9029804"/>
            <a:ext cx="78524" cy="73380"/>
          </a:xfrm>
          <a:custGeom>
            <a:avLst/>
            <a:gdLst/>
            <a:ahLst/>
            <a:cxnLst/>
            <a:rect l="l" t="t" r="r" b="b"/>
            <a:pathLst>
              <a:path w="78524" h="73380">
                <a:moveTo>
                  <a:pt x="0" y="0"/>
                </a:moveTo>
                <a:lnTo>
                  <a:pt x="0" y="6553"/>
                </a:lnTo>
                <a:lnTo>
                  <a:pt x="0" y="6832"/>
                </a:lnTo>
                <a:lnTo>
                  <a:pt x="1028" y="13385"/>
                </a:lnTo>
                <a:lnTo>
                  <a:pt x="2057" y="19367"/>
                </a:lnTo>
                <a:lnTo>
                  <a:pt x="2057" y="19748"/>
                </a:lnTo>
                <a:lnTo>
                  <a:pt x="4114" y="25463"/>
                </a:lnTo>
                <a:lnTo>
                  <a:pt x="5892" y="30327"/>
                </a:lnTo>
                <a:lnTo>
                  <a:pt x="6172" y="30518"/>
                </a:lnTo>
                <a:lnTo>
                  <a:pt x="8890" y="35013"/>
                </a:lnTo>
                <a:lnTo>
                  <a:pt x="13106" y="41833"/>
                </a:lnTo>
                <a:lnTo>
                  <a:pt x="13195" y="42024"/>
                </a:lnTo>
                <a:lnTo>
                  <a:pt x="18249" y="48209"/>
                </a:lnTo>
                <a:lnTo>
                  <a:pt x="21907" y="52692"/>
                </a:lnTo>
                <a:lnTo>
                  <a:pt x="22085" y="53263"/>
                </a:lnTo>
                <a:lnTo>
                  <a:pt x="26581" y="56629"/>
                </a:lnTo>
                <a:lnTo>
                  <a:pt x="33972" y="62242"/>
                </a:lnTo>
                <a:lnTo>
                  <a:pt x="34442" y="62712"/>
                </a:lnTo>
                <a:lnTo>
                  <a:pt x="42773" y="66649"/>
                </a:lnTo>
                <a:lnTo>
                  <a:pt x="49517" y="69824"/>
                </a:lnTo>
                <a:lnTo>
                  <a:pt x="50266" y="70015"/>
                </a:lnTo>
                <a:lnTo>
                  <a:pt x="57658" y="71412"/>
                </a:lnTo>
                <a:lnTo>
                  <a:pt x="67767" y="73291"/>
                </a:lnTo>
                <a:lnTo>
                  <a:pt x="68237" y="73380"/>
                </a:lnTo>
                <a:lnTo>
                  <a:pt x="78524" y="7338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1957915" y="8975601"/>
            <a:ext cx="20967" cy="108394"/>
          </a:xfrm>
          <a:custGeom>
            <a:avLst/>
            <a:gdLst/>
            <a:ahLst/>
            <a:cxnLst/>
            <a:rect l="l" t="t" r="r" b="b"/>
            <a:pathLst>
              <a:path w="20967" h="108394">
                <a:moveTo>
                  <a:pt x="0" y="108394"/>
                </a:moveTo>
                <a:lnTo>
                  <a:pt x="7391" y="100444"/>
                </a:lnTo>
                <a:lnTo>
                  <a:pt x="8242" y="99123"/>
                </a:lnTo>
                <a:lnTo>
                  <a:pt x="12915" y="89204"/>
                </a:lnTo>
                <a:lnTo>
                  <a:pt x="17691" y="79006"/>
                </a:lnTo>
                <a:lnTo>
                  <a:pt x="17132" y="77787"/>
                </a:lnTo>
                <a:lnTo>
                  <a:pt x="19659" y="66268"/>
                </a:lnTo>
                <a:lnTo>
                  <a:pt x="20967" y="60655"/>
                </a:lnTo>
                <a:lnTo>
                  <a:pt x="20586" y="60198"/>
                </a:lnTo>
                <a:lnTo>
                  <a:pt x="20586" y="54203"/>
                </a:lnTo>
                <a:lnTo>
                  <a:pt x="20586" y="48209"/>
                </a:lnTo>
                <a:lnTo>
                  <a:pt x="20967" y="47739"/>
                </a:lnTo>
                <a:lnTo>
                  <a:pt x="19659" y="42037"/>
                </a:lnTo>
                <a:lnTo>
                  <a:pt x="17132" y="30518"/>
                </a:lnTo>
                <a:lnTo>
                  <a:pt x="17691" y="29400"/>
                </a:lnTo>
                <a:lnTo>
                  <a:pt x="12915" y="19100"/>
                </a:lnTo>
                <a:lnTo>
                  <a:pt x="8242" y="9271"/>
                </a:lnTo>
                <a:lnTo>
                  <a:pt x="7391" y="7962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1841567" y="8956327"/>
            <a:ext cx="78346" cy="70853"/>
          </a:xfrm>
          <a:custGeom>
            <a:avLst/>
            <a:gdLst/>
            <a:ahLst/>
            <a:cxnLst/>
            <a:rect l="l" t="t" r="r" b="b"/>
            <a:pathLst>
              <a:path w="78346" h="70853">
                <a:moveTo>
                  <a:pt x="78346" y="0"/>
                </a:moveTo>
                <a:lnTo>
                  <a:pt x="68046" y="88"/>
                </a:lnTo>
                <a:lnTo>
                  <a:pt x="67576" y="88"/>
                </a:lnTo>
                <a:lnTo>
                  <a:pt x="57480" y="2057"/>
                </a:lnTo>
                <a:lnTo>
                  <a:pt x="50076" y="3467"/>
                </a:lnTo>
                <a:lnTo>
                  <a:pt x="49326" y="3555"/>
                </a:lnTo>
                <a:lnTo>
                  <a:pt x="42595" y="6832"/>
                </a:lnTo>
                <a:lnTo>
                  <a:pt x="34264" y="10769"/>
                </a:lnTo>
                <a:lnTo>
                  <a:pt x="33794" y="11226"/>
                </a:lnTo>
                <a:lnTo>
                  <a:pt x="26403" y="16751"/>
                </a:lnTo>
                <a:lnTo>
                  <a:pt x="21907" y="20129"/>
                </a:lnTo>
                <a:lnTo>
                  <a:pt x="21717" y="20688"/>
                </a:lnTo>
                <a:lnTo>
                  <a:pt x="18072" y="25272"/>
                </a:lnTo>
                <a:lnTo>
                  <a:pt x="13017" y="31445"/>
                </a:lnTo>
                <a:lnTo>
                  <a:pt x="12928" y="31635"/>
                </a:lnTo>
                <a:lnTo>
                  <a:pt x="8712" y="38379"/>
                </a:lnTo>
                <a:lnTo>
                  <a:pt x="5994" y="42862"/>
                </a:lnTo>
                <a:lnTo>
                  <a:pt x="5715" y="43141"/>
                </a:lnTo>
                <a:lnTo>
                  <a:pt x="3937" y="48018"/>
                </a:lnTo>
                <a:lnTo>
                  <a:pt x="1879" y="53720"/>
                </a:lnTo>
                <a:lnTo>
                  <a:pt x="1968" y="54000"/>
                </a:lnTo>
                <a:lnTo>
                  <a:pt x="850" y="60083"/>
                </a:lnTo>
                <a:lnTo>
                  <a:pt x="0" y="65328"/>
                </a:lnTo>
                <a:lnTo>
                  <a:pt x="0" y="65519"/>
                </a:lnTo>
                <a:lnTo>
                  <a:pt x="0" y="7085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2053671" y="8975601"/>
            <a:ext cx="20967" cy="108394"/>
          </a:xfrm>
          <a:custGeom>
            <a:avLst/>
            <a:gdLst/>
            <a:ahLst/>
            <a:cxnLst/>
            <a:rect l="l" t="t" r="r" b="b"/>
            <a:pathLst>
              <a:path w="20967" h="108394">
                <a:moveTo>
                  <a:pt x="0" y="108394"/>
                </a:moveTo>
                <a:lnTo>
                  <a:pt x="7391" y="100444"/>
                </a:lnTo>
                <a:lnTo>
                  <a:pt x="8331" y="99123"/>
                </a:lnTo>
                <a:lnTo>
                  <a:pt x="12915" y="89204"/>
                </a:lnTo>
                <a:lnTo>
                  <a:pt x="17691" y="79006"/>
                </a:lnTo>
                <a:lnTo>
                  <a:pt x="17221" y="77787"/>
                </a:lnTo>
                <a:lnTo>
                  <a:pt x="19748" y="66268"/>
                </a:lnTo>
                <a:lnTo>
                  <a:pt x="20967" y="60655"/>
                </a:lnTo>
                <a:lnTo>
                  <a:pt x="20586" y="60198"/>
                </a:lnTo>
                <a:lnTo>
                  <a:pt x="20586" y="54203"/>
                </a:lnTo>
                <a:lnTo>
                  <a:pt x="20586" y="48209"/>
                </a:lnTo>
                <a:lnTo>
                  <a:pt x="20967" y="47739"/>
                </a:lnTo>
                <a:lnTo>
                  <a:pt x="19748" y="42037"/>
                </a:lnTo>
                <a:lnTo>
                  <a:pt x="17221" y="30518"/>
                </a:lnTo>
                <a:lnTo>
                  <a:pt x="17691" y="29400"/>
                </a:lnTo>
                <a:lnTo>
                  <a:pt x="12915" y="19100"/>
                </a:lnTo>
                <a:lnTo>
                  <a:pt x="8331" y="9271"/>
                </a:lnTo>
                <a:lnTo>
                  <a:pt x="7391" y="7962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1841381" y="9027181"/>
            <a:ext cx="190" cy="2616"/>
          </a:xfrm>
          <a:custGeom>
            <a:avLst/>
            <a:gdLst/>
            <a:ahLst/>
            <a:cxnLst/>
            <a:rect l="l" t="t" r="r" b="b"/>
            <a:pathLst>
              <a:path w="190" h="2616">
                <a:moveTo>
                  <a:pt x="190" y="0"/>
                </a:moveTo>
                <a:lnTo>
                  <a:pt x="0" y="2616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919913" y="9083996"/>
            <a:ext cx="37998" cy="19189"/>
          </a:xfrm>
          <a:custGeom>
            <a:avLst/>
            <a:gdLst/>
            <a:ahLst/>
            <a:cxnLst/>
            <a:rect l="l" t="t" r="r" b="b"/>
            <a:pathLst>
              <a:path w="37998" h="19189">
                <a:moveTo>
                  <a:pt x="0" y="19189"/>
                </a:moveTo>
                <a:lnTo>
                  <a:pt x="20408" y="13296"/>
                </a:lnTo>
                <a:lnTo>
                  <a:pt x="37998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1919917" y="8956329"/>
            <a:ext cx="37998" cy="19278"/>
          </a:xfrm>
          <a:custGeom>
            <a:avLst/>
            <a:gdLst/>
            <a:ahLst/>
            <a:cxnLst/>
            <a:rect l="l" t="t" r="r" b="b"/>
            <a:pathLst>
              <a:path w="37998" h="19278">
                <a:moveTo>
                  <a:pt x="37998" y="19278"/>
                </a:moveTo>
                <a:lnTo>
                  <a:pt x="20396" y="5994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1919913" y="9083996"/>
            <a:ext cx="133756" cy="19189"/>
          </a:xfrm>
          <a:custGeom>
            <a:avLst/>
            <a:gdLst/>
            <a:ahLst/>
            <a:cxnLst/>
            <a:rect l="l" t="t" r="r" b="b"/>
            <a:pathLst>
              <a:path w="133756" h="19189">
                <a:moveTo>
                  <a:pt x="0" y="19189"/>
                </a:moveTo>
                <a:lnTo>
                  <a:pt x="95846" y="19189"/>
                </a:lnTo>
                <a:lnTo>
                  <a:pt x="116166" y="13296"/>
                </a:lnTo>
                <a:lnTo>
                  <a:pt x="13375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1919914" y="8956329"/>
            <a:ext cx="133756" cy="19278"/>
          </a:xfrm>
          <a:custGeom>
            <a:avLst/>
            <a:gdLst/>
            <a:ahLst/>
            <a:cxnLst/>
            <a:rect l="l" t="t" r="r" b="b"/>
            <a:pathLst>
              <a:path w="133756" h="19278">
                <a:moveTo>
                  <a:pt x="133756" y="19278"/>
                </a:moveTo>
                <a:lnTo>
                  <a:pt x="116154" y="5994"/>
                </a:lnTo>
                <a:lnTo>
                  <a:pt x="95846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1841389" y="8776616"/>
            <a:ext cx="78524" cy="146862"/>
          </a:xfrm>
          <a:custGeom>
            <a:avLst/>
            <a:gdLst/>
            <a:ahLst/>
            <a:cxnLst/>
            <a:rect l="l" t="t" r="r" b="b"/>
            <a:pathLst>
              <a:path w="78524" h="146862">
                <a:moveTo>
                  <a:pt x="78524" y="0"/>
                </a:moveTo>
                <a:lnTo>
                  <a:pt x="68224" y="0"/>
                </a:lnTo>
                <a:lnTo>
                  <a:pt x="67754" y="88"/>
                </a:lnTo>
                <a:lnTo>
                  <a:pt x="57657" y="1968"/>
                </a:lnTo>
                <a:lnTo>
                  <a:pt x="50253" y="3365"/>
                </a:lnTo>
                <a:lnTo>
                  <a:pt x="42773" y="6731"/>
                </a:lnTo>
                <a:lnTo>
                  <a:pt x="34442" y="10668"/>
                </a:lnTo>
                <a:lnTo>
                  <a:pt x="33972" y="11137"/>
                </a:lnTo>
                <a:lnTo>
                  <a:pt x="26581" y="16662"/>
                </a:lnTo>
                <a:lnTo>
                  <a:pt x="22085" y="20116"/>
                </a:lnTo>
                <a:lnTo>
                  <a:pt x="21894" y="20688"/>
                </a:lnTo>
                <a:lnTo>
                  <a:pt x="18249" y="25171"/>
                </a:lnTo>
                <a:lnTo>
                  <a:pt x="13195" y="31356"/>
                </a:lnTo>
                <a:lnTo>
                  <a:pt x="13106" y="31546"/>
                </a:lnTo>
                <a:lnTo>
                  <a:pt x="8889" y="38379"/>
                </a:lnTo>
                <a:lnTo>
                  <a:pt x="6172" y="42773"/>
                </a:lnTo>
                <a:lnTo>
                  <a:pt x="5892" y="43053"/>
                </a:lnTo>
                <a:lnTo>
                  <a:pt x="4114" y="47917"/>
                </a:lnTo>
                <a:lnTo>
                  <a:pt x="2057" y="53632"/>
                </a:lnTo>
                <a:lnTo>
                  <a:pt x="2057" y="54000"/>
                </a:lnTo>
                <a:lnTo>
                  <a:pt x="1028" y="59994"/>
                </a:lnTo>
                <a:lnTo>
                  <a:pt x="0" y="66548"/>
                </a:lnTo>
                <a:lnTo>
                  <a:pt x="0" y="66738"/>
                </a:lnTo>
                <a:lnTo>
                  <a:pt x="0" y="73380"/>
                </a:lnTo>
                <a:lnTo>
                  <a:pt x="0" y="80022"/>
                </a:lnTo>
                <a:lnTo>
                  <a:pt x="0" y="80213"/>
                </a:lnTo>
                <a:lnTo>
                  <a:pt x="1028" y="86766"/>
                </a:lnTo>
                <a:lnTo>
                  <a:pt x="2057" y="92849"/>
                </a:lnTo>
                <a:lnTo>
                  <a:pt x="2057" y="93129"/>
                </a:lnTo>
                <a:lnTo>
                  <a:pt x="4114" y="98844"/>
                </a:lnTo>
                <a:lnTo>
                  <a:pt x="5892" y="103708"/>
                </a:lnTo>
                <a:lnTo>
                  <a:pt x="6172" y="103987"/>
                </a:lnTo>
                <a:lnTo>
                  <a:pt x="8889" y="108394"/>
                </a:lnTo>
                <a:lnTo>
                  <a:pt x="13106" y="115214"/>
                </a:lnTo>
                <a:lnTo>
                  <a:pt x="13195" y="115404"/>
                </a:lnTo>
                <a:lnTo>
                  <a:pt x="18249" y="121577"/>
                </a:lnTo>
                <a:lnTo>
                  <a:pt x="21894" y="126085"/>
                </a:lnTo>
                <a:lnTo>
                  <a:pt x="22085" y="126733"/>
                </a:lnTo>
                <a:lnTo>
                  <a:pt x="26581" y="130098"/>
                </a:lnTo>
                <a:lnTo>
                  <a:pt x="33972" y="135623"/>
                </a:lnTo>
                <a:lnTo>
                  <a:pt x="34442" y="136093"/>
                </a:lnTo>
                <a:lnTo>
                  <a:pt x="42773" y="140030"/>
                </a:lnTo>
                <a:lnTo>
                  <a:pt x="49504" y="143205"/>
                </a:lnTo>
                <a:lnTo>
                  <a:pt x="50253" y="143395"/>
                </a:lnTo>
                <a:lnTo>
                  <a:pt x="57657" y="144805"/>
                </a:lnTo>
                <a:lnTo>
                  <a:pt x="67754" y="146761"/>
                </a:lnTo>
                <a:lnTo>
                  <a:pt x="68224" y="146761"/>
                </a:lnTo>
                <a:lnTo>
                  <a:pt x="78524" y="14686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2053671" y="8795797"/>
            <a:ext cx="20967" cy="108394"/>
          </a:xfrm>
          <a:custGeom>
            <a:avLst/>
            <a:gdLst/>
            <a:ahLst/>
            <a:cxnLst/>
            <a:rect l="l" t="t" r="r" b="b"/>
            <a:pathLst>
              <a:path w="20967" h="108394">
                <a:moveTo>
                  <a:pt x="0" y="108394"/>
                </a:moveTo>
                <a:lnTo>
                  <a:pt x="7391" y="100444"/>
                </a:lnTo>
                <a:lnTo>
                  <a:pt x="8331" y="99123"/>
                </a:lnTo>
                <a:lnTo>
                  <a:pt x="12915" y="89306"/>
                </a:lnTo>
                <a:lnTo>
                  <a:pt x="17691" y="79006"/>
                </a:lnTo>
                <a:lnTo>
                  <a:pt x="17221" y="77876"/>
                </a:lnTo>
                <a:lnTo>
                  <a:pt x="19748" y="66370"/>
                </a:lnTo>
                <a:lnTo>
                  <a:pt x="20967" y="60655"/>
                </a:lnTo>
                <a:lnTo>
                  <a:pt x="20586" y="60185"/>
                </a:lnTo>
                <a:lnTo>
                  <a:pt x="20586" y="54203"/>
                </a:lnTo>
                <a:lnTo>
                  <a:pt x="20586" y="48209"/>
                </a:lnTo>
                <a:lnTo>
                  <a:pt x="20967" y="47739"/>
                </a:lnTo>
                <a:lnTo>
                  <a:pt x="19748" y="42125"/>
                </a:lnTo>
                <a:lnTo>
                  <a:pt x="17221" y="30606"/>
                </a:lnTo>
                <a:lnTo>
                  <a:pt x="17691" y="29400"/>
                </a:lnTo>
                <a:lnTo>
                  <a:pt x="12915" y="19100"/>
                </a:lnTo>
                <a:lnTo>
                  <a:pt x="8331" y="9270"/>
                </a:lnTo>
                <a:lnTo>
                  <a:pt x="7391" y="7962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1957915" y="8795802"/>
            <a:ext cx="20967" cy="108394"/>
          </a:xfrm>
          <a:custGeom>
            <a:avLst/>
            <a:gdLst/>
            <a:ahLst/>
            <a:cxnLst/>
            <a:rect l="l" t="t" r="r" b="b"/>
            <a:pathLst>
              <a:path w="20967" h="108394">
                <a:moveTo>
                  <a:pt x="0" y="0"/>
                </a:moveTo>
                <a:lnTo>
                  <a:pt x="7391" y="7950"/>
                </a:lnTo>
                <a:lnTo>
                  <a:pt x="8242" y="9271"/>
                </a:lnTo>
                <a:lnTo>
                  <a:pt x="12915" y="19088"/>
                </a:lnTo>
                <a:lnTo>
                  <a:pt x="17691" y="29387"/>
                </a:lnTo>
                <a:lnTo>
                  <a:pt x="17132" y="30607"/>
                </a:lnTo>
                <a:lnTo>
                  <a:pt x="19659" y="42125"/>
                </a:lnTo>
                <a:lnTo>
                  <a:pt x="20967" y="47739"/>
                </a:lnTo>
                <a:lnTo>
                  <a:pt x="20586" y="48209"/>
                </a:lnTo>
                <a:lnTo>
                  <a:pt x="20586" y="54190"/>
                </a:lnTo>
                <a:lnTo>
                  <a:pt x="20586" y="60185"/>
                </a:lnTo>
                <a:lnTo>
                  <a:pt x="20967" y="60655"/>
                </a:lnTo>
                <a:lnTo>
                  <a:pt x="19659" y="66357"/>
                </a:lnTo>
                <a:lnTo>
                  <a:pt x="17132" y="77876"/>
                </a:lnTo>
                <a:lnTo>
                  <a:pt x="17691" y="79006"/>
                </a:lnTo>
                <a:lnTo>
                  <a:pt x="12915" y="89293"/>
                </a:lnTo>
                <a:lnTo>
                  <a:pt x="8242" y="99123"/>
                </a:lnTo>
                <a:lnTo>
                  <a:pt x="7391" y="100431"/>
                </a:lnTo>
                <a:lnTo>
                  <a:pt x="0" y="108394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1919913" y="8904196"/>
            <a:ext cx="133756" cy="19278"/>
          </a:xfrm>
          <a:custGeom>
            <a:avLst/>
            <a:gdLst/>
            <a:ahLst/>
            <a:cxnLst/>
            <a:rect l="l" t="t" r="r" b="b"/>
            <a:pathLst>
              <a:path w="133756" h="19278">
                <a:moveTo>
                  <a:pt x="0" y="19278"/>
                </a:moveTo>
                <a:lnTo>
                  <a:pt x="95846" y="19278"/>
                </a:lnTo>
                <a:lnTo>
                  <a:pt x="116166" y="13284"/>
                </a:lnTo>
                <a:lnTo>
                  <a:pt x="13375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1919914" y="8776613"/>
            <a:ext cx="133756" cy="19189"/>
          </a:xfrm>
          <a:custGeom>
            <a:avLst/>
            <a:gdLst/>
            <a:ahLst/>
            <a:cxnLst/>
            <a:rect l="l" t="t" r="r" b="b"/>
            <a:pathLst>
              <a:path w="133756" h="19189">
                <a:moveTo>
                  <a:pt x="133756" y="19189"/>
                </a:moveTo>
                <a:lnTo>
                  <a:pt x="116154" y="5905"/>
                </a:lnTo>
                <a:lnTo>
                  <a:pt x="95846" y="0"/>
                </a:lnTo>
                <a:lnTo>
                  <a:pt x="0" y="0"/>
                </a:lnTo>
                <a:lnTo>
                  <a:pt x="20408" y="5905"/>
                </a:lnTo>
                <a:lnTo>
                  <a:pt x="37998" y="1918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1919917" y="8904192"/>
            <a:ext cx="37998" cy="19278"/>
          </a:xfrm>
          <a:custGeom>
            <a:avLst/>
            <a:gdLst/>
            <a:ahLst/>
            <a:cxnLst/>
            <a:rect l="l" t="t" r="r" b="b"/>
            <a:pathLst>
              <a:path w="37998" h="19278">
                <a:moveTo>
                  <a:pt x="37998" y="0"/>
                </a:moveTo>
                <a:lnTo>
                  <a:pt x="20396" y="13296"/>
                </a:lnTo>
                <a:lnTo>
                  <a:pt x="0" y="19278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1618434" y="8776614"/>
            <a:ext cx="73748" cy="146862"/>
          </a:xfrm>
          <a:custGeom>
            <a:avLst/>
            <a:gdLst/>
            <a:ahLst/>
            <a:cxnLst/>
            <a:rect l="l" t="t" r="r" b="b"/>
            <a:pathLst>
              <a:path w="73748" h="146862">
                <a:moveTo>
                  <a:pt x="368" y="75349"/>
                </a:moveTo>
                <a:lnTo>
                  <a:pt x="3644" y="96126"/>
                </a:lnTo>
                <a:lnTo>
                  <a:pt x="14122" y="116725"/>
                </a:lnTo>
                <a:lnTo>
                  <a:pt x="30416" y="133007"/>
                </a:lnTo>
                <a:lnTo>
                  <a:pt x="50914" y="143497"/>
                </a:lnTo>
                <a:lnTo>
                  <a:pt x="73748" y="146862"/>
                </a:lnTo>
                <a:lnTo>
                  <a:pt x="73748" y="0"/>
                </a:lnTo>
                <a:lnTo>
                  <a:pt x="50914" y="3276"/>
                </a:lnTo>
                <a:lnTo>
                  <a:pt x="30416" y="13754"/>
                </a:lnTo>
                <a:lnTo>
                  <a:pt x="14122" y="30048"/>
                </a:lnTo>
                <a:lnTo>
                  <a:pt x="3644" y="50634"/>
                </a:lnTo>
                <a:lnTo>
                  <a:pt x="0" y="73380"/>
                </a:lnTo>
                <a:lnTo>
                  <a:pt x="368" y="7534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1692186" y="8916362"/>
            <a:ext cx="191503" cy="7112"/>
          </a:xfrm>
          <a:custGeom>
            <a:avLst/>
            <a:gdLst/>
            <a:ahLst/>
            <a:cxnLst/>
            <a:rect l="l" t="t" r="r" b="b"/>
            <a:pathLst>
              <a:path w="191503" h="7111">
                <a:moveTo>
                  <a:pt x="0" y="7112"/>
                </a:moveTo>
                <a:lnTo>
                  <a:pt x="191503" y="7112"/>
                </a:lnTo>
                <a:lnTo>
                  <a:pt x="19150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1692186" y="8776616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0"/>
                </a:moveTo>
                <a:lnTo>
                  <a:pt x="191503" y="0"/>
                </a:lnTo>
                <a:lnTo>
                  <a:pt x="191503" y="702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618425" y="8596809"/>
            <a:ext cx="73761" cy="146862"/>
          </a:xfrm>
          <a:custGeom>
            <a:avLst/>
            <a:gdLst/>
            <a:ahLst/>
            <a:cxnLst/>
            <a:rect l="l" t="t" r="r" b="b"/>
            <a:pathLst>
              <a:path w="73761" h="146862">
                <a:moveTo>
                  <a:pt x="190" y="74599"/>
                </a:moveTo>
                <a:lnTo>
                  <a:pt x="3657" y="50634"/>
                </a:lnTo>
                <a:lnTo>
                  <a:pt x="14135" y="30137"/>
                </a:lnTo>
                <a:lnTo>
                  <a:pt x="30429" y="13855"/>
                </a:lnTo>
                <a:lnTo>
                  <a:pt x="50927" y="3365"/>
                </a:lnTo>
                <a:lnTo>
                  <a:pt x="73761" y="0"/>
                </a:lnTo>
                <a:lnTo>
                  <a:pt x="73761" y="146862"/>
                </a:lnTo>
                <a:lnTo>
                  <a:pt x="50927" y="143484"/>
                </a:lnTo>
                <a:lnTo>
                  <a:pt x="30429" y="133007"/>
                </a:lnTo>
                <a:lnTo>
                  <a:pt x="14135" y="116713"/>
                </a:lnTo>
                <a:lnTo>
                  <a:pt x="3657" y="96215"/>
                </a:lnTo>
                <a:lnTo>
                  <a:pt x="190" y="7459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692186" y="8736644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7023"/>
                </a:moveTo>
                <a:lnTo>
                  <a:pt x="191503" y="7023"/>
                </a:lnTo>
                <a:lnTo>
                  <a:pt x="19150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1692186" y="8596809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0"/>
                </a:moveTo>
                <a:lnTo>
                  <a:pt x="191503" y="0"/>
                </a:lnTo>
                <a:lnTo>
                  <a:pt x="191503" y="7023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1618433" y="8416999"/>
            <a:ext cx="73748" cy="146862"/>
          </a:xfrm>
          <a:custGeom>
            <a:avLst/>
            <a:gdLst/>
            <a:ahLst/>
            <a:cxnLst/>
            <a:rect l="l" t="t" r="r" b="b"/>
            <a:pathLst>
              <a:path w="73748" h="146862">
                <a:moveTo>
                  <a:pt x="88" y="73761"/>
                </a:moveTo>
                <a:lnTo>
                  <a:pt x="3644" y="96227"/>
                </a:lnTo>
                <a:lnTo>
                  <a:pt x="14135" y="116725"/>
                </a:lnTo>
                <a:lnTo>
                  <a:pt x="30416" y="133007"/>
                </a:lnTo>
                <a:lnTo>
                  <a:pt x="50914" y="143497"/>
                </a:lnTo>
                <a:lnTo>
                  <a:pt x="73748" y="146862"/>
                </a:lnTo>
                <a:lnTo>
                  <a:pt x="73748" y="0"/>
                </a:lnTo>
                <a:lnTo>
                  <a:pt x="50914" y="3378"/>
                </a:lnTo>
                <a:lnTo>
                  <a:pt x="30416" y="13855"/>
                </a:lnTo>
                <a:lnTo>
                  <a:pt x="14135" y="30149"/>
                </a:lnTo>
                <a:lnTo>
                  <a:pt x="3644" y="50634"/>
                </a:lnTo>
                <a:lnTo>
                  <a:pt x="0" y="73482"/>
                </a:lnTo>
                <a:lnTo>
                  <a:pt x="88" y="7376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1692186" y="8556838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7023"/>
                </a:moveTo>
                <a:lnTo>
                  <a:pt x="191503" y="7023"/>
                </a:lnTo>
                <a:lnTo>
                  <a:pt x="19150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1692186" y="8417003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0"/>
                </a:moveTo>
                <a:lnTo>
                  <a:pt x="191503" y="0"/>
                </a:lnTo>
                <a:lnTo>
                  <a:pt x="191503" y="7023"/>
                </a:lnTo>
                <a:lnTo>
                  <a:pt x="191503" y="205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883691" y="8417001"/>
            <a:ext cx="0" cy="5994"/>
          </a:xfrm>
          <a:custGeom>
            <a:avLst/>
            <a:gdLst/>
            <a:ahLst/>
            <a:cxnLst/>
            <a:rect l="l" t="t" r="r" b="b"/>
            <a:pathLst>
              <a:path h="5994">
                <a:moveTo>
                  <a:pt x="0" y="5994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1618433" y="8237202"/>
            <a:ext cx="73748" cy="146850"/>
          </a:xfrm>
          <a:custGeom>
            <a:avLst/>
            <a:gdLst/>
            <a:ahLst/>
            <a:cxnLst/>
            <a:rect l="l" t="t" r="r" b="b"/>
            <a:pathLst>
              <a:path w="73748" h="146850">
                <a:moveTo>
                  <a:pt x="88" y="72910"/>
                </a:moveTo>
                <a:lnTo>
                  <a:pt x="3644" y="96215"/>
                </a:lnTo>
                <a:lnTo>
                  <a:pt x="14135" y="116801"/>
                </a:lnTo>
                <a:lnTo>
                  <a:pt x="30416" y="133095"/>
                </a:lnTo>
                <a:lnTo>
                  <a:pt x="50914" y="143586"/>
                </a:lnTo>
                <a:lnTo>
                  <a:pt x="73748" y="146850"/>
                </a:lnTo>
                <a:lnTo>
                  <a:pt x="73748" y="0"/>
                </a:lnTo>
                <a:lnTo>
                  <a:pt x="50914" y="3365"/>
                </a:lnTo>
                <a:lnTo>
                  <a:pt x="30416" y="13842"/>
                </a:lnTo>
                <a:lnTo>
                  <a:pt x="14135" y="30137"/>
                </a:lnTo>
                <a:lnTo>
                  <a:pt x="3644" y="50723"/>
                </a:lnTo>
                <a:lnTo>
                  <a:pt x="88" y="7291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1692186" y="8377034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7023"/>
                </a:moveTo>
                <a:lnTo>
                  <a:pt x="191503" y="7023"/>
                </a:lnTo>
                <a:lnTo>
                  <a:pt x="19150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692186" y="8237199"/>
            <a:ext cx="191503" cy="7112"/>
          </a:xfrm>
          <a:custGeom>
            <a:avLst/>
            <a:gdLst/>
            <a:ahLst/>
            <a:cxnLst/>
            <a:rect l="l" t="t" r="r" b="b"/>
            <a:pathLst>
              <a:path w="191503" h="7111">
                <a:moveTo>
                  <a:pt x="0" y="0"/>
                </a:moveTo>
                <a:lnTo>
                  <a:pt x="191503" y="0"/>
                </a:lnTo>
                <a:lnTo>
                  <a:pt x="191503" y="711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1618434" y="8956330"/>
            <a:ext cx="73748" cy="146850"/>
          </a:xfrm>
          <a:custGeom>
            <a:avLst/>
            <a:gdLst/>
            <a:ahLst/>
            <a:cxnLst/>
            <a:rect l="l" t="t" r="r" b="b"/>
            <a:pathLst>
              <a:path w="73748" h="146850">
                <a:moveTo>
                  <a:pt x="368" y="71412"/>
                </a:moveTo>
                <a:lnTo>
                  <a:pt x="3644" y="96215"/>
                </a:lnTo>
                <a:lnTo>
                  <a:pt x="14122" y="116801"/>
                </a:lnTo>
                <a:lnTo>
                  <a:pt x="30416" y="133096"/>
                </a:lnTo>
                <a:lnTo>
                  <a:pt x="50914" y="143484"/>
                </a:lnTo>
                <a:lnTo>
                  <a:pt x="73748" y="146850"/>
                </a:lnTo>
                <a:lnTo>
                  <a:pt x="73748" y="0"/>
                </a:lnTo>
                <a:lnTo>
                  <a:pt x="50914" y="3365"/>
                </a:lnTo>
                <a:lnTo>
                  <a:pt x="30416" y="13843"/>
                </a:lnTo>
                <a:lnTo>
                  <a:pt x="14122" y="30137"/>
                </a:lnTo>
                <a:lnTo>
                  <a:pt x="3644" y="50723"/>
                </a:lnTo>
                <a:lnTo>
                  <a:pt x="368" y="7141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692186" y="9096162"/>
            <a:ext cx="191503" cy="7023"/>
          </a:xfrm>
          <a:custGeom>
            <a:avLst/>
            <a:gdLst/>
            <a:ahLst/>
            <a:cxnLst/>
            <a:rect l="l" t="t" r="r" b="b"/>
            <a:pathLst>
              <a:path w="191503" h="7023">
                <a:moveTo>
                  <a:pt x="0" y="7023"/>
                </a:moveTo>
                <a:lnTo>
                  <a:pt x="191503" y="7023"/>
                </a:lnTo>
                <a:lnTo>
                  <a:pt x="19150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1692186" y="8956327"/>
            <a:ext cx="191503" cy="7112"/>
          </a:xfrm>
          <a:custGeom>
            <a:avLst/>
            <a:gdLst/>
            <a:ahLst/>
            <a:cxnLst/>
            <a:rect l="l" t="t" r="r" b="b"/>
            <a:pathLst>
              <a:path w="191503" h="7111">
                <a:moveTo>
                  <a:pt x="0" y="0"/>
                </a:moveTo>
                <a:lnTo>
                  <a:pt x="191503" y="0"/>
                </a:lnTo>
                <a:lnTo>
                  <a:pt x="191503" y="711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1883785" y="9096159"/>
            <a:ext cx="0" cy="530999"/>
          </a:xfrm>
          <a:custGeom>
            <a:avLst/>
            <a:gdLst/>
            <a:ahLst/>
            <a:cxnLst/>
            <a:rect l="l" t="t" r="r" b="b"/>
            <a:pathLst>
              <a:path h="530999">
                <a:moveTo>
                  <a:pt x="0" y="530999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1883785" y="8916459"/>
            <a:ext cx="0" cy="46888"/>
          </a:xfrm>
          <a:custGeom>
            <a:avLst/>
            <a:gdLst/>
            <a:ahLst/>
            <a:cxnLst/>
            <a:rect l="l" t="t" r="r" b="b"/>
            <a:pathLst>
              <a:path h="46888">
                <a:moveTo>
                  <a:pt x="0" y="46888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1883785" y="8736647"/>
            <a:ext cx="0" cy="46990"/>
          </a:xfrm>
          <a:custGeom>
            <a:avLst/>
            <a:gdLst/>
            <a:ahLst/>
            <a:cxnLst/>
            <a:rect l="l" t="t" r="r" b="b"/>
            <a:pathLst>
              <a:path h="46990">
                <a:moveTo>
                  <a:pt x="0" y="4699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1883785" y="8556842"/>
            <a:ext cx="0" cy="46990"/>
          </a:xfrm>
          <a:custGeom>
            <a:avLst/>
            <a:gdLst/>
            <a:ahLst/>
            <a:cxnLst/>
            <a:rect l="l" t="t" r="r" b="b"/>
            <a:pathLst>
              <a:path h="46990">
                <a:moveTo>
                  <a:pt x="0" y="0"/>
                </a:moveTo>
                <a:lnTo>
                  <a:pt x="0" y="4698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1883785" y="8377038"/>
            <a:ext cx="0" cy="46990"/>
          </a:xfrm>
          <a:custGeom>
            <a:avLst/>
            <a:gdLst/>
            <a:ahLst/>
            <a:cxnLst/>
            <a:rect l="l" t="t" r="r" b="b"/>
            <a:pathLst>
              <a:path h="46990">
                <a:moveTo>
                  <a:pt x="0" y="0"/>
                </a:moveTo>
                <a:lnTo>
                  <a:pt x="0" y="4699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1883778" y="8153614"/>
            <a:ext cx="29489" cy="90601"/>
          </a:xfrm>
          <a:custGeom>
            <a:avLst/>
            <a:gdLst/>
            <a:ahLst/>
            <a:cxnLst/>
            <a:rect l="l" t="t" r="r" b="b"/>
            <a:pathLst>
              <a:path w="29489" h="90601">
                <a:moveTo>
                  <a:pt x="29489" y="0"/>
                </a:moveTo>
                <a:lnTo>
                  <a:pt x="0" y="0"/>
                </a:lnTo>
                <a:lnTo>
                  <a:pt x="0" y="9060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2497335" y="9599921"/>
            <a:ext cx="4203" cy="9550"/>
          </a:xfrm>
          <a:custGeom>
            <a:avLst/>
            <a:gdLst/>
            <a:ahLst/>
            <a:cxnLst/>
            <a:rect l="l" t="t" r="r" b="b"/>
            <a:pathLst>
              <a:path w="4203" h="9550">
                <a:moveTo>
                  <a:pt x="0" y="0"/>
                </a:moveTo>
                <a:lnTo>
                  <a:pt x="1219" y="1117"/>
                </a:lnTo>
                <a:lnTo>
                  <a:pt x="1409" y="1308"/>
                </a:lnTo>
                <a:lnTo>
                  <a:pt x="2247" y="2616"/>
                </a:lnTo>
                <a:lnTo>
                  <a:pt x="3086" y="4114"/>
                </a:lnTo>
                <a:lnTo>
                  <a:pt x="3644" y="5892"/>
                </a:lnTo>
                <a:lnTo>
                  <a:pt x="4114" y="7581"/>
                </a:lnTo>
                <a:lnTo>
                  <a:pt x="4203" y="7861"/>
                </a:lnTo>
                <a:lnTo>
                  <a:pt x="4203" y="955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2494339" y="9604692"/>
            <a:ext cx="2146" cy="22466"/>
          </a:xfrm>
          <a:custGeom>
            <a:avLst/>
            <a:gdLst/>
            <a:ahLst/>
            <a:cxnLst/>
            <a:rect l="l" t="t" r="r" b="b"/>
            <a:pathLst>
              <a:path w="2146" h="22466">
                <a:moveTo>
                  <a:pt x="2057" y="22466"/>
                </a:moveTo>
                <a:lnTo>
                  <a:pt x="2146" y="13665"/>
                </a:lnTo>
                <a:lnTo>
                  <a:pt x="2057" y="4775"/>
                </a:lnTo>
                <a:lnTo>
                  <a:pt x="2057" y="3937"/>
                </a:lnTo>
                <a:lnTo>
                  <a:pt x="1778" y="2997"/>
                </a:lnTo>
                <a:lnTo>
                  <a:pt x="1587" y="2159"/>
                </a:lnTo>
                <a:lnTo>
                  <a:pt x="1117" y="1308"/>
                </a:lnTo>
                <a:lnTo>
                  <a:pt x="647" y="66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2512029" y="9599921"/>
            <a:ext cx="4216" cy="9550"/>
          </a:xfrm>
          <a:custGeom>
            <a:avLst/>
            <a:gdLst/>
            <a:ahLst/>
            <a:cxnLst/>
            <a:rect l="l" t="t" r="r" b="b"/>
            <a:pathLst>
              <a:path w="4216" h="9550">
                <a:moveTo>
                  <a:pt x="0" y="0"/>
                </a:moveTo>
                <a:lnTo>
                  <a:pt x="1219" y="1117"/>
                </a:lnTo>
                <a:lnTo>
                  <a:pt x="1409" y="1308"/>
                </a:lnTo>
                <a:lnTo>
                  <a:pt x="2247" y="2616"/>
                </a:lnTo>
                <a:lnTo>
                  <a:pt x="3187" y="4114"/>
                </a:lnTo>
                <a:lnTo>
                  <a:pt x="3746" y="5892"/>
                </a:lnTo>
                <a:lnTo>
                  <a:pt x="4216" y="7581"/>
                </a:lnTo>
                <a:lnTo>
                  <a:pt x="4216" y="7861"/>
                </a:lnTo>
                <a:lnTo>
                  <a:pt x="4216" y="955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2549470" y="9599921"/>
            <a:ext cx="4216" cy="9550"/>
          </a:xfrm>
          <a:custGeom>
            <a:avLst/>
            <a:gdLst/>
            <a:ahLst/>
            <a:cxnLst/>
            <a:rect l="l" t="t" r="r" b="b"/>
            <a:pathLst>
              <a:path w="4216" h="9550">
                <a:moveTo>
                  <a:pt x="0" y="0"/>
                </a:moveTo>
                <a:lnTo>
                  <a:pt x="1219" y="1117"/>
                </a:lnTo>
                <a:lnTo>
                  <a:pt x="1409" y="1308"/>
                </a:lnTo>
                <a:lnTo>
                  <a:pt x="2247" y="2616"/>
                </a:lnTo>
                <a:lnTo>
                  <a:pt x="3175" y="4114"/>
                </a:lnTo>
                <a:lnTo>
                  <a:pt x="3746" y="5892"/>
                </a:lnTo>
                <a:lnTo>
                  <a:pt x="4216" y="7581"/>
                </a:lnTo>
                <a:lnTo>
                  <a:pt x="4216" y="7861"/>
                </a:lnTo>
                <a:lnTo>
                  <a:pt x="4216" y="955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2531678" y="9604692"/>
            <a:ext cx="2247" cy="22466"/>
          </a:xfrm>
          <a:custGeom>
            <a:avLst/>
            <a:gdLst/>
            <a:ahLst/>
            <a:cxnLst/>
            <a:rect l="l" t="t" r="r" b="b"/>
            <a:pathLst>
              <a:path w="2247" h="22466">
                <a:moveTo>
                  <a:pt x="2158" y="22466"/>
                </a:moveTo>
                <a:lnTo>
                  <a:pt x="2247" y="13665"/>
                </a:lnTo>
                <a:lnTo>
                  <a:pt x="2158" y="4775"/>
                </a:lnTo>
                <a:lnTo>
                  <a:pt x="2158" y="3937"/>
                </a:lnTo>
                <a:lnTo>
                  <a:pt x="1879" y="2997"/>
                </a:lnTo>
                <a:lnTo>
                  <a:pt x="1689" y="2159"/>
                </a:lnTo>
                <a:lnTo>
                  <a:pt x="1219" y="1308"/>
                </a:lnTo>
                <a:lnTo>
                  <a:pt x="749" y="66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2534772" y="9599921"/>
            <a:ext cx="4216" cy="9550"/>
          </a:xfrm>
          <a:custGeom>
            <a:avLst/>
            <a:gdLst/>
            <a:ahLst/>
            <a:cxnLst/>
            <a:rect l="l" t="t" r="r" b="b"/>
            <a:pathLst>
              <a:path w="4216" h="9550">
                <a:moveTo>
                  <a:pt x="0" y="0"/>
                </a:moveTo>
                <a:lnTo>
                  <a:pt x="1219" y="1117"/>
                </a:lnTo>
                <a:lnTo>
                  <a:pt x="1308" y="1308"/>
                </a:lnTo>
                <a:lnTo>
                  <a:pt x="2247" y="2616"/>
                </a:lnTo>
                <a:lnTo>
                  <a:pt x="3086" y="4114"/>
                </a:lnTo>
                <a:lnTo>
                  <a:pt x="3187" y="4305"/>
                </a:lnTo>
                <a:lnTo>
                  <a:pt x="3644" y="5892"/>
                </a:lnTo>
                <a:lnTo>
                  <a:pt x="4114" y="7581"/>
                </a:lnTo>
                <a:lnTo>
                  <a:pt x="4216" y="7861"/>
                </a:lnTo>
                <a:lnTo>
                  <a:pt x="4216" y="955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2390623" y="9544697"/>
            <a:ext cx="77038" cy="82461"/>
          </a:xfrm>
          <a:custGeom>
            <a:avLst/>
            <a:gdLst/>
            <a:ahLst/>
            <a:cxnLst/>
            <a:rect l="l" t="t" r="r" b="b"/>
            <a:pathLst>
              <a:path w="77038" h="82461">
                <a:moveTo>
                  <a:pt x="77038" y="82461"/>
                </a:moveTo>
                <a:lnTo>
                  <a:pt x="77038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2390630" y="9538801"/>
            <a:ext cx="7861" cy="5892"/>
          </a:xfrm>
          <a:custGeom>
            <a:avLst/>
            <a:gdLst/>
            <a:ahLst/>
            <a:cxnLst/>
            <a:rect l="l" t="t" r="r" b="b"/>
            <a:pathLst>
              <a:path w="7861" h="5892">
                <a:moveTo>
                  <a:pt x="0" y="0"/>
                </a:moveTo>
                <a:lnTo>
                  <a:pt x="7861" y="0"/>
                </a:lnTo>
                <a:lnTo>
                  <a:pt x="7861" y="589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2398491" y="9538801"/>
            <a:ext cx="10299" cy="5892"/>
          </a:xfrm>
          <a:custGeom>
            <a:avLst/>
            <a:gdLst/>
            <a:ahLst/>
            <a:cxnLst/>
            <a:rect l="l" t="t" r="r" b="b"/>
            <a:pathLst>
              <a:path w="10299" h="5892">
                <a:moveTo>
                  <a:pt x="0" y="0"/>
                </a:moveTo>
                <a:lnTo>
                  <a:pt x="10299" y="0"/>
                </a:lnTo>
                <a:lnTo>
                  <a:pt x="10299" y="589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2408788" y="9538803"/>
            <a:ext cx="37439" cy="5892"/>
          </a:xfrm>
          <a:custGeom>
            <a:avLst/>
            <a:gdLst/>
            <a:ahLst/>
            <a:cxnLst/>
            <a:rect l="l" t="t" r="r" b="b"/>
            <a:pathLst>
              <a:path w="37439" h="5892">
                <a:moveTo>
                  <a:pt x="37439" y="5892"/>
                </a:moveTo>
                <a:lnTo>
                  <a:pt x="37439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2435932" y="9538801"/>
            <a:ext cx="0" cy="5892"/>
          </a:xfrm>
          <a:custGeom>
            <a:avLst/>
            <a:gdLst/>
            <a:ahLst/>
            <a:cxnLst/>
            <a:rect l="l" t="t" r="r" b="b"/>
            <a:pathLst>
              <a:path h="5892">
                <a:moveTo>
                  <a:pt x="0" y="0"/>
                </a:moveTo>
                <a:lnTo>
                  <a:pt x="0" y="5892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2467662" y="9544696"/>
            <a:ext cx="73380" cy="52971"/>
          </a:xfrm>
          <a:custGeom>
            <a:avLst/>
            <a:gdLst/>
            <a:ahLst/>
            <a:cxnLst/>
            <a:rect l="l" t="t" r="r" b="b"/>
            <a:pathLst>
              <a:path w="73380" h="52971">
                <a:moveTo>
                  <a:pt x="0" y="0"/>
                </a:moveTo>
                <a:lnTo>
                  <a:pt x="73380" y="0"/>
                </a:lnTo>
                <a:lnTo>
                  <a:pt x="73380" y="5297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2470658" y="9544417"/>
            <a:ext cx="25552" cy="279"/>
          </a:xfrm>
          <a:custGeom>
            <a:avLst/>
            <a:gdLst/>
            <a:ahLst/>
            <a:cxnLst/>
            <a:rect l="l" t="t" r="r" b="b"/>
            <a:pathLst>
              <a:path w="25552" h="279">
                <a:moveTo>
                  <a:pt x="25552" y="279"/>
                </a:moveTo>
                <a:lnTo>
                  <a:pt x="25552" y="0"/>
                </a:lnTo>
                <a:lnTo>
                  <a:pt x="0" y="0"/>
                </a:lnTo>
                <a:lnTo>
                  <a:pt x="0" y="27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2478238" y="9597673"/>
            <a:ext cx="19100" cy="2247"/>
          </a:xfrm>
          <a:custGeom>
            <a:avLst/>
            <a:gdLst/>
            <a:ahLst/>
            <a:cxnLst/>
            <a:rect l="l" t="t" r="r" b="b"/>
            <a:pathLst>
              <a:path w="19100" h="2247">
                <a:moveTo>
                  <a:pt x="0" y="0"/>
                </a:moveTo>
                <a:lnTo>
                  <a:pt x="13106" y="0"/>
                </a:lnTo>
                <a:lnTo>
                  <a:pt x="16192" y="660"/>
                </a:lnTo>
                <a:lnTo>
                  <a:pt x="19100" y="224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2496390" y="9609468"/>
            <a:ext cx="19850" cy="17691"/>
          </a:xfrm>
          <a:custGeom>
            <a:avLst/>
            <a:gdLst/>
            <a:ahLst/>
            <a:cxnLst/>
            <a:rect l="l" t="t" r="r" b="b"/>
            <a:pathLst>
              <a:path w="19850" h="17691">
                <a:moveTo>
                  <a:pt x="5156" y="0"/>
                </a:moveTo>
                <a:lnTo>
                  <a:pt x="19850" y="0"/>
                </a:lnTo>
                <a:lnTo>
                  <a:pt x="19850" y="17691"/>
                </a:lnTo>
                <a:lnTo>
                  <a:pt x="0" y="1769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2478236" y="9597670"/>
            <a:ext cx="16103" cy="7023"/>
          </a:xfrm>
          <a:custGeom>
            <a:avLst/>
            <a:gdLst/>
            <a:ahLst/>
            <a:cxnLst/>
            <a:rect l="l" t="t" r="r" b="b"/>
            <a:pathLst>
              <a:path w="16103" h="7023">
                <a:moveTo>
                  <a:pt x="16103" y="7023"/>
                </a:moveTo>
                <a:lnTo>
                  <a:pt x="14605" y="6184"/>
                </a:lnTo>
                <a:lnTo>
                  <a:pt x="13106" y="5905"/>
                </a:lnTo>
                <a:lnTo>
                  <a:pt x="0" y="5905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2491343" y="9597673"/>
            <a:ext cx="20688" cy="2247"/>
          </a:xfrm>
          <a:custGeom>
            <a:avLst/>
            <a:gdLst/>
            <a:ahLst/>
            <a:cxnLst/>
            <a:rect l="l" t="t" r="r" b="b"/>
            <a:pathLst>
              <a:path w="20688" h="2247">
                <a:moveTo>
                  <a:pt x="0" y="0"/>
                </a:moveTo>
                <a:lnTo>
                  <a:pt x="14693" y="0"/>
                </a:lnTo>
                <a:lnTo>
                  <a:pt x="17881" y="660"/>
                </a:lnTo>
                <a:lnTo>
                  <a:pt x="20688" y="224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2496210" y="9544415"/>
            <a:ext cx="9080" cy="279"/>
          </a:xfrm>
          <a:custGeom>
            <a:avLst/>
            <a:gdLst/>
            <a:ahLst/>
            <a:cxnLst/>
            <a:rect l="l" t="t" r="r" b="b"/>
            <a:pathLst>
              <a:path w="9080" h="279">
                <a:moveTo>
                  <a:pt x="0" y="0"/>
                </a:moveTo>
                <a:lnTo>
                  <a:pt x="9080" y="0"/>
                </a:lnTo>
                <a:lnTo>
                  <a:pt x="9080" y="27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2498270" y="9544415"/>
            <a:ext cx="0" cy="279"/>
          </a:xfrm>
          <a:custGeom>
            <a:avLst/>
            <a:gdLst/>
            <a:ahLst/>
            <a:cxnLst/>
            <a:rect l="l" t="t" r="r" b="b"/>
            <a:pathLst>
              <a:path h="279">
                <a:moveTo>
                  <a:pt x="0" y="0"/>
                </a:moveTo>
                <a:lnTo>
                  <a:pt x="0" y="27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2499489" y="9627158"/>
            <a:ext cx="16751" cy="0"/>
          </a:xfrm>
          <a:custGeom>
            <a:avLst/>
            <a:gdLst/>
            <a:ahLst/>
            <a:cxnLst/>
            <a:rect l="l" t="t" r="r" b="b"/>
            <a:pathLst>
              <a:path w="16751">
                <a:moveTo>
                  <a:pt x="16751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2509123" y="9627158"/>
            <a:ext cx="190" cy="0"/>
          </a:xfrm>
          <a:custGeom>
            <a:avLst/>
            <a:gdLst/>
            <a:ahLst/>
            <a:cxnLst/>
            <a:rect l="l" t="t" r="r" b="b"/>
            <a:pathLst>
              <a:path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2501546" y="9609467"/>
            <a:ext cx="0" cy="17691"/>
          </a:xfrm>
          <a:custGeom>
            <a:avLst/>
            <a:gdLst/>
            <a:ahLst/>
            <a:cxnLst/>
            <a:rect l="l" t="t" r="r" b="b"/>
            <a:pathLst>
              <a:path h="17691">
                <a:moveTo>
                  <a:pt x="0" y="17691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2505290" y="9544415"/>
            <a:ext cx="12166" cy="279"/>
          </a:xfrm>
          <a:custGeom>
            <a:avLst/>
            <a:gdLst/>
            <a:ahLst/>
            <a:cxnLst/>
            <a:rect l="l" t="t" r="r" b="b"/>
            <a:pathLst>
              <a:path w="12166" h="279">
                <a:moveTo>
                  <a:pt x="0" y="0"/>
                </a:moveTo>
                <a:lnTo>
                  <a:pt x="12166" y="0"/>
                </a:lnTo>
                <a:lnTo>
                  <a:pt x="12166" y="27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2507537" y="9544415"/>
            <a:ext cx="0" cy="279"/>
          </a:xfrm>
          <a:custGeom>
            <a:avLst/>
            <a:gdLst/>
            <a:ahLst/>
            <a:cxnLst/>
            <a:rect l="l" t="t" r="r" b="b"/>
            <a:pathLst>
              <a:path h="279">
                <a:moveTo>
                  <a:pt x="0" y="0"/>
                </a:moveTo>
                <a:lnTo>
                  <a:pt x="0" y="27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2515680" y="9597678"/>
            <a:ext cx="33794" cy="5892"/>
          </a:xfrm>
          <a:custGeom>
            <a:avLst/>
            <a:gdLst/>
            <a:ahLst/>
            <a:cxnLst/>
            <a:rect l="l" t="t" r="r" b="b"/>
            <a:pathLst>
              <a:path w="33794" h="5892">
                <a:moveTo>
                  <a:pt x="0" y="5892"/>
                </a:moveTo>
                <a:lnTo>
                  <a:pt x="0" y="0"/>
                </a:lnTo>
                <a:lnTo>
                  <a:pt x="27800" y="0"/>
                </a:lnTo>
                <a:lnTo>
                  <a:pt x="30988" y="647"/>
                </a:lnTo>
                <a:lnTo>
                  <a:pt x="33794" y="224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2533831" y="9609468"/>
            <a:ext cx="19850" cy="17691"/>
          </a:xfrm>
          <a:custGeom>
            <a:avLst/>
            <a:gdLst/>
            <a:ahLst/>
            <a:cxnLst/>
            <a:rect l="l" t="t" r="r" b="b"/>
            <a:pathLst>
              <a:path w="19850" h="17691">
                <a:moveTo>
                  <a:pt x="19850" y="0"/>
                </a:moveTo>
                <a:lnTo>
                  <a:pt x="5156" y="0"/>
                </a:lnTo>
                <a:lnTo>
                  <a:pt x="5156" y="17691"/>
                </a:lnTo>
                <a:lnTo>
                  <a:pt x="8051" y="17691"/>
                </a:lnTo>
                <a:lnTo>
                  <a:pt x="0" y="17691"/>
                </a:lnTo>
                <a:lnTo>
                  <a:pt x="8051" y="17691"/>
                </a:lnTo>
                <a:lnTo>
                  <a:pt x="0" y="17691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2515682" y="9603576"/>
            <a:ext cx="16002" cy="1117"/>
          </a:xfrm>
          <a:custGeom>
            <a:avLst/>
            <a:gdLst/>
            <a:ahLst/>
            <a:cxnLst/>
            <a:rect l="l" t="t" r="r" b="b"/>
            <a:pathLst>
              <a:path w="16001" h="1117">
                <a:moveTo>
                  <a:pt x="16001" y="1117"/>
                </a:moveTo>
                <a:lnTo>
                  <a:pt x="14592" y="279"/>
                </a:lnTo>
                <a:lnTo>
                  <a:pt x="13004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2517456" y="9544415"/>
            <a:ext cx="1968" cy="279"/>
          </a:xfrm>
          <a:custGeom>
            <a:avLst/>
            <a:gdLst/>
            <a:ahLst/>
            <a:cxnLst/>
            <a:rect l="l" t="t" r="r" b="b"/>
            <a:pathLst>
              <a:path w="1968" h="279">
                <a:moveTo>
                  <a:pt x="0" y="0"/>
                </a:moveTo>
                <a:lnTo>
                  <a:pt x="1968" y="0"/>
                </a:lnTo>
                <a:lnTo>
                  <a:pt x="1968" y="279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2528691" y="9597673"/>
            <a:ext cx="6083" cy="2247"/>
          </a:xfrm>
          <a:custGeom>
            <a:avLst/>
            <a:gdLst/>
            <a:ahLst/>
            <a:cxnLst/>
            <a:rect l="l" t="t" r="r" b="b"/>
            <a:pathLst>
              <a:path w="6083" h="2247">
                <a:moveTo>
                  <a:pt x="0" y="0"/>
                </a:moveTo>
                <a:lnTo>
                  <a:pt x="3175" y="660"/>
                </a:lnTo>
                <a:lnTo>
                  <a:pt x="6083" y="2247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2538987" y="9627158"/>
            <a:ext cx="2146" cy="0"/>
          </a:xfrm>
          <a:custGeom>
            <a:avLst/>
            <a:gdLst/>
            <a:ahLst/>
            <a:cxnLst/>
            <a:rect l="l" t="t" r="r" b="b"/>
            <a:pathLst>
              <a:path w="2146">
                <a:moveTo>
                  <a:pt x="0" y="0"/>
                </a:moveTo>
                <a:lnTo>
                  <a:pt x="2146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2533835" y="9627158"/>
            <a:ext cx="10579" cy="0"/>
          </a:xfrm>
          <a:custGeom>
            <a:avLst/>
            <a:gdLst/>
            <a:ahLst/>
            <a:cxnLst/>
            <a:rect l="l" t="t" r="r" b="b"/>
            <a:pathLst>
              <a:path w="10579">
                <a:moveTo>
                  <a:pt x="9550" y="0"/>
                </a:moveTo>
                <a:lnTo>
                  <a:pt x="10579" y="0"/>
                </a:lnTo>
                <a:lnTo>
                  <a:pt x="0" y="0"/>
                </a:lnTo>
                <a:lnTo>
                  <a:pt x="7861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2541885" y="9627158"/>
            <a:ext cx="4406" cy="0"/>
          </a:xfrm>
          <a:custGeom>
            <a:avLst/>
            <a:gdLst/>
            <a:ahLst/>
            <a:cxnLst/>
            <a:rect l="l" t="t" r="r" b="b"/>
            <a:pathLst>
              <a:path w="4406">
                <a:moveTo>
                  <a:pt x="0" y="0"/>
                </a:moveTo>
                <a:lnTo>
                  <a:pt x="4406" y="0"/>
                </a:lnTo>
                <a:lnTo>
                  <a:pt x="0" y="0"/>
                </a:lnTo>
                <a:lnTo>
                  <a:pt x="3365" y="0"/>
                </a:lnTo>
                <a:lnTo>
                  <a:pt x="2527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2533834" y="9627158"/>
            <a:ext cx="7023" cy="0"/>
          </a:xfrm>
          <a:custGeom>
            <a:avLst/>
            <a:gdLst/>
            <a:ahLst/>
            <a:cxnLst/>
            <a:rect l="l" t="t" r="r" b="b"/>
            <a:pathLst>
              <a:path w="7023">
                <a:moveTo>
                  <a:pt x="7023" y="0"/>
                </a:moveTo>
                <a:lnTo>
                  <a:pt x="0" y="0"/>
                </a:lnTo>
                <a:lnTo>
                  <a:pt x="7023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2545257" y="9627158"/>
            <a:ext cx="749" cy="0"/>
          </a:xfrm>
          <a:custGeom>
            <a:avLst/>
            <a:gdLst/>
            <a:ahLst/>
            <a:cxnLst/>
            <a:rect l="l" t="t" r="r" b="b"/>
            <a:pathLst>
              <a:path w="749">
                <a:moveTo>
                  <a:pt x="749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2546287" y="9627158"/>
            <a:ext cx="6172" cy="0"/>
          </a:xfrm>
          <a:custGeom>
            <a:avLst/>
            <a:gdLst/>
            <a:ahLst/>
            <a:cxnLst/>
            <a:rect l="l" t="t" r="r" b="b"/>
            <a:pathLst>
              <a:path w="6172">
                <a:moveTo>
                  <a:pt x="0" y="0"/>
                </a:moveTo>
                <a:lnTo>
                  <a:pt x="6172" y="0"/>
                </a:ln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2552462" y="9609467"/>
            <a:ext cx="1219" cy="17691"/>
          </a:xfrm>
          <a:custGeom>
            <a:avLst/>
            <a:gdLst/>
            <a:ahLst/>
            <a:cxnLst/>
            <a:rect l="l" t="t" r="r" b="b"/>
            <a:pathLst>
              <a:path w="1219" h="17691">
                <a:moveTo>
                  <a:pt x="0" y="17691"/>
                </a:moveTo>
                <a:lnTo>
                  <a:pt x="1219" y="17691"/>
                </a:lnTo>
                <a:lnTo>
                  <a:pt x="1219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2546475" y="9627158"/>
            <a:ext cx="279" cy="0"/>
          </a:xfrm>
          <a:custGeom>
            <a:avLst/>
            <a:gdLst/>
            <a:ahLst/>
            <a:cxnLst/>
            <a:rect l="l" t="t" r="r" b="b"/>
            <a:pathLst>
              <a:path w="279">
                <a:moveTo>
                  <a:pt x="279" y="0"/>
                </a:moveTo>
                <a:lnTo>
                  <a:pt x="0" y="0"/>
                </a:lnTo>
              </a:path>
            </a:pathLst>
          </a:custGeom>
          <a:ln w="11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2666467" y="8123941"/>
            <a:ext cx="133286" cy="1185722"/>
          </a:xfrm>
          <a:custGeom>
            <a:avLst/>
            <a:gdLst/>
            <a:ahLst/>
            <a:cxnLst/>
            <a:rect l="l" t="t" r="r" b="b"/>
            <a:pathLst>
              <a:path w="133286" h="1185722">
                <a:moveTo>
                  <a:pt x="33324" y="1052626"/>
                </a:moveTo>
                <a:lnTo>
                  <a:pt x="0" y="1052715"/>
                </a:lnTo>
                <a:lnTo>
                  <a:pt x="67017" y="1185722"/>
                </a:lnTo>
                <a:lnTo>
                  <a:pt x="133286" y="1052347"/>
                </a:lnTo>
                <a:lnTo>
                  <a:pt x="99974" y="1052436"/>
                </a:lnTo>
                <a:lnTo>
                  <a:pt x="96977" y="0"/>
                </a:lnTo>
                <a:lnTo>
                  <a:pt x="30416" y="190"/>
                </a:lnTo>
                <a:lnTo>
                  <a:pt x="33324" y="105262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2666467" y="8123941"/>
            <a:ext cx="133286" cy="1185722"/>
          </a:xfrm>
          <a:custGeom>
            <a:avLst/>
            <a:gdLst/>
            <a:ahLst/>
            <a:cxnLst/>
            <a:rect l="l" t="t" r="r" b="b"/>
            <a:pathLst>
              <a:path w="133286" h="1185722">
                <a:moveTo>
                  <a:pt x="33324" y="1052626"/>
                </a:moveTo>
                <a:lnTo>
                  <a:pt x="0" y="1052715"/>
                </a:lnTo>
                <a:lnTo>
                  <a:pt x="67017" y="1185722"/>
                </a:lnTo>
                <a:lnTo>
                  <a:pt x="133286" y="1052347"/>
                </a:lnTo>
                <a:lnTo>
                  <a:pt x="99974" y="1052436"/>
                </a:lnTo>
                <a:lnTo>
                  <a:pt x="96977" y="0"/>
                </a:lnTo>
                <a:lnTo>
                  <a:pt x="30416" y="190"/>
                </a:lnTo>
                <a:lnTo>
                  <a:pt x="33324" y="1052626"/>
                </a:lnTo>
                <a:close/>
              </a:path>
            </a:pathLst>
          </a:custGeom>
          <a:ln w="1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 txBox="1"/>
          <p:nvPr/>
        </p:nvSpPr>
        <p:spPr>
          <a:xfrm>
            <a:off x="6875330" y="10143024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6839958" y="10131939"/>
            <a:ext cx="184905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6875905" y="9940536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5880143" y="9949543"/>
            <a:ext cx="34961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6" name="object 186"/>
          <p:cNvSpPr txBox="1"/>
          <p:nvPr/>
        </p:nvSpPr>
        <p:spPr>
          <a:xfrm>
            <a:off x="5915105" y="9949543"/>
            <a:ext cx="181676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5" name="object 185"/>
          <p:cNvSpPr txBox="1"/>
          <p:nvPr/>
        </p:nvSpPr>
        <p:spPr>
          <a:xfrm>
            <a:off x="5880143" y="10082162"/>
            <a:ext cx="34961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84" name="object 184"/>
          <p:cNvSpPr txBox="1"/>
          <p:nvPr/>
        </p:nvSpPr>
        <p:spPr>
          <a:xfrm>
            <a:off x="5915105" y="10082162"/>
            <a:ext cx="195828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3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2495041" y="9544417"/>
            <a:ext cx="24383" cy="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 txBox="1"/>
          <p:nvPr/>
        </p:nvSpPr>
        <p:spPr>
          <a:xfrm>
            <a:off x="1138530" y="9096159"/>
            <a:ext cx="759995" cy="530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1" name="object 181"/>
          <p:cNvSpPr txBox="1"/>
          <p:nvPr/>
        </p:nvSpPr>
        <p:spPr>
          <a:xfrm>
            <a:off x="1898526" y="9096159"/>
            <a:ext cx="477361" cy="530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0" name="object 180"/>
          <p:cNvSpPr txBox="1"/>
          <p:nvPr/>
        </p:nvSpPr>
        <p:spPr>
          <a:xfrm>
            <a:off x="2375888" y="9096159"/>
            <a:ext cx="761008" cy="530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9" name="object 179"/>
          <p:cNvSpPr txBox="1"/>
          <p:nvPr/>
        </p:nvSpPr>
        <p:spPr>
          <a:xfrm>
            <a:off x="1138530" y="9627158"/>
            <a:ext cx="759995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1898526" y="9627158"/>
            <a:ext cx="73987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1972514" y="9627158"/>
            <a:ext cx="55789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2028304" y="9627158"/>
            <a:ext cx="49983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2078287" y="9627158"/>
            <a:ext cx="117840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2196128" y="9627158"/>
            <a:ext cx="49987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2246115" y="9627158"/>
            <a:ext cx="55782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2301897" y="9627158"/>
            <a:ext cx="73990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2375888" y="9627158"/>
            <a:ext cx="532069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2907958" y="9627158"/>
            <a:ext cx="169137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3077095" y="9627158"/>
            <a:ext cx="59801" cy="47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 txBox="1"/>
          <p:nvPr/>
        </p:nvSpPr>
        <p:spPr>
          <a:xfrm>
            <a:off x="1692186" y="8237199"/>
            <a:ext cx="191503" cy="7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2835882" y="8019859"/>
            <a:ext cx="44272" cy="61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 txBox="1"/>
          <p:nvPr/>
        </p:nvSpPr>
        <p:spPr>
          <a:xfrm>
            <a:off x="2553681" y="7875432"/>
            <a:ext cx="211810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457200" y="7683360"/>
            <a:ext cx="3358794" cy="2063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876861" y="7180544"/>
            <a:ext cx="98499" cy="39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875328" y="6967482"/>
            <a:ext cx="49309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924637" y="6967482"/>
            <a:ext cx="50721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506638" y="6851650"/>
            <a:ext cx="110566" cy="48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617204" y="6851650"/>
            <a:ext cx="400768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9" name="object 159"/>
          <p:cNvSpPr txBox="1"/>
          <p:nvPr/>
        </p:nvSpPr>
        <p:spPr>
          <a:xfrm>
            <a:off x="1017973" y="6851650"/>
            <a:ext cx="40594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8" name="object 158"/>
          <p:cNvSpPr txBox="1"/>
          <p:nvPr/>
        </p:nvSpPr>
        <p:spPr>
          <a:xfrm>
            <a:off x="506638" y="6900523"/>
            <a:ext cx="110566" cy="385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7" name="object 157"/>
          <p:cNvSpPr txBox="1"/>
          <p:nvPr/>
        </p:nvSpPr>
        <p:spPr>
          <a:xfrm>
            <a:off x="1127947" y="6339182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6" name="object 156"/>
          <p:cNvSpPr txBox="1"/>
          <p:nvPr/>
        </p:nvSpPr>
        <p:spPr>
          <a:xfrm>
            <a:off x="1998113" y="6339182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5" name="object 155"/>
          <p:cNvSpPr txBox="1"/>
          <p:nvPr/>
        </p:nvSpPr>
        <p:spPr>
          <a:xfrm>
            <a:off x="2868281" y="6339182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4" name="object 154"/>
          <p:cNvSpPr txBox="1"/>
          <p:nvPr/>
        </p:nvSpPr>
        <p:spPr>
          <a:xfrm>
            <a:off x="1127947" y="6699148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3" name="object 153"/>
          <p:cNvSpPr txBox="1"/>
          <p:nvPr/>
        </p:nvSpPr>
        <p:spPr>
          <a:xfrm>
            <a:off x="1998113" y="6699148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2" name="object 152"/>
          <p:cNvSpPr txBox="1"/>
          <p:nvPr/>
        </p:nvSpPr>
        <p:spPr>
          <a:xfrm>
            <a:off x="2868281" y="6699148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1" name="object 151"/>
          <p:cNvSpPr txBox="1"/>
          <p:nvPr/>
        </p:nvSpPr>
        <p:spPr>
          <a:xfrm>
            <a:off x="1127947" y="7059114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0" name="object 150"/>
          <p:cNvSpPr txBox="1"/>
          <p:nvPr/>
        </p:nvSpPr>
        <p:spPr>
          <a:xfrm>
            <a:off x="1998113" y="7059114"/>
            <a:ext cx="870167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9" name="object 149"/>
          <p:cNvSpPr txBox="1"/>
          <p:nvPr/>
        </p:nvSpPr>
        <p:spPr>
          <a:xfrm>
            <a:off x="2868281" y="7059114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8" name="object 148"/>
          <p:cNvSpPr txBox="1"/>
          <p:nvPr/>
        </p:nvSpPr>
        <p:spPr>
          <a:xfrm>
            <a:off x="457200" y="6170828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846870">
              <a:lnSpc>
                <a:spcPct val="101725"/>
              </a:lnSpc>
              <a:spcBef>
                <a:spcPts val="300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PSD/DC/12/              </a:t>
            </a:r>
            <a:r>
              <a:rPr sz="800" b="1" spc="5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PSD/DC/24/         </a:t>
            </a:r>
            <a:r>
              <a:rPr sz="800" b="1" spc="2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PSD/UC/115-230/</a:t>
            </a:r>
            <a:endParaRPr sz="800">
              <a:latin typeface="Calibri"/>
              <a:cs typeface="Calibri"/>
            </a:endParaRPr>
          </a:p>
          <a:p>
            <a:pPr marL="946235">
              <a:lnSpc>
                <a:spcPct val="101725"/>
              </a:lnSpc>
              <a:spcBef>
                <a:spcPts val="1857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     </a:t>
            </a: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         </a:t>
            </a:r>
            <a:r>
              <a:rPr sz="800" spc="9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864345">
              <a:lnSpc>
                <a:spcPct val="101725"/>
              </a:lnSpc>
              <a:spcBef>
                <a:spcPts val="1857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(12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   </a:t>
            </a:r>
            <a:r>
              <a:rPr sz="800" spc="15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(24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</a:t>
            </a:r>
            <a:r>
              <a:rPr sz="8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(98-264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ac/dc)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204044" y="5657363"/>
            <a:ext cx="696400" cy="2437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6" name="object 146"/>
          <p:cNvSpPr txBox="1"/>
          <p:nvPr/>
        </p:nvSpPr>
        <p:spPr>
          <a:xfrm>
            <a:off x="2900445" y="5657363"/>
            <a:ext cx="696417" cy="2367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5" name="object 145"/>
          <p:cNvSpPr txBox="1"/>
          <p:nvPr/>
        </p:nvSpPr>
        <p:spPr>
          <a:xfrm>
            <a:off x="1490226" y="5434937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1552901" y="5434937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2204044" y="5333526"/>
            <a:ext cx="17410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2" name="object 142"/>
          <p:cNvSpPr txBox="1"/>
          <p:nvPr/>
        </p:nvSpPr>
        <p:spPr>
          <a:xfrm>
            <a:off x="2378148" y="5333526"/>
            <a:ext cx="17410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1" name="object 141"/>
          <p:cNvSpPr txBox="1"/>
          <p:nvPr/>
        </p:nvSpPr>
        <p:spPr>
          <a:xfrm>
            <a:off x="2552252" y="5333526"/>
            <a:ext cx="174091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0" name="object 140"/>
          <p:cNvSpPr txBox="1"/>
          <p:nvPr/>
        </p:nvSpPr>
        <p:spPr>
          <a:xfrm>
            <a:off x="2726344" y="5333526"/>
            <a:ext cx="17410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9" name="object 139"/>
          <p:cNvSpPr txBox="1"/>
          <p:nvPr/>
        </p:nvSpPr>
        <p:spPr>
          <a:xfrm>
            <a:off x="2900448" y="5333526"/>
            <a:ext cx="17410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8" name="object 138"/>
          <p:cNvSpPr txBox="1"/>
          <p:nvPr/>
        </p:nvSpPr>
        <p:spPr>
          <a:xfrm>
            <a:off x="3074553" y="5333526"/>
            <a:ext cx="17410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7" name="object 137"/>
          <p:cNvSpPr txBox="1"/>
          <p:nvPr/>
        </p:nvSpPr>
        <p:spPr>
          <a:xfrm>
            <a:off x="3248657" y="5333526"/>
            <a:ext cx="17410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6" name="object 136"/>
          <p:cNvSpPr txBox="1"/>
          <p:nvPr/>
        </p:nvSpPr>
        <p:spPr>
          <a:xfrm>
            <a:off x="3422761" y="5333526"/>
            <a:ext cx="174091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5" name="object 135"/>
          <p:cNvSpPr txBox="1"/>
          <p:nvPr/>
        </p:nvSpPr>
        <p:spPr>
          <a:xfrm>
            <a:off x="1733965" y="5114588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1796639" y="5114588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2214492" y="5013177"/>
            <a:ext cx="1382365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2" name="object 132"/>
          <p:cNvSpPr txBox="1"/>
          <p:nvPr/>
        </p:nvSpPr>
        <p:spPr>
          <a:xfrm>
            <a:off x="1733965" y="4787281"/>
            <a:ext cx="62674" cy="47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1796639" y="4787281"/>
            <a:ext cx="39179" cy="47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1497189" y="4787281"/>
            <a:ext cx="62674" cy="47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1559863" y="4787281"/>
            <a:ext cx="39179" cy="47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2235384" y="4692818"/>
            <a:ext cx="1340599" cy="661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1"/>
              </a:spcBef>
            </a:pPr>
            <a:endParaRPr sz="500"/>
          </a:p>
        </p:txBody>
      </p:sp>
      <p:sp>
        <p:nvSpPr>
          <p:cNvPr id="127" name="object 127"/>
          <p:cNvSpPr txBox="1"/>
          <p:nvPr/>
        </p:nvSpPr>
        <p:spPr>
          <a:xfrm>
            <a:off x="2235384" y="4758990"/>
            <a:ext cx="114910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26" name="object 126"/>
          <p:cNvSpPr txBox="1"/>
          <p:nvPr/>
        </p:nvSpPr>
        <p:spPr>
          <a:xfrm>
            <a:off x="2350295" y="4758990"/>
            <a:ext cx="6615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25" name="object 125"/>
          <p:cNvSpPr txBox="1"/>
          <p:nvPr/>
        </p:nvSpPr>
        <p:spPr>
          <a:xfrm>
            <a:off x="2416449" y="4758990"/>
            <a:ext cx="142768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24" name="object 124"/>
          <p:cNvSpPr txBox="1"/>
          <p:nvPr/>
        </p:nvSpPr>
        <p:spPr>
          <a:xfrm>
            <a:off x="2559217" y="4758990"/>
            <a:ext cx="6615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23" name="object 123"/>
          <p:cNvSpPr txBox="1"/>
          <p:nvPr/>
        </p:nvSpPr>
        <p:spPr>
          <a:xfrm>
            <a:off x="2625371" y="4758990"/>
            <a:ext cx="14276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22" name="object 122"/>
          <p:cNvSpPr txBox="1"/>
          <p:nvPr/>
        </p:nvSpPr>
        <p:spPr>
          <a:xfrm>
            <a:off x="2768136" y="4758990"/>
            <a:ext cx="6615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21" name="object 121"/>
          <p:cNvSpPr txBox="1"/>
          <p:nvPr/>
        </p:nvSpPr>
        <p:spPr>
          <a:xfrm>
            <a:off x="2834290" y="4758990"/>
            <a:ext cx="142773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20" name="object 120"/>
          <p:cNvSpPr txBox="1"/>
          <p:nvPr/>
        </p:nvSpPr>
        <p:spPr>
          <a:xfrm>
            <a:off x="2977064" y="4758990"/>
            <a:ext cx="6615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19" name="object 119"/>
          <p:cNvSpPr txBox="1"/>
          <p:nvPr/>
        </p:nvSpPr>
        <p:spPr>
          <a:xfrm>
            <a:off x="3043218" y="4758990"/>
            <a:ext cx="14276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18" name="object 118"/>
          <p:cNvSpPr txBox="1"/>
          <p:nvPr/>
        </p:nvSpPr>
        <p:spPr>
          <a:xfrm>
            <a:off x="3185982" y="4758990"/>
            <a:ext cx="6615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17" name="object 117"/>
          <p:cNvSpPr txBox="1"/>
          <p:nvPr/>
        </p:nvSpPr>
        <p:spPr>
          <a:xfrm>
            <a:off x="3252137" y="4758990"/>
            <a:ext cx="142763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16" name="object 116"/>
          <p:cNvSpPr txBox="1"/>
          <p:nvPr/>
        </p:nvSpPr>
        <p:spPr>
          <a:xfrm>
            <a:off x="3394900" y="4758990"/>
            <a:ext cx="66154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15" name="object 115"/>
          <p:cNvSpPr txBox="1"/>
          <p:nvPr/>
        </p:nvSpPr>
        <p:spPr>
          <a:xfrm>
            <a:off x="3461054" y="4758990"/>
            <a:ext cx="114928" cy="94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0"/>
              </a:spcBef>
            </a:pPr>
            <a:endParaRPr sz="700"/>
          </a:p>
        </p:txBody>
      </p:sp>
      <p:sp>
        <p:nvSpPr>
          <p:cNvPr id="114" name="object 114"/>
          <p:cNvSpPr txBox="1"/>
          <p:nvPr/>
        </p:nvSpPr>
        <p:spPr>
          <a:xfrm>
            <a:off x="2235384" y="4853004"/>
            <a:ext cx="114910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13" name="object 113"/>
          <p:cNvSpPr txBox="1"/>
          <p:nvPr/>
        </p:nvSpPr>
        <p:spPr>
          <a:xfrm>
            <a:off x="2350295" y="4853004"/>
            <a:ext cx="6615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12" name="object 112"/>
          <p:cNvSpPr txBox="1"/>
          <p:nvPr/>
        </p:nvSpPr>
        <p:spPr>
          <a:xfrm>
            <a:off x="2416449" y="4853004"/>
            <a:ext cx="142768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11" name="object 111"/>
          <p:cNvSpPr txBox="1"/>
          <p:nvPr/>
        </p:nvSpPr>
        <p:spPr>
          <a:xfrm>
            <a:off x="2559217" y="4853004"/>
            <a:ext cx="6615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10" name="object 110"/>
          <p:cNvSpPr txBox="1"/>
          <p:nvPr/>
        </p:nvSpPr>
        <p:spPr>
          <a:xfrm>
            <a:off x="2625371" y="4853004"/>
            <a:ext cx="14276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9" name="object 109"/>
          <p:cNvSpPr txBox="1"/>
          <p:nvPr/>
        </p:nvSpPr>
        <p:spPr>
          <a:xfrm>
            <a:off x="2768136" y="4853004"/>
            <a:ext cx="6615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8" name="object 108"/>
          <p:cNvSpPr txBox="1"/>
          <p:nvPr/>
        </p:nvSpPr>
        <p:spPr>
          <a:xfrm>
            <a:off x="2834290" y="4853004"/>
            <a:ext cx="142773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7" name="object 107"/>
          <p:cNvSpPr txBox="1"/>
          <p:nvPr/>
        </p:nvSpPr>
        <p:spPr>
          <a:xfrm>
            <a:off x="2977064" y="4853004"/>
            <a:ext cx="6615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6" name="object 106"/>
          <p:cNvSpPr txBox="1"/>
          <p:nvPr/>
        </p:nvSpPr>
        <p:spPr>
          <a:xfrm>
            <a:off x="3043218" y="4853004"/>
            <a:ext cx="14276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5" name="object 105"/>
          <p:cNvSpPr txBox="1"/>
          <p:nvPr/>
        </p:nvSpPr>
        <p:spPr>
          <a:xfrm>
            <a:off x="3185982" y="4853004"/>
            <a:ext cx="6615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4" name="object 104"/>
          <p:cNvSpPr txBox="1"/>
          <p:nvPr/>
        </p:nvSpPr>
        <p:spPr>
          <a:xfrm>
            <a:off x="3252137" y="4853004"/>
            <a:ext cx="142763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3" name="object 103"/>
          <p:cNvSpPr txBox="1"/>
          <p:nvPr/>
        </p:nvSpPr>
        <p:spPr>
          <a:xfrm>
            <a:off x="3394900" y="4853004"/>
            <a:ext cx="66154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2" name="object 102"/>
          <p:cNvSpPr txBox="1"/>
          <p:nvPr/>
        </p:nvSpPr>
        <p:spPr>
          <a:xfrm>
            <a:off x="3461054" y="4853004"/>
            <a:ext cx="114928" cy="73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5"/>
              </a:spcBef>
            </a:pPr>
            <a:endParaRPr sz="550"/>
          </a:p>
        </p:txBody>
      </p:sp>
      <p:sp>
        <p:nvSpPr>
          <p:cNvPr id="101" name="object 101"/>
          <p:cNvSpPr txBox="1"/>
          <p:nvPr/>
        </p:nvSpPr>
        <p:spPr>
          <a:xfrm>
            <a:off x="1995117" y="4466925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2057792" y="4466925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1998604" y="4139615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2061278" y="4139615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1490226" y="4139615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1552901" y="4139615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563760" y="4147679"/>
            <a:ext cx="298212" cy="584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861973" y="4147679"/>
            <a:ext cx="433508" cy="158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2816882" y="4038205"/>
            <a:ext cx="76606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2893489" y="4038205"/>
            <a:ext cx="68944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2663672" y="4038205"/>
            <a:ext cx="76606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0" name="object 90"/>
          <p:cNvSpPr txBox="1"/>
          <p:nvPr/>
        </p:nvSpPr>
        <p:spPr>
          <a:xfrm>
            <a:off x="2510464" y="4038205"/>
            <a:ext cx="76606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9" name="object 89"/>
          <p:cNvSpPr txBox="1"/>
          <p:nvPr/>
        </p:nvSpPr>
        <p:spPr>
          <a:xfrm>
            <a:off x="2357257" y="4038205"/>
            <a:ext cx="76606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2204043" y="4038205"/>
            <a:ext cx="76606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1998604" y="3819267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2061278" y="3819267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1733965" y="3819267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796639" y="3819267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1169839" y="3839390"/>
            <a:ext cx="79821" cy="137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589553" y="3839284"/>
            <a:ext cx="79801" cy="137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3179019" y="3717857"/>
            <a:ext cx="6963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3248653" y="3717857"/>
            <a:ext cx="348208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3039741" y="3717857"/>
            <a:ext cx="6963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2482601" y="3717857"/>
            <a:ext cx="69646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2552247" y="3717857"/>
            <a:ext cx="348207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2900455" y="3717857"/>
            <a:ext cx="6963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2343327" y="3717857"/>
            <a:ext cx="6963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2204048" y="3717857"/>
            <a:ext cx="69634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862488" y="3622358"/>
            <a:ext cx="114223" cy="2169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862488" y="3839337"/>
            <a:ext cx="114223" cy="142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1998604" y="3491952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2061278" y="3491952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1733965" y="3491952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796639" y="3491952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497189" y="3491952"/>
            <a:ext cx="62674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1559863" y="3491952"/>
            <a:ext cx="39179" cy="4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563760" y="3462364"/>
            <a:ext cx="238357" cy="135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802118" y="3462364"/>
            <a:ext cx="547057" cy="135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2204039" y="3390546"/>
            <a:ext cx="348208" cy="243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2552247" y="3390546"/>
            <a:ext cx="348197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2900445" y="3390546"/>
            <a:ext cx="348208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3248653" y="3390546"/>
            <a:ext cx="348208" cy="236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862618" y="3358502"/>
            <a:ext cx="114227" cy="45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629728" y="3244738"/>
            <a:ext cx="180200" cy="47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809928" y="3244738"/>
            <a:ext cx="39166" cy="47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389251" y="3202517"/>
            <a:ext cx="250708" cy="146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1639959" y="3202517"/>
            <a:ext cx="250706" cy="146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1890666" y="3202517"/>
            <a:ext cx="250708" cy="146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2141374" y="3202517"/>
            <a:ext cx="1539053" cy="146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1389251" y="3348763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1639959" y="3348763"/>
            <a:ext cx="250706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1890666" y="3348763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2141374" y="3348763"/>
            <a:ext cx="1539053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1389251" y="3672593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1639959" y="3672593"/>
            <a:ext cx="250706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1890666" y="3672593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2141374" y="3672593"/>
            <a:ext cx="1539053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1389251" y="3996422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1639959" y="3996422"/>
            <a:ext cx="250706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1890666" y="3996422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141374" y="3996422"/>
            <a:ext cx="1539053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1389251" y="4320251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1639959" y="4320251"/>
            <a:ext cx="250706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1890666" y="4320251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2141374" y="4320251"/>
            <a:ext cx="1539053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1389251" y="4644080"/>
            <a:ext cx="250708" cy="323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1639959" y="4644080"/>
            <a:ext cx="250706" cy="323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1890666" y="4644080"/>
            <a:ext cx="250708" cy="323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2141374" y="4644080"/>
            <a:ext cx="1539053" cy="323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389251" y="4967914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1639959" y="4967914"/>
            <a:ext cx="250706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1890666" y="4967914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141374" y="4967914"/>
            <a:ext cx="1539053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1389251" y="5291744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639959" y="5291744"/>
            <a:ext cx="250706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890666" y="5291744"/>
            <a:ext cx="250708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141374" y="5291744"/>
            <a:ext cx="1539053" cy="323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1389251" y="5615573"/>
            <a:ext cx="250708" cy="323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1639959" y="5615573"/>
            <a:ext cx="250706" cy="323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1890666" y="5615573"/>
            <a:ext cx="250708" cy="323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2141374" y="5615573"/>
            <a:ext cx="1539053" cy="323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457200" y="3110306"/>
            <a:ext cx="3358794" cy="2921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24745" y="2129353"/>
            <a:ext cx="138281" cy="134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056964" y="140135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232200">
              <a:lnSpc>
                <a:spcPct val="101725"/>
              </a:lnSpc>
              <a:spcBef>
                <a:spcPts val="5735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497189" y="3375760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733965" y="3375760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998604" y="3375760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733965" y="3703074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998604" y="3703074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490226" y="4023423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998604" y="4023423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204044" y="4225814"/>
            <a:ext cx="13788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995117" y="4350732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204044" y="4462598"/>
            <a:ext cx="13788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497189" y="4671076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733965" y="4671076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733965" y="4998383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490226" y="5318732"/>
            <a:ext cx="94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36" name="CuadroTexto 3735"/>
          <p:cNvSpPr txBox="1"/>
          <p:nvPr/>
        </p:nvSpPr>
        <p:spPr>
          <a:xfrm>
            <a:off x="463549" y="997906"/>
            <a:ext cx="50805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</a:t>
            </a:r>
            <a:r>
              <a:rPr lang="es-ES" sz="1700" b="1" dirty="0" smtClean="0"/>
              <a:t>Multifunción PSD/LED</a:t>
            </a:r>
            <a:endParaRPr lang="es-ES" sz="1700" b="1" dirty="0"/>
          </a:p>
        </p:txBody>
      </p:sp>
      <p:pic>
        <p:nvPicPr>
          <p:cNvPr id="3737" name="Imagen 37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3738" name="CuadroTexto 373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476ED2-AD0B-4966-B7A1-3D0828E9E11D}"/>
</file>

<file path=customXml/itemProps2.xml><?xml version="1.0" encoding="utf-8"?>
<ds:datastoreItem xmlns:ds="http://schemas.openxmlformats.org/officeDocument/2006/customXml" ds:itemID="{97370370-0C3A-4F24-ABD9-43A44670A89F}"/>
</file>

<file path=customXml/itemProps3.xml><?xml version="1.0" encoding="utf-8"?>
<ds:datastoreItem xmlns:ds="http://schemas.openxmlformats.org/officeDocument/2006/customXml" ds:itemID="{39BB02D7-8A88-47BB-B853-12146F12DA8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84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</cp:revision>
  <dcterms:modified xsi:type="dcterms:W3CDTF">2015-04-09T12:35:22Z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