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bject 108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918332" y="1499520"/>
            <a:ext cx="384009" cy="0"/>
          </a:xfrm>
          <a:custGeom>
            <a:avLst/>
            <a:gdLst/>
            <a:ahLst/>
            <a:cxnLst/>
            <a:rect l="l" t="t" r="r" b="b"/>
            <a:pathLst>
              <a:path w="384009">
                <a:moveTo>
                  <a:pt x="384009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931925" y="1499517"/>
            <a:ext cx="356819" cy="11096"/>
          </a:xfrm>
          <a:custGeom>
            <a:avLst/>
            <a:gdLst/>
            <a:ahLst/>
            <a:cxnLst/>
            <a:rect l="l" t="t" r="r" b="b"/>
            <a:pathLst>
              <a:path w="356819" h="11096">
                <a:moveTo>
                  <a:pt x="356819" y="11096"/>
                </a:moveTo>
                <a:lnTo>
                  <a:pt x="342361" y="8988"/>
                </a:lnTo>
                <a:lnTo>
                  <a:pt x="326835" y="7101"/>
                </a:lnTo>
                <a:lnTo>
                  <a:pt x="310360" y="5437"/>
                </a:lnTo>
                <a:lnTo>
                  <a:pt x="293053" y="3994"/>
                </a:lnTo>
                <a:lnTo>
                  <a:pt x="275034" y="2774"/>
                </a:lnTo>
                <a:lnTo>
                  <a:pt x="256421" y="1775"/>
                </a:lnTo>
                <a:lnTo>
                  <a:pt x="237334" y="998"/>
                </a:lnTo>
                <a:lnTo>
                  <a:pt x="217890" y="443"/>
                </a:lnTo>
                <a:lnTo>
                  <a:pt x="198209" y="110"/>
                </a:lnTo>
                <a:lnTo>
                  <a:pt x="178409" y="0"/>
                </a:lnTo>
                <a:lnTo>
                  <a:pt x="158609" y="110"/>
                </a:lnTo>
                <a:lnTo>
                  <a:pt x="138928" y="443"/>
                </a:lnTo>
                <a:lnTo>
                  <a:pt x="119484" y="998"/>
                </a:lnTo>
                <a:lnTo>
                  <a:pt x="100397" y="1775"/>
                </a:lnTo>
                <a:lnTo>
                  <a:pt x="81784" y="2774"/>
                </a:lnTo>
                <a:lnTo>
                  <a:pt x="63765" y="3994"/>
                </a:lnTo>
                <a:lnTo>
                  <a:pt x="46459" y="5437"/>
                </a:lnTo>
                <a:lnTo>
                  <a:pt x="29983" y="7101"/>
                </a:lnTo>
                <a:lnTo>
                  <a:pt x="14457" y="8988"/>
                </a:lnTo>
                <a:lnTo>
                  <a:pt x="0" y="1109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065068" y="1499520"/>
            <a:ext cx="757262" cy="0"/>
          </a:xfrm>
          <a:custGeom>
            <a:avLst/>
            <a:gdLst/>
            <a:ahLst/>
            <a:cxnLst/>
            <a:rect l="l" t="t" r="r" b="b"/>
            <a:pathLst>
              <a:path w="757262">
                <a:moveTo>
                  <a:pt x="757262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161077" y="1614724"/>
            <a:ext cx="0" cy="748817"/>
          </a:xfrm>
          <a:custGeom>
            <a:avLst/>
            <a:gdLst/>
            <a:ahLst/>
            <a:cxnLst/>
            <a:rect l="l" t="t" r="r" b="b"/>
            <a:pathLst>
              <a:path h="748817">
                <a:moveTo>
                  <a:pt x="0" y="0"/>
                </a:moveTo>
                <a:lnTo>
                  <a:pt x="0" y="748817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141872" y="1499510"/>
            <a:ext cx="38392" cy="115214"/>
          </a:xfrm>
          <a:custGeom>
            <a:avLst/>
            <a:gdLst/>
            <a:ahLst/>
            <a:cxnLst/>
            <a:rect l="l" t="t" r="r" b="b"/>
            <a:pathLst>
              <a:path w="38392" h="115214">
                <a:moveTo>
                  <a:pt x="0" y="115214"/>
                </a:moveTo>
                <a:lnTo>
                  <a:pt x="38392" y="115214"/>
                </a:lnTo>
                <a:lnTo>
                  <a:pt x="19202" y="0"/>
                </a:lnTo>
                <a:lnTo>
                  <a:pt x="0" y="1152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065082" y="2478750"/>
            <a:ext cx="589241" cy="0"/>
          </a:xfrm>
          <a:custGeom>
            <a:avLst/>
            <a:gdLst/>
            <a:ahLst/>
            <a:cxnLst/>
            <a:rect l="l" t="t" r="r" b="b"/>
            <a:pathLst>
              <a:path w="589241">
                <a:moveTo>
                  <a:pt x="589241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141872" y="2363547"/>
            <a:ext cx="38392" cy="115214"/>
          </a:xfrm>
          <a:custGeom>
            <a:avLst/>
            <a:gdLst/>
            <a:ahLst/>
            <a:cxnLst/>
            <a:rect l="l" t="t" r="r" b="b"/>
            <a:pathLst>
              <a:path w="38392" h="115214">
                <a:moveTo>
                  <a:pt x="0" y="0"/>
                </a:moveTo>
                <a:lnTo>
                  <a:pt x="19202" y="115214"/>
                </a:lnTo>
                <a:lnTo>
                  <a:pt x="383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449090" y="1499520"/>
            <a:ext cx="373240" cy="0"/>
          </a:xfrm>
          <a:custGeom>
            <a:avLst/>
            <a:gdLst/>
            <a:ahLst/>
            <a:cxnLst/>
            <a:rect l="l" t="t" r="r" b="b"/>
            <a:pathLst>
              <a:path w="373240">
                <a:moveTo>
                  <a:pt x="373240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545091" y="1614724"/>
            <a:ext cx="0" cy="374408"/>
          </a:xfrm>
          <a:custGeom>
            <a:avLst/>
            <a:gdLst/>
            <a:ahLst/>
            <a:cxnLst/>
            <a:rect l="l" t="t" r="r" b="b"/>
            <a:pathLst>
              <a:path h="374408">
                <a:moveTo>
                  <a:pt x="0" y="0"/>
                </a:moveTo>
                <a:lnTo>
                  <a:pt x="0" y="374408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525886" y="1499510"/>
            <a:ext cx="38392" cy="115214"/>
          </a:xfrm>
          <a:custGeom>
            <a:avLst/>
            <a:gdLst/>
            <a:ahLst/>
            <a:cxnLst/>
            <a:rect l="l" t="t" r="r" b="b"/>
            <a:pathLst>
              <a:path w="38392" h="115214">
                <a:moveTo>
                  <a:pt x="0" y="115214"/>
                </a:moveTo>
                <a:lnTo>
                  <a:pt x="38392" y="115214"/>
                </a:lnTo>
                <a:lnTo>
                  <a:pt x="19202" y="0"/>
                </a:lnTo>
                <a:lnTo>
                  <a:pt x="0" y="1152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449075" y="2104336"/>
            <a:ext cx="186042" cy="0"/>
          </a:xfrm>
          <a:custGeom>
            <a:avLst/>
            <a:gdLst/>
            <a:ahLst/>
            <a:cxnLst/>
            <a:rect l="l" t="t" r="r" b="b"/>
            <a:pathLst>
              <a:path w="186042">
                <a:moveTo>
                  <a:pt x="186042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525886" y="1989140"/>
            <a:ext cx="38392" cy="115189"/>
          </a:xfrm>
          <a:custGeom>
            <a:avLst/>
            <a:gdLst/>
            <a:ahLst/>
            <a:cxnLst/>
            <a:rect l="l" t="t" r="r" b="b"/>
            <a:pathLst>
              <a:path w="38392" h="115188">
                <a:moveTo>
                  <a:pt x="0" y="0"/>
                </a:moveTo>
                <a:lnTo>
                  <a:pt x="19202" y="115189"/>
                </a:lnTo>
                <a:lnTo>
                  <a:pt x="383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750323" y="2104336"/>
            <a:ext cx="739216" cy="0"/>
          </a:xfrm>
          <a:custGeom>
            <a:avLst/>
            <a:gdLst/>
            <a:ahLst/>
            <a:cxnLst/>
            <a:rect l="l" t="t" r="r" b="b"/>
            <a:pathLst>
              <a:path w="739216">
                <a:moveTo>
                  <a:pt x="0" y="0"/>
                </a:moveTo>
                <a:lnTo>
                  <a:pt x="739216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813976" y="1599189"/>
            <a:ext cx="34074" cy="487286"/>
          </a:xfrm>
          <a:custGeom>
            <a:avLst/>
            <a:gdLst/>
            <a:ahLst/>
            <a:cxnLst/>
            <a:rect l="l" t="t" r="r" b="b"/>
            <a:pathLst>
              <a:path w="34074" h="487286">
                <a:moveTo>
                  <a:pt x="0" y="487286"/>
                </a:moveTo>
                <a:lnTo>
                  <a:pt x="34074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731124" y="2277145"/>
            <a:ext cx="0" cy="645490"/>
          </a:xfrm>
          <a:custGeom>
            <a:avLst/>
            <a:gdLst/>
            <a:ahLst/>
            <a:cxnLst/>
            <a:rect l="l" t="t" r="r" b="b"/>
            <a:pathLst>
              <a:path h="645490">
                <a:moveTo>
                  <a:pt x="0" y="0"/>
                </a:moveTo>
                <a:lnTo>
                  <a:pt x="0" y="64549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846330" y="2826617"/>
            <a:ext cx="528015" cy="0"/>
          </a:xfrm>
          <a:custGeom>
            <a:avLst/>
            <a:gdLst/>
            <a:ahLst/>
            <a:cxnLst/>
            <a:rect l="l" t="t" r="r" b="b"/>
            <a:pathLst>
              <a:path w="528015">
                <a:moveTo>
                  <a:pt x="0" y="0"/>
                </a:moveTo>
                <a:lnTo>
                  <a:pt x="528015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731115" y="2807412"/>
            <a:ext cx="115214" cy="38417"/>
          </a:xfrm>
          <a:custGeom>
            <a:avLst/>
            <a:gdLst/>
            <a:ahLst/>
            <a:cxnLst/>
            <a:rect l="l" t="t" r="r" b="b"/>
            <a:pathLst>
              <a:path w="115214" h="38417">
                <a:moveTo>
                  <a:pt x="115214" y="0"/>
                </a:moveTo>
                <a:lnTo>
                  <a:pt x="0" y="19202"/>
                </a:lnTo>
                <a:lnTo>
                  <a:pt x="115214" y="38417"/>
                </a:lnTo>
                <a:lnTo>
                  <a:pt x="11521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489547" y="2277145"/>
            <a:ext cx="0" cy="645490"/>
          </a:xfrm>
          <a:custGeom>
            <a:avLst/>
            <a:gdLst/>
            <a:ahLst/>
            <a:cxnLst/>
            <a:rect l="l" t="t" r="r" b="b"/>
            <a:pathLst>
              <a:path h="645490">
                <a:moveTo>
                  <a:pt x="0" y="0"/>
                </a:moveTo>
                <a:lnTo>
                  <a:pt x="0" y="64549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374342" y="2807412"/>
            <a:ext cx="115214" cy="38417"/>
          </a:xfrm>
          <a:custGeom>
            <a:avLst/>
            <a:gdLst/>
            <a:ahLst/>
            <a:cxnLst/>
            <a:rect l="l" t="t" r="r" b="b"/>
            <a:pathLst>
              <a:path w="115214" h="38417">
                <a:moveTo>
                  <a:pt x="0" y="0"/>
                </a:moveTo>
                <a:lnTo>
                  <a:pt x="0" y="38417"/>
                </a:lnTo>
                <a:lnTo>
                  <a:pt x="115214" y="1920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750323" y="2478750"/>
            <a:ext cx="720026" cy="0"/>
          </a:xfrm>
          <a:custGeom>
            <a:avLst/>
            <a:gdLst/>
            <a:ahLst/>
            <a:cxnLst/>
            <a:rect l="l" t="t" r="r" b="b"/>
            <a:pathLst>
              <a:path w="720026">
                <a:moveTo>
                  <a:pt x="0" y="0"/>
                </a:moveTo>
                <a:lnTo>
                  <a:pt x="720026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731124" y="218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489547" y="218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731124" y="2181139"/>
            <a:ext cx="758431" cy="0"/>
          </a:xfrm>
          <a:custGeom>
            <a:avLst/>
            <a:gdLst/>
            <a:ahLst/>
            <a:cxnLst/>
            <a:rect l="l" t="t" r="r" b="b"/>
            <a:pathLst>
              <a:path w="758431">
                <a:moveTo>
                  <a:pt x="0" y="0"/>
                </a:moveTo>
                <a:lnTo>
                  <a:pt x="758431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750323" y="247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750323" y="2181139"/>
            <a:ext cx="0" cy="297611"/>
          </a:xfrm>
          <a:custGeom>
            <a:avLst/>
            <a:gdLst/>
            <a:ahLst/>
            <a:cxnLst/>
            <a:rect l="l" t="t" r="r" b="b"/>
            <a:pathLst>
              <a:path h="297611">
                <a:moveTo>
                  <a:pt x="0" y="0"/>
                </a:moveTo>
                <a:lnTo>
                  <a:pt x="0" y="297611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731124" y="21043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731124" y="2104336"/>
            <a:ext cx="0" cy="76796"/>
          </a:xfrm>
          <a:custGeom>
            <a:avLst/>
            <a:gdLst/>
            <a:ahLst/>
            <a:cxnLst/>
            <a:rect l="l" t="t" r="r" b="b"/>
            <a:pathLst>
              <a:path h="76796">
                <a:moveTo>
                  <a:pt x="0" y="0"/>
                </a:moveTo>
                <a:lnTo>
                  <a:pt x="0" y="7679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731124" y="2104336"/>
            <a:ext cx="63703" cy="0"/>
          </a:xfrm>
          <a:custGeom>
            <a:avLst/>
            <a:gdLst/>
            <a:ahLst/>
            <a:cxnLst/>
            <a:rect l="l" t="t" r="r" b="b"/>
            <a:pathLst>
              <a:path w="63703">
                <a:moveTo>
                  <a:pt x="0" y="0"/>
                </a:moveTo>
                <a:lnTo>
                  <a:pt x="63703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794825" y="2086480"/>
            <a:ext cx="19138" cy="17856"/>
          </a:xfrm>
          <a:custGeom>
            <a:avLst/>
            <a:gdLst/>
            <a:ahLst/>
            <a:cxnLst/>
            <a:rect l="l" t="t" r="r" b="b"/>
            <a:pathLst>
              <a:path w="19138" h="17856">
                <a:moveTo>
                  <a:pt x="0" y="17856"/>
                </a:moveTo>
                <a:lnTo>
                  <a:pt x="12735" y="13030"/>
                </a:lnTo>
                <a:lnTo>
                  <a:pt x="19050" y="1014"/>
                </a:lnTo>
                <a:lnTo>
                  <a:pt x="19138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918329" y="1499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918329" y="1499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848056" y="1510614"/>
            <a:ext cx="83870" cy="88557"/>
          </a:xfrm>
          <a:custGeom>
            <a:avLst/>
            <a:gdLst/>
            <a:ahLst/>
            <a:cxnLst/>
            <a:rect l="l" t="t" r="r" b="b"/>
            <a:pathLst>
              <a:path w="83870" h="88557">
                <a:moveTo>
                  <a:pt x="83870" y="0"/>
                </a:moveTo>
                <a:lnTo>
                  <a:pt x="70253" y="2516"/>
                </a:lnTo>
                <a:lnTo>
                  <a:pt x="57289" y="7100"/>
                </a:lnTo>
                <a:lnTo>
                  <a:pt x="45168" y="13550"/>
                </a:lnTo>
                <a:lnTo>
                  <a:pt x="34082" y="21666"/>
                </a:lnTo>
                <a:lnTo>
                  <a:pt x="24219" y="31247"/>
                </a:lnTo>
                <a:lnTo>
                  <a:pt x="15771" y="42092"/>
                </a:lnTo>
                <a:lnTo>
                  <a:pt x="8926" y="54001"/>
                </a:lnTo>
                <a:lnTo>
                  <a:pt x="3876" y="66773"/>
                </a:lnTo>
                <a:lnTo>
                  <a:pt x="810" y="80207"/>
                </a:lnTo>
                <a:lnTo>
                  <a:pt x="0" y="88557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918329" y="1499520"/>
            <a:ext cx="0" cy="13804"/>
          </a:xfrm>
          <a:custGeom>
            <a:avLst/>
            <a:gdLst/>
            <a:ahLst/>
            <a:cxnLst/>
            <a:rect l="l" t="t" r="r" b="b"/>
            <a:pathLst>
              <a:path h="13804">
                <a:moveTo>
                  <a:pt x="0" y="0"/>
                </a:moveTo>
                <a:lnTo>
                  <a:pt x="0" y="13804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372623" y="1599189"/>
            <a:ext cx="34074" cy="487286"/>
          </a:xfrm>
          <a:custGeom>
            <a:avLst/>
            <a:gdLst/>
            <a:ahLst/>
            <a:cxnLst/>
            <a:rect l="l" t="t" r="r" b="b"/>
            <a:pathLst>
              <a:path w="34074" h="487286">
                <a:moveTo>
                  <a:pt x="34074" y="487286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425856" y="2104336"/>
            <a:ext cx="44488" cy="0"/>
          </a:xfrm>
          <a:custGeom>
            <a:avLst/>
            <a:gdLst/>
            <a:ahLst/>
            <a:cxnLst/>
            <a:rect l="l" t="t" r="r" b="b"/>
            <a:pathLst>
              <a:path w="44488">
                <a:moveTo>
                  <a:pt x="0" y="0"/>
                </a:moveTo>
                <a:lnTo>
                  <a:pt x="44488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406697" y="2086475"/>
            <a:ext cx="19164" cy="17856"/>
          </a:xfrm>
          <a:custGeom>
            <a:avLst/>
            <a:gdLst/>
            <a:ahLst/>
            <a:cxnLst/>
            <a:rect l="l" t="t" r="r" b="b"/>
            <a:pathLst>
              <a:path w="19164" h="17856">
                <a:moveTo>
                  <a:pt x="0" y="0"/>
                </a:moveTo>
                <a:lnTo>
                  <a:pt x="5710" y="12363"/>
                </a:lnTo>
                <a:lnTo>
                  <a:pt x="18126" y="17836"/>
                </a:lnTo>
                <a:lnTo>
                  <a:pt x="19164" y="1785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470351" y="2181139"/>
            <a:ext cx="0" cy="297611"/>
          </a:xfrm>
          <a:custGeom>
            <a:avLst/>
            <a:gdLst/>
            <a:ahLst/>
            <a:cxnLst/>
            <a:rect l="l" t="t" r="r" b="b"/>
            <a:pathLst>
              <a:path h="297611">
                <a:moveTo>
                  <a:pt x="0" y="0"/>
                </a:moveTo>
                <a:lnTo>
                  <a:pt x="0" y="297611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489547" y="2104336"/>
            <a:ext cx="0" cy="76796"/>
          </a:xfrm>
          <a:custGeom>
            <a:avLst/>
            <a:gdLst/>
            <a:ahLst/>
            <a:cxnLst/>
            <a:rect l="l" t="t" r="r" b="b"/>
            <a:pathLst>
              <a:path h="76796">
                <a:moveTo>
                  <a:pt x="0" y="0"/>
                </a:moveTo>
                <a:lnTo>
                  <a:pt x="0" y="76796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288749" y="1510620"/>
            <a:ext cx="83870" cy="88557"/>
          </a:xfrm>
          <a:custGeom>
            <a:avLst/>
            <a:gdLst/>
            <a:ahLst/>
            <a:cxnLst/>
            <a:rect l="l" t="t" r="r" b="b"/>
            <a:pathLst>
              <a:path w="83870" h="88557">
                <a:moveTo>
                  <a:pt x="83870" y="88557"/>
                </a:moveTo>
                <a:lnTo>
                  <a:pt x="82098" y="74820"/>
                </a:lnTo>
                <a:lnTo>
                  <a:pt x="78227" y="61624"/>
                </a:lnTo>
                <a:lnTo>
                  <a:pt x="72445" y="49170"/>
                </a:lnTo>
                <a:lnTo>
                  <a:pt x="64943" y="37658"/>
                </a:lnTo>
                <a:lnTo>
                  <a:pt x="55912" y="27290"/>
                </a:lnTo>
                <a:lnTo>
                  <a:pt x="45542" y="18265"/>
                </a:lnTo>
                <a:lnTo>
                  <a:pt x="34021" y="10785"/>
                </a:lnTo>
                <a:lnTo>
                  <a:pt x="21542" y="5050"/>
                </a:lnTo>
                <a:lnTo>
                  <a:pt x="8293" y="1261"/>
                </a:ln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302342" y="1499520"/>
            <a:ext cx="0" cy="13804"/>
          </a:xfrm>
          <a:custGeom>
            <a:avLst/>
            <a:gdLst/>
            <a:ahLst/>
            <a:cxnLst/>
            <a:rect l="l" t="t" r="r" b="b"/>
            <a:pathLst>
              <a:path h="13804">
                <a:moveTo>
                  <a:pt x="0" y="0"/>
                </a:moveTo>
                <a:lnTo>
                  <a:pt x="0" y="13804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011278" y="1439996"/>
            <a:ext cx="1577441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65527" y="3606792"/>
            <a:ext cx="0" cy="659879"/>
          </a:xfrm>
          <a:custGeom>
            <a:avLst/>
            <a:gdLst/>
            <a:ahLst/>
            <a:cxnLst/>
            <a:rect l="l" t="t" r="r" b="b"/>
            <a:pathLst>
              <a:path h="659879">
                <a:moveTo>
                  <a:pt x="0" y="0"/>
                </a:moveTo>
                <a:lnTo>
                  <a:pt x="0" y="659879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80730" y="4170666"/>
            <a:ext cx="259219" cy="0"/>
          </a:xfrm>
          <a:custGeom>
            <a:avLst/>
            <a:gdLst/>
            <a:ahLst/>
            <a:cxnLst/>
            <a:rect l="l" t="t" r="r" b="b"/>
            <a:pathLst>
              <a:path w="259219">
                <a:moveTo>
                  <a:pt x="0" y="0"/>
                </a:moveTo>
                <a:lnTo>
                  <a:pt x="259219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65516" y="4151467"/>
            <a:ext cx="115214" cy="38404"/>
          </a:xfrm>
          <a:custGeom>
            <a:avLst/>
            <a:gdLst/>
            <a:ahLst/>
            <a:cxnLst/>
            <a:rect l="l" t="t" r="r" b="b"/>
            <a:pathLst>
              <a:path w="115214" h="38404">
                <a:moveTo>
                  <a:pt x="115214" y="0"/>
                </a:moveTo>
                <a:lnTo>
                  <a:pt x="0" y="19189"/>
                </a:lnTo>
                <a:lnTo>
                  <a:pt x="115214" y="38404"/>
                </a:lnTo>
                <a:lnTo>
                  <a:pt x="11521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55146" y="3606792"/>
            <a:ext cx="0" cy="659879"/>
          </a:xfrm>
          <a:custGeom>
            <a:avLst/>
            <a:gdLst/>
            <a:ahLst/>
            <a:cxnLst/>
            <a:rect l="l" t="t" r="r" b="b"/>
            <a:pathLst>
              <a:path h="659879">
                <a:moveTo>
                  <a:pt x="0" y="0"/>
                </a:moveTo>
                <a:lnTo>
                  <a:pt x="0" y="659879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39941" y="4151467"/>
            <a:ext cx="115214" cy="38404"/>
          </a:xfrm>
          <a:custGeom>
            <a:avLst/>
            <a:gdLst/>
            <a:ahLst/>
            <a:cxnLst/>
            <a:rect l="l" t="t" r="r" b="b"/>
            <a:pathLst>
              <a:path w="115214" h="38404">
                <a:moveTo>
                  <a:pt x="0" y="0"/>
                </a:moveTo>
                <a:lnTo>
                  <a:pt x="0" y="38404"/>
                </a:lnTo>
                <a:lnTo>
                  <a:pt x="115214" y="1918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65527" y="3510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55146" y="3510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50324" y="3150773"/>
            <a:ext cx="720026" cy="720026"/>
          </a:xfrm>
          <a:custGeom>
            <a:avLst/>
            <a:gdLst/>
            <a:ahLst/>
            <a:cxnLst/>
            <a:rect l="l" t="t" r="r" b="b"/>
            <a:pathLst>
              <a:path w="720026" h="720026">
                <a:moveTo>
                  <a:pt x="720026" y="360019"/>
                </a:moveTo>
                <a:lnTo>
                  <a:pt x="718833" y="330492"/>
                </a:lnTo>
                <a:lnTo>
                  <a:pt x="715314" y="301623"/>
                </a:lnTo>
                <a:lnTo>
                  <a:pt x="709563" y="273503"/>
                </a:lnTo>
                <a:lnTo>
                  <a:pt x="701672" y="246226"/>
                </a:lnTo>
                <a:lnTo>
                  <a:pt x="691734" y="219884"/>
                </a:lnTo>
                <a:lnTo>
                  <a:pt x="679841" y="194570"/>
                </a:lnTo>
                <a:lnTo>
                  <a:pt x="666087" y="170377"/>
                </a:lnTo>
                <a:lnTo>
                  <a:pt x="650563" y="147397"/>
                </a:lnTo>
                <a:lnTo>
                  <a:pt x="633363" y="125723"/>
                </a:lnTo>
                <a:lnTo>
                  <a:pt x="614579" y="105448"/>
                </a:lnTo>
                <a:lnTo>
                  <a:pt x="594305" y="86663"/>
                </a:lnTo>
                <a:lnTo>
                  <a:pt x="572631" y="69463"/>
                </a:lnTo>
                <a:lnTo>
                  <a:pt x="549652" y="53939"/>
                </a:lnTo>
                <a:lnTo>
                  <a:pt x="525460" y="40185"/>
                </a:lnTo>
                <a:lnTo>
                  <a:pt x="500147" y="28292"/>
                </a:lnTo>
                <a:lnTo>
                  <a:pt x="473806" y="18354"/>
                </a:lnTo>
                <a:lnTo>
                  <a:pt x="446530" y="10463"/>
                </a:lnTo>
                <a:lnTo>
                  <a:pt x="418412" y="4712"/>
                </a:lnTo>
                <a:lnTo>
                  <a:pt x="389544" y="1193"/>
                </a:lnTo>
                <a:lnTo>
                  <a:pt x="360019" y="0"/>
                </a:lnTo>
                <a:lnTo>
                  <a:pt x="330492" y="1193"/>
                </a:lnTo>
                <a:lnTo>
                  <a:pt x="301623" y="4712"/>
                </a:lnTo>
                <a:lnTo>
                  <a:pt x="273503" y="10463"/>
                </a:lnTo>
                <a:lnTo>
                  <a:pt x="246226" y="18354"/>
                </a:lnTo>
                <a:lnTo>
                  <a:pt x="219884" y="28292"/>
                </a:lnTo>
                <a:lnTo>
                  <a:pt x="194570" y="40185"/>
                </a:lnTo>
                <a:lnTo>
                  <a:pt x="170377" y="53939"/>
                </a:lnTo>
                <a:lnTo>
                  <a:pt x="147397" y="69463"/>
                </a:lnTo>
                <a:lnTo>
                  <a:pt x="125723" y="86663"/>
                </a:lnTo>
                <a:lnTo>
                  <a:pt x="105448" y="105448"/>
                </a:lnTo>
                <a:lnTo>
                  <a:pt x="86663" y="125723"/>
                </a:lnTo>
                <a:lnTo>
                  <a:pt x="69463" y="147397"/>
                </a:lnTo>
                <a:lnTo>
                  <a:pt x="53939" y="170377"/>
                </a:lnTo>
                <a:lnTo>
                  <a:pt x="40185" y="194570"/>
                </a:lnTo>
                <a:lnTo>
                  <a:pt x="28292" y="219884"/>
                </a:lnTo>
                <a:lnTo>
                  <a:pt x="18354" y="246226"/>
                </a:lnTo>
                <a:lnTo>
                  <a:pt x="10463" y="273503"/>
                </a:lnTo>
                <a:lnTo>
                  <a:pt x="4712" y="301623"/>
                </a:lnTo>
                <a:lnTo>
                  <a:pt x="1193" y="330492"/>
                </a:lnTo>
                <a:lnTo>
                  <a:pt x="0" y="360019"/>
                </a:lnTo>
                <a:lnTo>
                  <a:pt x="1193" y="389546"/>
                </a:lnTo>
                <a:lnTo>
                  <a:pt x="4712" y="418415"/>
                </a:lnTo>
                <a:lnTo>
                  <a:pt x="10463" y="446535"/>
                </a:lnTo>
                <a:lnTo>
                  <a:pt x="18354" y="473811"/>
                </a:lnTo>
                <a:lnTo>
                  <a:pt x="28292" y="500152"/>
                </a:lnTo>
                <a:lnTo>
                  <a:pt x="40185" y="525465"/>
                </a:lnTo>
                <a:lnTo>
                  <a:pt x="53939" y="549658"/>
                </a:lnTo>
                <a:lnTo>
                  <a:pt x="69463" y="572637"/>
                </a:lnTo>
                <a:lnTo>
                  <a:pt x="86663" y="594310"/>
                </a:lnTo>
                <a:lnTo>
                  <a:pt x="105448" y="614584"/>
                </a:lnTo>
                <a:lnTo>
                  <a:pt x="125723" y="633368"/>
                </a:lnTo>
                <a:lnTo>
                  <a:pt x="147397" y="650567"/>
                </a:lnTo>
                <a:lnTo>
                  <a:pt x="170377" y="666090"/>
                </a:lnTo>
                <a:lnTo>
                  <a:pt x="194570" y="679844"/>
                </a:lnTo>
                <a:lnTo>
                  <a:pt x="219884" y="691736"/>
                </a:lnTo>
                <a:lnTo>
                  <a:pt x="246226" y="701673"/>
                </a:lnTo>
                <a:lnTo>
                  <a:pt x="273503" y="709564"/>
                </a:lnTo>
                <a:lnTo>
                  <a:pt x="301623" y="715314"/>
                </a:lnTo>
                <a:lnTo>
                  <a:pt x="330492" y="718833"/>
                </a:lnTo>
                <a:lnTo>
                  <a:pt x="360019" y="720026"/>
                </a:lnTo>
                <a:lnTo>
                  <a:pt x="389544" y="718833"/>
                </a:lnTo>
                <a:lnTo>
                  <a:pt x="418412" y="715314"/>
                </a:lnTo>
                <a:lnTo>
                  <a:pt x="446530" y="709564"/>
                </a:lnTo>
                <a:lnTo>
                  <a:pt x="473806" y="701673"/>
                </a:lnTo>
                <a:lnTo>
                  <a:pt x="500147" y="691736"/>
                </a:lnTo>
                <a:lnTo>
                  <a:pt x="525460" y="679844"/>
                </a:lnTo>
                <a:lnTo>
                  <a:pt x="549652" y="666090"/>
                </a:lnTo>
                <a:lnTo>
                  <a:pt x="572631" y="650567"/>
                </a:lnTo>
                <a:lnTo>
                  <a:pt x="594305" y="633368"/>
                </a:lnTo>
                <a:lnTo>
                  <a:pt x="614579" y="614584"/>
                </a:lnTo>
                <a:lnTo>
                  <a:pt x="633363" y="594310"/>
                </a:lnTo>
                <a:lnTo>
                  <a:pt x="650563" y="572637"/>
                </a:lnTo>
                <a:lnTo>
                  <a:pt x="666087" y="549658"/>
                </a:lnTo>
                <a:lnTo>
                  <a:pt x="679841" y="525465"/>
                </a:lnTo>
                <a:lnTo>
                  <a:pt x="691734" y="500152"/>
                </a:lnTo>
                <a:lnTo>
                  <a:pt x="701672" y="473811"/>
                </a:lnTo>
                <a:lnTo>
                  <a:pt x="709563" y="446535"/>
                </a:lnTo>
                <a:lnTo>
                  <a:pt x="715314" y="418415"/>
                </a:lnTo>
                <a:lnTo>
                  <a:pt x="718833" y="389546"/>
                </a:lnTo>
                <a:lnTo>
                  <a:pt x="720026" y="360019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65527" y="3455586"/>
            <a:ext cx="0" cy="110413"/>
          </a:xfrm>
          <a:custGeom>
            <a:avLst/>
            <a:gdLst/>
            <a:ahLst/>
            <a:cxnLst/>
            <a:rect l="l" t="t" r="r" b="b"/>
            <a:pathLst>
              <a:path h="110413">
                <a:moveTo>
                  <a:pt x="0" y="110413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810338" y="3510793"/>
            <a:ext cx="110388" cy="0"/>
          </a:xfrm>
          <a:custGeom>
            <a:avLst/>
            <a:gdLst/>
            <a:ahLst/>
            <a:cxnLst/>
            <a:rect l="l" t="t" r="r" b="b"/>
            <a:pathLst>
              <a:path w="110388">
                <a:moveTo>
                  <a:pt x="110388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839125" y="3484389"/>
            <a:ext cx="52806" cy="52806"/>
          </a:xfrm>
          <a:custGeom>
            <a:avLst/>
            <a:gdLst/>
            <a:ahLst/>
            <a:cxnLst/>
            <a:rect l="l" t="t" r="r" b="b"/>
            <a:pathLst>
              <a:path w="52806" h="52806">
                <a:moveTo>
                  <a:pt x="52806" y="26403"/>
                </a:moveTo>
                <a:lnTo>
                  <a:pt x="49060" y="12840"/>
                </a:lnTo>
                <a:lnTo>
                  <a:pt x="39247" y="3330"/>
                </a:lnTo>
                <a:lnTo>
                  <a:pt x="26403" y="0"/>
                </a:lnTo>
                <a:lnTo>
                  <a:pt x="12840" y="3746"/>
                </a:lnTo>
                <a:lnTo>
                  <a:pt x="3330" y="13559"/>
                </a:lnTo>
                <a:lnTo>
                  <a:pt x="0" y="26403"/>
                </a:lnTo>
                <a:lnTo>
                  <a:pt x="3746" y="39966"/>
                </a:lnTo>
                <a:lnTo>
                  <a:pt x="13559" y="49476"/>
                </a:lnTo>
                <a:lnTo>
                  <a:pt x="26403" y="52806"/>
                </a:lnTo>
                <a:lnTo>
                  <a:pt x="39966" y="49060"/>
                </a:lnTo>
                <a:lnTo>
                  <a:pt x="49476" y="39247"/>
                </a:lnTo>
                <a:lnTo>
                  <a:pt x="52806" y="26403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73804" y="3529465"/>
            <a:ext cx="95059" cy="95021"/>
          </a:xfrm>
          <a:custGeom>
            <a:avLst/>
            <a:gdLst/>
            <a:ahLst/>
            <a:cxnLst/>
            <a:rect l="l" t="t" r="r" b="b"/>
            <a:pathLst>
              <a:path w="95059" h="95021">
                <a:moveTo>
                  <a:pt x="67894" y="95021"/>
                </a:moveTo>
                <a:lnTo>
                  <a:pt x="95059" y="67868"/>
                </a:lnTo>
                <a:lnTo>
                  <a:pt x="0" y="0"/>
                </a:lnTo>
                <a:lnTo>
                  <a:pt x="67894" y="950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55272" y="3610919"/>
            <a:ext cx="239280" cy="239280"/>
          </a:xfrm>
          <a:custGeom>
            <a:avLst/>
            <a:gdLst/>
            <a:ahLst/>
            <a:cxnLst/>
            <a:rect l="l" t="t" r="r" b="b"/>
            <a:pathLst>
              <a:path w="239280" h="239280">
                <a:moveTo>
                  <a:pt x="0" y="0"/>
                </a:moveTo>
                <a:lnTo>
                  <a:pt x="239280" y="23928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94559" y="3850205"/>
            <a:ext cx="96024" cy="0"/>
          </a:xfrm>
          <a:custGeom>
            <a:avLst/>
            <a:gdLst/>
            <a:ahLst/>
            <a:cxnLst/>
            <a:rect l="l" t="t" r="r" b="b"/>
            <a:pathLst>
              <a:path w="96024">
                <a:moveTo>
                  <a:pt x="0" y="0"/>
                </a:moveTo>
                <a:lnTo>
                  <a:pt x="96024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 flipV="1">
            <a:off x="5790573" y="3780516"/>
            <a:ext cx="712597" cy="69689"/>
          </a:xfrm>
          <a:custGeom>
            <a:avLst/>
            <a:gdLst/>
            <a:ahLst/>
            <a:cxnLst/>
            <a:rect l="l" t="t" r="r" b="b"/>
            <a:pathLst>
              <a:path w="1306728">
                <a:moveTo>
                  <a:pt x="0" y="0"/>
                </a:moveTo>
                <a:lnTo>
                  <a:pt x="1306728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44273" y="3381800"/>
            <a:ext cx="95046" cy="95046"/>
          </a:xfrm>
          <a:custGeom>
            <a:avLst/>
            <a:gdLst/>
            <a:ahLst/>
            <a:cxnLst/>
            <a:rect l="l" t="t" r="r" b="b"/>
            <a:pathLst>
              <a:path w="95046" h="95046">
                <a:moveTo>
                  <a:pt x="95046" y="27165"/>
                </a:moveTo>
                <a:lnTo>
                  <a:pt x="67881" y="0"/>
                </a:lnTo>
                <a:lnTo>
                  <a:pt x="0" y="95046"/>
                </a:lnTo>
                <a:lnTo>
                  <a:pt x="95046" y="27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25737" y="3256229"/>
            <a:ext cx="139166" cy="139153"/>
          </a:xfrm>
          <a:custGeom>
            <a:avLst/>
            <a:gdLst/>
            <a:ahLst/>
            <a:cxnLst/>
            <a:rect l="l" t="t" r="r" b="b"/>
            <a:pathLst>
              <a:path w="139166" h="139153">
                <a:moveTo>
                  <a:pt x="0" y="139153"/>
                </a:moveTo>
                <a:lnTo>
                  <a:pt x="139166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64902" y="3188343"/>
            <a:ext cx="67894" cy="67881"/>
          </a:xfrm>
          <a:custGeom>
            <a:avLst/>
            <a:gdLst/>
            <a:ahLst/>
            <a:cxnLst/>
            <a:rect l="l" t="t" r="r" b="b"/>
            <a:pathLst>
              <a:path w="67894" h="67881">
                <a:moveTo>
                  <a:pt x="0" y="67881"/>
                </a:moveTo>
                <a:lnTo>
                  <a:pt x="67894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432792" y="3188345"/>
            <a:ext cx="288010" cy="0"/>
          </a:xfrm>
          <a:custGeom>
            <a:avLst/>
            <a:gdLst/>
            <a:ahLst/>
            <a:cxnLst/>
            <a:rect l="l" t="t" r="r" b="b"/>
            <a:pathLst>
              <a:path w="288010">
                <a:moveTo>
                  <a:pt x="0" y="0"/>
                </a:moveTo>
                <a:lnTo>
                  <a:pt x="28801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 flipV="1">
            <a:off x="5720797" y="3142626"/>
            <a:ext cx="654603" cy="45719"/>
          </a:xfrm>
          <a:custGeom>
            <a:avLst/>
            <a:gdLst/>
            <a:ahLst/>
            <a:cxnLst/>
            <a:rect l="l" t="t" r="r" b="b"/>
            <a:pathLst>
              <a:path w="864997">
                <a:moveTo>
                  <a:pt x="0" y="0"/>
                </a:moveTo>
                <a:lnTo>
                  <a:pt x="864997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55146" y="3455592"/>
            <a:ext cx="0" cy="110439"/>
          </a:xfrm>
          <a:custGeom>
            <a:avLst/>
            <a:gdLst/>
            <a:ahLst/>
            <a:cxnLst/>
            <a:rect l="l" t="t" r="r" b="b"/>
            <a:pathLst>
              <a:path h="110439">
                <a:moveTo>
                  <a:pt x="0" y="110439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62336" y="3462774"/>
            <a:ext cx="95999" cy="96024"/>
          </a:xfrm>
          <a:custGeom>
            <a:avLst/>
            <a:gdLst/>
            <a:ahLst/>
            <a:cxnLst/>
            <a:rect l="l" t="t" r="r" b="b"/>
            <a:pathLst>
              <a:path w="95999" h="96024">
                <a:moveTo>
                  <a:pt x="95999" y="48018"/>
                </a:moveTo>
                <a:lnTo>
                  <a:pt x="93851" y="33778"/>
                </a:lnTo>
                <a:lnTo>
                  <a:pt x="87839" y="21233"/>
                </a:lnTo>
                <a:lnTo>
                  <a:pt x="78609" y="11034"/>
                </a:lnTo>
                <a:lnTo>
                  <a:pt x="66807" y="3829"/>
                </a:lnTo>
                <a:lnTo>
                  <a:pt x="53080" y="266"/>
                </a:lnTo>
                <a:lnTo>
                  <a:pt x="47993" y="0"/>
                </a:lnTo>
                <a:lnTo>
                  <a:pt x="33753" y="2150"/>
                </a:lnTo>
                <a:lnTo>
                  <a:pt x="21213" y="8168"/>
                </a:lnTo>
                <a:lnTo>
                  <a:pt x="11020" y="17406"/>
                </a:lnTo>
                <a:lnTo>
                  <a:pt x="3822" y="29214"/>
                </a:lnTo>
                <a:lnTo>
                  <a:pt x="265" y="42943"/>
                </a:lnTo>
                <a:lnTo>
                  <a:pt x="0" y="48018"/>
                </a:lnTo>
                <a:lnTo>
                  <a:pt x="2148" y="62261"/>
                </a:lnTo>
                <a:lnTo>
                  <a:pt x="8162" y="74805"/>
                </a:lnTo>
                <a:lnTo>
                  <a:pt x="17395" y="85002"/>
                </a:lnTo>
                <a:lnTo>
                  <a:pt x="29199" y="92203"/>
                </a:lnTo>
                <a:lnTo>
                  <a:pt x="42927" y="95760"/>
                </a:lnTo>
                <a:lnTo>
                  <a:pt x="47993" y="96024"/>
                </a:lnTo>
                <a:lnTo>
                  <a:pt x="62239" y="93875"/>
                </a:lnTo>
                <a:lnTo>
                  <a:pt x="74782" y="87859"/>
                </a:lnTo>
                <a:lnTo>
                  <a:pt x="84977" y="78625"/>
                </a:lnTo>
                <a:lnTo>
                  <a:pt x="92176" y="66821"/>
                </a:lnTo>
                <a:lnTo>
                  <a:pt x="95734" y="53093"/>
                </a:lnTo>
                <a:lnTo>
                  <a:pt x="95999" y="48018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99957" y="3510793"/>
            <a:ext cx="110388" cy="0"/>
          </a:xfrm>
          <a:custGeom>
            <a:avLst/>
            <a:gdLst/>
            <a:ahLst/>
            <a:cxnLst/>
            <a:rect l="l" t="t" r="r" b="b"/>
            <a:pathLst>
              <a:path w="110388">
                <a:moveTo>
                  <a:pt x="110388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328749" y="3484389"/>
            <a:ext cx="52793" cy="52806"/>
          </a:xfrm>
          <a:custGeom>
            <a:avLst/>
            <a:gdLst/>
            <a:ahLst/>
            <a:cxnLst/>
            <a:rect l="l" t="t" r="r" b="b"/>
            <a:pathLst>
              <a:path w="52793" h="52806">
                <a:moveTo>
                  <a:pt x="52793" y="26403"/>
                </a:moveTo>
                <a:lnTo>
                  <a:pt x="49050" y="12840"/>
                </a:lnTo>
                <a:lnTo>
                  <a:pt x="39240" y="3330"/>
                </a:lnTo>
                <a:lnTo>
                  <a:pt x="26390" y="0"/>
                </a:lnTo>
                <a:lnTo>
                  <a:pt x="12827" y="3748"/>
                </a:lnTo>
                <a:lnTo>
                  <a:pt x="3324" y="13564"/>
                </a:lnTo>
                <a:lnTo>
                  <a:pt x="0" y="26403"/>
                </a:lnTo>
                <a:lnTo>
                  <a:pt x="3744" y="39969"/>
                </a:lnTo>
                <a:lnTo>
                  <a:pt x="13555" y="49479"/>
                </a:lnTo>
                <a:lnTo>
                  <a:pt x="26390" y="52806"/>
                </a:lnTo>
                <a:lnTo>
                  <a:pt x="39959" y="49060"/>
                </a:lnTo>
                <a:lnTo>
                  <a:pt x="49466" y="39247"/>
                </a:lnTo>
                <a:lnTo>
                  <a:pt x="52793" y="26403"/>
                </a:lnTo>
                <a:close/>
              </a:path>
            </a:pathLst>
          </a:custGeom>
          <a:ln w="1102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55146" y="41706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89547" y="28266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65527" y="35659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61077" y="247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45091" y="21043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613400" y="2993450"/>
            <a:ext cx="889770" cy="194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10.0Ø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09416" y="3655324"/>
            <a:ext cx="1326021" cy="194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z="600" spc="-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600" spc="-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TALA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sz="600" spc="4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5.5Ø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73297" y="3931057"/>
            <a:ext cx="291046" cy="251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85"/>
              </a:lnSpc>
              <a:spcBef>
                <a:spcPts val="94"/>
              </a:spcBef>
            </a:pPr>
            <a:r>
              <a:rPr sz="17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 rot="16200000">
            <a:off x="3830835" y="1850129"/>
            <a:ext cx="850455" cy="239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883">
              <a:lnSpc>
                <a:spcPts val="1885"/>
              </a:lnSpc>
              <a:spcBef>
                <a:spcPts val="94"/>
              </a:spcBef>
            </a:pPr>
            <a:r>
              <a:rPr sz="17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102</a:t>
            </a:r>
            <a:endParaRPr sz="1750">
              <a:latin typeface="Times New Roman"/>
              <a:cs typeface="Times New Roman"/>
            </a:endParaRPr>
          </a:p>
          <a:p>
            <a:pPr marL="280363">
              <a:lnSpc>
                <a:spcPct val="95825"/>
              </a:lnSpc>
              <a:spcBef>
                <a:spcPts val="917"/>
              </a:spcBef>
            </a:pPr>
            <a:r>
              <a:rPr sz="17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65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9957" y="3510793"/>
            <a:ext cx="5518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355146" y="3510793"/>
            <a:ext cx="5519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810338" y="3510793"/>
            <a:ext cx="5518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865527" y="3510793"/>
            <a:ext cx="55199" cy="755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731124" y="2104336"/>
            <a:ext cx="758422" cy="76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4"/>
              </a:spcBef>
            </a:pPr>
            <a:endParaRPr sz="600"/>
          </a:p>
        </p:txBody>
      </p:sp>
      <p:sp>
        <p:nvSpPr>
          <p:cNvPr id="11" name="object 11"/>
          <p:cNvSpPr txBox="1"/>
          <p:nvPr/>
        </p:nvSpPr>
        <p:spPr>
          <a:xfrm>
            <a:off x="4731124" y="2181139"/>
            <a:ext cx="758422" cy="297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731124" y="2478750"/>
            <a:ext cx="758422" cy="443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0"/>
              </a:spcBef>
            </a:pPr>
            <a:endParaRPr sz="650"/>
          </a:p>
          <a:p>
            <a:pPr marL="159783">
              <a:lnSpc>
                <a:spcPct val="95825"/>
              </a:lnSpc>
            </a:pPr>
            <a:r>
              <a:rPr sz="18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79Ø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18329" y="1499523"/>
            <a:ext cx="384013" cy="13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27" name="Imagen 2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28" name="CuadroTexto 227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D 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29" name="Imagen 2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0" name="CuadroTexto 229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31" name="object 64"/>
          <p:cNvSpPr txBox="1"/>
          <p:nvPr/>
        </p:nvSpPr>
        <p:spPr>
          <a:xfrm>
            <a:off x="431800" y="3898899"/>
            <a:ext cx="3633268" cy="664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905" algn="just">
              <a:lnSpc>
                <a:spcPts val="1120"/>
              </a:lnSpc>
              <a:spcBef>
                <a:spcPts val="55"/>
              </a:spcBef>
            </a:pPr>
            <a:r>
              <a:rPr lang="es-ES" sz="1100" dirty="0" smtClean="0">
                <a:solidFill>
                  <a:srgbClr val="363435"/>
                </a:solidFill>
                <a:latin typeface="Arial"/>
                <a:cs typeface="Arial"/>
              </a:rPr>
              <a:t>Baliza LED m</a:t>
            </a:r>
            <a:r>
              <a:rPr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ultifunci</a:t>
            </a:r>
            <a:r>
              <a:rPr lang="es-ES"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ó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n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Giratoria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/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Intermitente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/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i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ja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con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 8</a:t>
            </a:r>
            <a:r>
              <a:rPr lang="es-ES" sz="1100" dirty="0">
                <a:latin typeface="Arial"/>
                <a:cs typeface="Arial"/>
              </a:rPr>
              <a:t> </a:t>
            </a:r>
            <a:r>
              <a:rPr lang="es-ES" sz="1100" dirty="0" smtClean="0">
                <a:solidFill>
                  <a:srgbClr val="363435"/>
                </a:solidFill>
                <a:latin typeface="Arial"/>
                <a:cs typeface="Arial"/>
              </a:rPr>
              <a:t>m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od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s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 de funcionamiento</a:t>
            </a:r>
            <a:r>
              <a:rPr sz="1100" spc="0" dirty="0" smtClean="0">
                <a:solidFill>
                  <a:srgbClr val="363435"/>
                </a:solidFill>
                <a:latin typeface="Arial"/>
                <a:cs typeface="Arial"/>
              </a:rPr>
              <a:t>.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 Consta de una base sólida ABS  blanca (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standard)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o negra (opcional) y una lente de policarbonato.</a:t>
            </a:r>
          </a:p>
          <a:p>
            <a:pPr marL="12700" algn="just">
              <a:lnSpc>
                <a:spcPct val="95825"/>
              </a:lnSpc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32" name="CuadroTexto 231"/>
          <p:cNvSpPr txBox="1"/>
          <p:nvPr/>
        </p:nvSpPr>
        <p:spPr>
          <a:xfrm>
            <a:off x="355600" y="4551690"/>
            <a:ext cx="666758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circuito está fijado a la base, con un acceso cómodo al bloque de terminales para su cableado. Las lentes están sujetas a la base a través de tres tornillos de acero inoxidable y una junta moldeable hecha a medida.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suministra como una baliza completa en una caja (Base montada y lente de color)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modo de funcionamiento se configura fácilmente en la instalación 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opciones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luz Fija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Intermitente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normal,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Intermitente lenta, Intermitente rápida, Triple Destello, Quíntuple (5) destello,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Destellante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- 1 pulso por segundo (1 Hz) 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Rotatoria (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rotación simulada).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28141"/>
              </p:ext>
            </p:extLst>
          </p:nvPr>
        </p:nvGraphicFramePr>
        <p:xfrm>
          <a:off x="520700" y="6437604"/>
          <a:ext cx="6527800" cy="3252496"/>
        </p:xfrm>
        <a:graphic>
          <a:graphicData uri="http://schemas.openxmlformats.org/drawingml/2006/table">
            <a:tbl>
              <a:tblPr/>
              <a:tblGrid>
                <a:gridCol w="1232522"/>
                <a:gridCol w="1038514"/>
                <a:gridCol w="1312407"/>
                <a:gridCol w="1312407"/>
                <a:gridCol w="1631950"/>
              </a:tblGrid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PSD/DC/12/LED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PSD/DC/24/LED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PSC/UC/115-230/LED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Patrones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18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559" marR="8559" marT="85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211g</a:t>
                      </a:r>
                    </a:p>
                  </a:txBody>
                  <a:tcPr marL="8559" marR="8559" marT="85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D2D60-5E9A-4093-8F1D-6CA82435B1DA}"/>
</file>

<file path=customXml/itemProps2.xml><?xml version="1.0" encoding="utf-8"?>
<ds:datastoreItem xmlns:ds="http://schemas.openxmlformats.org/officeDocument/2006/customXml" ds:itemID="{5181F15C-A9C3-4F65-A1CA-5070DFB0667C}"/>
</file>

<file path=customXml/itemProps3.xml><?xml version="1.0" encoding="utf-8"?>
<ds:datastoreItem xmlns:ds="http://schemas.openxmlformats.org/officeDocument/2006/customXml" ds:itemID="{FB7BA4E4-9249-4B45-98F9-10C4BFC84FF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310</Words>
  <Application>Microsoft Office PowerPoint</Application>
  <PresentationFormat>Personalizado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9</cp:revision>
  <cp:lastPrinted>2015-04-17T10:56:25Z</cp:lastPrinted>
  <dcterms:modified xsi:type="dcterms:W3CDTF">2015-04-20T08:22:34Z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