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D</a:t>
            </a:r>
            <a:endParaRPr lang="es-ES" sz="24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4165600" y="5998746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 Orificio</a:t>
            </a:r>
            <a:r>
              <a:rPr lang="es-ES" sz="1600" dirty="0" smtClean="0"/>
              <a:t> 10.0 </a:t>
            </a:r>
            <a:r>
              <a:rPr lang="es-ES" sz="1600" dirty="0"/>
              <a:t>Ø</a:t>
            </a:r>
            <a:r>
              <a:rPr lang="es-ES" sz="1500" dirty="0" smtClean="0"/>
              <a:t> </a:t>
            </a:r>
            <a:endParaRPr lang="es-ES" sz="15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9800" y="2315865"/>
            <a:ext cx="3057525" cy="28575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60600" y="5956300"/>
            <a:ext cx="1962150" cy="2247900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4165600" y="71755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 2 Taladros</a:t>
            </a:r>
            <a:r>
              <a:rPr lang="es-ES" sz="1600" dirty="0" smtClean="0"/>
              <a:t> 5.5 </a:t>
            </a:r>
            <a:r>
              <a:rPr lang="es-ES" sz="1600" dirty="0"/>
              <a:t>Ø</a:t>
            </a:r>
            <a:r>
              <a:rPr lang="es-ES" sz="1500" dirty="0" smtClean="0"/>
              <a:t> </a:t>
            </a: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0774C8-DAA4-4CFF-B6FA-077AEA4C7F2A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51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15</cp:revision>
  <cp:lastPrinted>2015-04-09T08:32:11Z</cp:lastPrinted>
  <dcterms:modified xsi:type="dcterms:W3CDTF">2015-04-13T08:28:12Z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