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bject 128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061522" y="1449340"/>
            <a:ext cx="906157" cy="0"/>
          </a:xfrm>
          <a:custGeom>
            <a:avLst/>
            <a:gdLst/>
            <a:ahLst/>
            <a:cxnLst/>
            <a:rect l="l" t="t" r="r" b="b"/>
            <a:pathLst>
              <a:path w="906157">
                <a:moveTo>
                  <a:pt x="906157" y="0"/>
                </a:move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432165" y="2451467"/>
            <a:ext cx="69672" cy="23228"/>
          </a:xfrm>
          <a:custGeom>
            <a:avLst/>
            <a:gdLst/>
            <a:ahLst/>
            <a:cxnLst/>
            <a:rect l="l" t="t" r="r" b="b"/>
            <a:pathLst>
              <a:path w="69672" h="23228">
                <a:moveTo>
                  <a:pt x="69672" y="23228"/>
                </a:moveTo>
                <a:lnTo>
                  <a:pt x="69672" y="0"/>
                </a:lnTo>
                <a:lnTo>
                  <a:pt x="0" y="11607"/>
                </a:lnTo>
                <a:lnTo>
                  <a:pt x="69672" y="23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501838" y="2463081"/>
            <a:ext cx="220624" cy="0"/>
          </a:xfrm>
          <a:custGeom>
            <a:avLst/>
            <a:gdLst/>
            <a:ahLst/>
            <a:cxnLst/>
            <a:rect l="l" t="t" r="r" b="b"/>
            <a:pathLst>
              <a:path w="220624">
                <a:moveTo>
                  <a:pt x="0" y="0"/>
                </a:moveTo>
                <a:lnTo>
                  <a:pt x="220624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722466" y="2463080"/>
            <a:ext cx="1186333" cy="45719"/>
          </a:xfrm>
          <a:custGeom>
            <a:avLst/>
            <a:gdLst/>
            <a:ahLst/>
            <a:cxnLst/>
            <a:rect l="l" t="t" r="r" b="b"/>
            <a:pathLst>
              <a:path w="1380083">
                <a:moveTo>
                  <a:pt x="0" y="0"/>
                </a:moveTo>
                <a:lnTo>
                  <a:pt x="1380083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450654" y="2407344"/>
            <a:ext cx="0" cy="453009"/>
          </a:xfrm>
          <a:custGeom>
            <a:avLst/>
            <a:gdLst/>
            <a:ahLst/>
            <a:cxnLst/>
            <a:rect l="l" t="t" r="r" b="b"/>
            <a:pathLst>
              <a:path h="453009">
                <a:moveTo>
                  <a:pt x="0" y="0"/>
                </a:moveTo>
                <a:lnTo>
                  <a:pt x="0" y="453009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600823" y="2407344"/>
            <a:ext cx="0" cy="453009"/>
          </a:xfrm>
          <a:custGeom>
            <a:avLst/>
            <a:gdLst/>
            <a:ahLst/>
            <a:cxnLst/>
            <a:rect l="l" t="t" r="r" b="b"/>
            <a:pathLst>
              <a:path h="453009">
                <a:moveTo>
                  <a:pt x="0" y="0"/>
                </a:moveTo>
                <a:lnTo>
                  <a:pt x="0" y="453009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670496" y="2802284"/>
            <a:ext cx="710488" cy="0"/>
          </a:xfrm>
          <a:custGeom>
            <a:avLst/>
            <a:gdLst/>
            <a:ahLst/>
            <a:cxnLst/>
            <a:rect l="l" t="t" r="r" b="b"/>
            <a:pathLst>
              <a:path w="710488">
                <a:moveTo>
                  <a:pt x="0" y="0"/>
                </a:moveTo>
                <a:lnTo>
                  <a:pt x="710488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600823" y="2790675"/>
            <a:ext cx="69672" cy="23228"/>
          </a:xfrm>
          <a:custGeom>
            <a:avLst/>
            <a:gdLst/>
            <a:ahLst/>
            <a:cxnLst/>
            <a:rect l="l" t="t" r="r" b="b"/>
            <a:pathLst>
              <a:path w="69672" h="23228">
                <a:moveTo>
                  <a:pt x="69672" y="0"/>
                </a:moveTo>
                <a:lnTo>
                  <a:pt x="0" y="11607"/>
                </a:lnTo>
                <a:lnTo>
                  <a:pt x="69672" y="23228"/>
                </a:lnTo>
                <a:lnTo>
                  <a:pt x="6967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380981" y="2790675"/>
            <a:ext cx="69672" cy="23228"/>
          </a:xfrm>
          <a:custGeom>
            <a:avLst/>
            <a:gdLst/>
            <a:ahLst/>
            <a:cxnLst/>
            <a:rect l="l" t="t" r="r" b="b"/>
            <a:pathLst>
              <a:path w="69672" h="23228">
                <a:moveTo>
                  <a:pt x="0" y="0"/>
                </a:moveTo>
                <a:lnTo>
                  <a:pt x="0" y="23228"/>
                </a:lnTo>
                <a:lnTo>
                  <a:pt x="69672" y="11607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061520" y="2576879"/>
            <a:ext cx="499732" cy="0"/>
          </a:xfrm>
          <a:custGeom>
            <a:avLst/>
            <a:gdLst/>
            <a:ahLst/>
            <a:cxnLst/>
            <a:rect l="l" t="t" r="r" b="b"/>
            <a:pathLst>
              <a:path w="499732">
                <a:moveTo>
                  <a:pt x="499732" y="0"/>
                </a:move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119584" y="1519017"/>
            <a:ext cx="0" cy="988187"/>
          </a:xfrm>
          <a:custGeom>
            <a:avLst/>
            <a:gdLst/>
            <a:ahLst/>
            <a:cxnLst/>
            <a:rect l="l" t="t" r="r" b="b"/>
            <a:pathLst>
              <a:path h="988187">
                <a:moveTo>
                  <a:pt x="0" y="0"/>
                </a:moveTo>
                <a:lnTo>
                  <a:pt x="0" y="988187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107969" y="1449345"/>
            <a:ext cx="23228" cy="69672"/>
          </a:xfrm>
          <a:custGeom>
            <a:avLst/>
            <a:gdLst/>
            <a:ahLst/>
            <a:cxnLst/>
            <a:rect l="l" t="t" r="r" b="b"/>
            <a:pathLst>
              <a:path w="23228" h="69672">
                <a:moveTo>
                  <a:pt x="0" y="69672"/>
                </a:moveTo>
                <a:lnTo>
                  <a:pt x="23228" y="69672"/>
                </a:lnTo>
                <a:lnTo>
                  <a:pt x="11620" y="0"/>
                </a:lnTo>
                <a:lnTo>
                  <a:pt x="0" y="696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107969" y="2507207"/>
            <a:ext cx="23228" cy="69672"/>
          </a:xfrm>
          <a:custGeom>
            <a:avLst/>
            <a:gdLst/>
            <a:ahLst/>
            <a:cxnLst/>
            <a:rect l="l" t="t" r="r" b="b"/>
            <a:pathLst>
              <a:path w="23228" h="69672">
                <a:moveTo>
                  <a:pt x="0" y="0"/>
                </a:moveTo>
                <a:lnTo>
                  <a:pt x="11620" y="69672"/>
                </a:lnTo>
                <a:lnTo>
                  <a:pt x="2322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351831" y="1449340"/>
            <a:ext cx="615848" cy="0"/>
          </a:xfrm>
          <a:custGeom>
            <a:avLst/>
            <a:gdLst/>
            <a:ahLst/>
            <a:cxnLst/>
            <a:rect l="l" t="t" r="r" b="b"/>
            <a:pathLst>
              <a:path w="615848">
                <a:moveTo>
                  <a:pt x="615848" y="0"/>
                </a:move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351817" y="2288319"/>
            <a:ext cx="206921" cy="0"/>
          </a:xfrm>
          <a:custGeom>
            <a:avLst/>
            <a:gdLst/>
            <a:ahLst/>
            <a:cxnLst/>
            <a:rect l="l" t="t" r="r" b="b"/>
            <a:pathLst>
              <a:path w="206921">
                <a:moveTo>
                  <a:pt x="206921" y="0"/>
                </a:move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409884" y="1519017"/>
            <a:ext cx="0" cy="699630"/>
          </a:xfrm>
          <a:custGeom>
            <a:avLst/>
            <a:gdLst/>
            <a:ahLst/>
            <a:cxnLst/>
            <a:rect l="l" t="t" r="r" b="b"/>
            <a:pathLst>
              <a:path h="699630">
                <a:moveTo>
                  <a:pt x="0" y="0"/>
                </a:moveTo>
                <a:lnTo>
                  <a:pt x="0" y="69963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398275" y="1449345"/>
            <a:ext cx="23228" cy="69672"/>
          </a:xfrm>
          <a:custGeom>
            <a:avLst/>
            <a:gdLst/>
            <a:ahLst/>
            <a:cxnLst/>
            <a:rect l="l" t="t" r="r" b="b"/>
            <a:pathLst>
              <a:path w="23228" h="69672">
                <a:moveTo>
                  <a:pt x="0" y="69672"/>
                </a:moveTo>
                <a:lnTo>
                  <a:pt x="23228" y="69672"/>
                </a:lnTo>
                <a:lnTo>
                  <a:pt x="11607" y="0"/>
                </a:lnTo>
                <a:lnTo>
                  <a:pt x="0" y="696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398275" y="2218645"/>
            <a:ext cx="23228" cy="69672"/>
          </a:xfrm>
          <a:custGeom>
            <a:avLst/>
            <a:gdLst/>
            <a:ahLst/>
            <a:cxnLst/>
            <a:rect l="l" t="t" r="r" b="b"/>
            <a:pathLst>
              <a:path w="23228" h="69672">
                <a:moveTo>
                  <a:pt x="0" y="0"/>
                </a:moveTo>
                <a:lnTo>
                  <a:pt x="11607" y="69672"/>
                </a:lnTo>
                <a:lnTo>
                  <a:pt x="2322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616796" y="22883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616796" y="2288319"/>
            <a:ext cx="817880" cy="0"/>
          </a:xfrm>
          <a:custGeom>
            <a:avLst/>
            <a:gdLst/>
            <a:ahLst/>
            <a:cxnLst/>
            <a:rect l="l" t="t" r="r" b="b"/>
            <a:pathLst>
              <a:path w="817880">
                <a:moveTo>
                  <a:pt x="0" y="0"/>
                </a:moveTo>
                <a:lnTo>
                  <a:pt x="81788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600823" y="23492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450654" y="23492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600823" y="2349281"/>
            <a:ext cx="849833" cy="0"/>
          </a:xfrm>
          <a:custGeom>
            <a:avLst/>
            <a:gdLst/>
            <a:ahLst/>
            <a:cxnLst/>
            <a:rect l="l" t="t" r="r" b="b"/>
            <a:pathLst>
              <a:path w="849833">
                <a:moveTo>
                  <a:pt x="0" y="0"/>
                </a:moveTo>
                <a:lnTo>
                  <a:pt x="849833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619316" y="25768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619316" y="2576879"/>
            <a:ext cx="812850" cy="0"/>
          </a:xfrm>
          <a:custGeom>
            <a:avLst/>
            <a:gdLst/>
            <a:ahLst/>
            <a:cxnLst/>
            <a:rect l="l" t="t" r="r" b="b"/>
            <a:pathLst>
              <a:path w="812850">
                <a:moveTo>
                  <a:pt x="0" y="0"/>
                </a:moveTo>
                <a:lnTo>
                  <a:pt x="81285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600826" y="2298918"/>
            <a:ext cx="4406" cy="50368"/>
          </a:xfrm>
          <a:custGeom>
            <a:avLst/>
            <a:gdLst/>
            <a:ahLst/>
            <a:cxnLst/>
            <a:rect l="l" t="t" r="r" b="b"/>
            <a:pathLst>
              <a:path w="4406" h="50368">
                <a:moveTo>
                  <a:pt x="4406" y="0"/>
                </a:moveTo>
                <a:lnTo>
                  <a:pt x="0" y="50368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619316" y="2349281"/>
            <a:ext cx="0" cy="227596"/>
          </a:xfrm>
          <a:custGeom>
            <a:avLst/>
            <a:gdLst/>
            <a:ahLst/>
            <a:cxnLst/>
            <a:rect l="l" t="t" r="r" b="b"/>
            <a:pathLst>
              <a:path h="227596">
                <a:moveTo>
                  <a:pt x="0" y="0"/>
                </a:moveTo>
                <a:lnTo>
                  <a:pt x="0" y="227596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605239" y="2288268"/>
            <a:ext cx="11557" cy="10655"/>
          </a:xfrm>
          <a:custGeom>
            <a:avLst/>
            <a:gdLst/>
            <a:ahLst/>
            <a:cxnLst/>
            <a:rect l="l" t="t" r="r" b="b"/>
            <a:pathLst>
              <a:path w="11557" h="10655">
                <a:moveTo>
                  <a:pt x="11557" y="50"/>
                </a:moveTo>
                <a:lnTo>
                  <a:pt x="5613" y="0"/>
                </a:lnTo>
                <a:lnTo>
                  <a:pt x="444" y="4724"/>
                </a:lnTo>
                <a:lnTo>
                  <a:pt x="0" y="10655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282802" y="1529544"/>
            <a:ext cx="65227" cy="745528"/>
          </a:xfrm>
          <a:custGeom>
            <a:avLst/>
            <a:gdLst/>
            <a:ahLst/>
            <a:cxnLst/>
            <a:rect l="l" t="t" r="r" b="b"/>
            <a:pathLst>
              <a:path w="65227" h="745528">
                <a:moveTo>
                  <a:pt x="0" y="0"/>
                </a:moveTo>
                <a:lnTo>
                  <a:pt x="65227" y="745528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703447" y="1529544"/>
            <a:ext cx="65227" cy="745528"/>
          </a:xfrm>
          <a:custGeom>
            <a:avLst/>
            <a:gdLst/>
            <a:ahLst/>
            <a:cxnLst/>
            <a:rect l="l" t="t" r="r" b="b"/>
            <a:pathLst>
              <a:path w="65227" h="745528">
                <a:moveTo>
                  <a:pt x="65227" y="0"/>
                </a:moveTo>
                <a:lnTo>
                  <a:pt x="0" y="745528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688993" y="2275072"/>
            <a:ext cx="14465" cy="13322"/>
          </a:xfrm>
          <a:custGeom>
            <a:avLst/>
            <a:gdLst/>
            <a:ahLst/>
            <a:cxnLst/>
            <a:rect l="l" t="t" r="r" b="b"/>
            <a:pathLst>
              <a:path w="14465" h="13322">
                <a:moveTo>
                  <a:pt x="0" y="13246"/>
                </a:moveTo>
                <a:lnTo>
                  <a:pt x="7442" y="13322"/>
                </a:lnTo>
                <a:lnTo>
                  <a:pt x="13893" y="7404"/>
                </a:lnTo>
                <a:lnTo>
                  <a:pt x="14465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446248" y="2298918"/>
            <a:ext cx="4406" cy="50368"/>
          </a:xfrm>
          <a:custGeom>
            <a:avLst/>
            <a:gdLst/>
            <a:ahLst/>
            <a:cxnLst/>
            <a:rect l="l" t="t" r="r" b="b"/>
            <a:pathLst>
              <a:path w="4406" h="50368">
                <a:moveTo>
                  <a:pt x="0" y="0"/>
                </a:moveTo>
                <a:lnTo>
                  <a:pt x="4406" y="50368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432165" y="2349281"/>
            <a:ext cx="0" cy="227596"/>
          </a:xfrm>
          <a:custGeom>
            <a:avLst/>
            <a:gdLst/>
            <a:ahLst/>
            <a:cxnLst/>
            <a:rect l="l" t="t" r="r" b="b"/>
            <a:pathLst>
              <a:path h="227596">
                <a:moveTo>
                  <a:pt x="0" y="0"/>
                </a:moveTo>
                <a:lnTo>
                  <a:pt x="0" y="227596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348028" y="2275070"/>
            <a:ext cx="14465" cy="13322"/>
          </a:xfrm>
          <a:custGeom>
            <a:avLst/>
            <a:gdLst/>
            <a:ahLst/>
            <a:cxnLst/>
            <a:rect l="l" t="t" r="r" b="b"/>
            <a:pathLst>
              <a:path w="14465" h="13322">
                <a:moveTo>
                  <a:pt x="0" y="0"/>
                </a:moveTo>
                <a:lnTo>
                  <a:pt x="571" y="7416"/>
                </a:lnTo>
                <a:lnTo>
                  <a:pt x="7023" y="13322"/>
                </a:lnTo>
                <a:lnTo>
                  <a:pt x="14465" y="13246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434679" y="2288263"/>
            <a:ext cx="11569" cy="10655"/>
          </a:xfrm>
          <a:custGeom>
            <a:avLst/>
            <a:gdLst/>
            <a:ahLst/>
            <a:cxnLst/>
            <a:rect l="l" t="t" r="r" b="b"/>
            <a:pathLst>
              <a:path w="11569" h="10655">
                <a:moveTo>
                  <a:pt x="11569" y="10655"/>
                </a:moveTo>
                <a:lnTo>
                  <a:pt x="11112" y="4724"/>
                </a:lnTo>
                <a:lnTo>
                  <a:pt x="5943" y="0"/>
                </a:lnTo>
                <a:lnTo>
                  <a:pt x="0" y="5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025739" y="14493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025739" y="14493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863162" y="1449341"/>
            <a:ext cx="325145" cy="14335"/>
          </a:xfrm>
          <a:custGeom>
            <a:avLst/>
            <a:gdLst/>
            <a:ahLst/>
            <a:cxnLst/>
            <a:rect l="l" t="t" r="r" b="b"/>
            <a:pathLst>
              <a:path w="325145" h="14335">
                <a:moveTo>
                  <a:pt x="325145" y="14335"/>
                </a:moveTo>
                <a:lnTo>
                  <a:pt x="311831" y="11611"/>
                </a:lnTo>
                <a:lnTo>
                  <a:pt x="297588" y="9174"/>
                </a:lnTo>
                <a:lnTo>
                  <a:pt x="282518" y="7024"/>
                </a:lnTo>
                <a:lnTo>
                  <a:pt x="266726" y="5160"/>
                </a:lnTo>
                <a:lnTo>
                  <a:pt x="250315" y="3583"/>
                </a:lnTo>
                <a:lnTo>
                  <a:pt x="233387" y="2293"/>
                </a:lnTo>
                <a:lnTo>
                  <a:pt x="216046" y="1290"/>
                </a:lnTo>
                <a:lnTo>
                  <a:pt x="198395" y="573"/>
                </a:lnTo>
                <a:lnTo>
                  <a:pt x="180538" y="143"/>
                </a:lnTo>
                <a:lnTo>
                  <a:pt x="162577" y="0"/>
                </a:lnTo>
                <a:lnTo>
                  <a:pt x="144616" y="143"/>
                </a:lnTo>
                <a:lnTo>
                  <a:pt x="126759" y="573"/>
                </a:lnTo>
                <a:lnTo>
                  <a:pt x="109107" y="1290"/>
                </a:lnTo>
                <a:lnTo>
                  <a:pt x="91766" y="2293"/>
                </a:lnTo>
                <a:lnTo>
                  <a:pt x="74837" y="3583"/>
                </a:lnTo>
                <a:lnTo>
                  <a:pt x="58424" y="5160"/>
                </a:lnTo>
                <a:lnTo>
                  <a:pt x="42631" y="7024"/>
                </a:lnTo>
                <a:lnTo>
                  <a:pt x="27560" y="9174"/>
                </a:lnTo>
                <a:lnTo>
                  <a:pt x="13315" y="11611"/>
                </a:lnTo>
                <a:lnTo>
                  <a:pt x="0" y="14335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818020" y="1463676"/>
            <a:ext cx="45148" cy="9194"/>
          </a:xfrm>
          <a:custGeom>
            <a:avLst/>
            <a:gdLst/>
            <a:ahLst/>
            <a:cxnLst/>
            <a:rect l="l" t="t" r="r" b="b"/>
            <a:pathLst>
              <a:path w="45148" h="9194">
                <a:moveTo>
                  <a:pt x="45148" y="0"/>
                </a:moveTo>
                <a:lnTo>
                  <a:pt x="33644" y="2107"/>
                </a:lnTo>
                <a:lnTo>
                  <a:pt x="19923" y="4842"/>
                </a:lnTo>
                <a:lnTo>
                  <a:pt x="6751" y="7647"/>
                </a:lnTo>
                <a:lnTo>
                  <a:pt x="0" y="9194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768679" y="1472862"/>
            <a:ext cx="49339" cy="56680"/>
          </a:xfrm>
          <a:custGeom>
            <a:avLst/>
            <a:gdLst/>
            <a:ahLst/>
            <a:cxnLst/>
            <a:rect l="l" t="t" r="r" b="b"/>
            <a:pathLst>
              <a:path w="49339" h="56680">
                <a:moveTo>
                  <a:pt x="49339" y="0"/>
                </a:moveTo>
                <a:lnTo>
                  <a:pt x="36586" y="4191"/>
                </a:lnTo>
                <a:lnTo>
                  <a:pt x="25006" y="11290"/>
                </a:lnTo>
                <a:lnTo>
                  <a:pt x="15076" y="20747"/>
                </a:lnTo>
                <a:lnTo>
                  <a:pt x="7273" y="32015"/>
                </a:lnTo>
                <a:lnTo>
                  <a:pt x="2073" y="44546"/>
                </a:lnTo>
                <a:lnTo>
                  <a:pt x="0" y="5668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863169" y="1457871"/>
            <a:ext cx="36969" cy="0"/>
          </a:xfrm>
          <a:custGeom>
            <a:avLst/>
            <a:gdLst/>
            <a:ahLst/>
            <a:cxnLst/>
            <a:rect l="l" t="t" r="r" b="b"/>
            <a:pathLst>
              <a:path w="36969">
                <a:moveTo>
                  <a:pt x="0" y="0"/>
                </a:moveTo>
                <a:lnTo>
                  <a:pt x="36969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863169" y="1457872"/>
            <a:ext cx="0" cy="5803"/>
          </a:xfrm>
          <a:custGeom>
            <a:avLst/>
            <a:gdLst/>
            <a:ahLst/>
            <a:cxnLst/>
            <a:rect l="l" t="t" r="r" b="b"/>
            <a:pathLst>
              <a:path h="5803">
                <a:moveTo>
                  <a:pt x="0" y="5803"/>
                </a:move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151335" y="1457871"/>
            <a:ext cx="36969" cy="0"/>
          </a:xfrm>
          <a:custGeom>
            <a:avLst/>
            <a:gdLst/>
            <a:ahLst/>
            <a:cxnLst/>
            <a:rect l="l" t="t" r="r" b="b"/>
            <a:pathLst>
              <a:path w="36969">
                <a:moveTo>
                  <a:pt x="0" y="0"/>
                </a:moveTo>
                <a:lnTo>
                  <a:pt x="36969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233462" y="1472864"/>
            <a:ext cx="49339" cy="56680"/>
          </a:xfrm>
          <a:custGeom>
            <a:avLst/>
            <a:gdLst/>
            <a:ahLst/>
            <a:cxnLst/>
            <a:rect l="l" t="t" r="r" b="b"/>
            <a:pathLst>
              <a:path w="49339" h="56680">
                <a:moveTo>
                  <a:pt x="49339" y="56680"/>
                </a:moveTo>
                <a:lnTo>
                  <a:pt x="46945" y="43472"/>
                </a:lnTo>
                <a:lnTo>
                  <a:pt x="41511" y="31024"/>
                </a:lnTo>
                <a:lnTo>
                  <a:pt x="33513" y="19886"/>
                </a:lnTo>
                <a:lnTo>
                  <a:pt x="23428" y="10604"/>
                </a:lnTo>
                <a:lnTo>
                  <a:pt x="11733" y="3726"/>
                </a:ln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188309" y="1463667"/>
            <a:ext cx="45148" cy="9194"/>
          </a:xfrm>
          <a:custGeom>
            <a:avLst/>
            <a:gdLst/>
            <a:ahLst/>
            <a:cxnLst/>
            <a:rect l="l" t="t" r="r" b="b"/>
            <a:pathLst>
              <a:path w="45148" h="9194">
                <a:moveTo>
                  <a:pt x="45148" y="9194"/>
                </a:moveTo>
                <a:lnTo>
                  <a:pt x="33736" y="6638"/>
                </a:lnTo>
                <a:lnTo>
                  <a:pt x="20036" y="3796"/>
                </a:lnTo>
                <a:lnTo>
                  <a:pt x="6817" y="1225"/>
                </a:ln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188308" y="1457871"/>
            <a:ext cx="0" cy="5803"/>
          </a:xfrm>
          <a:custGeom>
            <a:avLst/>
            <a:gdLst/>
            <a:ahLst/>
            <a:cxnLst/>
            <a:rect l="l" t="t" r="r" b="b"/>
            <a:pathLst>
              <a:path h="5803">
                <a:moveTo>
                  <a:pt x="0" y="0"/>
                </a:moveTo>
                <a:lnTo>
                  <a:pt x="0" y="5803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079711" y="1439997"/>
            <a:ext cx="1440577" cy="216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89768" y="3496412"/>
            <a:ext cx="56616" cy="18872"/>
          </a:xfrm>
          <a:custGeom>
            <a:avLst/>
            <a:gdLst/>
            <a:ahLst/>
            <a:cxnLst/>
            <a:rect l="l" t="t" r="r" b="b"/>
            <a:pathLst>
              <a:path w="56616" h="18872">
                <a:moveTo>
                  <a:pt x="56616" y="18872"/>
                </a:moveTo>
                <a:lnTo>
                  <a:pt x="56616" y="0"/>
                </a:lnTo>
                <a:lnTo>
                  <a:pt x="0" y="9436"/>
                </a:lnTo>
                <a:lnTo>
                  <a:pt x="56616" y="188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 flipV="1">
            <a:off x="5246384" y="3460129"/>
            <a:ext cx="976616" cy="45719"/>
          </a:xfrm>
          <a:custGeom>
            <a:avLst/>
            <a:gdLst/>
            <a:ahLst/>
            <a:cxnLst/>
            <a:rect l="l" t="t" r="r" b="b"/>
            <a:pathLst>
              <a:path w="273710">
                <a:moveTo>
                  <a:pt x="0" y="0"/>
                </a:moveTo>
                <a:lnTo>
                  <a:pt x="27371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520093" y="3505850"/>
            <a:ext cx="47193" cy="0"/>
          </a:xfrm>
          <a:custGeom>
            <a:avLst/>
            <a:gdLst/>
            <a:ahLst/>
            <a:cxnLst/>
            <a:rect l="l" t="t" r="r" b="b"/>
            <a:pathLst>
              <a:path w="47193">
                <a:moveTo>
                  <a:pt x="0" y="0"/>
                </a:moveTo>
                <a:lnTo>
                  <a:pt x="47193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66800" y="3546915"/>
            <a:ext cx="57467" cy="57467"/>
          </a:xfrm>
          <a:custGeom>
            <a:avLst/>
            <a:gdLst/>
            <a:ahLst/>
            <a:cxnLst/>
            <a:rect l="l" t="t" r="r" b="b"/>
            <a:pathLst>
              <a:path w="57467" h="57467">
                <a:moveTo>
                  <a:pt x="41046" y="57467"/>
                </a:moveTo>
                <a:lnTo>
                  <a:pt x="57467" y="41046"/>
                </a:lnTo>
                <a:lnTo>
                  <a:pt x="0" y="0"/>
                </a:lnTo>
                <a:lnTo>
                  <a:pt x="41046" y="5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16061" y="3596177"/>
            <a:ext cx="361276" cy="361276"/>
          </a:xfrm>
          <a:custGeom>
            <a:avLst/>
            <a:gdLst/>
            <a:ahLst/>
            <a:cxnLst/>
            <a:rect l="l" t="t" r="r" b="b"/>
            <a:pathLst>
              <a:path w="361276" h="361276">
                <a:moveTo>
                  <a:pt x="0" y="0"/>
                </a:moveTo>
                <a:lnTo>
                  <a:pt x="361276" y="361276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44605" y="3206588"/>
            <a:ext cx="57391" cy="19138"/>
          </a:xfrm>
          <a:custGeom>
            <a:avLst/>
            <a:gdLst/>
            <a:ahLst/>
            <a:cxnLst/>
            <a:rect l="l" t="t" r="r" b="b"/>
            <a:pathLst>
              <a:path w="57391" h="19138">
                <a:moveTo>
                  <a:pt x="57391" y="19138"/>
                </a:moveTo>
                <a:lnTo>
                  <a:pt x="57391" y="0"/>
                </a:lnTo>
                <a:lnTo>
                  <a:pt x="0" y="9575"/>
                </a:lnTo>
                <a:lnTo>
                  <a:pt x="57391" y="191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01996" y="3216164"/>
            <a:ext cx="420903" cy="0"/>
          </a:xfrm>
          <a:custGeom>
            <a:avLst/>
            <a:gdLst/>
            <a:ahLst/>
            <a:cxnLst/>
            <a:rect l="l" t="t" r="r" b="b"/>
            <a:pathLst>
              <a:path w="420903">
                <a:moveTo>
                  <a:pt x="0" y="0"/>
                </a:moveTo>
                <a:lnTo>
                  <a:pt x="420903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 flipV="1">
            <a:off x="5522901" y="3170445"/>
            <a:ext cx="700099" cy="45719"/>
          </a:xfrm>
          <a:custGeom>
            <a:avLst/>
            <a:gdLst/>
            <a:ahLst/>
            <a:cxnLst/>
            <a:rect l="l" t="t" r="r" b="b"/>
            <a:pathLst>
              <a:path w="1146340">
                <a:moveTo>
                  <a:pt x="0" y="0"/>
                </a:moveTo>
                <a:lnTo>
                  <a:pt x="114634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619315" y="3099424"/>
            <a:ext cx="812850" cy="812850"/>
          </a:xfrm>
          <a:custGeom>
            <a:avLst/>
            <a:gdLst/>
            <a:ahLst/>
            <a:cxnLst/>
            <a:rect l="l" t="t" r="r" b="b"/>
            <a:pathLst>
              <a:path w="812850" h="812850">
                <a:moveTo>
                  <a:pt x="812850" y="406425"/>
                </a:moveTo>
                <a:lnTo>
                  <a:pt x="811503" y="373092"/>
                </a:lnTo>
                <a:lnTo>
                  <a:pt x="807531" y="340501"/>
                </a:lnTo>
                <a:lnTo>
                  <a:pt x="801038" y="308757"/>
                </a:lnTo>
                <a:lnTo>
                  <a:pt x="792130" y="277964"/>
                </a:lnTo>
                <a:lnTo>
                  <a:pt x="780911" y="248227"/>
                </a:lnTo>
                <a:lnTo>
                  <a:pt x="767485" y="219650"/>
                </a:lnTo>
                <a:lnTo>
                  <a:pt x="751958" y="192339"/>
                </a:lnTo>
                <a:lnTo>
                  <a:pt x="734433" y="166397"/>
                </a:lnTo>
                <a:lnTo>
                  <a:pt x="715016" y="141929"/>
                </a:lnTo>
                <a:lnTo>
                  <a:pt x="693810" y="119040"/>
                </a:lnTo>
                <a:lnTo>
                  <a:pt x="670921" y="97834"/>
                </a:lnTo>
                <a:lnTo>
                  <a:pt x="646453" y="78417"/>
                </a:lnTo>
                <a:lnTo>
                  <a:pt x="620511" y="60892"/>
                </a:lnTo>
                <a:lnTo>
                  <a:pt x="593200" y="45364"/>
                </a:lnTo>
                <a:lnTo>
                  <a:pt x="564623" y="31939"/>
                </a:lnTo>
                <a:lnTo>
                  <a:pt x="534886" y="20720"/>
                </a:lnTo>
                <a:lnTo>
                  <a:pt x="504093" y="11811"/>
                </a:lnTo>
                <a:lnTo>
                  <a:pt x="472349" y="5319"/>
                </a:lnTo>
                <a:lnTo>
                  <a:pt x="439758" y="1347"/>
                </a:lnTo>
                <a:lnTo>
                  <a:pt x="406425" y="0"/>
                </a:lnTo>
                <a:lnTo>
                  <a:pt x="373092" y="1347"/>
                </a:lnTo>
                <a:lnTo>
                  <a:pt x="340501" y="5319"/>
                </a:lnTo>
                <a:lnTo>
                  <a:pt x="308757" y="11811"/>
                </a:lnTo>
                <a:lnTo>
                  <a:pt x="277964" y="20720"/>
                </a:lnTo>
                <a:lnTo>
                  <a:pt x="248227" y="31939"/>
                </a:lnTo>
                <a:lnTo>
                  <a:pt x="219650" y="45364"/>
                </a:lnTo>
                <a:lnTo>
                  <a:pt x="192339" y="60892"/>
                </a:lnTo>
                <a:lnTo>
                  <a:pt x="166397" y="78417"/>
                </a:lnTo>
                <a:lnTo>
                  <a:pt x="141929" y="97834"/>
                </a:lnTo>
                <a:lnTo>
                  <a:pt x="119040" y="119040"/>
                </a:lnTo>
                <a:lnTo>
                  <a:pt x="97834" y="141929"/>
                </a:lnTo>
                <a:lnTo>
                  <a:pt x="78417" y="166397"/>
                </a:lnTo>
                <a:lnTo>
                  <a:pt x="60892" y="192339"/>
                </a:lnTo>
                <a:lnTo>
                  <a:pt x="45364" y="219650"/>
                </a:lnTo>
                <a:lnTo>
                  <a:pt x="31939" y="248227"/>
                </a:lnTo>
                <a:lnTo>
                  <a:pt x="20720" y="277964"/>
                </a:lnTo>
                <a:lnTo>
                  <a:pt x="11811" y="308757"/>
                </a:lnTo>
                <a:lnTo>
                  <a:pt x="5319" y="340501"/>
                </a:lnTo>
                <a:lnTo>
                  <a:pt x="1347" y="373092"/>
                </a:lnTo>
                <a:lnTo>
                  <a:pt x="0" y="406425"/>
                </a:lnTo>
                <a:lnTo>
                  <a:pt x="1347" y="439758"/>
                </a:lnTo>
                <a:lnTo>
                  <a:pt x="5319" y="472349"/>
                </a:lnTo>
                <a:lnTo>
                  <a:pt x="11811" y="504093"/>
                </a:lnTo>
                <a:lnTo>
                  <a:pt x="20720" y="534886"/>
                </a:lnTo>
                <a:lnTo>
                  <a:pt x="31939" y="564623"/>
                </a:lnTo>
                <a:lnTo>
                  <a:pt x="45364" y="593200"/>
                </a:lnTo>
                <a:lnTo>
                  <a:pt x="60892" y="620511"/>
                </a:lnTo>
                <a:lnTo>
                  <a:pt x="78417" y="646453"/>
                </a:lnTo>
                <a:lnTo>
                  <a:pt x="97834" y="670921"/>
                </a:lnTo>
                <a:lnTo>
                  <a:pt x="119040" y="693810"/>
                </a:lnTo>
                <a:lnTo>
                  <a:pt x="141929" y="715016"/>
                </a:lnTo>
                <a:lnTo>
                  <a:pt x="166397" y="734433"/>
                </a:lnTo>
                <a:lnTo>
                  <a:pt x="192339" y="751958"/>
                </a:lnTo>
                <a:lnTo>
                  <a:pt x="219650" y="767485"/>
                </a:lnTo>
                <a:lnTo>
                  <a:pt x="248227" y="780911"/>
                </a:lnTo>
                <a:lnTo>
                  <a:pt x="277964" y="792130"/>
                </a:lnTo>
                <a:lnTo>
                  <a:pt x="308757" y="801038"/>
                </a:lnTo>
                <a:lnTo>
                  <a:pt x="340501" y="807531"/>
                </a:lnTo>
                <a:lnTo>
                  <a:pt x="373092" y="811503"/>
                </a:lnTo>
                <a:lnTo>
                  <a:pt x="406425" y="812850"/>
                </a:lnTo>
                <a:lnTo>
                  <a:pt x="439758" y="811503"/>
                </a:lnTo>
                <a:lnTo>
                  <a:pt x="472349" y="807531"/>
                </a:lnTo>
                <a:lnTo>
                  <a:pt x="504093" y="801038"/>
                </a:lnTo>
                <a:lnTo>
                  <a:pt x="534886" y="792130"/>
                </a:lnTo>
                <a:lnTo>
                  <a:pt x="564623" y="780911"/>
                </a:lnTo>
                <a:lnTo>
                  <a:pt x="593200" y="767485"/>
                </a:lnTo>
                <a:lnTo>
                  <a:pt x="620511" y="751958"/>
                </a:lnTo>
                <a:lnTo>
                  <a:pt x="646453" y="734433"/>
                </a:lnTo>
                <a:lnTo>
                  <a:pt x="670921" y="715016"/>
                </a:lnTo>
                <a:lnTo>
                  <a:pt x="693810" y="693810"/>
                </a:lnTo>
                <a:lnTo>
                  <a:pt x="715016" y="670921"/>
                </a:lnTo>
                <a:lnTo>
                  <a:pt x="734433" y="646453"/>
                </a:lnTo>
                <a:lnTo>
                  <a:pt x="751958" y="620511"/>
                </a:lnTo>
                <a:lnTo>
                  <a:pt x="767485" y="593200"/>
                </a:lnTo>
                <a:lnTo>
                  <a:pt x="780911" y="564623"/>
                </a:lnTo>
                <a:lnTo>
                  <a:pt x="792130" y="534886"/>
                </a:lnTo>
                <a:lnTo>
                  <a:pt x="801038" y="504093"/>
                </a:lnTo>
                <a:lnTo>
                  <a:pt x="807531" y="472349"/>
                </a:lnTo>
                <a:lnTo>
                  <a:pt x="811503" y="439758"/>
                </a:lnTo>
                <a:lnTo>
                  <a:pt x="812850" y="406425"/>
                </a:lnTo>
                <a:close/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877683" y="3563908"/>
            <a:ext cx="0" cy="631825"/>
          </a:xfrm>
          <a:custGeom>
            <a:avLst/>
            <a:gdLst/>
            <a:ahLst/>
            <a:cxnLst/>
            <a:rect l="l" t="t" r="r" b="b"/>
            <a:pathLst>
              <a:path h="631825">
                <a:moveTo>
                  <a:pt x="0" y="0"/>
                </a:moveTo>
                <a:lnTo>
                  <a:pt x="0" y="631825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73794" y="3563908"/>
            <a:ext cx="0" cy="631825"/>
          </a:xfrm>
          <a:custGeom>
            <a:avLst/>
            <a:gdLst/>
            <a:ahLst/>
            <a:cxnLst/>
            <a:rect l="l" t="t" r="r" b="b"/>
            <a:pathLst>
              <a:path h="631825">
                <a:moveTo>
                  <a:pt x="0" y="0"/>
                </a:moveTo>
                <a:lnTo>
                  <a:pt x="0" y="631825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947356" y="4137681"/>
            <a:ext cx="156768" cy="0"/>
          </a:xfrm>
          <a:custGeom>
            <a:avLst/>
            <a:gdLst/>
            <a:ahLst/>
            <a:cxnLst/>
            <a:rect l="l" t="t" r="r" b="b"/>
            <a:pathLst>
              <a:path w="156768">
                <a:moveTo>
                  <a:pt x="0" y="0"/>
                </a:moveTo>
                <a:lnTo>
                  <a:pt x="156768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877683" y="4126072"/>
            <a:ext cx="69672" cy="23228"/>
          </a:xfrm>
          <a:custGeom>
            <a:avLst/>
            <a:gdLst/>
            <a:ahLst/>
            <a:cxnLst/>
            <a:rect l="l" t="t" r="r" b="b"/>
            <a:pathLst>
              <a:path w="69672" h="23228">
                <a:moveTo>
                  <a:pt x="69672" y="0"/>
                </a:moveTo>
                <a:lnTo>
                  <a:pt x="0" y="11607"/>
                </a:lnTo>
                <a:lnTo>
                  <a:pt x="69672" y="23228"/>
                </a:lnTo>
                <a:lnTo>
                  <a:pt x="6967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04121" y="4126072"/>
            <a:ext cx="69672" cy="23228"/>
          </a:xfrm>
          <a:custGeom>
            <a:avLst/>
            <a:gdLst/>
            <a:ahLst/>
            <a:cxnLst/>
            <a:rect l="l" t="t" r="r" b="b"/>
            <a:pathLst>
              <a:path w="69672" h="23228">
                <a:moveTo>
                  <a:pt x="0" y="0"/>
                </a:moveTo>
                <a:lnTo>
                  <a:pt x="0" y="23228"/>
                </a:lnTo>
                <a:lnTo>
                  <a:pt x="69672" y="11607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61185" y="3635040"/>
            <a:ext cx="31927" cy="31927"/>
          </a:xfrm>
          <a:custGeom>
            <a:avLst/>
            <a:gdLst/>
            <a:ahLst/>
            <a:cxnLst/>
            <a:rect l="l" t="t" r="r" b="b"/>
            <a:pathLst>
              <a:path w="31927" h="31927">
                <a:moveTo>
                  <a:pt x="31927" y="15963"/>
                </a:moveTo>
                <a:lnTo>
                  <a:pt x="31927" y="7150"/>
                </a:lnTo>
                <a:lnTo>
                  <a:pt x="24790" y="0"/>
                </a:lnTo>
                <a:lnTo>
                  <a:pt x="15963" y="0"/>
                </a:lnTo>
                <a:lnTo>
                  <a:pt x="7150" y="0"/>
                </a:lnTo>
                <a:lnTo>
                  <a:pt x="0" y="7150"/>
                </a:lnTo>
                <a:lnTo>
                  <a:pt x="0" y="15963"/>
                </a:lnTo>
                <a:lnTo>
                  <a:pt x="0" y="24777"/>
                </a:lnTo>
                <a:lnTo>
                  <a:pt x="7150" y="31927"/>
                </a:lnTo>
                <a:lnTo>
                  <a:pt x="15963" y="31927"/>
                </a:lnTo>
                <a:lnTo>
                  <a:pt x="24790" y="31927"/>
                </a:lnTo>
                <a:lnTo>
                  <a:pt x="31927" y="24777"/>
                </a:lnTo>
                <a:lnTo>
                  <a:pt x="31927" y="15963"/>
                </a:lnTo>
                <a:close/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39120" y="3629042"/>
            <a:ext cx="76936" cy="44424"/>
          </a:xfrm>
          <a:custGeom>
            <a:avLst/>
            <a:gdLst/>
            <a:ahLst/>
            <a:cxnLst/>
            <a:rect l="l" t="t" r="r" b="b"/>
            <a:pathLst>
              <a:path w="76936" h="44424">
                <a:moveTo>
                  <a:pt x="0" y="0"/>
                </a:moveTo>
                <a:lnTo>
                  <a:pt x="76936" y="44424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39120" y="3629042"/>
            <a:ext cx="76936" cy="44424"/>
          </a:xfrm>
          <a:custGeom>
            <a:avLst/>
            <a:gdLst/>
            <a:ahLst/>
            <a:cxnLst/>
            <a:rect l="l" t="t" r="r" b="b"/>
            <a:pathLst>
              <a:path w="76936" h="44424">
                <a:moveTo>
                  <a:pt x="0" y="0"/>
                </a:moveTo>
                <a:lnTo>
                  <a:pt x="76936" y="44424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40728" y="3625987"/>
            <a:ext cx="76936" cy="44411"/>
          </a:xfrm>
          <a:custGeom>
            <a:avLst/>
            <a:gdLst/>
            <a:ahLst/>
            <a:cxnLst/>
            <a:rect l="l" t="t" r="r" b="b"/>
            <a:pathLst>
              <a:path w="76936" h="44411">
                <a:moveTo>
                  <a:pt x="76936" y="0"/>
                </a:moveTo>
                <a:lnTo>
                  <a:pt x="0" y="44411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77683" y="3505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173794" y="3505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735438" y="3215540"/>
            <a:ext cx="580605" cy="580618"/>
          </a:xfrm>
          <a:custGeom>
            <a:avLst/>
            <a:gdLst/>
            <a:ahLst/>
            <a:cxnLst/>
            <a:rect l="l" t="t" r="r" b="b"/>
            <a:pathLst>
              <a:path w="580605" h="580618">
                <a:moveTo>
                  <a:pt x="580605" y="290309"/>
                </a:moveTo>
                <a:lnTo>
                  <a:pt x="579643" y="266498"/>
                </a:lnTo>
                <a:lnTo>
                  <a:pt x="576806" y="243218"/>
                </a:lnTo>
                <a:lnTo>
                  <a:pt x="572168" y="220543"/>
                </a:lnTo>
                <a:lnTo>
                  <a:pt x="565806" y="198547"/>
                </a:lnTo>
                <a:lnTo>
                  <a:pt x="557792" y="177306"/>
                </a:lnTo>
                <a:lnTo>
                  <a:pt x="548202" y="156893"/>
                </a:lnTo>
                <a:lnTo>
                  <a:pt x="537111" y="137384"/>
                </a:lnTo>
                <a:lnTo>
                  <a:pt x="524594" y="118854"/>
                </a:lnTo>
                <a:lnTo>
                  <a:pt x="510724" y="101377"/>
                </a:lnTo>
                <a:lnTo>
                  <a:pt x="495577" y="85028"/>
                </a:lnTo>
                <a:lnTo>
                  <a:pt x="479228" y="69881"/>
                </a:lnTo>
                <a:lnTo>
                  <a:pt x="461751" y="56011"/>
                </a:lnTo>
                <a:lnTo>
                  <a:pt x="443220" y="43494"/>
                </a:lnTo>
                <a:lnTo>
                  <a:pt x="423712" y="32403"/>
                </a:lnTo>
                <a:lnTo>
                  <a:pt x="403299" y="22813"/>
                </a:lnTo>
                <a:lnTo>
                  <a:pt x="382058" y="14799"/>
                </a:lnTo>
                <a:lnTo>
                  <a:pt x="360062" y="8436"/>
                </a:lnTo>
                <a:lnTo>
                  <a:pt x="337387" y="3799"/>
                </a:lnTo>
                <a:lnTo>
                  <a:pt x="314107" y="962"/>
                </a:lnTo>
                <a:lnTo>
                  <a:pt x="290296" y="0"/>
                </a:lnTo>
                <a:lnTo>
                  <a:pt x="266487" y="962"/>
                </a:lnTo>
                <a:lnTo>
                  <a:pt x="243209" y="3799"/>
                </a:lnTo>
                <a:lnTo>
                  <a:pt x="220535" y="8436"/>
                </a:lnTo>
                <a:lnTo>
                  <a:pt x="198541" y="14799"/>
                </a:lnTo>
                <a:lnTo>
                  <a:pt x="177300" y="22813"/>
                </a:lnTo>
                <a:lnTo>
                  <a:pt x="156889" y="32403"/>
                </a:lnTo>
                <a:lnTo>
                  <a:pt x="137381" y="43494"/>
                </a:lnTo>
                <a:lnTo>
                  <a:pt x="118851" y="56011"/>
                </a:lnTo>
                <a:lnTo>
                  <a:pt x="101375" y="69881"/>
                </a:lnTo>
                <a:lnTo>
                  <a:pt x="85026" y="85028"/>
                </a:lnTo>
                <a:lnTo>
                  <a:pt x="69880" y="101377"/>
                </a:lnTo>
                <a:lnTo>
                  <a:pt x="56010" y="118854"/>
                </a:lnTo>
                <a:lnTo>
                  <a:pt x="43493" y="137384"/>
                </a:lnTo>
                <a:lnTo>
                  <a:pt x="32402" y="156893"/>
                </a:lnTo>
                <a:lnTo>
                  <a:pt x="22813" y="177306"/>
                </a:lnTo>
                <a:lnTo>
                  <a:pt x="14799" y="198547"/>
                </a:lnTo>
                <a:lnTo>
                  <a:pt x="8436" y="220543"/>
                </a:lnTo>
                <a:lnTo>
                  <a:pt x="3799" y="243218"/>
                </a:lnTo>
                <a:lnTo>
                  <a:pt x="962" y="266498"/>
                </a:lnTo>
                <a:lnTo>
                  <a:pt x="0" y="290309"/>
                </a:lnTo>
                <a:lnTo>
                  <a:pt x="962" y="314119"/>
                </a:lnTo>
                <a:lnTo>
                  <a:pt x="3799" y="337399"/>
                </a:lnTo>
                <a:lnTo>
                  <a:pt x="8436" y="360075"/>
                </a:lnTo>
                <a:lnTo>
                  <a:pt x="14799" y="382071"/>
                </a:lnTo>
                <a:lnTo>
                  <a:pt x="22813" y="403312"/>
                </a:lnTo>
                <a:lnTo>
                  <a:pt x="32402" y="423724"/>
                </a:lnTo>
                <a:lnTo>
                  <a:pt x="43493" y="443233"/>
                </a:lnTo>
                <a:lnTo>
                  <a:pt x="56010" y="461763"/>
                </a:lnTo>
                <a:lnTo>
                  <a:pt x="69880" y="479241"/>
                </a:lnTo>
                <a:lnTo>
                  <a:pt x="85026" y="495590"/>
                </a:lnTo>
                <a:lnTo>
                  <a:pt x="101375" y="510737"/>
                </a:lnTo>
                <a:lnTo>
                  <a:pt x="118851" y="524606"/>
                </a:lnTo>
                <a:lnTo>
                  <a:pt x="137381" y="537124"/>
                </a:lnTo>
                <a:lnTo>
                  <a:pt x="156889" y="548215"/>
                </a:lnTo>
                <a:lnTo>
                  <a:pt x="177300" y="557805"/>
                </a:lnTo>
                <a:lnTo>
                  <a:pt x="198541" y="565818"/>
                </a:lnTo>
                <a:lnTo>
                  <a:pt x="220535" y="572181"/>
                </a:lnTo>
                <a:lnTo>
                  <a:pt x="243209" y="576819"/>
                </a:lnTo>
                <a:lnTo>
                  <a:pt x="266487" y="579656"/>
                </a:lnTo>
                <a:lnTo>
                  <a:pt x="290296" y="580618"/>
                </a:lnTo>
                <a:lnTo>
                  <a:pt x="314107" y="579656"/>
                </a:lnTo>
                <a:lnTo>
                  <a:pt x="337387" y="576819"/>
                </a:lnTo>
                <a:lnTo>
                  <a:pt x="360062" y="572181"/>
                </a:lnTo>
                <a:lnTo>
                  <a:pt x="382058" y="565818"/>
                </a:lnTo>
                <a:lnTo>
                  <a:pt x="403299" y="557805"/>
                </a:lnTo>
                <a:lnTo>
                  <a:pt x="423712" y="548215"/>
                </a:lnTo>
                <a:lnTo>
                  <a:pt x="443220" y="537124"/>
                </a:lnTo>
                <a:lnTo>
                  <a:pt x="461751" y="524606"/>
                </a:lnTo>
                <a:lnTo>
                  <a:pt x="479228" y="510737"/>
                </a:lnTo>
                <a:lnTo>
                  <a:pt x="495577" y="495590"/>
                </a:lnTo>
                <a:lnTo>
                  <a:pt x="510724" y="479241"/>
                </a:lnTo>
                <a:lnTo>
                  <a:pt x="524594" y="461763"/>
                </a:lnTo>
                <a:lnTo>
                  <a:pt x="537111" y="443233"/>
                </a:lnTo>
                <a:lnTo>
                  <a:pt x="548202" y="423724"/>
                </a:lnTo>
                <a:lnTo>
                  <a:pt x="557792" y="403312"/>
                </a:lnTo>
                <a:lnTo>
                  <a:pt x="565806" y="382071"/>
                </a:lnTo>
                <a:lnTo>
                  <a:pt x="572168" y="360075"/>
                </a:lnTo>
                <a:lnTo>
                  <a:pt x="576806" y="337399"/>
                </a:lnTo>
                <a:lnTo>
                  <a:pt x="579643" y="314119"/>
                </a:lnTo>
                <a:lnTo>
                  <a:pt x="580605" y="290309"/>
                </a:lnTo>
                <a:close/>
              </a:path>
            </a:pathLst>
          </a:custGeom>
          <a:ln w="6667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258274" y="3632132"/>
            <a:ext cx="37744" cy="37744"/>
          </a:xfrm>
          <a:custGeom>
            <a:avLst/>
            <a:gdLst/>
            <a:ahLst/>
            <a:cxnLst/>
            <a:rect l="l" t="t" r="r" b="b"/>
            <a:pathLst>
              <a:path w="37744" h="37744">
                <a:moveTo>
                  <a:pt x="37744" y="18872"/>
                </a:moveTo>
                <a:lnTo>
                  <a:pt x="32703" y="6030"/>
                </a:lnTo>
                <a:lnTo>
                  <a:pt x="20368" y="58"/>
                </a:lnTo>
                <a:lnTo>
                  <a:pt x="18872" y="0"/>
                </a:lnTo>
                <a:lnTo>
                  <a:pt x="6030" y="5040"/>
                </a:lnTo>
                <a:lnTo>
                  <a:pt x="58" y="17375"/>
                </a:lnTo>
                <a:lnTo>
                  <a:pt x="0" y="18872"/>
                </a:lnTo>
                <a:lnTo>
                  <a:pt x="5040" y="31709"/>
                </a:lnTo>
                <a:lnTo>
                  <a:pt x="17375" y="37685"/>
                </a:lnTo>
                <a:lnTo>
                  <a:pt x="18872" y="37744"/>
                </a:lnTo>
                <a:lnTo>
                  <a:pt x="31714" y="32699"/>
                </a:lnTo>
                <a:lnTo>
                  <a:pt x="37686" y="20367"/>
                </a:lnTo>
                <a:lnTo>
                  <a:pt x="37744" y="18872"/>
                </a:lnTo>
                <a:close/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755452" y="3632132"/>
            <a:ext cx="37744" cy="37744"/>
          </a:xfrm>
          <a:custGeom>
            <a:avLst/>
            <a:gdLst/>
            <a:ahLst/>
            <a:cxnLst/>
            <a:rect l="l" t="t" r="r" b="b"/>
            <a:pathLst>
              <a:path w="37744" h="37744">
                <a:moveTo>
                  <a:pt x="37744" y="18872"/>
                </a:moveTo>
                <a:lnTo>
                  <a:pt x="32703" y="6030"/>
                </a:lnTo>
                <a:lnTo>
                  <a:pt x="20368" y="58"/>
                </a:lnTo>
                <a:lnTo>
                  <a:pt x="18872" y="0"/>
                </a:lnTo>
                <a:lnTo>
                  <a:pt x="6030" y="5040"/>
                </a:lnTo>
                <a:lnTo>
                  <a:pt x="58" y="17375"/>
                </a:lnTo>
                <a:lnTo>
                  <a:pt x="0" y="18872"/>
                </a:lnTo>
                <a:lnTo>
                  <a:pt x="5040" y="31709"/>
                </a:lnTo>
                <a:lnTo>
                  <a:pt x="17375" y="37685"/>
                </a:lnTo>
                <a:lnTo>
                  <a:pt x="18872" y="37744"/>
                </a:lnTo>
                <a:lnTo>
                  <a:pt x="31714" y="32699"/>
                </a:lnTo>
                <a:lnTo>
                  <a:pt x="37686" y="20367"/>
                </a:lnTo>
                <a:lnTo>
                  <a:pt x="37744" y="18872"/>
                </a:lnTo>
                <a:close/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67685" y="3447785"/>
            <a:ext cx="116116" cy="116128"/>
          </a:xfrm>
          <a:custGeom>
            <a:avLst/>
            <a:gdLst/>
            <a:ahLst/>
            <a:cxnLst/>
            <a:rect l="l" t="t" r="r" b="b"/>
            <a:pathLst>
              <a:path w="116116" h="116128">
                <a:moveTo>
                  <a:pt x="116116" y="58064"/>
                </a:moveTo>
                <a:lnTo>
                  <a:pt x="114324" y="43695"/>
                </a:lnTo>
                <a:lnTo>
                  <a:pt x="109243" y="30639"/>
                </a:lnTo>
                <a:lnTo>
                  <a:pt x="101316" y="19339"/>
                </a:lnTo>
                <a:lnTo>
                  <a:pt x="90985" y="10237"/>
                </a:lnTo>
                <a:lnTo>
                  <a:pt x="78692" y="3775"/>
                </a:lnTo>
                <a:lnTo>
                  <a:pt x="64880" y="397"/>
                </a:lnTo>
                <a:lnTo>
                  <a:pt x="58051" y="0"/>
                </a:lnTo>
                <a:lnTo>
                  <a:pt x="43681" y="1792"/>
                </a:lnTo>
                <a:lnTo>
                  <a:pt x="30626" y="6873"/>
                </a:lnTo>
                <a:lnTo>
                  <a:pt x="19328" y="14802"/>
                </a:lnTo>
                <a:lnTo>
                  <a:pt x="10229" y="25135"/>
                </a:lnTo>
                <a:lnTo>
                  <a:pt x="3771" y="37430"/>
                </a:lnTo>
                <a:lnTo>
                  <a:pt x="395" y="51245"/>
                </a:lnTo>
                <a:lnTo>
                  <a:pt x="0" y="58064"/>
                </a:lnTo>
                <a:lnTo>
                  <a:pt x="1791" y="72435"/>
                </a:lnTo>
                <a:lnTo>
                  <a:pt x="6870" y="85492"/>
                </a:lnTo>
                <a:lnTo>
                  <a:pt x="14796" y="96792"/>
                </a:lnTo>
                <a:lnTo>
                  <a:pt x="25126" y="105894"/>
                </a:lnTo>
                <a:lnTo>
                  <a:pt x="37419" y="112355"/>
                </a:lnTo>
                <a:lnTo>
                  <a:pt x="51233" y="115732"/>
                </a:lnTo>
                <a:lnTo>
                  <a:pt x="58051" y="116128"/>
                </a:lnTo>
                <a:lnTo>
                  <a:pt x="72421" y="114336"/>
                </a:lnTo>
                <a:lnTo>
                  <a:pt x="85476" y="109256"/>
                </a:lnTo>
                <a:lnTo>
                  <a:pt x="96776" y="101329"/>
                </a:lnTo>
                <a:lnTo>
                  <a:pt x="105878" y="90998"/>
                </a:lnTo>
                <a:lnTo>
                  <a:pt x="112340" y="78705"/>
                </a:lnTo>
                <a:lnTo>
                  <a:pt x="115718" y="64892"/>
                </a:lnTo>
                <a:lnTo>
                  <a:pt x="116116" y="58064"/>
                </a:lnTo>
                <a:close/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877683" y="3472461"/>
            <a:ext cx="0" cy="66776"/>
          </a:xfrm>
          <a:custGeom>
            <a:avLst/>
            <a:gdLst/>
            <a:ahLst/>
            <a:cxnLst/>
            <a:rect l="l" t="t" r="r" b="b"/>
            <a:pathLst>
              <a:path h="66776">
                <a:moveTo>
                  <a:pt x="0" y="66776"/>
                </a:move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861712" y="3489886"/>
            <a:ext cx="31940" cy="31927"/>
          </a:xfrm>
          <a:custGeom>
            <a:avLst/>
            <a:gdLst/>
            <a:ahLst/>
            <a:cxnLst/>
            <a:rect l="l" t="t" r="r" b="b"/>
            <a:pathLst>
              <a:path w="31940" h="31927">
                <a:moveTo>
                  <a:pt x="31940" y="15963"/>
                </a:moveTo>
                <a:lnTo>
                  <a:pt x="31940" y="7150"/>
                </a:lnTo>
                <a:lnTo>
                  <a:pt x="24790" y="0"/>
                </a:lnTo>
                <a:lnTo>
                  <a:pt x="15976" y="0"/>
                </a:lnTo>
                <a:lnTo>
                  <a:pt x="7162" y="0"/>
                </a:lnTo>
                <a:lnTo>
                  <a:pt x="0" y="7150"/>
                </a:lnTo>
                <a:lnTo>
                  <a:pt x="0" y="15963"/>
                </a:lnTo>
                <a:lnTo>
                  <a:pt x="0" y="24777"/>
                </a:lnTo>
                <a:lnTo>
                  <a:pt x="7162" y="31927"/>
                </a:lnTo>
                <a:lnTo>
                  <a:pt x="15976" y="31927"/>
                </a:lnTo>
                <a:lnTo>
                  <a:pt x="24790" y="31927"/>
                </a:lnTo>
                <a:lnTo>
                  <a:pt x="31940" y="24777"/>
                </a:lnTo>
                <a:lnTo>
                  <a:pt x="31940" y="15963"/>
                </a:lnTo>
                <a:close/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877683" y="35392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844303" y="3505850"/>
            <a:ext cx="66763" cy="0"/>
          </a:xfrm>
          <a:custGeom>
            <a:avLst/>
            <a:gdLst/>
            <a:ahLst/>
            <a:cxnLst/>
            <a:rect l="l" t="t" r="r" b="b"/>
            <a:pathLst>
              <a:path w="66763">
                <a:moveTo>
                  <a:pt x="66763" y="0"/>
                </a:move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40413" y="3505850"/>
            <a:ext cx="66763" cy="0"/>
          </a:xfrm>
          <a:custGeom>
            <a:avLst/>
            <a:gdLst/>
            <a:ahLst/>
            <a:cxnLst/>
            <a:rect l="l" t="t" r="r" b="b"/>
            <a:pathLst>
              <a:path w="66763">
                <a:moveTo>
                  <a:pt x="66763" y="0"/>
                </a:move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73794" y="3472461"/>
            <a:ext cx="0" cy="66776"/>
          </a:xfrm>
          <a:custGeom>
            <a:avLst/>
            <a:gdLst/>
            <a:ahLst/>
            <a:cxnLst/>
            <a:rect l="l" t="t" r="r" b="b"/>
            <a:pathLst>
              <a:path h="66776">
                <a:moveTo>
                  <a:pt x="0" y="66776"/>
                </a:moveTo>
                <a:lnTo>
                  <a:pt x="0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57830" y="3489886"/>
            <a:ext cx="31927" cy="31927"/>
          </a:xfrm>
          <a:custGeom>
            <a:avLst/>
            <a:gdLst/>
            <a:ahLst/>
            <a:cxnLst/>
            <a:rect l="l" t="t" r="r" b="b"/>
            <a:pathLst>
              <a:path w="31927" h="31927">
                <a:moveTo>
                  <a:pt x="31927" y="15963"/>
                </a:moveTo>
                <a:lnTo>
                  <a:pt x="31927" y="7150"/>
                </a:lnTo>
                <a:lnTo>
                  <a:pt x="24790" y="0"/>
                </a:lnTo>
                <a:lnTo>
                  <a:pt x="15963" y="0"/>
                </a:lnTo>
                <a:lnTo>
                  <a:pt x="7150" y="0"/>
                </a:lnTo>
                <a:lnTo>
                  <a:pt x="0" y="7150"/>
                </a:lnTo>
                <a:lnTo>
                  <a:pt x="0" y="15963"/>
                </a:lnTo>
                <a:lnTo>
                  <a:pt x="0" y="24777"/>
                </a:lnTo>
                <a:lnTo>
                  <a:pt x="7150" y="31927"/>
                </a:lnTo>
                <a:lnTo>
                  <a:pt x="15963" y="31927"/>
                </a:lnTo>
                <a:lnTo>
                  <a:pt x="24790" y="31927"/>
                </a:lnTo>
                <a:lnTo>
                  <a:pt x="31927" y="24777"/>
                </a:lnTo>
                <a:lnTo>
                  <a:pt x="31927" y="15963"/>
                </a:lnTo>
                <a:close/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025739" y="317313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006864" y="3196676"/>
            <a:ext cx="37744" cy="37744"/>
          </a:xfrm>
          <a:custGeom>
            <a:avLst/>
            <a:gdLst/>
            <a:ahLst/>
            <a:cxnLst/>
            <a:rect l="l" t="t" r="r" b="b"/>
            <a:pathLst>
              <a:path w="37744" h="37744">
                <a:moveTo>
                  <a:pt x="37744" y="18872"/>
                </a:moveTo>
                <a:lnTo>
                  <a:pt x="32703" y="6030"/>
                </a:lnTo>
                <a:lnTo>
                  <a:pt x="20368" y="58"/>
                </a:lnTo>
                <a:lnTo>
                  <a:pt x="18872" y="0"/>
                </a:lnTo>
                <a:lnTo>
                  <a:pt x="6030" y="5040"/>
                </a:lnTo>
                <a:lnTo>
                  <a:pt x="58" y="17375"/>
                </a:lnTo>
                <a:lnTo>
                  <a:pt x="0" y="18872"/>
                </a:lnTo>
                <a:lnTo>
                  <a:pt x="5040" y="31709"/>
                </a:lnTo>
                <a:lnTo>
                  <a:pt x="17375" y="37685"/>
                </a:lnTo>
                <a:lnTo>
                  <a:pt x="18872" y="37744"/>
                </a:lnTo>
                <a:lnTo>
                  <a:pt x="31714" y="32699"/>
                </a:lnTo>
                <a:lnTo>
                  <a:pt x="37686" y="20367"/>
                </a:lnTo>
                <a:lnTo>
                  <a:pt x="37744" y="18872"/>
                </a:lnTo>
                <a:close/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77342" y="3957458"/>
            <a:ext cx="58064" cy="0"/>
          </a:xfrm>
          <a:custGeom>
            <a:avLst/>
            <a:gdLst/>
            <a:ahLst/>
            <a:cxnLst/>
            <a:rect l="l" t="t" r="r" b="b"/>
            <a:pathLst>
              <a:path w="58064">
                <a:moveTo>
                  <a:pt x="0" y="0"/>
                </a:moveTo>
                <a:lnTo>
                  <a:pt x="58064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535405" y="3957458"/>
            <a:ext cx="116116" cy="0"/>
          </a:xfrm>
          <a:custGeom>
            <a:avLst/>
            <a:gdLst/>
            <a:ahLst/>
            <a:cxnLst/>
            <a:rect l="l" t="t" r="r" b="b"/>
            <a:pathLst>
              <a:path w="116116">
                <a:moveTo>
                  <a:pt x="0" y="0"/>
                </a:moveTo>
                <a:lnTo>
                  <a:pt x="116116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 flipV="1">
            <a:off x="5651527" y="3911739"/>
            <a:ext cx="571474" cy="45719"/>
          </a:xfrm>
          <a:custGeom>
            <a:avLst/>
            <a:gdLst/>
            <a:ahLst/>
            <a:cxnLst/>
            <a:rect l="l" t="t" r="r" b="b"/>
            <a:pathLst>
              <a:path w="687819">
                <a:moveTo>
                  <a:pt x="0" y="0"/>
                </a:moveTo>
                <a:lnTo>
                  <a:pt x="687819" y="0"/>
                </a:lnTo>
              </a:path>
            </a:pathLst>
          </a:custGeom>
          <a:ln w="666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450654" y="28022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3794" y="41376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3794" y="35392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119584" y="25768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09884" y="22883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537200" y="2137223"/>
            <a:ext cx="1537618" cy="313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300">
              <a:lnSpc>
                <a:spcPts val="1180"/>
              </a:lnSpc>
              <a:spcBef>
                <a:spcPts val="59"/>
              </a:spcBef>
            </a:pPr>
            <a:r>
              <a:rPr lang="es-ES" sz="60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</a:t>
            </a:r>
            <a:r>
              <a:rPr sz="600" spc="-2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2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</a:t>
            </a:r>
            <a:r>
              <a:rPr sz="600" spc="-12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ES" sz="600" spc="-12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CADA LADO ADEC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 PARA PRACTICAR UN</a:t>
            </a:r>
            <a:r>
              <a:rPr sz="600" spc="-32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spc="-36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r>
              <a:rPr sz="600" spc="-5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37200" y="3029298"/>
            <a:ext cx="1074175" cy="1838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600" spc="-8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8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33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6.5Ø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marR="20491">
              <a:lnSpc>
                <a:spcPct val="95825"/>
              </a:lnSpc>
            </a:pP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61000" y="3368465"/>
            <a:ext cx="933088" cy="149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60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sz="600" spc="5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600" spc="-1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1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TALADROS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5.5Ø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613400" y="3807531"/>
            <a:ext cx="722397" cy="16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spc="-3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57200" y="3945847"/>
            <a:ext cx="3373181" cy="652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 algn="just">
              <a:lnSpc>
                <a:spcPts val="1120"/>
              </a:lnSpc>
              <a:spcBef>
                <a:spcPts val="55"/>
              </a:spcBef>
            </a:pPr>
            <a:r>
              <a:rPr lang="es-ES" sz="1100" dirty="0" smtClean="0">
                <a:solidFill>
                  <a:srgbClr val="363435"/>
                </a:solidFill>
                <a:latin typeface="Arial"/>
                <a:cs typeface="Arial"/>
              </a:rPr>
              <a:t>Baliza LED Intermitente / Fija c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on 4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modos de funcionamiento</a:t>
            </a:r>
            <a:r>
              <a:rPr lang="es-ES" sz="1100" dirty="0" smtClean="0">
                <a:latin typeface="Arial"/>
                <a:cs typeface="Arial"/>
              </a:rPr>
              <a:t>. Los </a:t>
            </a:r>
            <a:r>
              <a:rPr lang="es-ES" sz="1100" dirty="0" err="1" smtClean="0">
                <a:latin typeface="Arial"/>
                <a:cs typeface="Arial"/>
              </a:rPr>
              <a:t>jumper</a:t>
            </a:r>
            <a:r>
              <a:rPr lang="es-ES" sz="1100" dirty="0" err="1" smtClean="0">
                <a:latin typeface="Arial"/>
                <a:cs typeface="Arial"/>
              </a:rPr>
              <a:t>s</a:t>
            </a:r>
            <a:r>
              <a:rPr lang="es-ES" sz="1100" dirty="0" smtClean="0">
                <a:latin typeface="Arial"/>
                <a:cs typeface="Arial"/>
              </a:rPr>
              <a:t> </a:t>
            </a:r>
            <a:r>
              <a:rPr lang="es-ES" sz="1100" dirty="0" smtClean="0">
                <a:latin typeface="Arial"/>
                <a:cs typeface="Arial"/>
              </a:rPr>
              <a:t>incorporados permiten que el modo de funcionamiento sea configurado fácilmente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937836" y="3987754"/>
            <a:ext cx="186056" cy="162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10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51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12800" y="4750551"/>
            <a:ext cx="966403" cy="977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solidFill>
                  <a:srgbClr val="363435"/>
                </a:solidFill>
                <a:latin typeface="Arial"/>
                <a:cs typeface="Arial"/>
              </a:rPr>
              <a:t>Mod</a:t>
            </a:r>
            <a:r>
              <a:rPr lang="es-ES" sz="900" b="1" spc="0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 marR="7015">
              <a:lnSpc>
                <a:spcPct val="95825"/>
              </a:lnSpc>
              <a:spcBef>
                <a:spcPts val="369"/>
              </a:spcBef>
            </a:pPr>
            <a:r>
              <a:rPr lang="es-ES" sz="900" dirty="0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á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tic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68"/>
              </a:spcBef>
            </a:pP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sz="900" spc="0" dirty="0" err="1" smtClean="0">
                <a:solidFill>
                  <a:srgbClr val="363435"/>
                </a:solidFill>
                <a:latin typeface="Arial"/>
                <a:cs typeface="Arial"/>
              </a:rPr>
              <a:t>es</a:t>
            </a:r>
            <a:r>
              <a:rPr lang="es-ES" sz="900" spc="0" dirty="0" err="1" smtClean="0">
                <a:solidFill>
                  <a:srgbClr val="363435"/>
                </a:solidFill>
                <a:latin typeface="Arial"/>
                <a:cs typeface="Arial"/>
              </a:rPr>
              <a:t>tello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 Simple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endParaRPr lang="es-ES" sz="900" spc="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68"/>
              </a:spcBef>
            </a:pPr>
            <a:r>
              <a:rPr lang="es-ES" sz="900" spc="-34" dirty="0" smtClean="0">
                <a:solidFill>
                  <a:srgbClr val="363435"/>
                </a:solidFill>
                <a:latin typeface="Arial"/>
                <a:cs typeface="Arial"/>
              </a:rPr>
              <a:t>Destello Triple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Destello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Qu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í</a:t>
            </a:r>
            <a:r>
              <a:rPr sz="900" spc="0" dirty="0" err="1" smtClean="0">
                <a:solidFill>
                  <a:srgbClr val="363435"/>
                </a:solidFill>
                <a:latin typeface="Arial"/>
                <a:cs typeface="Arial"/>
              </a:rPr>
              <a:t>ntuple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032000" y="4737100"/>
            <a:ext cx="630374" cy="870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solidFill>
                  <a:srgbClr val="363435"/>
                </a:solidFill>
                <a:latin typeface="Arial"/>
                <a:cs typeface="Arial"/>
              </a:rPr>
              <a:t>Ref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Es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á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tic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SH </a:t>
            </a:r>
            <a:endParaRPr lang="es-ES" sz="900" spc="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TH </a:t>
            </a:r>
            <a:endParaRPr lang="es-ES" sz="900" spc="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QH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03222" y="4768457"/>
            <a:ext cx="2991177" cy="9592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15">
              <a:lnSpc>
                <a:spcPts val="1019"/>
              </a:lnSpc>
              <a:spcBef>
                <a:spcPts val="51"/>
              </a:spcBef>
            </a:pPr>
            <a:r>
              <a:rPr sz="900" b="1" spc="0" dirty="0" err="1" smtClean="0">
                <a:solidFill>
                  <a:srgbClr val="363435"/>
                </a:solidFill>
                <a:latin typeface="Arial"/>
                <a:cs typeface="Arial"/>
              </a:rPr>
              <a:t>Descrip</a:t>
            </a:r>
            <a:r>
              <a:rPr lang="es-ES" sz="900" b="1" spc="0" dirty="0" err="1" smtClean="0">
                <a:solidFill>
                  <a:srgbClr val="363435"/>
                </a:solidFill>
                <a:latin typeface="Arial"/>
                <a:cs typeface="Arial"/>
              </a:rPr>
              <a:t>ció</a:t>
            </a:r>
            <a:r>
              <a:rPr sz="900" b="1" spc="0" dirty="0" smtClean="0">
                <a:solidFill>
                  <a:srgbClr val="363435"/>
                </a:solidFill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9"/>
              </a:spcBef>
            </a:pP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La </a:t>
            </a:r>
            <a:r>
              <a:rPr lang="es-ES" sz="900" spc="0" dirty="0" err="1" smtClean="0">
                <a:solidFill>
                  <a:srgbClr val="363435"/>
                </a:solidFill>
                <a:latin typeface="Arial"/>
                <a:cs typeface="Arial"/>
              </a:rPr>
              <a:t>b</a:t>
            </a:r>
            <a:r>
              <a:rPr lang="es-ES" sz="900" dirty="0" err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lang="es-ES" sz="900" spc="0" dirty="0" err="1" smtClean="0">
                <a:solidFill>
                  <a:srgbClr val="363435"/>
                </a:solidFill>
                <a:latin typeface="Arial"/>
                <a:cs typeface="Arial"/>
              </a:rPr>
              <a:t>liz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 fu</a:t>
            </a:r>
            <a:r>
              <a:rPr sz="900" spc="0" dirty="0" err="1" smtClean="0">
                <a:solidFill>
                  <a:srgbClr val="363435"/>
                </a:solidFill>
                <a:latin typeface="Arial"/>
                <a:cs typeface="Arial"/>
              </a:rPr>
              <a:t>nci</a:t>
            </a:r>
            <a:r>
              <a:rPr lang="es-ES" sz="900" spc="0" dirty="0" err="1" smtClean="0">
                <a:solidFill>
                  <a:srgbClr val="363435"/>
                </a:solidFill>
                <a:latin typeface="Arial"/>
                <a:cs typeface="Arial"/>
              </a:rPr>
              <a:t>ona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de forma continua sin parpadear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Destello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-Paus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Destello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-</a:t>
            </a: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Destello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-</a:t>
            </a: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Destello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-Paus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Destello-Destello-Destello-Destello-Destello-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Paus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57200" y="5905551"/>
            <a:ext cx="6030467" cy="4317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20"/>
              </a:lnSpc>
              <a:spcBef>
                <a:spcPts val="55"/>
              </a:spcBef>
            </a:pP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Está formada por una base robusta ABS blanca (estándar), roja (opcional) o negra (opcional) y una lente de policarbonato</a:t>
            </a:r>
          </a:p>
        </p:txBody>
      </p:sp>
      <p:sp>
        <p:nvSpPr>
          <p:cNvPr id="27" name="object 27"/>
          <p:cNvSpPr txBox="1"/>
          <p:nvPr/>
        </p:nvSpPr>
        <p:spPr>
          <a:xfrm rot="16200000">
            <a:off x="3911875" y="1974618"/>
            <a:ext cx="298055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10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194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 rot="16200000">
            <a:off x="4202185" y="1828123"/>
            <a:ext cx="298055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10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140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4303" y="3505850"/>
            <a:ext cx="33380" cy="689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877683" y="3505850"/>
            <a:ext cx="33383" cy="689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140413" y="3505850"/>
            <a:ext cx="33380" cy="689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173794" y="3505850"/>
            <a:ext cx="393491" cy="689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600823" y="2349281"/>
            <a:ext cx="849830" cy="227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600823" y="2576879"/>
            <a:ext cx="849830" cy="283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5"/>
              </a:spcBef>
            </a:pPr>
            <a:endParaRPr sz="550"/>
          </a:p>
          <a:p>
            <a:pPr marL="241333">
              <a:lnSpc>
                <a:spcPct val="95825"/>
              </a:lnSpc>
            </a:pPr>
            <a:r>
              <a:rPr sz="10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146Ø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67279" y="3337120"/>
            <a:ext cx="1027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2" name="CuadroTexto 25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253" name="Imagen 2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54" name="CuadroTexto 253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opción fija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E 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255" name="Imagen 2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256" name="Tabla 2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22222"/>
              </p:ext>
            </p:extLst>
          </p:nvPr>
        </p:nvGraphicFramePr>
        <p:xfrm>
          <a:off x="520700" y="6604823"/>
          <a:ext cx="6527799" cy="3085277"/>
        </p:xfrm>
        <a:graphic>
          <a:graphicData uri="http://schemas.openxmlformats.org/drawingml/2006/table">
            <a:tbl>
              <a:tblPr/>
              <a:tblGrid>
                <a:gridCol w="1167222"/>
                <a:gridCol w="983493"/>
                <a:gridCol w="1094271"/>
                <a:gridCol w="1094271"/>
                <a:gridCol w="1094271"/>
                <a:gridCol w="1094271"/>
              </a:tblGrid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PSE/DC/12/LED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PSE/DC/24/LED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PSE/AC/115/LED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PSE/AC/230/LED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515mA@12Vdc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240mA@12Vdc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495mA@13.8Vdc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Ajustado en fábrica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 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Fijo, Triple destello, Quíntiple destello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 - T1A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565G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21AD18-807A-490A-B1C3-E42EF67F40A9}"/>
</file>

<file path=customXml/itemProps2.xml><?xml version="1.0" encoding="utf-8"?>
<ds:datastoreItem xmlns:ds="http://schemas.openxmlformats.org/officeDocument/2006/customXml" ds:itemID="{793146C1-B00D-4E3A-8F1F-6E2F230C4BBA}"/>
</file>

<file path=customXml/itemProps3.xml><?xml version="1.0" encoding="utf-8"?>
<ds:datastoreItem xmlns:ds="http://schemas.openxmlformats.org/officeDocument/2006/customXml" ds:itemID="{AC6EB6D3-8908-431B-94E6-08938E5A197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286</Words>
  <Application>Microsoft Office PowerPoint</Application>
  <PresentationFormat>Personalizado</PresentationFormat>
  <Paragraphs>97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10</cp:revision>
  <cp:lastPrinted>2015-04-17T11:37:49Z</cp:lastPrinted>
  <dcterms:modified xsi:type="dcterms:W3CDTF">2015-04-20T08:25:55Z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