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U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928" y="2543709"/>
            <a:ext cx="2971800" cy="21621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5700" y="5820126"/>
            <a:ext cx="3276600" cy="32385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946400" y="55415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77964C-8A2D-414C-90BD-F64F12EEBA1C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15</cp:revision>
  <cp:lastPrinted>2015-04-09T08:32:11Z</cp:lastPrinted>
  <dcterms:modified xsi:type="dcterms:W3CDTF">2015-04-13T08:54:18Z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