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mailto:info@soverincontro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object 158"/>
          <p:cNvSpPr/>
          <p:nvPr/>
        </p:nvSpPr>
        <p:spPr>
          <a:xfrm>
            <a:off x="-101650" y="8916390"/>
            <a:ext cx="455295" cy="1877301"/>
          </a:xfrm>
          <a:custGeom>
            <a:avLst/>
            <a:gdLst/>
            <a:ahLst/>
            <a:cxnLst/>
            <a:rect l="l" t="t" r="r" b="b"/>
            <a:pathLst>
              <a:path w="455295" h="1877301">
                <a:moveTo>
                  <a:pt x="455295" y="0"/>
                </a:moveTo>
                <a:lnTo>
                  <a:pt x="101650" y="0"/>
                </a:lnTo>
              </a:path>
              <a:path w="455295" h="1877301">
                <a:moveTo>
                  <a:pt x="455295" y="1775612"/>
                </a:moveTo>
                <a:lnTo>
                  <a:pt x="455295" y="0"/>
                </a:lnTo>
              </a:path>
            </a:pathLst>
          </a:custGeom>
          <a:ln w="1270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804012" y="1443118"/>
            <a:ext cx="2490395" cy="21581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5215322" y="1444226"/>
            <a:ext cx="364680" cy="0"/>
          </a:xfrm>
          <a:custGeom>
            <a:avLst/>
            <a:gdLst/>
            <a:ahLst/>
            <a:cxnLst/>
            <a:rect l="l" t="t" r="r" b="b"/>
            <a:pathLst>
              <a:path w="364680">
                <a:moveTo>
                  <a:pt x="364680" y="0"/>
                </a:moveTo>
                <a:lnTo>
                  <a:pt x="0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5288117" y="1531599"/>
            <a:ext cx="0" cy="924648"/>
          </a:xfrm>
          <a:custGeom>
            <a:avLst/>
            <a:gdLst/>
            <a:ahLst/>
            <a:cxnLst/>
            <a:rect l="l" t="t" r="r" b="b"/>
            <a:pathLst>
              <a:path h="924648">
                <a:moveTo>
                  <a:pt x="0" y="924648"/>
                </a:moveTo>
                <a:lnTo>
                  <a:pt x="0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5215305" y="2543618"/>
            <a:ext cx="345833" cy="0"/>
          </a:xfrm>
          <a:custGeom>
            <a:avLst/>
            <a:gdLst/>
            <a:ahLst/>
            <a:cxnLst/>
            <a:rect l="l" t="t" r="r" b="b"/>
            <a:pathLst>
              <a:path w="345833">
                <a:moveTo>
                  <a:pt x="345833" y="0"/>
                </a:moveTo>
                <a:lnTo>
                  <a:pt x="0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5273559" y="2456248"/>
            <a:ext cx="29121" cy="87376"/>
          </a:xfrm>
          <a:custGeom>
            <a:avLst/>
            <a:gdLst/>
            <a:ahLst/>
            <a:cxnLst/>
            <a:rect l="l" t="t" r="r" b="b"/>
            <a:pathLst>
              <a:path w="29121" h="87375">
                <a:moveTo>
                  <a:pt x="0" y="0"/>
                </a:moveTo>
                <a:lnTo>
                  <a:pt x="14554" y="87376"/>
                </a:lnTo>
                <a:lnTo>
                  <a:pt x="29121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5273559" y="1444218"/>
            <a:ext cx="29121" cy="87376"/>
          </a:xfrm>
          <a:custGeom>
            <a:avLst/>
            <a:gdLst/>
            <a:ahLst/>
            <a:cxnLst/>
            <a:rect l="l" t="t" r="r" b="b"/>
            <a:pathLst>
              <a:path w="29121" h="87375">
                <a:moveTo>
                  <a:pt x="0" y="87375"/>
                </a:moveTo>
                <a:lnTo>
                  <a:pt x="29121" y="87375"/>
                </a:lnTo>
                <a:lnTo>
                  <a:pt x="14554" y="0"/>
                </a:lnTo>
                <a:lnTo>
                  <a:pt x="0" y="8737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6720649" y="1444237"/>
            <a:ext cx="3594" cy="410794"/>
          </a:xfrm>
          <a:custGeom>
            <a:avLst/>
            <a:gdLst/>
            <a:ahLst/>
            <a:cxnLst/>
            <a:rect l="l" t="t" r="r" b="b"/>
            <a:pathLst>
              <a:path w="3594" h="410794">
                <a:moveTo>
                  <a:pt x="3594" y="410794"/>
                </a:moveTo>
                <a:lnTo>
                  <a:pt x="0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5635773" y="1444237"/>
            <a:ext cx="3581" cy="410794"/>
          </a:xfrm>
          <a:custGeom>
            <a:avLst/>
            <a:gdLst/>
            <a:ahLst/>
            <a:cxnLst/>
            <a:rect l="l" t="t" r="r" b="b"/>
            <a:pathLst>
              <a:path w="3581" h="410794">
                <a:moveTo>
                  <a:pt x="0" y="410794"/>
                </a:moveTo>
                <a:lnTo>
                  <a:pt x="3581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5633956" y="25436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6584872" y="1902913"/>
            <a:ext cx="0" cy="611581"/>
          </a:xfrm>
          <a:custGeom>
            <a:avLst/>
            <a:gdLst/>
            <a:ahLst/>
            <a:cxnLst/>
            <a:rect l="l" t="t" r="r" b="b"/>
            <a:pathLst>
              <a:path h="611581">
                <a:moveTo>
                  <a:pt x="0" y="0"/>
                </a:moveTo>
                <a:lnTo>
                  <a:pt x="0" y="611581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6649229" y="1902913"/>
            <a:ext cx="0" cy="611581"/>
          </a:xfrm>
          <a:custGeom>
            <a:avLst/>
            <a:gdLst/>
            <a:ahLst/>
            <a:cxnLst/>
            <a:rect l="l" t="t" r="r" b="b"/>
            <a:pathLst>
              <a:path h="611581">
                <a:moveTo>
                  <a:pt x="0" y="0"/>
                </a:moveTo>
                <a:lnTo>
                  <a:pt x="0" y="611581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5775145" y="1902913"/>
            <a:ext cx="0" cy="611581"/>
          </a:xfrm>
          <a:custGeom>
            <a:avLst/>
            <a:gdLst/>
            <a:ahLst/>
            <a:cxnLst/>
            <a:rect l="l" t="t" r="r" b="b"/>
            <a:pathLst>
              <a:path h="611581">
                <a:moveTo>
                  <a:pt x="0" y="0"/>
                </a:moveTo>
                <a:lnTo>
                  <a:pt x="0" y="611581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5710777" y="1902913"/>
            <a:ext cx="0" cy="611581"/>
          </a:xfrm>
          <a:custGeom>
            <a:avLst/>
            <a:gdLst/>
            <a:ahLst/>
            <a:cxnLst/>
            <a:rect l="l" t="t" r="r" b="b"/>
            <a:pathLst>
              <a:path h="611581">
                <a:moveTo>
                  <a:pt x="0" y="0"/>
                </a:moveTo>
                <a:lnTo>
                  <a:pt x="0" y="611581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5709268" y="2052165"/>
            <a:ext cx="0" cy="385889"/>
          </a:xfrm>
          <a:custGeom>
            <a:avLst/>
            <a:gdLst/>
            <a:ahLst/>
            <a:cxnLst/>
            <a:rect l="l" t="t" r="r" b="b"/>
            <a:pathLst>
              <a:path h="385889">
                <a:moveTo>
                  <a:pt x="0" y="0"/>
                </a:moveTo>
                <a:lnTo>
                  <a:pt x="0" y="385889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5633962" y="2514494"/>
            <a:ext cx="1092098" cy="0"/>
          </a:xfrm>
          <a:custGeom>
            <a:avLst/>
            <a:gdLst/>
            <a:ahLst/>
            <a:cxnLst/>
            <a:rect l="l" t="t" r="r" b="b"/>
            <a:pathLst>
              <a:path w="1092098">
                <a:moveTo>
                  <a:pt x="1092098" y="0"/>
                </a:moveTo>
                <a:lnTo>
                  <a:pt x="0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5633962" y="2543618"/>
            <a:ext cx="1092098" cy="0"/>
          </a:xfrm>
          <a:custGeom>
            <a:avLst/>
            <a:gdLst/>
            <a:ahLst/>
            <a:cxnLst/>
            <a:rect l="l" t="t" r="r" b="b"/>
            <a:pathLst>
              <a:path w="1092098">
                <a:moveTo>
                  <a:pt x="1092098" y="0"/>
                </a:moveTo>
                <a:lnTo>
                  <a:pt x="0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5633956" y="2052157"/>
            <a:ext cx="0" cy="385889"/>
          </a:xfrm>
          <a:custGeom>
            <a:avLst/>
            <a:gdLst/>
            <a:ahLst/>
            <a:cxnLst/>
            <a:rect l="l" t="t" r="r" b="b"/>
            <a:pathLst>
              <a:path h="385889">
                <a:moveTo>
                  <a:pt x="0" y="385889"/>
                </a:moveTo>
                <a:lnTo>
                  <a:pt x="0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5671267" y="2438046"/>
            <a:ext cx="0" cy="76454"/>
          </a:xfrm>
          <a:custGeom>
            <a:avLst/>
            <a:gdLst/>
            <a:ahLst/>
            <a:cxnLst/>
            <a:rect l="l" t="t" r="r" b="b"/>
            <a:pathLst>
              <a:path h="76454">
                <a:moveTo>
                  <a:pt x="0" y="0"/>
                </a:moveTo>
                <a:lnTo>
                  <a:pt x="0" y="76454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5633956" y="2514497"/>
            <a:ext cx="0" cy="29121"/>
          </a:xfrm>
          <a:custGeom>
            <a:avLst/>
            <a:gdLst/>
            <a:ahLst/>
            <a:cxnLst/>
            <a:rect l="l" t="t" r="r" b="b"/>
            <a:pathLst>
              <a:path h="29121">
                <a:moveTo>
                  <a:pt x="0" y="29121"/>
                </a:moveTo>
                <a:lnTo>
                  <a:pt x="0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5633944" y="2438046"/>
            <a:ext cx="75323" cy="0"/>
          </a:xfrm>
          <a:custGeom>
            <a:avLst/>
            <a:gdLst/>
            <a:ahLst/>
            <a:cxnLst/>
            <a:rect l="l" t="t" r="r" b="b"/>
            <a:pathLst>
              <a:path w="75323">
                <a:moveTo>
                  <a:pt x="75323" y="0"/>
                </a:moveTo>
                <a:lnTo>
                  <a:pt x="0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5633956" y="2543618"/>
            <a:ext cx="98285" cy="0"/>
          </a:xfrm>
          <a:custGeom>
            <a:avLst/>
            <a:gdLst/>
            <a:ahLst/>
            <a:cxnLst/>
            <a:rect l="l" t="t" r="r" b="b"/>
            <a:pathLst>
              <a:path w="98285">
                <a:moveTo>
                  <a:pt x="98285" y="0"/>
                </a:moveTo>
                <a:lnTo>
                  <a:pt x="0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6627778" y="2543618"/>
            <a:ext cx="98285" cy="0"/>
          </a:xfrm>
          <a:custGeom>
            <a:avLst/>
            <a:gdLst/>
            <a:ahLst/>
            <a:cxnLst/>
            <a:rect l="l" t="t" r="r" b="b"/>
            <a:pathLst>
              <a:path w="98285">
                <a:moveTo>
                  <a:pt x="0" y="0"/>
                </a:moveTo>
                <a:lnTo>
                  <a:pt x="98285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6767562" y="2090028"/>
            <a:ext cx="0" cy="310159"/>
          </a:xfrm>
          <a:custGeom>
            <a:avLst/>
            <a:gdLst/>
            <a:ahLst/>
            <a:cxnLst/>
            <a:rect l="l" t="t" r="r" b="b"/>
            <a:pathLst>
              <a:path h="310159">
                <a:moveTo>
                  <a:pt x="0" y="0"/>
                </a:moveTo>
                <a:lnTo>
                  <a:pt x="0" y="310159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6726060" y="2052165"/>
            <a:ext cx="0" cy="385889"/>
          </a:xfrm>
          <a:custGeom>
            <a:avLst/>
            <a:gdLst/>
            <a:ahLst/>
            <a:cxnLst/>
            <a:rect l="l" t="t" r="r" b="b"/>
            <a:pathLst>
              <a:path h="385889">
                <a:moveTo>
                  <a:pt x="0" y="0"/>
                </a:moveTo>
                <a:lnTo>
                  <a:pt x="0" y="385889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6726071" y="2400184"/>
            <a:ext cx="41490" cy="0"/>
          </a:xfrm>
          <a:custGeom>
            <a:avLst/>
            <a:gdLst/>
            <a:ahLst/>
            <a:cxnLst/>
            <a:rect l="l" t="t" r="r" b="b"/>
            <a:pathLst>
              <a:path w="41490">
                <a:moveTo>
                  <a:pt x="41490" y="0"/>
                </a:moveTo>
                <a:lnTo>
                  <a:pt x="0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6688750" y="2438046"/>
            <a:ext cx="0" cy="76454"/>
          </a:xfrm>
          <a:custGeom>
            <a:avLst/>
            <a:gdLst/>
            <a:ahLst/>
            <a:cxnLst/>
            <a:rect l="l" t="t" r="r" b="b"/>
            <a:pathLst>
              <a:path h="76454">
                <a:moveTo>
                  <a:pt x="0" y="0"/>
                </a:moveTo>
                <a:lnTo>
                  <a:pt x="0" y="76454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6726060" y="2514497"/>
            <a:ext cx="0" cy="29121"/>
          </a:xfrm>
          <a:custGeom>
            <a:avLst/>
            <a:gdLst/>
            <a:ahLst/>
            <a:cxnLst/>
            <a:rect l="l" t="t" r="r" b="b"/>
            <a:pathLst>
              <a:path h="29121">
                <a:moveTo>
                  <a:pt x="0" y="29121"/>
                </a:moveTo>
                <a:lnTo>
                  <a:pt x="0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6649225" y="2438046"/>
            <a:ext cx="76835" cy="0"/>
          </a:xfrm>
          <a:custGeom>
            <a:avLst/>
            <a:gdLst/>
            <a:ahLst/>
            <a:cxnLst/>
            <a:rect l="l" t="t" r="r" b="b"/>
            <a:pathLst>
              <a:path w="76834">
                <a:moveTo>
                  <a:pt x="76834" y="0"/>
                </a:moveTo>
                <a:lnTo>
                  <a:pt x="0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5649434" y="1868691"/>
            <a:ext cx="1061135" cy="0"/>
          </a:xfrm>
          <a:custGeom>
            <a:avLst/>
            <a:gdLst/>
            <a:ahLst/>
            <a:cxnLst/>
            <a:rect l="l" t="t" r="r" b="b"/>
            <a:pathLst>
              <a:path w="1061135">
                <a:moveTo>
                  <a:pt x="0" y="0"/>
                </a:moveTo>
                <a:lnTo>
                  <a:pt x="1061135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5671267" y="1868691"/>
            <a:ext cx="0" cy="183464"/>
          </a:xfrm>
          <a:custGeom>
            <a:avLst/>
            <a:gdLst/>
            <a:ahLst/>
            <a:cxnLst/>
            <a:rect l="l" t="t" r="r" b="b"/>
            <a:pathLst>
              <a:path h="183464">
                <a:moveTo>
                  <a:pt x="0" y="0"/>
                </a:moveTo>
                <a:lnTo>
                  <a:pt x="0" y="183464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5633944" y="2052165"/>
            <a:ext cx="75323" cy="0"/>
          </a:xfrm>
          <a:custGeom>
            <a:avLst/>
            <a:gdLst/>
            <a:ahLst/>
            <a:cxnLst/>
            <a:rect l="l" t="t" r="r" b="b"/>
            <a:pathLst>
              <a:path w="75323">
                <a:moveTo>
                  <a:pt x="75323" y="0"/>
                </a:moveTo>
                <a:lnTo>
                  <a:pt x="0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5635773" y="1855031"/>
            <a:ext cx="13665" cy="13665"/>
          </a:xfrm>
          <a:custGeom>
            <a:avLst/>
            <a:gdLst/>
            <a:ahLst/>
            <a:cxnLst/>
            <a:rect l="l" t="t" r="r" b="b"/>
            <a:pathLst>
              <a:path w="13665" h="13665">
                <a:moveTo>
                  <a:pt x="0" y="0"/>
                </a:moveTo>
                <a:lnTo>
                  <a:pt x="13665" y="13665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5710782" y="1902913"/>
            <a:ext cx="64363" cy="0"/>
          </a:xfrm>
          <a:custGeom>
            <a:avLst/>
            <a:gdLst/>
            <a:ahLst/>
            <a:cxnLst/>
            <a:rect l="l" t="t" r="r" b="b"/>
            <a:pathLst>
              <a:path w="64363">
                <a:moveTo>
                  <a:pt x="64363" y="0"/>
                </a:moveTo>
                <a:lnTo>
                  <a:pt x="0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6688750" y="1868691"/>
            <a:ext cx="0" cy="183464"/>
          </a:xfrm>
          <a:custGeom>
            <a:avLst/>
            <a:gdLst/>
            <a:ahLst/>
            <a:cxnLst/>
            <a:rect l="l" t="t" r="r" b="b"/>
            <a:pathLst>
              <a:path h="183464">
                <a:moveTo>
                  <a:pt x="0" y="0"/>
                </a:moveTo>
                <a:lnTo>
                  <a:pt x="0" y="183464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6649225" y="2052165"/>
            <a:ext cx="76835" cy="0"/>
          </a:xfrm>
          <a:custGeom>
            <a:avLst/>
            <a:gdLst/>
            <a:ahLst/>
            <a:cxnLst/>
            <a:rect l="l" t="t" r="r" b="b"/>
            <a:pathLst>
              <a:path w="76834">
                <a:moveTo>
                  <a:pt x="76834" y="0"/>
                </a:moveTo>
                <a:lnTo>
                  <a:pt x="0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6726071" y="2090028"/>
            <a:ext cx="41490" cy="0"/>
          </a:xfrm>
          <a:custGeom>
            <a:avLst/>
            <a:gdLst/>
            <a:ahLst/>
            <a:cxnLst/>
            <a:rect l="l" t="t" r="r" b="b"/>
            <a:pathLst>
              <a:path w="41490">
                <a:moveTo>
                  <a:pt x="41490" y="0"/>
                </a:moveTo>
                <a:lnTo>
                  <a:pt x="0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6584866" y="1902913"/>
            <a:ext cx="64363" cy="0"/>
          </a:xfrm>
          <a:custGeom>
            <a:avLst/>
            <a:gdLst/>
            <a:ahLst/>
            <a:cxnLst/>
            <a:rect l="l" t="t" r="r" b="b"/>
            <a:pathLst>
              <a:path w="64363">
                <a:moveTo>
                  <a:pt x="64363" y="0"/>
                </a:moveTo>
                <a:lnTo>
                  <a:pt x="0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6710572" y="1855026"/>
            <a:ext cx="13665" cy="13665"/>
          </a:xfrm>
          <a:custGeom>
            <a:avLst/>
            <a:gdLst/>
            <a:ahLst/>
            <a:cxnLst/>
            <a:rect l="l" t="t" r="r" b="b"/>
            <a:pathLst>
              <a:path w="13665" h="13665">
                <a:moveTo>
                  <a:pt x="0" y="13665"/>
                </a:moveTo>
                <a:lnTo>
                  <a:pt x="13665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5652806" y="14442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5652806" y="1444226"/>
            <a:ext cx="1054404" cy="0"/>
          </a:xfrm>
          <a:custGeom>
            <a:avLst/>
            <a:gdLst/>
            <a:ahLst/>
            <a:cxnLst/>
            <a:rect l="l" t="t" r="r" b="b"/>
            <a:pathLst>
              <a:path w="1054404">
                <a:moveTo>
                  <a:pt x="0" y="0"/>
                </a:moveTo>
                <a:lnTo>
                  <a:pt x="1054404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5639353" y="1444226"/>
            <a:ext cx="13462" cy="0"/>
          </a:xfrm>
          <a:custGeom>
            <a:avLst/>
            <a:gdLst/>
            <a:ahLst/>
            <a:cxnLst/>
            <a:rect l="l" t="t" r="r" b="b"/>
            <a:pathLst>
              <a:path w="13462">
                <a:moveTo>
                  <a:pt x="0" y="0"/>
                </a:moveTo>
                <a:lnTo>
                  <a:pt x="13462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6707210" y="1444226"/>
            <a:ext cx="13449" cy="0"/>
          </a:xfrm>
          <a:custGeom>
            <a:avLst/>
            <a:gdLst/>
            <a:ahLst/>
            <a:cxnLst/>
            <a:rect l="l" t="t" r="r" b="b"/>
            <a:pathLst>
              <a:path w="13449">
                <a:moveTo>
                  <a:pt x="0" y="0"/>
                </a:moveTo>
                <a:lnTo>
                  <a:pt x="13449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5288117" y="14442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306311" y="3720480"/>
            <a:ext cx="340385" cy="0"/>
          </a:xfrm>
          <a:custGeom>
            <a:avLst/>
            <a:gdLst/>
            <a:ahLst/>
            <a:cxnLst/>
            <a:rect l="l" t="t" r="r" b="b"/>
            <a:pathLst>
              <a:path w="340385">
                <a:moveTo>
                  <a:pt x="340385" y="0"/>
                </a:moveTo>
                <a:lnTo>
                  <a:pt x="0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379129" y="3807853"/>
            <a:ext cx="0" cy="698957"/>
          </a:xfrm>
          <a:custGeom>
            <a:avLst/>
            <a:gdLst/>
            <a:ahLst/>
            <a:cxnLst/>
            <a:rect l="l" t="t" r="r" b="b"/>
            <a:pathLst>
              <a:path h="698957">
                <a:moveTo>
                  <a:pt x="0" y="0"/>
                </a:moveTo>
                <a:lnTo>
                  <a:pt x="0" y="698957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364570" y="3720477"/>
            <a:ext cx="29121" cy="87376"/>
          </a:xfrm>
          <a:custGeom>
            <a:avLst/>
            <a:gdLst/>
            <a:ahLst/>
            <a:cxnLst/>
            <a:rect l="l" t="t" r="r" b="b"/>
            <a:pathLst>
              <a:path w="29121" h="87375">
                <a:moveTo>
                  <a:pt x="0" y="87375"/>
                </a:moveTo>
                <a:lnTo>
                  <a:pt x="29121" y="87375"/>
                </a:lnTo>
                <a:lnTo>
                  <a:pt x="14554" y="0"/>
                </a:lnTo>
                <a:lnTo>
                  <a:pt x="0" y="8737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306311" y="4594178"/>
            <a:ext cx="340385" cy="0"/>
          </a:xfrm>
          <a:custGeom>
            <a:avLst/>
            <a:gdLst/>
            <a:ahLst/>
            <a:cxnLst/>
            <a:rect l="l" t="t" r="r" b="b"/>
            <a:pathLst>
              <a:path w="340385">
                <a:moveTo>
                  <a:pt x="340385" y="0"/>
                </a:moveTo>
                <a:lnTo>
                  <a:pt x="0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364570" y="4506803"/>
            <a:ext cx="29121" cy="87376"/>
          </a:xfrm>
          <a:custGeom>
            <a:avLst/>
            <a:gdLst/>
            <a:ahLst/>
            <a:cxnLst/>
            <a:rect l="l" t="t" r="r" b="b"/>
            <a:pathLst>
              <a:path w="29121" h="87375">
                <a:moveTo>
                  <a:pt x="0" y="0"/>
                </a:moveTo>
                <a:lnTo>
                  <a:pt x="14554" y="87376"/>
                </a:lnTo>
                <a:lnTo>
                  <a:pt x="29121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015089" y="3611272"/>
            <a:ext cx="655269" cy="0"/>
          </a:xfrm>
          <a:custGeom>
            <a:avLst/>
            <a:gdLst/>
            <a:ahLst/>
            <a:cxnLst/>
            <a:rect l="l" t="t" r="r" b="b"/>
            <a:pathLst>
              <a:path w="655269">
                <a:moveTo>
                  <a:pt x="655269" y="0"/>
                </a:moveTo>
                <a:lnTo>
                  <a:pt x="0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087900" y="3698636"/>
            <a:ext cx="0" cy="917384"/>
          </a:xfrm>
          <a:custGeom>
            <a:avLst/>
            <a:gdLst/>
            <a:ahLst/>
            <a:cxnLst/>
            <a:rect l="l" t="t" r="r" b="b"/>
            <a:pathLst>
              <a:path h="917384">
                <a:moveTo>
                  <a:pt x="0" y="0"/>
                </a:moveTo>
                <a:lnTo>
                  <a:pt x="0" y="917384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073329" y="3611272"/>
            <a:ext cx="29133" cy="87363"/>
          </a:xfrm>
          <a:custGeom>
            <a:avLst/>
            <a:gdLst/>
            <a:ahLst/>
            <a:cxnLst/>
            <a:rect l="l" t="t" r="r" b="b"/>
            <a:pathLst>
              <a:path w="29133" h="87363">
                <a:moveTo>
                  <a:pt x="0" y="87363"/>
                </a:moveTo>
                <a:lnTo>
                  <a:pt x="29133" y="87363"/>
                </a:lnTo>
                <a:lnTo>
                  <a:pt x="14566" y="0"/>
                </a:lnTo>
                <a:lnTo>
                  <a:pt x="0" y="8736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015089" y="4703385"/>
            <a:ext cx="655269" cy="0"/>
          </a:xfrm>
          <a:custGeom>
            <a:avLst/>
            <a:gdLst/>
            <a:ahLst/>
            <a:cxnLst/>
            <a:rect l="l" t="t" r="r" b="b"/>
            <a:pathLst>
              <a:path w="655269">
                <a:moveTo>
                  <a:pt x="655269" y="0"/>
                </a:moveTo>
                <a:lnTo>
                  <a:pt x="0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073329" y="4616022"/>
            <a:ext cx="29133" cy="87363"/>
          </a:xfrm>
          <a:custGeom>
            <a:avLst/>
            <a:gdLst/>
            <a:ahLst/>
            <a:cxnLst/>
            <a:rect l="l" t="t" r="r" b="b"/>
            <a:pathLst>
              <a:path w="29133" h="87363">
                <a:moveTo>
                  <a:pt x="0" y="0"/>
                </a:moveTo>
                <a:lnTo>
                  <a:pt x="14566" y="87363"/>
                </a:lnTo>
                <a:lnTo>
                  <a:pt x="29133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633956" y="3720480"/>
            <a:ext cx="0" cy="873696"/>
          </a:xfrm>
          <a:custGeom>
            <a:avLst/>
            <a:gdLst/>
            <a:ahLst/>
            <a:cxnLst/>
            <a:rect l="l" t="t" r="r" b="b"/>
            <a:pathLst>
              <a:path h="873696">
                <a:moveTo>
                  <a:pt x="0" y="0"/>
                </a:moveTo>
                <a:lnTo>
                  <a:pt x="0" y="873696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719500" y="45941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743162" y="47033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633956" y="4594178"/>
            <a:ext cx="109207" cy="109207"/>
          </a:xfrm>
          <a:custGeom>
            <a:avLst/>
            <a:gdLst/>
            <a:ahLst/>
            <a:cxnLst/>
            <a:rect l="l" t="t" r="r" b="b"/>
            <a:pathLst>
              <a:path w="109207" h="109207">
                <a:moveTo>
                  <a:pt x="0" y="0"/>
                </a:moveTo>
                <a:lnTo>
                  <a:pt x="970" y="14623"/>
                </a:lnTo>
                <a:lnTo>
                  <a:pt x="3799" y="28659"/>
                </a:lnTo>
                <a:lnTo>
                  <a:pt x="8362" y="41983"/>
                </a:lnTo>
                <a:lnTo>
                  <a:pt x="14533" y="54469"/>
                </a:lnTo>
                <a:lnTo>
                  <a:pt x="22188" y="65992"/>
                </a:lnTo>
                <a:lnTo>
                  <a:pt x="31201" y="76427"/>
                </a:lnTo>
                <a:lnTo>
                  <a:pt x="41448" y="85649"/>
                </a:lnTo>
                <a:lnTo>
                  <a:pt x="52805" y="93533"/>
                </a:lnTo>
                <a:lnTo>
                  <a:pt x="65145" y="99953"/>
                </a:lnTo>
                <a:lnTo>
                  <a:pt x="78344" y="104785"/>
                </a:lnTo>
                <a:lnTo>
                  <a:pt x="92277" y="107903"/>
                </a:lnTo>
                <a:lnTo>
                  <a:pt x="106820" y="109181"/>
                </a:lnTo>
                <a:lnTo>
                  <a:pt x="109207" y="109207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743162" y="4690644"/>
            <a:ext cx="0" cy="340372"/>
          </a:xfrm>
          <a:custGeom>
            <a:avLst/>
            <a:gdLst/>
            <a:ahLst/>
            <a:cxnLst/>
            <a:rect l="l" t="t" r="r" b="b"/>
            <a:pathLst>
              <a:path h="340372">
                <a:moveTo>
                  <a:pt x="0" y="0"/>
                </a:moveTo>
                <a:lnTo>
                  <a:pt x="0" y="340372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830536" y="4958212"/>
            <a:ext cx="698957" cy="0"/>
          </a:xfrm>
          <a:custGeom>
            <a:avLst/>
            <a:gdLst/>
            <a:ahLst/>
            <a:cxnLst/>
            <a:rect l="l" t="t" r="r" b="b"/>
            <a:pathLst>
              <a:path w="698957">
                <a:moveTo>
                  <a:pt x="0" y="0"/>
                </a:moveTo>
                <a:lnTo>
                  <a:pt x="698957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743160" y="4943652"/>
            <a:ext cx="87376" cy="29121"/>
          </a:xfrm>
          <a:custGeom>
            <a:avLst/>
            <a:gdLst/>
            <a:ahLst/>
            <a:cxnLst/>
            <a:rect l="l" t="t" r="r" b="b"/>
            <a:pathLst>
              <a:path w="87375" h="29121">
                <a:moveTo>
                  <a:pt x="87375" y="0"/>
                </a:moveTo>
                <a:lnTo>
                  <a:pt x="0" y="14554"/>
                </a:lnTo>
                <a:lnTo>
                  <a:pt x="87375" y="29121"/>
                </a:lnTo>
                <a:lnTo>
                  <a:pt x="87375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726060" y="3720480"/>
            <a:ext cx="0" cy="873696"/>
          </a:xfrm>
          <a:custGeom>
            <a:avLst/>
            <a:gdLst/>
            <a:ahLst/>
            <a:cxnLst/>
            <a:rect l="l" t="t" r="r" b="b"/>
            <a:pathLst>
              <a:path h="873696">
                <a:moveTo>
                  <a:pt x="0" y="0"/>
                </a:moveTo>
                <a:lnTo>
                  <a:pt x="0" y="873696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616844" y="4594178"/>
            <a:ext cx="109220" cy="109207"/>
          </a:xfrm>
          <a:custGeom>
            <a:avLst/>
            <a:gdLst/>
            <a:ahLst/>
            <a:cxnLst/>
            <a:rect l="l" t="t" r="r" b="b"/>
            <a:pathLst>
              <a:path w="109220" h="109207">
                <a:moveTo>
                  <a:pt x="0" y="109207"/>
                </a:moveTo>
                <a:lnTo>
                  <a:pt x="14628" y="108236"/>
                </a:lnTo>
                <a:lnTo>
                  <a:pt x="28667" y="105406"/>
                </a:lnTo>
                <a:lnTo>
                  <a:pt x="41993" y="100843"/>
                </a:lnTo>
                <a:lnTo>
                  <a:pt x="54481" y="94672"/>
                </a:lnTo>
                <a:lnTo>
                  <a:pt x="66005" y="87017"/>
                </a:lnTo>
                <a:lnTo>
                  <a:pt x="76440" y="78004"/>
                </a:lnTo>
                <a:lnTo>
                  <a:pt x="85662" y="67757"/>
                </a:lnTo>
                <a:lnTo>
                  <a:pt x="93545" y="56402"/>
                </a:lnTo>
                <a:lnTo>
                  <a:pt x="99965" y="44063"/>
                </a:lnTo>
                <a:lnTo>
                  <a:pt x="104796" y="30866"/>
                </a:lnTo>
                <a:lnTo>
                  <a:pt x="107914" y="16935"/>
                </a:lnTo>
                <a:lnTo>
                  <a:pt x="109194" y="2397"/>
                </a:lnTo>
                <a:lnTo>
                  <a:pt x="109220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616844" y="4690644"/>
            <a:ext cx="0" cy="340372"/>
          </a:xfrm>
          <a:custGeom>
            <a:avLst/>
            <a:gdLst/>
            <a:ahLst/>
            <a:cxnLst/>
            <a:rect l="l" t="t" r="r" b="b"/>
            <a:pathLst>
              <a:path h="340372">
                <a:moveTo>
                  <a:pt x="0" y="0"/>
                </a:moveTo>
                <a:lnTo>
                  <a:pt x="0" y="340372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529492" y="4943652"/>
            <a:ext cx="87350" cy="29121"/>
          </a:xfrm>
          <a:custGeom>
            <a:avLst/>
            <a:gdLst/>
            <a:ahLst/>
            <a:cxnLst/>
            <a:rect l="l" t="t" r="r" b="b"/>
            <a:pathLst>
              <a:path w="87350" h="29121">
                <a:moveTo>
                  <a:pt x="0" y="0"/>
                </a:moveTo>
                <a:lnTo>
                  <a:pt x="0" y="29121"/>
                </a:lnTo>
                <a:lnTo>
                  <a:pt x="87350" y="14554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633956" y="4666982"/>
            <a:ext cx="0" cy="655269"/>
          </a:xfrm>
          <a:custGeom>
            <a:avLst/>
            <a:gdLst/>
            <a:ahLst/>
            <a:cxnLst/>
            <a:rect l="l" t="t" r="r" b="b"/>
            <a:pathLst>
              <a:path h="655269">
                <a:moveTo>
                  <a:pt x="0" y="0"/>
                </a:moveTo>
                <a:lnTo>
                  <a:pt x="0" y="655269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726060" y="4666982"/>
            <a:ext cx="0" cy="655269"/>
          </a:xfrm>
          <a:custGeom>
            <a:avLst/>
            <a:gdLst/>
            <a:ahLst/>
            <a:cxnLst/>
            <a:rect l="l" t="t" r="r" b="b"/>
            <a:pathLst>
              <a:path h="655269">
                <a:moveTo>
                  <a:pt x="0" y="0"/>
                </a:moveTo>
                <a:lnTo>
                  <a:pt x="0" y="655269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721319" y="5249440"/>
            <a:ext cx="917371" cy="0"/>
          </a:xfrm>
          <a:custGeom>
            <a:avLst/>
            <a:gdLst/>
            <a:ahLst/>
            <a:cxnLst/>
            <a:rect l="l" t="t" r="r" b="b"/>
            <a:pathLst>
              <a:path w="917371">
                <a:moveTo>
                  <a:pt x="0" y="0"/>
                </a:moveTo>
                <a:lnTo>
                  <a:pt x="917371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633956" y="5234870"/>
            <a:ext cx="87363" cy="29133"/>
          </a:xfrm>
          <a:custGeom>
            <a:avLst/>
            <a:gdLst/>
            <a:ahLst/>
            <a:cxnLst/>
            <a:rect l="l" t="t" r="r" b="b"/>
            <a:pathLst>
              <a:path w="87363" h="29133">
                <a:moveTo>
                  <a:pt x="87363" y="0"/>
                </a:moveTo>
                <a:lnTo>
                  <a:pt x="0" y="14566"/>
                </a:lnTo>
                <a:lnTo>
                  <a:pt x="87363" y="29133"/>
                </a:lnTo>
                <a:lnTo>
                  <a:pt x="87363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6638687" y="5234870"/>
            <a:ext cx="87376" cy="29133"/>
          </a:xfrm>
          <a:custGeom>
            <a:avLst/>
            <a:gdLst/>
            <a:ahLst/>
            <a:cxnLst/>
            <a:rect l="l" t="t" r="r" b="b"/>
            <a:pathLst>
              <a:path w="87375" h="29133">
                <a:moveTo>
                  <a:pt x="0" y="0"/>
                </a:moveTo>
                <a:lnTo>
                  <a:pt x="0" y="29133"/>
                </a:lnTo>
                <a:lnTo>
                  <a:pt x="87376" y="14566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743162" y="4703385"/>
            <a:ext cx="365188" cy="0"/>
          </a:xfrm>
          <a:custGeom>
            <a:avLst/>
            <a:gdLst/>
            <a:ahLst/>
            <a:cxnLst/>
            <a:rect l="l" t="t" r="r" b="b"/>
            <a:pathLst>
              <a:path w="365188">
                <a:moveTo>
                  <a:pt x="0" y="0"/>
                </a:moveTo>
                <a:lnTo>
                  <a:pt x="365188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6115644" y="4661965"/>
            <a:ext cx="0" cy="34124"/>
          </a:xfrm>
          <a:custGeom>
            <a:avLst/>
            <a:gdLst/>
            <a:ahLst/>
            <a:cxnLst/>
            <a:rect l="l" t="t" r="r" b="b"/>
            <a:pathLst>
              <a:path h="34124">
                <a:moveTo>
                  <a:pt x="0" y="0"/>
                </a:moveTo>
                <a:lnTo>
                  <a:pt x="0" y="34124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6108358" y="4696108"/>
            <a:ext cx="7277" cy="7277"/>
          </a:xfrm>
          <a:custGeom>
            <a:avLst/>
            <a:gdLst/>
            <a:ahLst/>
            <a:cxnLst/>
            <a:rect l="l" t="t" r="r" b="b"/>
            <a:pathLst>
              <a:path w="7277" h="7277">
                <a:moveTo>
                  <a:pt x="0" y="7277"/>
                </a:moveTo>
                <a:lnTo>
                  <a:pt x="4025" y="7277"/>
                </a:lnTo>
                <a:lnTo>
                  <a:pt x="7277" y="4025"/>
                </a:lnTo>
                <a:lnTo>
                  <a:pt x="7277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6251648" y="4703385"/>
            <a:ext cx="365188" cy="0"/>
          </a:xfrm>
          <a:custGeom>
            <a:avLst/>
            <a:gdLst/>
            <a:ahLst/>
            <a:cxnLst/>
            <a:rect l="l" t="t" r="r" b="b"/>
            <a:pathLst>
              <a:path w="365188">
                <a:moveTo>
                  <a:pt x="0" y="0"/>
                </a:moveTo>
                <a:lnTo>
                  <a:pt x="365188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6244374" y="4661954"/>
            <a:ext cx="0" cy="34137"/>
          </a:xfrm>
          <a:custGeom>
            <a:avLst/>
            <a:gdLst/>
            <a:ahLst/>
            <a:cxnLst/>
            <a:rect l="l" t="t" r="r" b="b"/>
            <a:pathLst>
              <a:path h="34137">
                <a:moveTo>
                  <a:pt x="0" y="0"/>
                </a:moveTo>
                <a:lnTo>
                  <a:pt x="0" y="34137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6244374" y="4696099"/>
            <a:ext cx="7277" cy="7277"/>
          </a:xfrm>
          <a:custGeom>
            <a:avLst/>
            <a:gdLst/>
            <a:ahLst/>
            <a:cxnLst/>
            <a:rect l="l" t="t" r="r" b="b"/>
            <a:pathLst>
              <a:path w="7277" h="7277">
                <a:moveTo>
                  <a:pt x="0" y="0"/>
                </a:moveTo>
                <a:lnTo>
                  <a:pt x="0" y="4025"/>
                </a:lnTo>
                <a:lnTo>
                  <a:pt x="3238" y="7277"/>
                </a:lnTo>
                <a:lnTo>
                  <a:pt x="7277" y="7277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6210909" y="4628501"/>
            <a:ext cx="33464" cy="33464"/>
          </a:xfrm>
          <a:custGeom>
            <a:avLst/>
            <a:gdLst/>
            <a:ahLst/>
            <a:cxnLst/>
            <a:rect l="l" t="t" r="r" b="b"/>
            <a:pathLst>
              <a:path w="33464" h="33464">
                <a:moveTo>
                  <a:pt x="33464" y="33464"/>
                </a:moveTo>
                <a:lnTo>
                  <a:pt x="0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743162" y="46178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719491" y="4570517"/>
            <a:ext cx="47332" cy="47320"/>
          </a:xfrm>
          <a:custGeom>
            <a:avLst/>
            <a:gdLst/>
            <a:ahLst/>
            <a:cxnLst/>
            <a:rect l="l" t="t" r="r" b="b"/>
            <a:pathLst>
              <a:path w="47332" h="47320">
                <a:moveTo>
                  <a:pt x="47332" y="23660"/>
                </a:moveTo>
                <a:lnTo>
                  <a:pt x="43202" y="10293"/>
                </a:lnTo>
                <a:lnTo>
                  <a:pt x="32577" y="1730"/>
                </a:lnTo>
                <a:lnTo>
                  <a:pt x="23672" y="0"/>
                </a:lnTo>
                <a:lnTo>
                  <a:pt x="10305" y="4131"/>
                </a:lnTo>
                <a:lnTo>
                  <a:pt x="1735" y="14753"/>
                </a:lnTo>
                <a:lnTo>
                  <a:pt x="0" y="23660"/>
                </a:lnTo>
                <a:lnTo>
                  <a:pt x="4135" y="37017"/>
                </a:lnTo>
                <a:lnTo>
                  <a:pt x="14764" y="45585"/>
                </a:lnTo>
                <a:lnTo>
                  <a:pt x="23672" y="47320"/>
                </a:lnTo>
                <a:lnTo>
                  <a:pt x="37044" y="43182"/>
                </a:lnTo>
                <a:lnTo>
                  <a:pt x="45604" y="32554"/>
                </a:lnTo>
                <a:lnTo>
                  <a:pt x="47332" y="23660"/>
                </a:lnTo>
                <a:close/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6115644" y="4628501"/>
            <a:ext cx="33477" cy="33464"/>
          </a:xfrm>
          <a:custGeom>
            <a:avLst/>
            <a:gdLst/>
            <a:ahLst/>
            <a:cxnLst/>
            <a:rect l="l" t="t" r="r" b="b"/>
            <a:pathLst>
              <a:path w="33477" h="33464">
                <a:moveTo>
                  <a:pt x="0" y="33464"/>
                </a:moveTo>
                <a:lnTo>
                  <a:pt x="33477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6726060" y="4002250"/>
            <a:ext cx="0" cy="310159"/>
          </a:xfrm>
          <a:custGeom>
            <a:avLst/>
            <a:gdLst/>
            <a:ahLst/>
            <a:cxnLst/>
            <a:rect l="l" t="t" r="r" b="b"/>
            <a:pathLst>
              <a:path h="310159">
                <a:moveTo>
                  <a:pt x="0" y="310159"/>
                </a:moveTo>
                <a:lnTo>
                  <a:pt x="0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6767562" y="4002250"/>
            <a:ext cx="0" cy="310159"/>
          </a:xfrm>
          <a:custGeom>
            <a:avLst/>
            <a:gdLst/>
            <a:ahLst/>
            <a:cxnLst/>
            <a:rect l="l" t="t" r="r" b="b"/>
            <a:pathLst>
              <a:path h="310159">
                <a:moveTo>
                  <a:pt x="0" y="310159"/>
                </a:moveTo>
                <a:lnTo>
                  <a:pt x="0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6616844" y="46178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6593173" y="4570517"/>
            <a:ext cx="47332" cy="47320"/>
          </a:xfrm>
          <a:custGeom>
            <a:avLst/>
            <a:gdLst/>
            <a:ahLst/>
            <a:cxnLst/>
            <a:rect l="l" t="t" r="r" b="b"/>
            <a:pathLst>
              <a:path w="47332" h="47320">
                <a:moveTo>
                  <a:pt x="47332" y="23660"/>
                </a:moveTo>
                <a:lnTo>
                  <a:pt x="43202" y="10293"/>
                </a:lnTo>
                <a:lnTo>
                  <a:pt x="32577" y="1730"/>
                </a:lnTo>
                <a:lnTo>
                  <a:pt x="23672" y="0"/>
                </a:lnTo>
                <a:lnTo>
                  <a:pt x="10311" y="4131"/>
                </a:lnTo>
                <a:lnTo>
                  <a:pt x="1736" y="14753"/>
                </a:lnTo>
                <a:lnTo>
                  <a:pt x="0" y="23660"/>
                </a:lnTo>
                <a:lnTo>
                  <a:pt x="4139" y="37017"/>
                </a:lnTo>
                <a:lnTo>
                  <a:pt x="14769" y="45585"/>
                </a:lnTo>
                <a:lnTo>
                  <a:pt x="23672" y="47320"/>
                </a:lnTo>
                <a:lnTo>
                  <a:pt x="37044" y="43182"/>
                </a:lnTo>
                <a:lnTo>
                  <a:pt x="45604" y="32554"/>
                </a:lnTo>
                <a:lnTo>
                  <a:pt x="47332" y="23660"/>
                </a:lnTo>
                <a:close/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6726060" y="4312409"/>
            <a:ext cx="41490" cy="0"/>
          </a:xfrm>
          <a:custGeom>
            <a:avLst/>
            <a:gdLst/>
            <a:ahLst/>
            <a:cxnLst/>
            <a:rect l="l" t="t" r="r" b="b"/>
            <a:pathLst>
              <a:path w="41490">
                <a:moveTo>
                  <a:pt x="0" y="0"/>
                </a:moveTo>
                <a:lnTo>
                  <a:pt x="41490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6726060" y="4002248"/>
            <a:ext cx="41490" cy="0"/>
          </a:xfrm>
          <a:custGeom>
            <a:avLst/>
            <a:gdLst/>
            <a:ahLst/>
            <a:cxnLst/>
            <a:rect l="l" t="t" r="r" b="b"/>
            <a:pathLst>
              <a:path w="41490">
                <a:moveTo>
                  <a:pt x="0" y="0"/>
                </a:moveTo>
                <a:lnTo>
                  <a:pt x="41490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6149122" y="4615776"/>
            <a:ext cx="61785" cy="12720"/>
          </a:xfrm>
          <a:custGeom>
            <a:avLst/>
            <a:gdLst/>
            <a:ahLst/>
            <a:cxnLst/>
            <a:rect l="l" t="t" r="r" b="b"/>
            <a:pathLst>
              <a:path w="61785" h="12720">
                <a:moveTo>
                  <a:pt x="61785" y="12720"/>
                </a:moveTo>
                <a:lnTo>
                  <a:pt x="51672" y="5165"/>
                </a:lnTo>
                <a:lnTo>
                  <a:pt x="40238" y="925"/>
                </a:lnTo>
                <a:lnTo>
                  <a:pt x="28227" y="0"/>
                </a:lnTo>
                <a:lnTo>
                  <a:pt x="16380" y="2389"/>
                </a:lnTo>
                <a:lnTo>
                  <a:pt x="5438" y="8094"/>
                </a:lnTo>
                <a:lnTo>
                  <a:pt x="0" y="1272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5759904" y="3631679"/>
            <a:ext cx="72059" cy="72059"/>
          </a:xfrm>
          <a:custGeom>
            <a:avLst/>
            <a:gdLst/>
            <a:ahLst/>
            <a:cxnLst/>
            <a:rect l="l" t="t" r="r" b="b"/>
            <a:pathLst>
              <a:path w="72059" h="72059">
                <a:moveTo>
                  <a:pt x="72059" y="20599"/>
                </a:moveTo>
                <a:lnTo>
                  <a:pt x="51473" y="0"/>
                </a:lnTo>
                <a:lnTo>
                  <a:pt x="0" y="72059"/>
                </a:lnTo>
                <a:lnTo>
                  <a:pt x="72059" y="2059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821674" y="3497835"/>
            <a:ext cx="144145" cy="144132"/>
          </a:xfrm>
          <a:custGeom>
            <a:avLst/>
            <a:gdLst/>
            <a:ahLst/>
            <a:cxnLst/>
            <a:rect l="l" t="t" r="r" b="b"/>
            <a:pathLst>
              <a:path w="144145" h="144132">
                <a:moveTo>
                  <a:pt x="0" y="144132"/>
                </a:moveTo>
                <a:lnTo>
                  <a:pt x="144145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965822" y="3446345"/>
            <a:ext cx="51473" cy="51485"/>
          </a:xfrm>
          <a:custGeom>
            <a:avLst/>
            <a:gdLst/>
            <a:ahLst/>
            <a:cxnLst/>
            <a:rect l="l" t="t" r="r" b="b"/>
            <a:pathLst>
              <a:path w="51473" h="51485">
                <a:moveTo>
                  <a:pt x="0" y="51485"/>
                </a:moveTo>
                <a:lnTo>
                  <a:pt x="51473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6017300" y="3441185"/>
            <a:ext cx="5156" cy="5156"/>
          </a:xfrm>
          <a:custGeom>
            <a:avLst/>
            <a:gdLst/>
            <a:ahLst/>
            <a:cxnLst/>
            <a:rect l="l" t="t" r="r" b="b"/>
            <a:pathLst>
              <a:path w="5156" h="5156">
                <a:moveTo>
                  <a:pt x="0" y="5156"/>
                </a:moveTo>
                <a:lnTo>
                  <a:pt x="5156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6022456" y="3436042"/>
            <a:ext cx="5156" cy="5143"/>
          </a:xfrm>
          <a:custGeom>
            <a:avLst/>
            <a:gdLst/>
            <a:ahLst/>
            <a:cxnLst/>
            <a:rect l="l" t="t" r="r" b="b"/>
            <a:pathLst>
              <a:path w="5156" h="5143">
                <a:moveTo>
                  <a:pt x="0" y="5143"/>
                </a:moveTo>
                <a:lnTo>
                  <a:pt x="5156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6027601" y="3430896"/>
            <a:ext cx="5156" cy="5156"/>
          </a:xfrm>
          <a:custGeom>
            <a:avLst/>
            <a:gdLst/>
            <a:ahLst/>
            <a:cxnLst/>
            <a:rect l="l" t="t" r="r" b="b"/>
            <a:pathLst>
              <a:path w="5156" h="5156">
                <a:moveTo>
                  <a:pt x="0" y="5156"/>
                </a:moveTo>
                <a:lnTo>
                  <a:pt x="5156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6032746" y="3430896"/>
            <a:ext cx="72821" cy="0"/>
          </a:xfrm>
          <a:custGeom>
            <a:avLst/>
            <a:gdLst/>
            <a:ahLst/>
            <a:cxnLst/>
            <a:rect l="l" t="t" r="r" b="b"/>
            <a:pathLst>
              <a:path w="72821">
                <a:moveTo>
                  <a:pt x="0" y="0"/>
                </a:moveTo>
                <a:lnTo>
                  <a:pt x="72821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 flipV="1">
            <a:off x="6105562" y="3385177"/>
            <a:ext cx="618676" cy="45719"/>
          </a:xfrm>
          <a:custGeom>
            <a:avLst/>
            <a:gdLst/>
            <a:ahLst/>
            <a:cxnLst/>
            <a:rect l="l" t="t" r="r" b="b"/>
            <a:pathLst>
              <a:path w="988847">
                <a:moveTo>
                  <a:pt x="0" y="0"/>
                </a:moveTo>
                <a:lnTo>
                  <a:pt x="988847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5743162" y="361127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5743162" y="3611272"/>
            <a:ext cx="873683" cy="0"/>
          </a:xfrm>
          <a:custGeom>
            <a:avLst/>
            <a:gdLst/>
            <a:ahLst/>
            <a:cxnLst/>
            <a:rect l="l" t="t" r="r" b="b"/>
            <a:pathLst>
              <a:path w="873683">
                <a:moveTo>
                  <a:pt x="0" y="0"/>
                </a:moveTo>
                <a:lnTo>
                  <a:pt x="873683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5719500" y="372048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5743162" y="3669007"/>
            <a:ext cx="51473" cy="51473"/>
          </a:xfrm>
          <a:custGeom>
            <a:avLst/>
            <a:gdLst/>
            <a:ahLst/>
            <a:cxnLst/>
            <a:rect l="l" t="t" r="r" b="b"/>
            <a:pathLst>
              <a:path w="51473" h="51473">
                <a:moveTo>
                  <a:pt x="0" y="51473"/>
                </a:moveTo>
                <a:lnTo>
                  <a:pt x="51473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5719491" y="3696820"/>
            <a:ext cx="47332" cy="47320"/>
          </a:xfrm>
          <a:custGeom>
            <a:avLst/>
            <a:gdLst/>
            <a:ahLst/>
            <a:cxnLst/>
            <a:rect l="l" t="t" r="r" b="b"/>
            <a:pathLst>
              <a:path w="47332" h="47320">
                <a:moveTo>
                  <a:pt x="47332" y="23660"/>
                </a:moveTo>
                <a:lnTo>
                  <a:pt x="43202" y="10299"/>
                </a:lnTo>
                <a:lnTo>
                  <a:pt x="32577" y="1732"/>
                </a:lnTo>
                <a:lnTo>
                  <a:pt x="23672" y="0"/>
                </a:lnTo>
                <a:lnTo>
                  <a:pt x="10305" y="4135"/>
                </a:lnTo>
                <a:lnTo>
                  <a:pt x="1735" y="14758"/>
                </a:lnTo>
                <a:lnTo>
                  <a:pt x="0" y="23660"/>
                </a:lnTo>
                <a:lnTo>
                  <a:pt x="4135" y="37023"/>
                </a:lnTo>
                <a:lnTo>
                  <a:pt x="14764" y="45586"/>
                </a:lnTo>
                <a:lnTo>
                  <a:pt x="23672" y="47320"/>
                </a:lnTo>
                <a:lnTo>
                  <a:pt x="37044" y="43186"/>
                </a:lnTo>
                <a:lnTo>
                  <a:pt x="45604" y="32559"/>
                </a:lnTo>
                <a:lnTo>
                  <a:pt x="47332" y="23660"/>
                </a:lnTo>
                <a:close/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5633954" y="3611272"/>
            <a:ext cx="109207" cy="109207"/>
          </a:xfrm>
          <a:custGeom>
            <a:avLst/>
            <a:gdLst/>
            <a:ahLst/>
            <a:cxnLst/>
            <a:rect l="l" t="t" r="r" b="b"/>
            <a:pathLst>
              <a:path w="109207" h="109207">
                <a:moveTo>
                  <a:pt x="109207" y="0"/>
                </a:moveTo>
                <a:lnTo>
                  <a:pt x="94581" y="971"/>
                </a:lnTo>
                <a:lnTo>
                  <a:pt x="80543" y="3800"/>
                </a:lnTo>
                <a:lnTo>
                  <a:pt x="67218" y="8364"/>
                </a:lnTo>
                <a:lnTo>
                  <a:pt x="54732" y="14536"/>
                </a:lnTo>
                <a:lnTo>
                  <a:pt x="43209" y="22192"/>
                </a:lnTo>
                <a:lnTo>
                  <a:pt x="32774" y="31206"/>
                </a:lnTo>
                <a:lnTo>
                  <a:pt x="23553" y="41454"/>
                </a:lnTo>
                <a:lnTo>
                  <a:pt x="15670" y="52810"/>
                </a:lnTo>
                <a:lnTo>
                  <a:pt x="9251" y="65150"/>
                </a:lnTo>
                <a:lnTo>
                  <a:pt x="4420" y="78348"/>
                </a:lnTo>
                <a:lnTo>
                  <a:pt x="1303" y="92280"/>
                </a:lnTo>
                <a:lnTo>
                  <a:pt x="25" y="106820"/>
                </a:lnTo>
                <a:lnTo>
                  <a:pt x="0" y="109207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6616840" y="3611272"/>
            <a:ext cx="109220" cy="109207"/>
          </a:xfrm>
          <a:custGeom>
            <a:avLst/>
            <a:gdLst/>
            <a:ahLst/>
            <a:cxnLst/>
            <a:rect l="l" t="t" r="r" b="b"/>
            <a:pathLst>
              <a:path w="109220" h="109207">
                <a:moveTo>
                  <a:pt x="109220" y="109207"/>
                </a:moveTo>
                <a:lnTo>
                  <a:pt x="108249" y="94584"/>
                </a:lnTo>
                <a:lnTo>
                  <a:pt x="105420" y="80549"/>
                </a:lnTo>
                <a:lnTo>
                  <a:pt x="100858" y="67226"/>
                </a:lnTo>
                <a:lnTo>
                  <a:pt x="94687" y="54740"/>
                </a:lnTo>
                <a:lnTo>
                  <a:pt x="87033" y="43217"/>
                </a:lnTo>
                <a:lnTo>
                  <a:pt x="78020" y="32782"/>
                </a:lnTo>
                <a:lnTo>
                  <a:pt x="67773" y="23560"/>
                </a:lnTo>
                <a:lnTo>
                  <a:pt x="56416" y="15677"/>
                </a:lnTo>
                <a:lnTo>
                  <a:pt x="44076" y="9256"/>
                </a:lnTo>
                <a:lnTo>
                  <a:pt x="30876" y="4424"/>
                </a:lnTo>
                <a:lnTo>
                  <a:pt x="16942" y="1305"/>
                </a:lnTo>
                <a:lnTo>
                  <a:pt x="2398" y="25"/>
                </a:lnTo>
                <a:lnTo>
                  <a:pt x="0" y="0"/>
                </a:lnTo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6593173" y="3696820"/>
            <a:ext cx="47332" cy="47320"/>
          </a:xfrm>
          <a:custGeom>
            <a:avLst/>
            <a:gdLst/>
            <a:ahLst/>
            <a:cxnLst/>
            <a:rect l="l" t="t" r="r" b="b"/>
            <a:pathLst>
              <a:path w="47332" h="47320">
                <a:moveTo>
                  <a:pt x="47332" y="23660"/>
                </a:moveTo>
                <a:lnTo>
                  <a:pt x="43202" y="10299"/>
                </a:lnTo>
                <a:lnTo>
                  <a:pt x="32577" y="1732"/>
                </a:lnTo>
                <a:lnTo>
                  <a:pt x="23672" y="0"/>
                </a:lnTo>
                <a:lnTo>
                  <a:pt x="10311" y="4135"/>
                </a:lnTo>
                <a:lnTo>
                  <a:pt x="1736" y="14758"/>
                </a:lnTo>
                <a:lnTo>
                  <a:pt x="0" y="23660"/>
                </a:lnTo>
                <a:lnTo>
                  <a:pt x="4139" y="37023"/>
                </a:lnTo>
                <a:lnTo>
                  <a:pt x="14769" y="45586"/>
                </a:lnTo>
                <a:lnTo>
                  <a:pt x="23672" y="47320"/>
                </a:lnTo>
                <a:lnTo>
                  <a:pt x="37044" y="43186"/>
                </a:lnTo>
                <a:lnTo>
                  <a:pt x="45604" y="32559"/>
                </a:lnTo>
                <a:lnTo>
                  <a:pt x="47332" y="23660"/>
                </a:lnTo>
                <a:close/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379129" y="45941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087900" y="47033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906979" y="3884291"/>
            <a:ext cx="546049" cy="546074"/>
          </a:xfrm>
          <a:custGeom>
            <a:avLst/>
            <a:gdLst/>
            <a:ahLst/>
            <a:cxnLst/>
            <a:rect l="l" t="t" r="r" b="b"/>
            <a:pathLst>
              <a:path w="546049" h="546074">
                <a:moveTo>
                  <a:pt x="546049" y="273037"/>
                </a:moveTo>
                <a:lnTo>
                  <a:pt x="545144" y="250644"/>
                </a:lnTo>
                <a:lnTo>
                  <a:pt x="542476" y="228750"/>
                </a:lnTo>
                <a:lnTo>
                  <a:pt x="538115" y="207425"/>
                </a:lnTo>
                <a:lnTo>
                  <a:pt x="532131" y="186739"/>
                </a:lnTo>
                <a:lnTo>
                  <a:pt x="524595" y="166761"/>
                </a:lnTo>
                <a:lnTo>
                  <a:pt x="515577" y="147564"/>
                </a:lnTo>
                <a:lnTo>
                  <a:pt x="505147" y="129216"/>
                </a:lnTo>
                <a:lnTo>
                  <a:pt x="493375" y="111788"/>
                </a:lnTo>
                <a:lnTo>
                  <a:pt x="480332" y="95350"/>
                </a:lnTo>
                <a:lnTo>
                  <a:pt x="466088" y="79973"/>
                </a:lnTo>
                <a:lnTo>
                  <a:pt x="450713" y="65727"/>
                </a:lnTo>
                <a:lnTo>
                  <a:pt x="434277" y="52682"/>
                </a:lnTo>
                <a:lnTo>
                  <a:pt x="416851" y="40908"/>
                </a:lnTo>
                <a:lnTo>
                  <a:pt x="398504" y="30477"/>
                </a:lnTo>
                <a:lnTo>
                  <a:pt x="379308" y="21457"/>
                </a:lnTo>
                <a:lnTo>
                  <a:pt x="359332" y="13920"/>
                </a:lnTo>
                <a:lnTo>
                  <a:pt x="338647" y="7935"/>
                </a:lnTo>
                <a:lnTo>
                  <a:pt x="317322" y="3573"/>
                </a:lnTo>
                <a:lnTo>
                  <a:pt x="295429" y="905"/>
                </a:lnTo>
                <a:lnTo>
                  <a:pt x="273037" y="0"/>
                </a:lnTo>
                <a:lnTo>
                  <a:pt x="250643" y="905"/>
                </a:lnTo>
                <a:lnTo>
                  <a:pt x="228747" y="3573"/>
                </a:lnTo>
                <a:lnTo>
                  <a:pt x="207421" y="7935"/>
                </a:lnTo>
                <a:lnTo>
                  <a:pt x="186734" y="13920"/>
                </a:lnTo>
                <a:lnTo>
                  <a:pt x="166756" y="21457"/>
                </a:lnTo>
                <a:lnTo>
                  <a:pt x="147558" y="30477"/>
                </a:lnTo>
                <a:lnTo>
                  <a:pt x="129210" y="40908"/>
                </a:lnTo>
                <a:lnTo>
                  <a:pt x="111782" y="52682"/>
                </a:lnTo>
                <a:lnTo>
                  <a:pt x="95345" y="65727"/>
                </a:lnTo>
                <a:lnTo>
                  <a:pt x="79968" y="79973"/>
                </a:lnTo>
                <a:lnTo>
                  <a:pt x="65723" y="95350"/>
                </a:lnTo>
                <a:lnTo>
                  <a:pt x="52678" y="111788"/>
                </a:lnTo>
                <a:lnTo>
                  <a:pt x="40905" y="129216"/>
                </a:lnTo>
                <a:lnTo>
                  <a:pt x="30474" y="147564"/>
                </a:lnTo>
                <a:lnTo>
                  <a:pt x="21455" y="166761"/>
                </a:lnTo>
                <a:lnTo>
                  <a:pt x="13919" y="186739"/>
                </a:lnTo>
                <a:lnTo>
                  <a:pt x="7934" y="207425"/>
                </a:lnTo>
                <a:lnTo>
                  <a:pt x="3573" y="228750"/>
                </a:lnTo>
                <a:lnTo>
                  <a:pt x="905" y="250644"/>
                </a:lnTo>
                <a:lnTo>
                  <a:pt x="0" y="273037"/>
                </a:lnTo>
                <a:lnTo>
                  <a:pt x="905" y="295429"/>
                </a:lnTo>
                <a:lnTo>
                  <a:pt x="3573" y="317323"/>
                </a:lnTo>
                <a:lnTo>
                  <a:pt x="7934" y="338648"/>
                </a:lnTo>
                <a:lnTo>
                  <a:pt x="13919" y="359335"/>
                </a:lnTo>
                <a:lnTo>
                  <a:pt x="21455" y="379312"/>
                </a:lnTo>
                <a:lnTo>
                  <a:pt x="30474" y="398510"/>
                </a:lnTo>
                <a:lnTo>
                  <a:pt x="40905" y="416858"/>
                </a:lnTo>
                <a:lnTo>
                  <a:pt x="52678" y="434286"/>
                </a:lnTo>
                <a:lnTo>
                  <a:pt x="65723" y="450724"/>
                </a:lnTo>
                <a:lnTo>
                  <a:pt x="79968" y="466101"/>
                </a:lnTo>
                <a:lnTo>
                  <a:pt x="95345" y="480347"/>
                </a:lnTo>
                <a:lnTo>
                  <a:pt x="111782" y="493392"/>
                </a:lnTo>
                <a:lnTo>
                  <a:pt x="129210" y="505165"/>
                </a:lnTo>
                <a:lnTo>
                  <a:pt x="147558" y="515597"/>
                </a:lnTo>
                <a:lnTo>
                  <a:pt x="166756" y="524616"/>
                </a:lnTo>
                <a:lnTo>
                  <a:pt x="186734" y="532154"/>
                </a:lnTo>
                <a:lnTo>
                  <a:pt x="207421" y="538138"/>
                </a:lnTo>
                <a:lnTo>
                  <a:pt x="228747" y="542500"/>
                </a:lnTo>
                <a:lnTo>
                  <a:pt x="250643" y="545169"/>
                </a:lnTo>
                <a:lnTo>
                  <a:pt x="273037" y="546074"/>
                </a:lnTo>
                <a:lnTo>
                  <a:pt x="295429" y="545169"/>
                </a:lnTo>
                <a:lnTo>
                  <a:pt x="317322" y="542500"/>
                </a:lnTo>
                <a:lnTo>
                  <a:pt x="338647" y="538138"/>
                </a:lnTo>
                <a:lnTo>
                  <a:pt x="359332" y="532154"/>
                </a:lnTo>
                <a:lnTo>
                  <a:pt x="379308" y="524616"/>
                </a:lnTo>
                <a:lnTo>
                  <a:pt x="398504" y="515597"/>
                </a:lnTo>
                <a:lnTo>
                  <a:pt x="416851" y="505165"/>
                </a:lnTo>
                <a:lnTo>
                  <a:pt x="434277" y="493392"/>
                </a:lnTo>
                <a:lnTo>
                  <a:pt x="450713" y="480347"/>
                </a:lnTo>
                <a:lnTo>
                  <a:pt x="466088" y="466101"/>
                </a:lnTo>
                <a:lnTo>
                  <a:pt x="480332" y="450724"/>
                </a:lnTo>
                <a:lnTo>
                  <a:pt x="493375" y="434286"/>
                </a:lnTo>
                <a:lnTo>
                  <a:pt x="505147" y="416858"/>
                </a:lnTo>
                <a:lnTo>
                  <a:pt x="515577" y="398510"/>
                </a:lnTo>
                <a:lnTo>
                  <a:pt x="524595" y="379312"/>
                </a:lnTo>
                <a:lnTo>
                  <a:pt x="532131" y="359335"/>
                </a:lnTo>
                <a:lnTo>
                  <a:pt x="538115" y="338648"/>
                </a:lnTo>
                <a:lnTo>
                  <a:pt x="542476" y="317323"/>
                </a:lnTo>
                <a:lnTo>
                  <a:pt x="545144" y="295429"/>
                </a:lnTo>
                <a:lnTo>
                  <a:pt x="546049" y="273037"/>
                </a:lnTo>
                <a:close/>
              </a:path>
            </a:pathLst>
          </a:custGeom>
          <a:ln w="835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6616844" y="495821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633956" y="45941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726060" y="45941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6726060" y="52494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6112623" y="3246114"/>
            <a:ext cx="1020206" cy="3041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60"/>
              </a:lnSpc>
              <a:spcBef>
                <a:spcPts val="73"/>
              </a:spcBef>
            </a:pP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sz="600" spc="-36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es-ES"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RIFICIOS</a:t>
            </a:r>
            <a:r>
              <a:rPr sz="600" spc="-2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Ø6.5</a:t>
            </a:r>
            <a:endParaRPr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5992568" y="4773429"/>
            <a:ext cx="314745" cy="1967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60"/>
              </a:lnSpc>
              <a:spcBef>
                <a:spcPts val="73"/>
              </a:spcBef>
            </a:pPr>
            <a:r>
              <a:rPr sz="135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120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5992568" y="5064657"/>
            <a:ext cx="314745" cy="1967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60"/>
              </a:lnSpc>
              <a:spcBef>
                <a:spcPts val="73"/>
              </a:spcBef>
            </a:pPr>
            <a:r>
              <a:rPr sz="135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150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 rot="16200000">
            <a:off x="0" y="2577589"/>
            <a:ext cx="1049930" cy="190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0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Automotive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 rot="16200000">
            <a:off x="4865238" y="4107525"/>
            <a:ext cx="589382" cy="1854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60"/>
              </a:lnSpc>
              <a:spcBef>
                <a:spcPts val="73"/>
              </a:spcBef>
            </a:pPr>
            <a:r>
              <a:rPr sz="135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150</a:t>
            </a: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667"/>
              </a:spcBef>
            </a:pPr>
            <a:r>
              <a:rPr sz="135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120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 rot="16200000">
            <a:off x="5032177" y="1927482"/>
            <a:ext cx="364711" cy="1854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60"/>
              </a:lnSpc>
              <a:spcBef>
                <a:spcPts val="73"/>
              </a:spcBef>
            </a:pPr>
            <a:r>
              <a:rPr sz="135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151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244374" y="4703385"/>
            <a:ext cx="372470" cy="3276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5743162" y="4703385"/>
            <a:ext cx="365188" cy="3276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5015089" y="4703385"/>
            <a:ext cx="618867" cy="6188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5633956" y="4703385"/>
            <a:ext cx="36402" cy="6188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6726060" y="3720480"/>
            <a:ext cx="41490" cy="2817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6726060" y="4002248"/>
            <a:ext cx="41490" cy="3101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6726060" y="4312409"/>
            <a:ext cx="41490" cy="2817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5306311" y="3720480"/>
            <a:ext cx="327644" cy="8736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5633956" y="1868691"/>
            <a:ext cx="76066" cy="1834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5710022" y="1868691"/>
            <a:ext cx="65123" cy="6603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5775145" y="1868691"/>
            <a:ext cx="809726" cy="6603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6584872" y="1868691"/>
            <a:ext cx="64357" cy="6603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6649229" y="1868691"/>
            <a:ext cx="76831" cy="1834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6726060" y="1868691"/>
            <a:ext cx="41501" cy="1834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5633956" y="2052165"/>
            <a:ext cx="76066" cy="3858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6649229" y="2052165"/>
            <a:ext cx="76831" cy="3858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6726060" y="2052165"/>
            <a:ext cx="41501" cy="3858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6649229" y="2438046"/>
            <a:ext cx="76831" cy="91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16"/>
              </a:spcBef>
            </a:pPr>
            <a:endParaRPr sz="700"/>
          </a:p>
        </p:txBody>
      </p:sp>
      <p:sp>
        <p:nvSpPr>
          <p:cNvPr id="10" name="object 10"/>
          <p:cNvSpPr txBox="1"/>
          <p:nvPr/>
        </p:nvSpPr>
        <p:spPr>
          <a:xfrm>
            <a:off x="6726060" y="2438046"/>
            <a:ext cx="41501" cy="1055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00"/>
              </a:lnSpc>
              <a:spcBef>
                <a:spcPts val="31"/>
              </a:spcBef>
            </a:pPr>
            <a:endParaRPr sz="800"/>
          </a:p>
        </p:txBody>
      </p:sp>
      <p:sp>
        <p:nvSpPr>
          <p:cNvPr id="9" name="object 9"/>
          <p:cNvSpPr txBox="1"/>
          <p:nvPr/>
        </p:nvSpPr>
        <p:spPr>
          <a:xfrm>
            <a:off x="5633956" y="2438046"/>
            <a:ext cx="76066" cy="91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16"/>
              </a:spcBef>
            </a:pPr>
            <a:endParaRPr sz="700"/>
          </a:p>
        </p:txBody>
      </p:sp>
      <p:sp>
        <p:nvSpPr>
          <p:cNvPr id="7" name="object 7"/>
          <p:cNvSpPr txBox="1"/>
          <p:nvPr/>
        </p:nvSpPr>
        <p:spPr>
          <a:xfrm>
            <a:off x="0" y="1782051"/>
            <a:ext cx="353644" cy="178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0" y="3564051"/>
            <a:ext cx="353644" cy="178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0" y="7128052"/>
            <a:ext cx="353644" cy="1781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0" y="8910046"/>
            <a:ext cx="353644" cy="17819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pic>
        <p:nvPicPr>
          <p:cNvPr id="277" name="Imagen 27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45" y="164439"/>
            <a:ext cx="2458529" cy="1121205"/>
          </a:xfrm>
          <a:prstGeom prst="rect">
            <a:avLst/>
          </a:prstGeom>
        </p:spPr>
      </p:pic>
      <p:sp>
        <p:nvSpPr>
          <p:cNvPr id="278" name="CuadroTexto 277"/>
          <p:cNvSpPr txBox="1"/>
          <p:nvPr/>
        </p:nvSpPr>
        <p:spPr>
          <a:xfrm>
            <a:off x="3003223" y="317500"/>
            <a:ext cx="3372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Balizas LED Fijas </a:t>
            </a:r>
          </a:p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Serie U</a:t>
            </a:r>
            <a:endParaRPr lang="es-ES" sz="2000" b="1" dirty="0">
              <a:latin typeface="+mj-lt"/>
              <a:cs typeface="Aharoni" panose="02010803020104030203" pitchFamily="2" charset="-79"/>
            </a:endParaRPr>
          </a:p>
        </p:txBody>
      </p:sp>
      <p:sp>
        <p:nvSpPr>
          <p:cNvPr id="282" name="CuadroTexto 281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4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283" name="Imagen 28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  <p:sp>
        <p:nvSpPr>
          <p:cNvPr id="285" name="CuadroTexto 284"/>
          <p:cNvSpPr txBox="1"/>
          <p:nvPr/>
        </p:nvSpPr>
        <p:spPr>
          <a:xfrm>
            <a:off x="524964" y="3861364"/>
            <a:ext cx="4295359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Arial   "/>
                <a:cs typeface="Arial" panose="020B0604020202020204" pitchFamily="34" charset="0"/>
              </a:rPr>
              <a:t>Indicadores de </a:t>
            </a:r>
            <a:r>
              <a:rPr lang="es-ES" sz="1100" dirty="0" smtClean="0">
                <a:latin typeface="Arial   "/>
                <a:cs typeface="Arial" panose="020B0604020202020204" pitchFamily="34" charset="0"/>
              </a:rPr>
              <a:t>estado unidireccionales </a:t>
            </a:r>
            <a:r>
              <a:rPr lang="es-ES" sz="1100" dirty="0" smtClean="0">
                <a:latin typeface="Arial   "/>
                <a:cs typeface="Arial" panose="020B0604020202020204" pitchFamily="34" charset="0"/>
              </a:rPr>
              <a:t>LED fijos. Ampliamente configurable, consta de una base robusta negra de policarbonato y una tapa con lente de policarbonato de </a:t>
            </a:r>
            <a:r>
              <a:rPr lang="es-ES" sz="1100" dirty="0" smtClean="0">
                <a:latin typeface="Arial   "/>
                <a:cs typeface="Arial" panose="020B0604020202020204" pitchFamily="34" charset="0"/>
              </a:rPr>
              <a:t>color neutro.</a:t>
            </a:r>
            <a:endParaRPr lang="es-ES" sz="1100" dirty="0" smtClean="0">
              <a:latin typeface="Arial   "/>
              <a:cs typeface="Arial" panose="020B0604020202020204" pitchFamily="34" charset="0"/>
            </a:endParaRPr>
          </a:p>
          <a:p>
            <a:pPr algn="just"/>
            <a:endParaRPr lang="es-ES" sz="1100" dirty="0">
              <a:latin typeface="Arial   "/>
              <a:cs typeface="Arial" panose="020B0604020202020204" pitchFamily="34" charset="0"/>
            </a:endParaRPr>
          </a:p>
          <a:p>
            <a:pPr algn="just"/>
            <a:r>
              <a:rPr lang="es-ES" sz="1100" dirty="0" smtClean="0">
                <a:latin typeface="Arial   "/>
                <a:cs typeface="Arial" panose="020B0604020202020204" pitchFamily="34" charset="0"/>
              </a:rPr>
              <a:t>La combinación de </a:t>
            </a:r>
            <a:r>
              <a:rPr lang="es-ES" sz="1100" dirty="0" err="1" smtClean="0">
                <a:latin typeface="Arial   "/>
                <a:cs typeface="Arial" panose="020B0604020202020204" pitchFamily="34" charset="0"/>
              </a:rPr>
              <a:t>LEDs</a:t>
            </a:r>
            <a:r>
              <a:rPr lang="es-ES" sz="1100" dirty="0" smtClean="0">
                <a:latin typeface="Arial   "/>
                <a:cs typeface="Arial" panose="020B0604020202020204" pitchFamily="34" charset="0"/>
              </a:rPr>
              <a:t> y lentes transparentes elimina </a:t>
            </a:r>
            <a:r>
              <a:rPr lang="es-ES" sz="1100" dirty="0" smtClean="0">
                <a:latin typeface="Arial   "/>
                <a:cs typeface="Arial" panose="020B0604020202020204" pitchFamily="34" charset="0"/>
              </a:rPr>
              <a:t>el problema de </a:t>
            </a:r>
            <a:r>
              <a:rPr lang="es-ES" sz="1100" dirty="0" smtClean="0">
                <a:latin typeface="Arial   "/>
                <a:cs typeface="Arial" panose="020B0604020202020204" pitchFamily="34" charset="0"/>
              </a:rPr>
              <a:t>los</a:t>
            </a:r>
            <a:r>
              <a:rPr lang="es-ES" sz="1100" dirty="0">
                <a:latin typeface="Arial   "/>
                <a:cs typeface="Arial" panose="020B0604020202020204" pitchFamily="34" charset="0"/>
              </a:rPr>
              <a:t> </a:t>
            </a:r>
            <a:r>
              <a:rPr lang="es-ES" sz="1100" dirty="0" smtClean="0">
                <a:latin typeface="Arial   "/>
                <a:cs typeface="Arial" panose="020B0604020202020204" pitchFamily="34" charset="0"/>
              </a:rPr>
              <a:t>indicadores que parecen estar “ENCENDIDOS” cuando están recibiendo la incidencia de </a:t>
            </a:r>
            <a:r>
              <a:rPr lang="es-ES" sz="1100" dirty="0" smtClean="0">
                <a:latin typeface="Arial   "/>
                <a:cs typeface="Arial" panose="020B0604020202020204" pitchFamily="34" charset="0"/>
              </a:rPr>
              <a:t>la luz solar directa.</a:t>
            </a:r>
          </a:p>
          <a:p>
            <a:pPr algn="just"/>
            <a:endParaRPr lang="es-ES" sz="1100" dirty="0">
              <a:latin typeface="Arial   "/>
              <a:cs typeface="Arial" panose="020B0604020202020204" pitchFamily="34" charset="0"/>
            </a:endParaRP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Se pueden combinar varias unidades de las series T, U, V y W,  incluyendo los indicadores acústicos IAS-T e ISB, para proporcionar un sistema de señalización integrado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1100" dirty="0" smtClean="0">
              <a:latin typeface="Arial   "/>
              <a:cs typeface="Arial" panose="020B0604020202020204" pitchFamily="34" charset="0"/>
            </a:endParaRPr>
          </a:p>
        </p:txBody>
      </p:sp>
      <p:sp>
        <p:nvSpPr>
          <p:cNvPr id="286" name="Rectángulo 285"/>
          <p:cNvSpPr/>
          <p:nvPr/>
        </p:nvSpPr>
        <p:spPr>
          <a:xfrm>
            <a:off x="533400" y="5803900"/>
            <a:ext cx="66705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La tapa está fijada a la base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por medio de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una junta y tres tornillos. El montaje a paneles, paredes o soportes se realiza por medio de cuatro orificios de montaje externos.</a:t>
            </a:r>
          </a:p>
          <a:p>
            <a:pPr algn="just"/>
            <a:endParaRPr lang="es-E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Se suministra una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prensaestopa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de compresión y un respiradero anti-condensación.</a:t>
            </a:r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87" name="Tabla 2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52573"/>
              </p:ext>
            </p:extLst>
          </p:nvPr>
        </p:nvGraphicFramePr>
        <p:xfrm>
          <a:off x="520700" y="6565900"/>
          <a:ext cx="6527801" cy="3487546"/>
        </p:xfrm>
        <a:graphic>
          <a:graphicData uri="http://schemas.openxmlformats.org/drawingml/2006/table">
            <a:tbl>
              <a:tblPr/>
              <a:tblGrid>
                <a:gridCol w="1849685"/>
                <a:gridCol w="680866"/>
                <a:gridCol w="1157472"/>
                <a:gridCol w="1353221"/>
                <a:gridCol w="1486557"/>
              </a:tblGrid>
              <a:tr h="17029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15" marR="8515" marT="8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SBU/UC/24/LED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SBU/AC/115/LED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SBU/AC/230/LED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3733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8515" marR="8515" marT="8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24Vuc (ac o dc)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115Vac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230Vac 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733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8515" marR="8515" marT="8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20.4Vuc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97.7Vac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195.5Vuc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733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8515" marR="8515" marT="8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27.6Vuc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132Vac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264.5Vac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733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</a:t>
                      </a:r>
                    </a:p>
                  </a:txBody>
                  <a:tcPr marL="8515" marR="8515" marT="8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178mA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74mA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34mA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733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máximo</a:t>
                      </a:r>
                    </a:p>
                  </a:txBody>
                  <a:tcPr marL="8515" marR="8515" marT="8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219mA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155mA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55mA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733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de destello</a:t>
                      </a:r>
                    </a:p>
                  </a:txBody>
                  <a:tcPr marL="8515" marR="8515" marT="8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Fuente de luz no intermitente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029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Intensidad Luminosa</a:t>
                      </a:r>
                    </a:p>
                  </a:txBody>
                  <a:tcPr marL="8515" marR="8515" marT="8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cd / 30 grados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029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15" marR="8515" marT="8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Ámbar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 cd / 17 grados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029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15" marR="8515" marT="8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 cd / 25 grados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029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15" marR="8515" marT="8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Azul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 cd / 15 grados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029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15" marR="8515" marT="8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Transparente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965 cd / 13 grados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029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Ángulo máxima difusión</a:t>
                      </a:r>
                    </a:p>
                  </a:txBody>
                  <a:tcPr marL="8515" marR="8515" marT="8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el eje de la cara frontal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8805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del fusible recomendado</a:t>
                      </a:r>
                    </a:p>
                  </a:txBody>
                  <a:tcPr marL="8515" marR="8515" marT="8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T1A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T1A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T1A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733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protección IEC</a:t>
                      </a:r>
                    </a:p>
                  </a:txBody>
                  <a:tcPr marL="8515" marR="8515" marT="8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IP65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029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8515" marR="8515" marT="8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a +55ºC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029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</a:t>
                      </a:r>
                    </a:p>
                  </a:txBody>
                  <a:tcPr marL="8515" marR="8515" marT="8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674g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887g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887g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9B26F24-B972-4F23-B643-9CF891F256BF}"/>
</file>

<file path=customXml/itemProps2.xml><?xml version="1.0" encoding="utf-8"?>
<ds:datastoreItem xmlns:ds="http://schemas.openxmlformats.org/officeDocument/2006/customXml" ds:itemID="{1396797E-58B8-4471-A912-BD09AD258A12}"/>
</file>

<file path=customXml/itemProps3.xml><?xml version="1.0" encoding="utf-8"?>
<ds:datastoreItem xmlns:ds="http://schemas.openxmlformats.org/officeDocument/2006/customXml" ds:itemID="{F050D2D3-CA93-490E-A0F1-FDC9DACC3AB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305</Words>
  <Application>Microsoft Office PowerPoint</Application>
  <PresentationFormat>Personalizado</PresentationFormat>
  <Paragraphs>76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Aharoni</vt:lpstr>
      <vt:lpstr>Arial</vt:lpstr>
      <vt:lpstr>Arial   </vt:lpstr>
      <vt:lpstr>Calibri</vt:lpstr>
      <vt:lpstr>Tahoma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6</cp:revision>
  <cp:lastPrinted>2015-04-20T13:10:13Z</cp:lastPrinted>
  <dcterms:modified xsi:type="dcterms:W3CDTF">2015-04-27T07:35:59Z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