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781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BE5EE208-41EB-4057-B4BE-6A81D474EE0A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053" y="4777636"/>
            <a:ext cx="5437570" cy="390817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781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6856DABD-9C1A-4A52-AC75-2AFBF889F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6DABD-9C1A-4A52-AC75-2AFBF889F20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20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238"/>
          <p:cNvSpPr/>
          <p:nvPr/>
        </p:nvSpPr>
        <p:spPr>
          <a:xfrm>
            <a:off x="982561" y="1440003"/>
            <a:ext cx="1573438" cy="3238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62677" y="404136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526736" y="4118235"/>
            <a:ext cx="0" cy="257517"/>
          </a:xfrm>
          <a:custGeom>
            <a:avLst/>
            <a:gdLst/>
            <a:ahLst/>
            <a:cxnLst/>
            <a:rect l="l" t="t" r="r" b="b"/>
            <a:pathLst>
              <a:path h="257517">
                <a:moveTo>
                  <a:pt x="0" y="0"/>
                </a:moveTo>
                <a:lnTo>
                  <a:pt x="0" y="257517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13925" y="404136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62677" y="445261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513925" y="4375746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62677" y="2867828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26736" y="2944698"/>
            <a:ext cx="0" cy="304914"/>
          </a:xfrm>
          <a:custGeom>
            <a:avLst/>
            <a:gdLst/>
            <a:ahLst/>
            <a:cxnLst/>
            <a:rect l="l" t="t" r="r" b="b"/>
            <a:pathLst>
              <a:path h="304914">
                <a:moveTo>
                  <a:pt x="0" y="0"/>
                </a:moveTo>
                <a:lnTo>
                  <a:pt x="0" y="30491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13925" y="2867825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62677" y="3326481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13925" y="324961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56303" y="5266790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20357" y="5016959"/>
            <a:ext cx="0" cy="172961"/>
          </a:xfrm>
          <a:custGeom>
            <a:avLst/>
            <a:gdLst/>
            <a:ahLst/>
            <a:cxnLst/>
            <a:rect l="l" t="t" r="r" b="b"/>
            <a:pathLst>
              <a:path h="172961">
                <a:moveTo>
                  <a:pt x="0" y="172961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07545" y="518992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56303" y="4940095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07545" y="494009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05388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82257" y="5583875"/>
            <a:ext cx="172961" cy="0"/>
          </a:xfrm>
          <a:custGeom>
            <a:avLst/>
            <a:gdLst/>
            <a:ahLst/>
            <a:cxnLst/>
            <a:rect l="l" t="t" r="r" b="b"/>
            <a:pathLst>
              <a:path w="172961">
                <a:moveTo>
                  <a:pt x="0" y="0"/>
                </a:moveTo>
                <a:lnTo>
                  <a:pt x="17296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05384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0"/>
                </a:moveTo>
                <a:lnTo>
                  <a:pt x="0" y="12814"/>
                </a:lnTo>
                <a:lnTo>
                  <a:pt x="76873" y="25628"/>
                </a:lnTo>
                <a:lnTo>
                  <a:pt x="76873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32081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5212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0" y="0"/>
                </a:moveTo>
                <a:lnTo>
                  <a:pt x="0" y="25628"/>
                </a:lnTo>
                <a:lnTo>
                  <a:pt x="76873" y="12814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68734" y="526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68734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05388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132081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18910" y="4853621"/>
            <a:ext cx="499643" cy="499643"/>
          </a:xfrm>
          <a:custGeom>
            <a:avLst/>
            <a:gdLst/>
            <a:ahLst/>
            <a:cxnLst/>
            <a:rect l="l" t="t" r="r" b="b"/>
            <a:pathLst>
              <a:path w="499643" h="499643">
                <a:moveTo>
                  <a:pt x="0" y="249821"/>
                </a:moveTo>
                <a:lnTo>
                  <a:pt x="828" y="229332"/>
                </a:lnTo>
                <a:lnTo>
                  <a:pt x="3269" y="209299"/>
                </a:lnTo>
                <a:lnTo>
                  <a:pt x="7260" y="189786"/>
                </a:lnTo>
                <a:lnTo>
                  <a:pt x="12736" y="170858"/>
                </a:lnTo>
                <a:lnTo>
                  <a:pt x="19632" y="152579"/>
                </a:lnTo>
                <a:lnTo>
                  <a:pt x="27884" y="135014"/>
                </a:lnTo>
                <a:lnTo>
                  <a:pt x="37429" y="118226"/>
                </a:lnTo>
                <a:lnTo>
                  <a:pt x="48201" y="102280"/>
                </a:lnTo>
                <a:lnTo>
                  <a:pt x="60136" y="87240"/>
                </a:lnTo>
                <a:lnTo>
                  <a:pt x="73171" y="73171"/>
                </a:lnTo>
                <a:lnTo>
                  <a:pt x="87240" y="60136"/>
                </a:lnTo>
                <a:lnTo>
                  <a:pt x="102280" y="48201"/>
                </a:lnTo>
                <a:lnTo>
                  <a:pt x="118226" y="37429"/>
                </a:lnTo>
                <a:lnTo>
                  <a:pt x="135014" y="27884"/>
                </a:lnTo>
                <a:lnTo>
                  <a:pt x="152579" y="19632"/>
                </a:lnTo>
                <a:lnTo>
                  <a:pt x="170858" y="12736"/>
                </a:lnTo>
                <a:lnTo>
                  <a:pt x="189786" y="7260"/>
                </a:lnTo>
                <a:lnTo>
                  <a:pt x="209299" y="3269"/>
                </a:lnTo>
                <a:lnTo>
                  <a:pt x="229332" y="828"/>
                </a:lnTo>
                <a:lnTo>
                  <a:pt x="249821" y="0"/>
                </a:lnTo>
                <a:lnTo>
                  <a:pt x="270310" y="828"/>
                </a:lnTo>
                <a:lnTo>
                  <a:pt x="290344" y="3269"/>
                </a:lnTo>
                <a:lnTo>
                  <a:pt x="309856" y="7260"/>
                </a:lnTo>
                <a:lnTo>
                  <a:pt x="328784" y="12736"/>
                </a:lnTo>
                <a:lnTo>
                  <a:pt x="347063" y="19632"/>
                </a:lnTo>
                <a:lnTo>
                  <a:pt x="364629" y="27884"/>
                </a:lnTo>
                <a:lnTo>
                  <a:pt x="381417" y="37429"/>
                </a:lnTo>
                <a:lnTo>
                  <a:pt x="397363" y="48201"/>
                </a:lnTo>
                <a:lnTo>
                  <a:pt x="412403" y="60136"/>
                </a:lnTo>
                <a:lnTo>
                  <a:pt x="426472" y="73171"/>
                </a:lnTo>
                <a:lnTo>
                  <a:pt x="439506" y="87240"/>
                </a:lnTo>
                <a:lnTo>
                  <a:pt x="451442" y="102280"/>
                </a:lnTo>
                <a:lnTo>
                  <a:pt x="462214" y="118226"/>
                </a:lnTo>
                <a:lnTo>
                  <a:pt x="471758" y="135014"/>
                </a:lnTo>
                <a:lnTo>
                  <a:pt x="480011" y="152579"/>
                </a:lnTo>
                <a:lnTo>
                  <a:pt x="486907" y="170858"/>
                </a:lnTo>
                <a:lnTo>
                  <a:pt x="492382" y="189786"/>
                </a:lnTo>
                <a:lnTo>
                  <a:pt x="496373" y="209299"/>
                </a:lnTo>
                <a:lnTo>
                  <a:pt x="498815" y="229332"/>
                </a:lnTo>
                <a:lnTo>
                  <a:pt x="499643" y="249821"/>
                </a:lnTo>
                <a:lnTo>
                  <a:pt x="498815" y="270310"/>
                </a:lnTo>
                <a:lnTo>
                  <a:pt x="496373" y="290344"/>
                </a:lnTo>
                <a:lnTo>
                  <a:pt x="492382" y="309856"/>
                </a:lnTo>
                <a:lnTo>
                  <a:pt x="486907" y="328784"/>
                </a:lnTo>
                <a:lnTo>
                  <a:pt x="480011" y="347063"/>
                </a:lnTo>
                <a:lnTo>
                  <a:pt x="471758" y="364629"/>
                </a:lnTo>
                <a:lnTo>
                  <a:pt x="462214" y="381417"/>
                </a:lnTo>
                <a:lnTo>
                  <a:pt x="451442" y="397363"/>
                </a:lnTo>
                <a:lnTo>
                  <a:pt x="439506" y="412403"/>
                </a:lnTo>
                <a:lnTo>
                  <a:pt x="426472" y="426472"/>
                </a:lnTo>
                <a:lnTo>
                  <a:pt x="412403" y="439506"/>
                </a:lnTo>
                <a:lnTo>
                  <a:pt x="397363" y="451442"/>
                </a:lnTo>
                <a:lnTo>
                  <a:pt x="381417" y="462214"/>
                </a:lnTo>
                <a:lnTo>
                  <a:pt x="364629" y="471758"/>
                </a:lnTo>
                <a:lnTo>
                  <a:pt x="347063" y="480011"/>
                </a:lnTo>
                <a:lnTo>
                  <a:pt x="328784" y="486907"/>
                </a:lnTo>
                <a:lnTo>
                  <a:pt x="309856" y="492382"/>
                </a:lnTo>
                <a:lnTo>
                  <a:pt x="290344" y="496373"/>
                </a:lnTo>
                <a:lnTo>
                  <a:pt x="270310" y="498815"/>
                </a:lnTo>
                <a:lnTo>
                  <a:pt x="249821" y="499643"/>
                </a:lnTo>
                <a:lnTo>
                  <a:pt x="229332" y="498815"/>
                </a:lnTo>
                <a:lnTo>
                  <a:pt x="209299" y="496373"/>
                </a:lnTo>
                <a:lnTo>
                  <a:pt x="189786" y="492382"/>
                </a:lnTo>
                <a:lnTo>
                  <a:pt x="170858" y="486907"/>
                </a:lnTo>
                <a:lnTo>
                  <a:pt x="152579" y="480011"/>
                </a:lnTo>
                <a:lnTo>
                  <a:pt x="135014" y="471758"/>
                </a:lnTo>
                <a:lnTo>
                  <a:pt x="118226" y="462214"/>
                </a:lnTo>
                <a:lnTo>
                  <a:pt x="102280" y="451442"/>
                </a:lnTo>
                <a:lnTo>
                  <a:pt x="87240" y="439506"/>
                </a:lnTo>
                <a:lnTo>
                  <a:pt x="73171" y="426472"/>
                </a:lnTo>
                <a:lnTo>
                  <a:pt x="60136" y="412403"/>
                </a:lnTo>
                <a:lnTo>
                  <a:pt x="48201" y="397363"/>
                </a:lnTo>
                <a:lnTo>
                  <a:pt x="37429" y="381417"/>
                </a:lnTo>
                <a:lnTo>
                  <a:pt x="27884" y="364629"/>
                </a:lnTo>
                <a:lnTo>
                  <a:pt x="19632" y="347063"/>
                </a:lnTo>
                <a:lnTo>
                  <a:pt x="12736" y="328784"/>
                </a:lnTo>
                <a:lnTo>
                  <a:pt x="7260" y="309856"/>
                </a:lnTo>
                <a:lnTo>
                  <a:pt x="3269" y="290344"/>
                </a:lnTo>
                <a:lnTo>
                  <a:pt x="828" y="270310"/>
                </a:lnTo>
                <a:lnTo>
                  <a:pt x="0" y="24982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04677" y="5039384"/>
            <a:ext cx="128117" cy="128117"/>
          </a:xfrm>
          <a:custGeom>
            <a:avLst/>
            <a:gdLst/>
            <a:ahLst/>
            <a:cxnLst/>
            <a:rect l="l" t="t" r="r" b="b"/>
            <a:pathLst>
              <a:path w="128117" h="128117">
                <a:moveTo>
                  <a:pt x="0" y="64058"/>
                </a:moveTo>
                <a:lnTo>
                  <a:pt x="1630" y="49634"/>
                </a:lnTo>
                <a:lnTo>
                  <a:pt x="6278" y="36363"/>
                </a:lnTo>
                <a:lnTo>
                  <a:pt x="13582" y="24609"/>
                </a:lnTo>
                <a:lnTo>
                  <a:pt x="23177" y="14736"/>
                </a:lnTo>
                <a:lnTo>
                  <a:pt x="34701" y="7106"/>
                </a:lnTo>
                <a:lnTo>
                  <a:pt x="47790" y="2083"/>
                </a:lnTo>
                <a:lnTo>
                  <a:pt x="62082" y="29"/>
                </a:lnTo>
                <a:lnTo>
                  <a:pt x="64058" y="0"/>
                </a:lnTo>
                <a:lnTo>
                  <a:pt x="78483" y="1630"/>
                </a:lnTo>
                <a:lnTo>
                  <a:pt x="91754" y="6278"/>
                </a:lnTo>
                <a:lnTo>
                  <a:pt x="103507" y="13582"/>
                </a:lnTo>
                <a:lnTo>
                  <a:pt x="113381" y="23177"/>
                </a:lnTo>
                <a:lnTo>
                  <a:pt x="121010" y="34701"/>
                </a:lnTo>
                <a:lnTo>
                  <a:pt x="126034" y="47790"/>
                </a:lnTo>
                <a:lnTo>
                  <a:pt x="128087" y="62082"/>
                </a:lnTo>
                <a:lnTo>
                  <a:pt x="128117" y="64058"/>
                </a:lnTo>
                <a:lnTo>
                  <a:pt x="126487" y="78483"/>
                </a:lnTo>
                <a:lnTo>
                  <a:pt x="121839" y="91754"/>
                </a:lnTo>
                <a:lnTo>
                  <a:pt x="114535" y="103507"/>
                </a:lnTo>
                <a:lnTo>
                  <a:pt x="104940" y="113381"/>
                </a:lnTo>
                <a:lnTo>
                  <a:pt x="93416" y="121010"/>
                </a:lnTo>
                <a:lnTo>
                  <a:pt x="80326" y="126034"/>
                </a:lnTo>
                <a:lnTo>
                  <a:pt x="66035" y="128087"/>
                </a:lnTo>
                <a:lnTo>
                  <a:pt x="64058" y="128117"/>
                </a:lnTo>
                <a:lnTo>
                  <a:pt x="49634" y="126487"/>
                </a:lnTo>
                <a:lnTo>
                  <a:pt x="36363" y="121839"/>
                </a:lnTo>
                <a:lnTo>
                  <a:pt x="24609" y="114535"/>
                </a:lnTo>
                <a:lnTo>
                  <a:pt x="14736" y="104940"/>
                </a:lnTo>
                <a:lnTo>
                  <a:pt x="7106" y="93416"/>
                </a:lnTo>
                <a:lnTo>
                  <a:pt x="2083" y="80326"/>
                </a:lnTo>
                <a:lnTo>
                  <a:pt x="29" y="66035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89373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55924" y="5253976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116067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955924" y="4927281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28444" y="5126629"/>
            <a:ext cx="63411" cy="63411"/>
          </a:xfrm>
          <a:custGeom>
            <a:avLst/>
            <a:gdLst/>
            <a:ahLst/>
            <a:cxnLst/>
            <a:rect l="l" t="t" r="r" b="b"/>
            <a:pathLst>
              <a:path w="63411" h="63411">
                <a:moveTo>
                  <a:pt x="45300" y="63411"/>
                </a:moveTo>
                <a:lnTo>
                  <a:pt x="63411" y="45300"/>
                </a:lnTo>
                <a:lnTo>
                  <a:pt x="0" y="0"/>
                </a:lnTo>
                <a:lnTo>
                  <a:pt x="45300" y="63411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82804" y="5180980"/>
            <a:ext cx="126822" cy="126822"/>
          </a:xfrm>
          <a:custGeom>
            <a:avLst/>
            <a:gdLst/>
            <a:ahLst/>
            <a:cxnLst/>
            <a:rect l="l" t="t" r="r" b="b"/>
            <a:pathLst>
              <a:path w="126822" h="126822">
                <a:moveTo>
                  <a:pt x="0" y="0"/>
                </a:moveTo>
                <a:lnTo>
                  <a:pt x="126822" y="126822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09633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41661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81542" y="4927278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058415" y="4940095"/>
            <a:ext cx="179362" cy="0"/>
          </a:xfrm>
          <a:custGeom>
            <a:avLst/>
            <a:gdLst/>
            <a:ahLst/>
            <a:cxnLst/>
            <a:rect l="l" t="t" r="r" b="b"/>
            <a:pathLst>
              <a:path w="179362">
                <a:moveTo>
                  <a:pt x="0" y="0"/>
                </a:moveTo>
                <a:lnTo>
                  <a:pt x="179362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37777" y="4940095"/>
            <a:ext cx="243370" cy="0"/>
          </a:xfrm>
          <a:custGeom>
            <a:avLst/>
            <a:gdLst/>
            <a:ahLst/>
            <a:cxnLst/>
            <a:rect l="l" t="t" r="r" b="b"/>
            <a:pathLst>
              <a:path w="243370">
                <a:moveTo>
                  <a:pt x="0" y="0"/>
                </a:moveTo>
                <a:lnTo>
                  <a:pt x="24337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48092" y="5090626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224965" y="5103442"/>
            <a:ext cx="83273" cy="0"/>
          </a:xfrm>
          <a:custGeom>
            <a:avLst/>
            <a:gdLst/>
            <a:ahLst/>
            <a:cxnLst/>
            <a:rect l="l" t="t" r="r" b="b"/>
            <a:pathLst>
              <a:path w="83273">
                <a:moveTo>
                  <a:pt x="0" y="0"/>
                </a:moveTo>
                <a:lnTo>
                  <a:pt x="83273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08241" y="5103442"/>
            <a:ext cx="251371" cy="0"/>
          </a:xfrm>
          <a:custGeom>
            <a:avLst/>
            <a:gdLst/>
            <a:ahLst/>
            <a:cxnLst/>
            <a:rect l="l" t="t" r="r" b="b"/>
            <a:pathLst>
              <a:path w="251371">
                <a:moveTo>
                  <a:pt x="0" y="0"/>
                </a:moveTo>
                <a:lnTo>
                  <a:pt x="25137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4852" y="4041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4852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6736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654852" y="28678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54852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63397" y="2510389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586765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63397" y="3097155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0"/>
                </a:moveTo>
                <a:lnTo>
                  <a:pt x="0" y="58676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63397" y="3097155"/>
            <a:ext cx="176161" cy="0"/>
          </a:xfrm>
          <a:custGeom>
            <a:avLst/>
            <a:gdLst/>
            <a:ahLst/>
            <a:cxnLst/>
            <a:rect l="l" t="t" r="r" b="b"/>
            <a:pathLst>
              <a:path w="176161">
                <a:moveTo>
                  <a:pt x="176161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18911" y="2867825"/>
            <a:ext cx="499656" cy="394601"/>
          </a:xfrm>
          <a:custGeom>
            <a:avLst/>
            <a:gdLst/>
            <a:ahLst/>
            <a:cxnLst/>
            <a:rect l="l" t="t" r="r" b="b"/>
            <a:pathLst>
              <a:path w="499656" h="394601">
                <a:moveTo>
                  <a:pt x="0" y="394601"/>
                </a:moveTo>
                <a:lnTo>
                  <a:pt x="499656" y="394601"/>
                </a:lnTo>
                <a:lnTo>
                  <a:pt x="499656" y="0"/>
                </a:lnTo>
                <a:lnTo>
                  <a:pt x="0" y="0"/>
                </a:lnTo>
                <a:lnTo>
                  <a:pt x="0" y="39460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86882" y="3262425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86882" y="3849194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18911" y="3454605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86882" y="2675657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18911" y="2281068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26736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20357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32081" y="55838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16638" y="4444288"/>
            <a:ext cx="504202" cy="0"/>
          </a:xfrm>
          <a:custGeom>
            <a:avLst/>
            <a:gdLst/>
            <a:ahLst/>
            <a:cxnLst/>
            <a:rect l="l" t="t" r="r" b="b"/>
            <a:pathLst>
              <a:path w="504202">
                <a:moveTo>
                  <a:pt x="0" y="0"/>
                </a:moveTo>
                <a:lnTo>
                  <a:pt x="504202" y="0"/>
                </a:lnTo>
              </a:path>
            </a:pathLst>
          </a:custGeom>
          <a:ln w="2246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18911" y="4041374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18496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18972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86882" y="2088888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18972" y="2152945"/>
            <a:ext cx="499516" cy="0"/>
          </a:xfrm>
          <a:custGeom>
            <a:avLst/>
            <a:gdLst/>
            <a:ahLst/>
            <a:cxnLst/>
            <a:rect l="l" t="t" r="r" b="b"/>
            <a:pathLst>
              <a:path w="499516">
                <a:moveTo>
                  <a:pt x="0" y="0"/>
                </a:moveTo>
                <a:lnTo>
                  <a:pt x="499516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31815" y="1999209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0"/>
                </a:moveTo>
                <a:lnTo>
                  <a:pt x="124214" y="58"/>
                </a:lnTo>
                <a:lnTo>
                  <a:pt x="111512" y="192"/>
                </a:lnTo>
                <a:lnTo>
                  <a:pt x="98811" y="401"/>
                </a:lnTo>
                <a:lnTo>
                  <a:pt x="86113" y="685"/>
                </a:lnTo>
                <a:lnTo>
                  <a:pt x="73416" y="1044"/>
                </a:lnTo>
                <a:lnTo>
                  <a:pt x="60723" y="1478"/>
                </a:lnTo>
                <a:lnTo>
                  <a:pt x="48032" y="1986"/>
                </a:lnTo>
                <a:lnTo>
                  <a:pt x="35344" y="2569"/>
                </a:lnTo>
                <a:lnTo>
                  <a:pt x="22659" y="3225"/>
                </a:lnTo>
                <a:lnTo>
                  <a:pt x="9978" y="3957"/>
                </a:lnTo>
                <a:lnTo>
                  <a:pt x="0" y="458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33321" y="2006570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0"/>
                </a:moveTo>
                <a:lnTo>
                  <a:pt x="33008" y="1229"/>
                </a:lnTo>
                <a:lnTo>
                  <a:pt x="20378" y="2555"/>
                </a:lnTo>
                <a:lnTo>
                  <a:pt x="7755" y="3973"/>
                </a:lnTo>
                <a:lnTo>
                  <a:pt x="0" y="4889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18972" y="2011462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0"/>
                </a:moveTo>
                <a:lnTo>
                  <a:pt x="6197" y="850"/>
                </a:lnTo>
                <a:lnTo>
                  <a:pt x="0" y="7721"/>
                </a:lnTo>
                <a:lnTo>
                  <a:pt x="0" y="1592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78967" y="2003793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0"/>
                </a:moveTo>
                <a:lnTo>
                  <a:pt x="40155" y="610"/>
                </a:lnTo>
                <a:lnTo>
                  <a:pt x="27470" y="1254"/>
                </a:lnTo>
                <a:lnTo>
                  <a:pt x="14789" y="1935"/>
                </a:lnTo>
                <a:lnTo>
                  <a:pt x="2113" y="2656"/>
                </a:lnTo>
                <a:lnTo>
                  <a:pt x="0" y="2781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05660" y="2003789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2781"/>
                </a:moveTo>
                <a:lnTo>
                  <a:pt x="40162" y="2052"/>
                </a:lnTo>
                <a:lnTo>
                  <a:pt x="27479" y="1365"/>
                </a:lnTo>
                <a:lnTo>
                  <a:pt x="14797" y="715"/>
                </a:lnTo>
                <a:lnTo>
                  <a:pt x="2114" y="9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68739" y="1999208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4584"/>
                </a:moveTo>
                <a:lnTo>
                  <a:pt x="124240" y="3795"/>
                </a:lnTo>
                <a:lnTo>
                  <a:pt x="111557" y="3079"/>
                </a:lnTo>
                <a:lnTo>
                  <a:pt x="98870" y="2438"/>
                </a:lnTo>
                <a:lnTo>
                  <a:pt x="86180" y="1872"/>
                </a:lnTo>
                <a:lnTo>
                  <a:pt x="73488" y="1379"/>
                </a:lnTo>
                <a:lnTo>
                  <a:pt x="60793" y="962"/>
                </a:lnTo>
                <a:lnTo>
                  <a:pt x="48095" y="619"/>
                </a:lnTo>
                <a:lnTo>
                  <a:pt x="35397" y="351"/>
                </a:lnTo>
                <a:lnTo>
                  <a:pt x="22697" y="158"/>
                </a:lnTo>
                <a:lnTo>
                  <a:pt x="9996" y="3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04145" y="2011466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15925"/>
                </a:moveTo>
                <a:lnTo>
                  <a:pt x="14350" y="7721"/>
                </a:lnTo>
                <a:lnTo>
                  <a:pt x="8153" y="850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58501" y="2006573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4889"/>
                </a:moveTo>
                <a:lnTo>
                  <a:pt x="33031" y="3410"/>
                </a:lnTo>
                <a:lnTo>
                  <a:pt x="20407" y="2028"/>
                </a:lnTo>
                <a:lnTo>
                  <a:pt x="7771" y="743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77040" y="1999209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41097" y="1845466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7687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28285" y="1922339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77040" y="2152945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41097" y="2229815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0"/>
                </a:moveTo>
                <a:lnTo>
                  <a:pt x="0" y="7687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28285" y="215294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68734" y="19992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86880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41097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58888" y="2045519"/>
            <a:ext cx="19531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C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58888" y="2926316"/>
            <a:ext cx="525156" cy="37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33">
              <a:lnSpc>
                <a:spcPct val="95825"/>
              </a:lnSpc>
              <a:spcBef>
                <a:spcPts val="1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</a:t>
            </a: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ts val="804"/>
              </a:lnSpc>
              <a:spcBef>
                <a:spcPts val="75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MODULES </a:t>
            </a:r>
            <a:r>
              <a:rPr sz="700" spc="-19" dirty="0" smtClean="0">
                <a:solidFill>
                  <a:srgbClr val="000104"/>
                </a:solidFill>
                <a:latin typeface="Times New Roman"/>
                <a:cs typeface="Times New Roman"/>
              </a:rPr>
              <a:t>TO</a:t>
            </a:r>
            <a:r>
              <a:rPr sz="700" spc="-54" dirty="0" smtClean="0">
                <a:solidFill>
                  <a:srgbClr val="000104"/>
                </a:solidFill>
                <a:latin typeface="Times New Roman"/>
                <a:cs typeface="Times New Roman"/>
              </a:rPr>
              <a:t>T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458888" y="4191456"/>
            <a:ext cx="413738" cy="157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BASE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6672" y="4492525"/>
            <a:ext cx="541745" cy="260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71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LENS ø78</a:t>
            </a:r>
            <a:endParaRPr sz="700" dirty="0">
              <a:latin typeface="Times New Roman"/>
              <a:cs typeface="Times New Roman"/>
            </a:endParaRPr>
          </a:p>
          <a:p>
            <a:pPr marL="28714">
              <a:lnSpc>
                <a:spcPct val="95825"/>
              </a:lnSpc>
              <a:spcBef>
                <a:spcPts val="33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ø88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47955" y="4823706"/>
            <a:ext cx="26172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-45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18418" y="4987053"/>
            <a:ext cx="271498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60990" y="5191418"/>
            <a:ext cx="20435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u="sng" spc="2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u="sng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ø20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04180" y="5467486"/>
            <a:ext cx="13180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4448" y="7099300"/>
            <a:ext cx="1842352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Acústico A</a:t>
            </a:r>
            <a:r>
              <a:rPr sz="1200" spc="0" dirty="0" smtClean="0">
                <a:latin typeface="Arial  "/>
                <a:cs typeface="Times New Roman"/>
              </a:rPr>
              <a:t>SA 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5381039" y="5064429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16200000">
            <a:off x="5387419" y="4217128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73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16200000">
            <a:off x="5387419" y="306729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5385762" y="219827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56303" y="5266790"/>
            <a:ext cx="349084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05388" y="5266790"/>
            <a:ext cx="99288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18911" y="4041374"/>
            <a:ext cx="499656" cy="402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86882" y="3454605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18911" y="3454605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218567" y="3454605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86882" y="3849194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7" name="object 17"/>
          <p:cNvSpPr txBox="1"/>
          <p:nvPr/>
        </p:nvSpPr>
        <p:spPr>
          <a:xfrm>
            <a:off x="5718911" y="3849194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6218567" y="3849194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5686882" y="2867825"/>
            <a:ext cx="32029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18911" y="2867825"/>
            <a:ext cx="49965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218567" y="2867825"/>
            <a:ext cx="3201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86882" y="3262426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1" name="object 11"/>
          <p:cNvSpPr txBox="1"/>
          <p:nvPr/>
        </p:nvSpPr>
        <p:spPr>
          <a:xfrm>
            <a:off x="5718911" y="3262426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0" name="object 10"/>
          <p:cNvSpPr txBox="1"/>
          <p:nvPr/>
        </p:nvSpPr>
        <p:spPr>
          <a:xfrm>
            <a:off x="6218567" y="3262426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9" name="object 9"/>
          <p:cNvSpPr txBox="1"/>
          <p:nvPr/>
        </p:nvSpPr>
        <p:spPr>
          <a:xfrm>
            <a:off x="5686882" y="2281068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18911" y="2281068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218567" y="2281068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86882" y="2675657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5718911" y="2675657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6218567" y="2675657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5702927" y="2088888"/>
            <a:ext cx="531613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pic>
        <p:nvPicPr>
          <p:cNvPr id="239" name="Imagen 2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40" name="CuadroTexto 239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241" name="Imagen 2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2" name="CuadroTexto 24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3" name="CuadroTexto 242"/>
          <p:cNvSpPr txBox="1"/>
          <p:nvPr/>
        </p:nvSpPr>
        <p:spPr>
          <a:xfrm>
            <a:off x="444500" y="4813300"/>
            <a:ext cx="45593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Perfectamente adaptado para aplicaciones de señalización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-estado tanto en interiores como en el exterior. Frecuentemente utilizadas sobre maquinaria, como alarma visual para llamar la atención de mensajes de aviso y condiciones de fallo, lo que ayuda a minimizar los períodos improductivos innecesarios.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Rectángulo 243"/>
          <p:cNvSpPr/>
          <p:nvPr/>
        </p:nvSpPr>
        <p:spPr>
          <a:xfrm>
            <a:off x="444501" y="5651500"/>
            <a:ext cx="6428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 smtClean="0">
                <a:latin typeface="Arial  "/>
              </a:rPr>
              <a:t>Esta gama de torres modulares, se construye a partir de un módulo</a:t>
            </a:r>
            <a:r>
              <a:rPr lang="es-ES" sz="1100" dirty="0">
                <a:latin typeface="Arial  "/>
              </a:rPr>
              <a:t> </a:t>
            </a:r>
            <a:r>
              <a:rPr lang="es-ES" sz="1100" dirty="0" smtClean="0">
                <a:latin typeface="Arial  "/>
              </a:rPr>
              <a:t>común base / terminal y una selección de módulos indicadores visuales que incluye: Sirenas Electrónicas, LED Multifunción (Giratorio, Intermitente y Fijo), </a:t>
            </a:r>
            <a:r>
              <a:rPr lang="es-ES" sz="1100" dirty="0">
                <a:latin typeface="Arial  "/>
              </a:rPr>
              <a:t>D</a:t>
            </a:r>
            <a:r>
              <a:rPr lang="es-ES" sz="1100" dirty="0" smtClean="0">
                <a:latin typeface="Arial  "/>
              </a:rPr>
              <a:t>estellantes de </a:t>
            </a:r>
            <a:r>
              <a:rPr lang="es-ES" sz="1100" dirty="0" err="1" smtClean="0">
                <a:latin typeface="Arial  "/>
              </a:rPr>
              <a:t>Xenon</a:t>
            </a:r>
            <a:r>
              <a:rPr lang="es-ES" sz="1100" dirty="0" smtClean="0">
                <a:latin typeface="Arial  "/>
              </a:rPr>
              <a:t>, Bombillas Intermitentes y Fijas.</a:t>
            </a:r>
          </a:p>
          <a:p>
            <a:endParaRPr lang="es-ES" sz="900" dirty="0">
              <a:latin typeface="Arial  "/>
            </a:endParaRPr>
          </a:p>
          <a:p>
            <a:r>
              <a:rPr lang="es-ES" sz="1100" dirty="0" smtClean="0">
                <a:latin typeface="Arial  "/>
              </a:rPr>
              <a:t>Todo construido en policarbonato, Base y Tapa. Las lentes están disponibles en toda la gama de colores – Rojo, ámbar, verde, azul, amarillo, morado y transparente.</a:t>
            </a:r>
            <a:endParaRPr lang="es-ES" sz="1100" dirty="0">
              <a:latin typeface="Arial  "/>
            </a:endParaRPr>
          </a:p>
        </p:txBody>
      </p:sp>
      <p:graphicFrame>
        <p:nvGraphicFramePr>
          <p:cNvPr id="245" name="Tabla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0588"/>
              </p:ext>
            </p:extLst>
          </p:nvPr>
        </p:nvGraphicFramePr>
        <p:xfrm>
          <a:off x="565149" y="7394575"/>
          <a:ext cx="6438901" cy="24765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ASA/DC/12-24/PT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ASA/UC/115-230/PT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(Tono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8mA@12Vdc, 30mA@24Vdc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16mA@115Vac, 32mA@230Vac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tonos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4 - (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Intermitente / Intermitente-rápido / Intermitente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tonos)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2.6KHz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Externo-500mA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bject 59"/>
          <p:cNvSpPr txBox="1"/>
          <p:nvPr/>
        </p:nvSpPr>
        <p:spPr>
          <a:xfrm>
            <a:off x="444500" y="1621377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LED Multifunción PSA/LED</a:t>
            </a:r>
            <a:r>
              <a:rPr sz="1200" spc="0" dirty="0" smtClean="0">
                <a:latin typeface="Arial  "/>
                <a:cs typeface="Times New Roman"/>
              </a:rPr>
              <a:t> </a:t>
            </a:r>
            <a:endParaRPr sz="1200" dirty="0">
              <a:latin typeface="Arial  "/>
              <a:cs typeface="Times New Roman"/>
            </a:endParaRPr>
          </a:p>
        </p:txBody>
      </p:sp>
      <p:pic>
        <p:nvPicPr>
          <p:cNvPr id="185" name="Imagen 1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6" name="CuadroTexto 18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7" name="Imagen 1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188" name="Tabla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91000"/>
              </p:ext>
            </p:extLst>
          </p:nvPr>
        </p:nvGraphicFramePr>
        <p:xfrm>
          <a:off x="520700" y="1841500"/>
          <a:ext cx="6527801" cy="3842675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PSA/DC/24/LED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PSA/UC/115-230/LED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patrones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9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Destellante de </a:t>
            </a:r>
            <a:r>
              <a:rPr lang="es-ES" sz="1200" spc="0" dirty="0" err="1" smtClean="0">
                <a:latin typeface="Arial  "/>
                <a:cs typeface="Times New Roman"/>
              </a:rPr>
              <a:t>Xenon</a:t>
            </a:r>
            <a:r>
              <a:rPr lang="es-ES" sz="1200" spc="0" dirty="0" smtClean="0">
                <a:latin typeface="Arial  "/>
                <a:cs typeface="Times New Roman"/>
              </a:rPr>
              <a:t> XSA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90" name="Tabla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65807"/>
              </p:ext>
            </p:extLst>
          </p:nvPr>
        </p:nvGraphicFramePr>
        <p:xfrm>
          <a:off x="520700" y="6184900"/>
          <a:ext cx="6527801" cy="3590537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XSA/DC/12-24/SH/2.5J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XSA/AC/115/SH/2.5J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XSA/AC/230/SH/2.5J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T500mA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2" name="CuadroTexto 19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n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1" name="CuadroTexto 18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2" name="Imagen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83" name="object 59"/>
          <p:cNvSpPr txBox="1"/>
          <p:nvPr/>
        </p:nvSpPr>
        <p:spPr>
          <a:xfrm>
            <a:off x="431800" y="16891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Fija SSA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84" name="Tabla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45181"/>
              </p:ext>
            </p:extLst>
          </p:nvPr>
        </p:nvGraphicFramePr>
        <p:xfrm>
          <a:off x="520700" y="20135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SSA/UC/0/B15D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 de luz no intermitente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118g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Intermitente PSA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186" name="CuadroTexto 18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87" name="Tabla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9074"/>
              </p:ext>
            </p:extLst>
          </p:nvPr>
        </p:nvGraphicFramePr>
        <p:xfrm>
          <a:off x="520700" y="62807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PSA/DC/12-24/B15D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PSA/AC/115/230/B15D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40fpm (0.667Hz)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134g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85ED21-E7E4-48EE-B99E-245E2B61ADEA}"/>
</file>

<file path=customXml/itemProps2.xml><?xml version="1.0" encoding="utf-8"?>
<ds:datastoreItem xmlns:ds="http://schemas.openxmlformats.org/officeDocument/2006/customXml" ds:itemID="{6B77756E-5F53-4B60-8F2B-6C6ADC8E2B50}"/>
</file>

<file path=customXml/itemProps3.xml><?xml version="1.0" encoding="utf-8"?>
<ds:datastoreItem xmlns:ds="http://schemas.openxmlformats.org/officeDocument/2006/customXml" ds:itemID="{6F1FAF46-32FF-4EB8-A72A-F00CFD1997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827</Words>
  <Application>Microsoft Office PowerPoint</Application>
  <PresentationFormat>Personalizado</PresentationFormat>
  <Paragraphs>323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 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18</cp:revision>
  <cp:lastPrinted>2015-04-20T15:11:38Z</cp:lastPrinted>
  <dcterms:modified xsi:type="dcterms:W3CDTF">2015-04-27T08:06:22Z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