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para 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como alarma visual para llamar la atención de mensajes de aviso y condiciones de fallo, lo que ayuda a minimizar los períodos 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modulares, se construye a partir de 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base / terminal y una selección de módulos indicadores visuales que incluye: Sirenas Electrónicas,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Bombillas 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policarbonato, Base y Tapa. Las lentes están disponibles en toda la 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430217-1BA4-4D73-9988-1ECE1CC1B4B9}"/>
</file>

<file path=customXml/itemProps2.xml><?xml version="1.0" encoding="utf-8"?>
<ds:datastoreItem xmlns:ds="http://schemas.openxmlformats.org/officeDocument/2006/customXml" ds:itemID="{6B77756E-5F53-4B60-8F2B-6C6ADC8E2B50}"/>
</file>

<file path=customXml/itemProps3.xml><?xml version="1.0" encoding="utf-8"?>
<ds:datastoreItem xmlns:ds="http://schemas.openxmlformats.org/officeDocument/2006/customXml" ds:itemID="{6F1FAF46-32FF-4EB8-A72A-F00CFD1997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18</cp:revision>
  <cp:lastPrinted>2015-04-20T15:11:38Z</cp:lastPrinted>
  <dcterms:modified xsi:type="dcterms:W3CDTF">2015-04-27T08:07:01Z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