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57" r:id="rId6"/>
    <p:sldId id="258" r:id="rId7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469" cy="498100"/>
          </a:xfrm>
          <a:prstGeom prst="rect">
            <a:avLst/>
          </a:prstGeom>
        </p:spPr>
        <p:txBody>
          <a:bodyPr vert="horz" lIns="83732" tIns="41866" rIns="83732" bIns="41866" rtlCol="0"/>
          <a:lstStyle>
            <a:lvl1pPr algn="l">
              <a:defRPr sz="11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781" y="1"/>
            <a:ext cx="2945469" cy="498100"/>
          </a:xfrm>
          <a:prstGeom prst="rect">
            <a:avLst/>
          </a:prstGeom>
        </p:spPr>
        <p:txBody>
          <a:bodyPr vert="horz" lIns="83732" tIns="41866" rIns="83732" bIns="41866" rtlCol="0"/>
          <a:lstStyle>
            <a:lvl1pPr algn="r">
              <a:defRPr sz="1100"/>
            </a:lvl1pPr>
          </a:lstStyle>
          <a:p>
            <a:fld id="{BE5EE208-41EB-4057-B4BE-6A81D474EE0A}" type="datetimeFigureOut">
              <a:rPr lang="es-ES" smtClean="0"/>
              <a:t>27/04/2015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32" tIns="41866" rIns="83732" bIns="41866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0053" y="4777636"/>
            <a:ext cx="5437570" cy="3908172"/>
          </a:xfrm>
          <a:prstGeom prst="rect">
            <a:avLst/>
          </a:prstGeom>
        </p:spPr>
        <p:txBody>
          <a:bodyPr vert="horz" lIns="83732" tIns="41866" rIns="83732" bIns="41866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38"/>
            <a:ext cx="2945469" cy="498100"/>
          </a:xfrm>
          <a:prstGeom prst="rect">
            <a:avLst/>
          </a:prstGeom>
        </p:spPr>
        <p:txBody>
          <a:bodyPr vert="horz" lIns="83732" tIns="41866" rIns="83732" bIns="41866" rtlCol="0" anchor="b"/>
          <a:lstStyle>
            <a:lvl1pPr algn="l">
              <a:defRPr sz="11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781" y="9428538"/>
            <a:ext cx="2945469" cy="498100"/>
          </a:xfrm>
          <a:prstGeom prst="rect">
            <a:avLst/>
          </a:prstGeom>
        </p:spPr>
        <p:txBody>
          <a:bodyPr vert="horz" lIns="83732" tIns="41866" rIns="83732" bIns="41866" rtlCol="0" anchor="b"/>
          <a:lstStyle>
            <a:lvl1pPr algn="r">
              <a:defRPr sz="1100"/>
            </a:lvl1pPr>
          </a:lstStyle>
          <a:p>
            <a:fld id="{6856DABD-9C1A-4A52-AC75-2AFBF889F2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9315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6DABD-9C1A-4A52-AC75-2AFBF889F200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5207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nfo@soverincontro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object 238"/>
          <p:cNvSpPr/>
          <p:nvPr/>
        </p:nvSpPr>
        <p:spPr>
          <a:xfrm>
            <a:off x="982561" y="1440003"/>
            <a:ext cx="1573438" cy="32389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462677" y="4041366"/>
            <a:ext cx="128117" cy="0"/>
          </a:xfrm>
          <a:custGeom>
            <a:avLst/>
            <a:gdLst/>
            <a:ahLst/>
            <a:cxnLst/>
            <a:rect l="l" t="t" r="r" b="b"/>
            <a:pathLst>
              <a:path w="128117">
                <a:moveTo>
                  <a:pt x="128117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526736" y="4118235"/>
            <a:ext cx="0" cy="257517"/>
          </a:xfrm>
          <a:custGeom>
            <a:avLst/>
            <a:gdLst/>
            <a:ahLst/>
            <a:cxnLst/>
            <a:rect l="l" t="t" r="r" b="b"/>
            <a:pathLst>
              <a:path h="257517">
                <a:moveTo>
                  <a:pt x="0" y="0"/>
                </a:moveTo>
                <a:lnTo>
                  <a:pt x="0" y="257517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513925" y="4041362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76873"/>
                </a:moveTo>
                <a:lnTo>
                  <a:pt x="25628" y="76873"/>
                </a:lnTo>
                <a:lnTo>
                  <a:pt x="12814" y="0"/>
                </a:lnTo>
                <a:lnTo>
                  <a:pt x="0" y="76873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462677" y="4452616"/>
            <a:ext cx="128117" cy="0"/>
          </a:xfrm>
          <a:custGeom>
            <a:avLst/>
            <a:gdLst/>
            <a:ahLst/>
            <a:cxnLst/>
            <a:rect l="l" t="t" r="r" b="b"/>
            <a:pathLst>
              <a:path w="128117">
                <a:moveTo>
                  <a:pt x="128117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513925" y="4375746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0"/>
                </a:moveTo>
                <a:lnTo>
                  <a:pt x="12814" y="76873"/>
                </a:lnTo>
                <a:lnTo>
                  <a:pt x="256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462677" y="2867828"/>
            <a:ext cx="128117" cy="0"/>
          </a:xfrm>
          <a:custGeom>
            <a:avLst/>
            <a:gdLst/>
            <a:ahLst/>
            <a:cxnLst/>
            <a:rect l="l" t="t" r="r" b="b"/>
            <a:pathLst>
              <a:path w="128117">
                <a:moveTo>
                  <a:pt x="128117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526736" y="2944698"/>
            <a:ext cx="0" cy="304914"/>
          </a:xfrm>
          <a:custGeom>
            <a:avLst/>
            <a:gdLst/>
            <a:ahLst/>
            <a:cxnLst/>
            <a:rect l="l" t="t" r="r" b="b"/>
            <a:pathLst>
              <a:path h="304914">
                <a:moveTo>
                  <a:pt x="0" y="0"/>
                </a:moveTo>
                <a:lnTo>
                  <a:pt x="0" y="304914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513925" y="2867825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76873"/>
                </a:moveTo>
                <a:lnTo>
                  <a:pt x="25628" y="76873"/>
                </a:lnTo>
                <a:lnTo>
                  <a:pt x="12814" y="0"/>
                </a:lnTo>
                <a:lnTo>
                  <a:pt x="0" y="76873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462677" y="3326481"/>
            <a:ext cx="128117" cy="0"/>
          </a:xfrm>
          <a:custGeom>
            <a:avLst/>
            <a:gdLst/>
            <a:ahLst/>
            <a:cxnLst/>
            <a:rect l="l" t="t" r="r" b="b"/>
            <a:pathLst>
              <a:path w="128117">
                <a:moveTo>
                  <a:pt x="128117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513925" y="3249612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0"/>
                </a:moveTo>
                <a:lnTo>
                  <a:pt x="12814" y="76873"/>
                </a:lnTo>
                <a:lnTo>
                  <a:pt x="256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456303" y="5266790"/>
            <a:ext cx="448373" cy="0"/>
          </a:xfrm>
          <a:custGeom>
            <a:avLst/>
            <a:gdLst/>
            <a:ahLst/>
            <a:cxnLst/>
            <a:rect l="l" t="t" r="r" b="b"/>
            <a:pathLst>
              <a:path w="448373">
                <a:moveTo>
                  <a:pt x="448373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520357" y="5016959"/>
            <a:ext cx="0" cy="172961"/>
          </a:xfrm>
          <a:custGeom>
            <a:avLst/>
            <a:gdLst/>
            <a:ahLst/>
            <a:cxnLst/>
            <a:rect l="l" t="t" r="r" b="b"/>
            <a:pathLst>
              <a:path h="172961">
                <a:moveTo>
                  <a:pt x="0" y="172961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507545" y="5189921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0"/>
                </a:moveTo>
                <a:lnTo>
                  <a:pt x="12814" y="76873"/>
                </a:lnTo>
                <a:lnTo>
                  <a:pt x="256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456303" y="4940095"/>
            <a:ext cx="448373" cy="0"/>
          </a:xfrm>
          <a:custGeom>
            <a:avLst/>
            <a:gdLst/>
            <a:ahLst/>
            <a:cxnLst/>
            <a:rect l="l" t="t" r="r" b="b"/>
            <a:pathLst>
              <a:path w="448373">
                <a:moveTo>
                  <a:pt x="448373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507545" y="4940091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76873"/>
                </a:moveTo>
                <a:lnTo>
                  <a:pt x="25628" y="76873"/>
                </a:lnTo>
                <a:lnTo>
                  <a:pt x="12814" y="0"/>
                </a:lnTo>
                <a:lnTo>
                  <a:pt x="0" y="76873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805388" y="5183515"/>
            <a:ext cx="0" cy="464413"/>
          </a:xfrm>
          <a:custGeom>
            <a:avLst/>
            <a:gdLst/>
            <a:ahLst/>
            <a:cxnLst/>
            <a:rect l="l" t="t" r="r" b="b"/>
            <a:pathLst>
              <a:path h="464413">
                <a:moveTo>
                  <a:pt x="0" y="0"/>
                </a:moveTo>
                <a:lnTo>
                  <a:pt x="0" y="464413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882257" y="5583875"/>
            <a:ext cx="172961" cy="0"/>
          </a:xfrm>
          <a:custGeom>
            <a:avLst/>
            <a:gdLst/>
            <a:ahLst/>
            <a:cxnLst/>
            <a:rect l="l" t="t" r="r" b="b"/>
            <a:pathLst>
              <a:path w="172961">
                <a:moveTo>
                  <a:pt x="0" y="0"/>
                </a:moveTo>
                <a:lnTo>
                  <a:pt x="172961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805384" y="5571064"/>
            <a:ext cx="76873" cy="25628"/>
          </a:xfrm>
          <a:custGeom>
            <a:avLst/>
            <a:gdLst/>
            <a:ahLst/>
            <a:cxnLst/>
            <a:rect l="l" t="t" r="r" b="b"/>
            <a:pathLst>
              <a:path w="76873" h="25628">
                <a:moveTo>
                  <a:pt x="76873" y="0"/>
                </a:moveTo>
                <a:lnTo>
                  <a:pt x="0" y="12814"/>
                </a:lnTo>
                <a:lnTo>
                  <a:pt x="76873" y="25628"/>
                </a:lnTo>
                <a:lnTo>
                  <a:pt x="76873" y="0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132081" y="5183515"/>
            <a:ext cx="0" cy="464413"/>
          </a:xfrm>
          <a:custGeom>
            <a:avLst/>
            <a:gdLst/>
            <a:ahLst/>
            <a:cxnLst/>
            <a:rect l="l" t="t" r="r" b="b"/>
            <a:pathLst>
              <a:path h="464413">
                <a:moveTo>
                  <a:pt x="0" y="0"/>
                </a:moveTo>
                <a:lnTo>
                  <a:pt x="0" y="464413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055212" y="5571064"/>
            <a:ext cx="76873" cy="25628"/>
          </a:xfrm>
          <a:custGeom>
            <a:avLst/>
            <a:gdLst/>
            <a:ahLst/>
            <a:cxnLst/>
            <a:rect l="l" t="t" r="r" b="b"/>
            <a:pathLst>
              <a:path w="76873" h="25628">
                <a:moveTo>
                  <a:pt x="0" y="0"/>
                </a:moveTo>
                <a:lnTo>
                  <a:pt x="0" y="25628"/>
                </a:lnTo>
                <a:lnTo>
                  <a:pt x="76873" y="12814"/>
                </a:lnTo>
                <a:lnTo>
                  <a:pt x="0" y="0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968734" y="52667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968734" y="494009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805388" y="51194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132081" y="51194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718910" y="4853621"/>
            <a:ext cx="499643" cy="499643"/>
          </a:xfrm>
          <a:custGeom>
            <a:avLst/>
            <a:gdLst/>
            <a:ahLst/>
            <a:cxnLst/>
            <a:rect l="l" t="t" r="r" b="b"/>
            <a:pathLst>
              <a:path w="499643" h="499643">
                <a:moveTo>
                  <a:pt x="0" y="249821"/>
                </a:moveTo>
                <a:lnTo>
                  <a:pt x="828" y="229332"/>
                </a:lnTo>
                <a:lnTo>
                  <a:pt x="3269" y="209299"/>
                </a:lnTo>
                <a:lnTo>
                  <a:pt x="7260" y="189786"/>
                </a:lnTo>
                <a:lnTo>
                  <a:pt x="12736" y="170858"/>
                </a:lnTo>
                <a:lnTo>
                  <a:pt x="19632" y="152579"/>
                </a:lnTo>
                <a:lnTo>
                  <a:pt x="27884" y="135014"/>
                </a:lnTo>
                <a:lnTo>
                  <a:pt x="37429" y="118226"/>
                </a:lnTo>
                <a:lnTo>
                  <a:pt x="48201" y="102280"/>
                </a:lnTo>
                <a:lnTo>
                  <a:pt x="60136" y="87240"/>
                </a:lnTo>
                <a:lnTo>
                  <a:pt x="73171" y="73171"/>
                </a:lnTo>
                <a:lnTo>
                  <a:pt x="87240" y="60136"/>
                </a:lnTo>
                <a:lnTo>
                  <a:pt x="102280" y="48201"/>
                </a:lnTo>
                <a:lnTo>
                  <a:pt x="118226" y="37429"/>
                </a:lnTo>
                <a:lnTo>
                  <a:pt x="135014" y="27884"/>
                </a:lnTo>
                <a:lnTo>
                  <a:pt x="152579" y="19632"/>
                </a:lnTo>
                <a:lnTo>
                  <a:pt x="170858" y="12736"/>
                </a:lnTo>
                <a:lnTo>
                  <a:pt x="189786" y="7260"/>
                </a:lnTo>
                <a:lnTo>
                  <a:pt x="209299" y="3269"/>
                </a:lnTo>
                <a:lnTo>
                  <a:pt x="229332" y="828"/>
                </a:lnTo>
                <a:lnTo>
                  <a:pt x="249821" y="0"/>
                </a:lnTo>
                <a:lnTo>
                  <a:pt x="270310" y="828"/>
                </a:lnTo>
                <a:lnTo>
                  <a:pt x="290344" y="3269"/>
                </a:lnTo>
                <a:lnTo>
                  <a:pt x="309856" y="7260"/>
                </a:lnTo>
                <a:lnTo>
                  <a:pt x="328784" y="12736"/>
                </a:lnTo>
                <a:lnTo>
                  <a:pt x="347063" y="19632"/>
                </a:lnTo>
                <a:lnTo>
                  <a:pt x="364629" y="27884"/>
                </a:lnTo>
                <a:lnTo>
                  <a:pt x="381417" y="37429"/>
                </a:lnTo>
                <a:lnTo>
                  <a:pt x="397363" y="48201"/>
                </a:lnTo>
                <a:lnTo>
                  <a:pt x="412403" y="60136"/>
                </a:lnTo>
                <a:lnTo>
                  <a:pt x="426472" y="73171"/>
                </a:lnTo>
                <a:lnTo>
                  <a:pt x="439506" y="87240"/>
                </a:lnTo>
                <a:lnTo>
                  <a:pt x="451442" y="102280"/>
                </a:lnTo>
                <a:lnTo>
                  <a:pt x="462214" y="118226"/>
                </a:lnTo>
                <a:lnTo>
                  <a:pt x="471758" y="135014"/>
                </a:lnTo>
                <a:lnTo>
                  <a:pt x="480011" y="152579"/>
                </a:lnTo>
                <a:lnTo>
                  <a:pt x="486907" y="170858"/>
                </a:lnTo>
                <a:lnTo>
                  <a:pt x="492382" y="189786"/>
                </a:lnTo>
                <a:lnTo>
                  <a:pt x="496373" y="209299"/>
                </a:lnTo>
                <a:lnTo>
                  <a:pt x="498815" y="229332"/>
                </a:lnTo>
                <a:lnTo>
                  <a:pt x="499643" y="249821"/>
                </a:lnTo>
                <a:lnTo>
                  <a:pt x="498815" y="270310"/>
                </a:lnTo>
                <a:lnTo>
                  <a:pt x="496373" y="290344"/>
                </a:lnTo>
                <a:lnTo>
                  <a:pt x="492382" y="309856"/>
                </a:lnTo>
                <a:lnTo>
                  <a:pt x="486907" y="328784"/>
                </a:lnTo>
                <a:lnTo>
                  <a:pt x="480011" y="347063"/>
                </a:lnTo>
                <a:lnTo>
                  <a:pt x="471758" y="364629"/>
                </a:lnTo>
                <a:lnTo>
                  <a:pt x="462214" y="381417"/>
                </a:lnTo>
                <a:lnTo>
                  <a:pt x="451442" y="397363"/>
                </a:lnTo>
                <a:lnTo>
                  <a:pt x="439506" y="412403"/>
                </a:lnTo>
                <a:lnTo>
                  <a:pt x="426472" y="426472"/>
                </a:lnTo>
                <a:lnTo>
                  <a:pt x="412403" y="439506"/>
                </a:lnTo>
                <a:lnTo>
                  <a:pt x="397363" y="451442"/>
                </a:lnTo>
                <a:lnTo>
                  <a:pt x="381417" y="462214"/>
                </a:lnTo>
                <a:lnTo>
                  <a:pt x="364629" y="471758"/>
                </a:lnTo>
                <a:lnTo>
                  <a:pt x="347063" y="480011"/>
                </a:lnTo>
                <a:lnTo>
                  <a:pt x="328784" y="486907"/>
                </a:lnTo>
                <a:lnTo>
                  <a:pt x="309856" y="492382"/>
                </a:lnTo>
                <a:lnTo>
                  <a:pt x="290344" y="496373"/>
                </a:lnTo>
                <a:lnTo>
                  <a:pt x="270310" y="498815"/>
                </a:lnTo>
                <a:lnTo>
                  <a:pt x="249821" y="499643"/>
                </a:lnTo>
                <a:lnTo>
                  <a:pt x="229332" y="498815"/>
                </a:lnTo>
                <a:lnTo>
                  <a:pt x="209299" y="496373"/>
                </a:lnTo>
                <a:lnTo>
                  <a:pt x="189786" y="492382"/>
                </a:lnTo>
                <a:lnTo>
                  <a:pt x="170858" y="486907"/>
                </a:lnTo>
                <a:lnTo>
                  <a:pt x="152579" y="480011"/>
                </a:lnTo>
                <a:lnTo>
                  <a:pt x="135014" y="471758"/>
                </a:lnTo>
                <a:lnTo>
                  <a:pt x="118226" y="462214"/>
                </a:lnTo>
                <a:lnTo>
                  <a:pt x="102280" y="451442"/>
                </a:lnTo>
                <a:lnTo>
                  <a:pt x="87240" y="439506"/>
                </a:lnTo>
                <a:lnTo>
                  <a:pt x="73171" y="426472"/>
                </a:lnTo>
                <a:lnTo>
                  <a:pt x="60136" y="412403"/>
                </a:lnTo>
                <a:lnTo>
                  <a:pt x="48201" y="397363"/>
                </a:lnTo>
                <a:lnTo>
                  <a:pt x="37429" y="381417"/>
                </a:lnTo>
                <a:lnTo>
                  <a:pt x="27884" y="364629"/>
                </a:lnTo>
                <a:lnTo>
                  <a:pt x="19632" y="347063"/>
                </a:lnTo>
                <a:lnTo>
                  <a:pt x="12736" y="328784"/>
                </a:lnTo>
                <a:lnTo>
                  <a:pt x="7260" y="309856"/>
                </a:lnTo>
                <a:lnTo>
                  <a:pt x="3269" y="290344"/>
                </a:lnTo>
                <a:lnTo>
                  <a:pt x="828" y="270310"/>
                </a:lnTo>
                <a:lnTo>
                  <a:pt x="0" y="249821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904677" y="5039384"/>
            <a:ext cx="128117" cy="128117"/>
          </a:xfrm>
          <a:custGeom>
            <a:avLst/>
            <a:gdLst/>
            <a:ahLst/>
            <a:cxnLst/>
            <a:rect l="l" t="t" r="r" b="b"/>
            <a:pathLst>
              <a:path w="128117" h="128117">
                <a:moveTo>
                  <a:pt x="0" y="64058"/>
                </a:moveTo>
                <a:lnTo>
                  <a:pt x="1630" y="49634"/>
                </a:lnTo>
                <a:lnTo>
                  <a:pt x="6278" y="36363"/>
                </a:lnTo>
                <a:lnTo>
                  <a:pt x="13582" y="24609"/>
                </a:lnTo>
                <a:lnTo>
                  <a:pt x="23177" y="14736"/>
                </a:lnTo>
                <a:lnTo>
                  <a:pt x="34701" y="7106"/>
                </a:lnTo>
                <a:lnTo>
                  <a:pt x="47790" y="2083"/>
                </a:lnTo>
                <a:lnTo>
                  <a:pt x="62082" y="29"/>
                </a:lnTo>
                <a:lnTo>
                  <a:pt x="64058" y="0"/>
                </a:lnTo>
                <a:lnTo>
                  <a:pt x="78483" y="1630"/>
                </a:lnTo>
                <a:lnTo>
                  <a:pt x="91754" y="6278"/>
                </a:lnTo>
                <a:lnTo>
                  <a:pt x="103507" y="13582"/>
                </a:lnTo>
                <a:lnTo>
                  <a:pt x="113381" y="23177"/>
                </a:lnTo>
                <a:lnTo>
                  <a:pt x="121010" y="34701"/>
                </a:lnTo>
                <a:lnTo>
                  <a:pt x="126034" y="47790"/>
                </a:lnTo>
                <a:lnTo>
                  <a:pt x="128087" y="62082"/>
                </a:lnTo>
                <a:lnTo>
                  <a:pt x="128117" y="64058"/>
                </a:lnTo>
                <a:lnTo>
                  <a:pt x="126487" y="78483"/>
                </a:lnTo>
                <a:lnTo>
                  <a:pt x="121839" y="91754"/>
                </a:lnTo>
                <a:lnTo>
                  <a:pt x="114535" y="103507"/>
                </a:lnTo>
                <a:lnTo>
                  <a:pt x="104940" y="113381"/>
                </a:lnTo>
                <a:lnTo>
                  <a:pt x="93416" y="121010"/>
                </a:lnTo>
                <a:lnTo>
                  <a:pt x="80326" y="126034"/>
                </a:lnTo>
                <a:lnTo>
                  <a:pt x="66035" y="128087"/>
                </a:lnTo>
                <a:lnTo>
                  <a:pt x="64058" y="128117"/>
                </a:lnTo>
                <a:lnTo>
                  <a:pt x="49634" y="126487"/>
                </a:lnTo>
                <a:lnTo>
                  <a:pt x="36363" y="121839"/>
                </a:lnTo>
                <a:lnTo>
                  <a:pt x="24609" y="114535"/>
                </a:lnTo>
                <a:lnTo>
                  <a:pt x="14736" y="104940"/>
                </a:lnTo>
                <a:lnTo>
                  <a:pt x="7106" y="93416"/>
                </a:lnTo>
                <a:lnTo>
                  <a:pt x="2083" y="80326"/>
                </a:lnTo>
                <a:lnTo>
                  <a:pt x="29" y="66035"/>
                </a:lnTo>
                <a:lnTo>
                  <a:pt x="0" y="64058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789373" y="5087428"/>
            <a:ext cx="32029" cy="32029"/>
          </a:xfrm>
          <a:custGeom>
            <a:avLst/>
            <a:gdLst/>
            <a:ahLst/>
            <a:cxnLst/>
            <a:rect l="l" t="t" r="r" b="b"/>
            <a:pathLst>
              <a:path w="32029" h="32029">
                <a:moveTo>
                  <a:pt x="0" y="16014"/>
                </a:moveTo>
                <a:lnTo>
                  <a:pt x="0" y="7162"/>
                </a:lnTo>
                <a:lnTo>
                  <a:pt x="7162" y="0"/>
                </a:lnTo>
                <a:lnTo>
                  <a:pt x="16014" y="0"/>
                </a:lnTo>
                <a:lnTo>
                  <a:pt x="24866" y="0"/>
                </a:lnTo>
                <a:lnTo>
                  <a:pt x="32029" y="7162"/>
                </a:lnTo>
                <a:lnTo>
                  <a:pt x="32029" y="16014"/>
                </a:lnTo>
                <a:lnTo>
                  <a:pt x="32029" y="24866"/>
                </a:lnTo>
                <a:lnTo>
                  <a:pt x="24866" y="32029"/>
                </a:lnTo>
                <a:lnTo>
                  <a:pt x="16014" y="32029"/>
                </a:lnTo>
                <a:lnTo>
                  <a:pt x="7162" y="32029"/>
                </a:lnTo>
                <a:lnTo>
                  <a:pt x="0" y="24866"/>
                </a:lnTo>
                <a:lnTo>
                  <a:pt x="0" y="16014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955924" y="5253976"/>
            <a:ext cx="25628" cy="25628"/>
          </a:xfrm>
          <a:custGeom>
            <a:avLst/>
            <a:gdLst/>
            <a:ahLst/>
            <a:cxnLst/>
            <a:rect l="l" t="t" r="r" b="b"/>
            <a:pathLst>
              <a:path w="25628" h="25628">
                <a:moveTo>
                  <a:pt x="0" y="12814"/>
                </a:moveTo>
                <a:lnTo>
                  <a:pt x="0" y="5740"/>
                </a:lnTo>
                <a:lnTo>
                  <a:pt x="5727" y="0"/>
                </a:lnTo>
                <a:lnTo>
                  <a:pt x="12814" y="0"/>
                </a:lnTo>
                <a:lnTo>
                  <a:pt x="19888" y="0"/>
                </a:lnTo>
                <a:lnTo>
                  <a:pt x="25628" y="5740"/>
                </a:lnTo>
                <a:lnTo>
                  <a:pt x="25628" y="12814"/>
                </a:lnTo>
                <a:lnTo>
                  <a:pt x="25628" y="19888"/>
                </a:lnTo>
                <a:lnTo>
                  <a:pt x="19888" y="25628"/>
                </a:lnTo>
                <a:lnTo>
                  <a:pt x="12814" y="25628"/>
                </a:lnTo>
                <a:lnTo>
                  <a:pt x="5727" y="25628"/>
                </a:lnTo>
                <a:lnTo>
                  <a:pt x="0" y="19888"/>
                </a:lnTo>
                <a:lnTo>
                  <a:pt x="0" y="12814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116067" y="5087428"/>
            <a:ext cx="32029" cy="32029"/>
          </a:xfrm>
          <a:custGeom>
            <a:avLst/>
            <a:gdLst/>
            <a:ahLst/>
            <a:cxnLst/>
            <a:rect l="l" t="t" r="r" b="b"/>
            <a:pathLst>
              <a:path w="32029" h="32029">
                <a:moveTo>
                  <a:pt x="0" y="16014"/>
                </a:moveTo>
                <a:lnTo>
                  <a:pt x="0" y="7162"/>
                </a:lnTo>
                <a:lnTo>
                  <a:pt x="7162" y="0"/>
                </a:lnTo>
                <a:lnTo>
                  <a:pt x="16014" y="0"/>
                </a:lnTo>
                <a:lnTo>
                  <a:pt x="24866" y="0"/>
                </a:lnTo>
                <a:lnTo>
                  <a:pt x="32029" y="7162"/>
                </a:lnTo>
                <a:lnTo>
                  <a:pt x="32029" y="16014"/>
                </a:lnTo>
                <a:lnTo>
                  <a:pt x="32029" y="24866"/>
                </a:lnTo>
                <a:lnTo>
                  <a:pt x="24866" y="32029"/>
                </a:lnTo>
                <a:lnTo>
                  <a:pt x="16014" y="32029"/>
                </a:lnTo>
                <a:lnTo>
                  <a:pt x="7162" y="32029"/>
                </a:lnTo>
                <a:lnTo>
                  <a:pt x="0" y="24866"/>
                </a:lnTo>
                <a:lnTo>
                  <a:pt x="0" y="16014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955924" y="4927281"/>
            <a:ext cx="25628" cy="25628"/>
          </a:xfrm>
          <a:custGeom>
            <a:avLst/>
            <a:gdLst/>
            <a:ahLst/>
            <a:cxnLst/>
            <a:rect l="l" t="t" r="r" b="b"/>
            <a:pathLst>
              <a:path w="25628" h="25628">
                <a:moveTo>
                  <a:pt x="0" y="12814"/>
                </a:moveTo>
                <a:lnTo>
                  <a:pt x="0" y="5740"/>
                </a:lnTo>
                <a:lnTo>
                  <a:pt x="5727" y="0"/>
                </a:lnTo>
                <a:lnTo>
                  <a:pt x="12814" y="0"/>
                </a:lnTo>
                <a:lnTo>
                  <a:pt x="19888" y="0"/>
                </a:lnTo>
                <a:lnTo>
                  <a:pt x="25628" y="5740"/>
                </a:lnTo>
                <a:lnTo>
                  <a:pt x="25628" y="12814"/>
                </a:lnTo>
                <a:lnTo>
                  <a:pt x="25628" y="19888"/>
                </a:lnTo>
                <a:lnTo>
                  <a:pt x="19888" y="25628"/>
                </a:lnTo>
                <a:lnTo>
                  <a:pt x="12814" y="25628"/>
                </a:lnTo>
                <a:lnTo>
                  <a:pt x="5727" y="25628"/>
                </a:lnTo>
                <a:lnTo>
                  <a:pt x="0" y="19888"/>
                </a:lnTo>
                <a:lnTo>
                  <a:pt x="0" y="12814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028444" y="5126629"/>
            <a:ext cx="63411" cy="63411"/>
          </a:xfrm>
          <a:custGeom>
            <a:avLst/>
            <a:gdLst/>
            <a:ahLst/>
            <a:cxnLst/>
            <a:rect l="l" t="t" r="r" b="b"/>
            <a:pathLst>
              <a:path w="63411" h="63411">
                <a:moveTo>
                  <a:pt x="45300" y="63411"/>
                </a:moveTo>
                <a:lnTo>
                  <a:pt x="63411" y="45300"/>
                </a:lnTo>
                <a:lnTo>
                  <a:pt x="0" y="0"/>
                </a:lnTo>
                <a:lnTo>
                  <a:pt x="45300" y="63411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082804" y="5180980"/>
            <a:ext cx="126822" cy="126822"/>
          </a:xfrm>
          <a:custGeom>
            <a:avLst/>
            <a:gdLst/>
            <a:ahLst/>
            <a:cxnLst/>
            <a:rect l="l" t="t" r="r" b="b"/>
            <a:pathLst>
              <a:path w="126822" h="126822">
                <a:moveTo>
                  <a:pt x="0" y="0"/>
                </a:moveTo>
                <a:lnTo>
                  <a:pt x="126822" y="126822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209633" y="5307808"/>
            <a:ext cx="32029" cy="0"/>
          </a:xfrm>
          <a:custGeom>
            <a:avLst/>
            <a:gdLst/>
            <a:ahLst/>
            <a:cxnLst/>
            <a:rect l="l" t="t" r="r" b="b"/>
            <a:pathLst>
              <a:path w="32029">
                <a:moveTo>
                  <a:pt x="0" y="0"/>
                </a:moveTo>
                <a:lnTo>
                  <a:pt x="32029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241661" y="5307808"/>
            <a:ext cx="32029" cy="0"/>
          </a:xfrm>
          <a:custGeom>
            <a:avLst/>
            <a:gdLst/>
            <a:ahLst/>
            <a:cxnLst/>
            <a:rect l="l" t="t" r="r" b="b"/>
            <a:pathLst>
              <a:path w="32029">
                <a:moveTo>
                  <a:pt x="0" y="0"/>
                </a:moveTo>
                <a:lnTo>
                  <a:pt x="32029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981542" y="4927278"/>
            <a:ext cx="76873" cy="25628"/>
          </a:xfrm>
          <a:custGeom>
            <a:avLst/>
            <a:gdLst/>
            <a:ahLst/>
            <a:cxnLst/>
            <a:rect l="l" t="t" r="r" b="b"/>
            <a:pathLst>
              <a:path w="76873" h="25628">
                <a:moveTo>
                  <a:pt x="76873" y="25628"/>
                </a:moveTo>
                <a:lnTo>
                  <a:pt x="76873" y="0"/>
                </a:lnTo>
                <a:lnTo>
                  <a:pt x="0" y="12814"/>
                </a:lnTo>
                <a:lnTo>
                  <a:pt x="76873" y="25628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6058415" y="4940095"/>
            <a:ext cx="179362" cy="0"/>
          </a:xfrm>
          <a:custGeom>
            <a:avLst/>
            <a:gdLst/>
            <a:ahLst/>
            <a:cxnLst/>
            <a:rect l="l" t="t" r="r" b="b"/>
            <a:pathLst>
              <a:path w="179362">
                <a:moveTo>
                  <a:pt x="0" y="0"/>
                </a:moveTo>
                <a:lnTo>
                  <a:pt x="179362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6237777" y="4940095"/>
            <a:ext cx="243370" cy="0"/>
          </a:xfrm>
          <a:custGeom>
            <a:avLst/>
            <a:gdLst/>
            <a:ahLst/>
            <a:cxnLst/>
            <a:rect l="l" t="t" r="r" b="b"/>
            <a:pathLst>
              <a:path w="243370">
                <a:moveTo>
                  <a:pt x="0" y="0"/>
                </a:moveTo>
                <a:lnTo>
                  <a:pt x="24337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6148092" y="5090626"/>
            <a:ext cx="76873" cy="25628"/>
          </a:xfrm>
          <a:custGeom>
            <a:avLst/>
            <a:gdLst/>
            <a:ahLst/>
            <a:cxnLst/>
            <a:rect l="l" t="t" r="r" b="b"/>
            <a:pathLst>
              <a:path w="76873" h="25628">
                <a:moveTo>
                  <a:pt x="76873" y="25628"/>
                </a:moveTo>
                <a:lnTo>
                  <a:pt x="76873" y="0"/>
                </a:lnTo>
                <a:lnTo>
                  <a:pt x="0" y="12814"/>
                </a:lnTo>
                <a:lnTo>
                  <a:pt x="76873" y="25628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6224965" y="5103442"/>
            <a:ext cx="83273" cy="0"/>
          </a:xfrm>
          <a:custGeom>
            <a:avLst/>
            <a:gdLst/>
            <a:ahLst/>
            <a:cxnLst/>
            <a:rect l="l" t="t" r="r" b="b"/>
            <a:pathLst>
              <a:path w="83273">
                <a:moveTo>
                  <a:pt x="0" y="0"/>
                </a:moveTo>
                <a:lnTo>
                  <a:pt x="83273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6308241" y="5103442"/>
            <a:ext cx="251371" cy="0"/>
          </a:xfrm>
          <a:custGeom>
            <a:avLst/>
            <a:gdLst/>
            <a:ahLst/>
            <a:cxnLst/>
            <a:rect l="l" t="t" r="r" b="b"/>
            <a:pathLst>
              <a:path w="251371">
                <a:moveTo>
                  <a:pt x="0" y="0"/>
                </a:moveTo>
                <a:lnTo>
                  <a:pt x="251371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654852" y="404136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654852" y="44526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526736" y="44526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654852" y="28678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654852" y="33264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263397" y="2510389"/>
            <a:ext cx="176161" cy="586765"/>
          </a:xfrm>
          <a:custGeom>
            <a:avLst/>
            <a:gdLst/>
            <a:ahLst/>
            <a:cxnLst/>
            <a:rect l="l" t="t" r="r" b="b"/>
            <a:pathLst>
              <a:path w="176161" h="586765">
                <a:moveTo>
                  <a:pt x="176161" y="586765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263397" y="3097155"/>
            <a:ext cx="176161" cy="586765"/>
          </a:xfrm>
          <a:custGeom>
            <a:avLst/>
            <a:gdLst/>
            <a:ahLst/>
            <a:cxnLst/>
            <a:rect l="l" t="t" r="r" b="b"/>
            <a:pathLst>
              <a:path w="176161" h="586765">
                <a:moveTo>
                  <a:pt x="176161" y="0"/>
                </a:moveTo>
                <a:lnTo>
                  <a:pt x="0" y="586765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263397" y="3097155"/>
            <a:ext cx="176161" cy="0"/>
          </a:xfrm>
          <a:custGeom>
            <a:avLst/>
            <a:gdLst/>
            <a:ahLst/>
            <a:cxnLst/>
            <a:rect l="l" t="t" r="r" b="b"/>
            <a:pathLst>
              <a:path w="176161">
                <a:moveTo>
                  <a:pt x="176161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718911" y="2867825"/>
            <a:ext cx="499656" cy="394601"/>
          </a:xfrm>
          <a:custGeom>
            <a:avLst/>
            <a:gdLst/>
            <a:ahLst/>
            <a:cxnLst/>
            <a:rect l="l" t="t" r="r" b="b"/>
            <a:pathLst>
              <a:path w="499656" h="394601">
                <a:moveTo>
                  <a:pt x="0" y="394601"/>
                </a:moveTo>
                <a:lnTo>
                  <a:pt x="499656" y="394601"/>
                </a:lnTo>
                <a:lnTo>
                  <a:pt x="499656" y="0"/>
                </a:lnTo>
                <a:lnTo>
                  <a:pt x="0" y="0"/>
                </a:lnTo>
                <a:lnTo>
                  <a:pt x="0" y="394601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686882" y="3262425"/>
            <a:ext cx="563702" cy="64058"/>
          </a:xfrm>
          <a:custGeom>
            <a:avLst/>
            <a:gdLst/>
            <a:ahLst/>
            <a:cxnLst/>
            <a:rect l="l" t="t" r="r" b="b"/>
            <a:pathLst>
              <a:path w="563702" h="64058">
                <a:moveTo>
                  <a:pt x="0" y="64058"/>
                </a:moveTo>
                <a:lnTo>
                  <a:pt x="563702" y="64058"/>
                </a:lnTo>
                <a:lnTo>
                  <a:pt x="563702" y="0"/>
                </a:lnTo>
                <a:lnTo>
                  <a:pt x="0" y="0"/>
                </a:lnTo>
                <a:lnTo>
                  <a:pt x="0" y="64058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686882" y="3849194"/>
            <a:ext cx="563702" cy="64058"/>
          </a:xfrm>
          <a:custGeom>
            <a:avLst/>
            <a:gdLst/>
            <a:ahLst/>
            <a:cxnLst/>
            <a:rect l="l" t="t" r="r" b="b"/>
            <a:pathLst>
              <a:path w="563702" h="64058">
                <a:moveTo>
                  <a:pt x="0" y="64058"/>
                </a:moveTo>
                <a:lnTo>
                  <a:pt x="563702" y="64058"/>
                </a:lnTo>
                <a:lnTo>
                  <a:pt x="563702" y="0"/>
                </a:lnTo>
                <a:lnTo>
                  <a:pt x="0" y="0"/>
                </a:lnTo>
                <a:lnTo>
                  <a:pt x="0" y="64058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718911" y="3454605"/>
            <a:ext cx="499656" cy="394589"/>
          </a:xfrm>
          <a:custGeom>
            <a:avLst/>
            <a:gdLst/>
            <a:ahLst/>
            <a:cxnLst/>
            <a:rect l="l" t="t" r="r" b="b"/>
            <a:pathLst>
              <a:path w="499656" h="394588">
                <a:moveTo>
                  <a:pt x="0" y="394589"/>
                </a:moveTo>
                <a:lnTo>
                  <a:pt x="499656" y="394589"/>
                </a:lnTo>
                <a:lnTo>
                  <a:pt x="499656" y="0"/>
                </a:lnTo>
                <a:lnTo>
                  <a:pt x="0" y="0"/>
                </a:lnTo>
                <a:lnTo>
                  <a:pt x="0" y="394589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686882" y="2675657"/>
            <a:ext cx="563702" cy="64058"/>
          </a:xfrm>
          <a:custGeom>
            <a:avLst/>
            <a:gdLst/>
            <a:ahLst/>
            <a:cxnLst/>
            <a:rect l="l" t="t" r="r" b="b"/>
            <a:pathLst>
              <a:path w="563702" h="64058">
                <a:moveTo>
                  <a:pt x="0" y="64058"/>
                </a:moveTo>
                <a:lnTo>
                  <a:pt x="563702" y="64058"/>
                </a:lnTo>
                <a:lnTo>
                  <a:pt x="563702" y="0"/>
                </a:lnTo>
                <a:lnTo>
                  <a:pt x="0" y="0"/>
                </a:lnTo>
                <a:lnTo>
                  <a:pt x="0" y="64058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718911" y="2281068"/>
            <a:ext cx="499656" cy="394589"/>
          </a:xfrm>
          <a:custGeom>
            <a:avLst/>
            <a:gdLst/>
            <a:ahLst/>
            <a:cxnLst/>
            <a:rect l="l" t="t" r="r" b="b"/>
            <a:pathLst>
              <a:path w="499656" h="394588">
                <a:moveTo>
                  <a:pt x="0" y="394589"/>
                </a:moveTo>
                <a:lnTo>
                  <a:pt x="499656" y="394589"/>
                </a:lnTo>
                <a:lnTo>
                  <a:pt x="499656" y="0"/>
                </a:lnTo>
                <a:lnTo>
                  <a:pt x="0" y="0"/>
                </a:lnTo>
                <a:lnTo>
                  <a:pt x="0" y="394589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526736" y="33264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520357" y="494009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132081" y="55838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716638" y="4444288"/>
            <a:ext cx="504202" cy="0"/>
          </a:xfrm>
          <a:custGeom>
            <a:avLst/>
            <a:gdLst/>
            <a:ahLst/>
            <a:cxnLst/>
            <a:rect l="l" t="t" r="r" b="b"/>
            <a:pathLst>
              <a:path w="504202">
                <a:moveTo>
                  <a:pt x="0" y="0"/>
                </a:moveTo>
                <a:lnTo>
                  <a:pt x="504202" y="0"/>
                </a:lnTo>
              </a:path>
            </a:pathLst>
          </a:custGeom>
          <a:ln w="2246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718911" y="4041374"/>
            <a:ext cx="499656" cy="394589"/>
          </a:xfrm>
          <a:custGeom>
            <a:avLst/>
            <a:gdLst/>
            <a:ahLst/>
            <a:cxnLst/>
            <a:rect l="l" t="t" r="r" b="b"/>
            <a:pathLst>
              <a:path w="499656" h="394588">
                <a:moveTo>
                  <a:pt x="0" y="394589"/>
                </a:moveTo>
                <a:lnTo>
                  <a:pt x="499656" y="394589"/>
                </a:lnTo>
                <a:lnTo>
                  <a:pt x="499656" y="0"/>
                </a:lnTo>
                <a:lnTo>
                  <a:pt x="0" y="0"/>
                </a:lnTo>
                <a:lnTo>
                  <a:pt x="0" y="394589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218496" y="2027394"/>
            <a:ext cx="0" cy="61493"/>
          </a:xfrm>
          <a:custGeom>
            <a:avLst/>
            <a:gdLst/>
            <a:ahLst/>
            <a:cxnLst/>
            <a:rect l="l" t="t" r="r" b="b"/>
            <a:pathLst>
              <a:path h="61493">
                <a:moveTo>
                  <a:pt x="0" y="61493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718972" y="2027394"/>
            <a:ext cx="0" cy="61493"/>
          </a:xfrm>
          <a:custGeom>
            <a:avLst/>
            <a:gdLst/>
            <a:ahLst/>
            <a:cxnLst/>
            <a:rect l="l" t="t" r="r" b="b"/>
            <a:pathLst>
              <a:path h="61493">
                <a:moveTo>
                  <a:pt x="0" y="61493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686882" y="2088888"/>
            <a:ext cx="563702" cy="64058"/>
          </a:xfrm>
          <a:custGeom>
            <a:avLst/>
            <a:gdLst/>
            <a:ahLst/>
            <a:cxnLst/>
            <a:rect l="l" t="t" r="r" b="b"/>
            <a:pathLst>
              <a:path w="563702" h="64058">
                <a:moveTo>
                  <a:pt x="0" y="64058"/>
                </a:moveTo>
                <a:lnTo>
                  <a:pt x="563702" y="64058"/>
                </a:lnTo>
                <a:lnTo>
                  <a:pt x="563702" y="0"/>
                </a:lnTo>
                <a:lnTo>
                  <a:pt x="0" y="0"/>
                </a:lnTo>
                <a:lnTo>
                  <a:pt x="0" y="64058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718972" y="2152945"/>
            <a:ext cx="499516" cy="0"/>
          </a:xfrm>
          <a:custGeom>
            <a:avLst/>
            <a:gdLst/>
            <a:ahLst/>
            <a:cxnLst/>
            <a:rect l="l" t="t" r="r" b="b"/>
            <a:pathLst>
              <a:path w="499516">
                <a:moveTo>
                  <a:pt x="0" y="0"/>
                </a:moveTo>
                <a:lnTo>
                  <a:pt x="499516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831815" y="1999209"/>
            <a:ext cx="136918" cy="4584"/>
          </a:xfrm>
          <a:custGeom>
            <a:avLst/>
            <a:gdLst/>
            <a:ahLst/>
            <a:cxnLst/>
            <a:rect l="l" t="t" r="r" b="b"/>
            <a:pathLst>
              <a:path w="136918" h="4584">
                <a:moveTo>
                  <a:pt x="136918" y="0"/>
                </a:moveTo>
                <a:lnTo>
                  <a:pt x="124214" y="58"/>
                </a:lnTo>
                <a:lnTo>
                  <a:pt x="111512" y="192"/>
                </a:lnTo>
                <a:lnTo>
                  <a:pt x="98811" y="401"/>
                </a:lnTo>
                <a:lnTo>
                  <a:pt x="86113" y="685"/>
                </a:lnTo>
                <a:lnTo>
                  <a:pt x="73416" y="1044"/>
                </a:lnTo>
                <a:lnTo>
                  <a:pt x="60723" y="1478"/>
                </a:lnTo>
                <a:lnTo>
                  <a:pt x="48032" y="1986"/>
                </a:lnTo>
                <a:lnTo>
                  <a:pt x="35344" y="2569"/>
                </a:lnTo>
                <a:lnTo>
                  <a:pt x="22659" y="3225"/>
                </a:lnTo>
                <a:lnTo>
                  <a:pt x="9978" y="3957"/>
                </a:lnTo>
                <a:lnTo>
                  <a:pt x="0" y="4584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733321" y="2006570"/>
            <a:ext cx="45643" cy="4889"/>
          </a:xfrm>
          <a:custGeom>
            <a:avLst/>
            <a:gdLst/>
            <a:ahLst/>
            <a:cxnLst/>
            <a:rect l="l" t="t" r="r" b="b"/>
            <a:pathLst>
              <a:path w="45643" h="4889">
                <a:moveTo>
                  <a:pt x="45643" y="0"/>
                </a:moveTo>
                <a:lnTo>
                  <a:pt x="33008" y="1229"/>
                </a:lnTo>
                <a:lnTo>
                  <a:pt x="20378" y="2555"/>
                </a:lnTo>
                <a:lnTo>
                  <a:pt x="7755" y="3973"/>
                </a:lnTo>
                <a:lnTo>
                  <a:pt x="0" y="4889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718972" y="2011462"/>
            <a:ext cx="14350" cy="15925"/>
          </a:xfrm>
          <a:custGeom>
            <a:avLst/>
            <a:gdLst/>
            <a:ahLst/>
            <a:cxnLst/>
            <a:rect l="l" t="t" r="r" b="b"/>
            <a:pathLst>
              <a:path w="14350" h="15925">
                <a:moveTo>
                  <a:pt x="14350" y="0"/>
                </a:moveTo>
                <a:lnTo>
                  <a:pt x="6197" y="850"/>
                </a:lnTo>
                <a:lnTo>
                  <a:pt x="0" y="7721"/>
                </a:lnTo>
                <a:lnTo>
                  <a:pt x="0" y="15925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778967" y="2003793"/>
            <a:ext cx="52844" cy="2781"/>
          </a:xfrm>
          <a:custGeom>
            <a:avLst/>
            <a:gdLst/>
            <a:ahLst/>
            <a:cxnLst/>
            <a:rect l="l" t="t" r="r" b="b"/>
            <a:pathLst>
              <a:path w="52844" h="2781">
                <a:moveTo>
                  <a:pt x="52844" y="0"/>
                </a:moveTo>
                <a:lnTo>
                  <a:pt x="40155" y="610"/>
                </a:lnTo>
                <a:lnTo>
                  <a:pt x="27470" y="1254"/>
                </a:lnTo>
                <a:lnTo>
                  <a:pt x="14789" y="1935"/>
                </a:lnTo>
                <a:lnTo>
                  <a:pt x="2113" y="2656"/>
                </a:lnTo>
                <a:lnTo>
                  <a:pt x="0" y="2781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105660" y="2003789"/>
            <a:ext cx="52844" cy="2781"/>
          </a:xfrm>
          <a:custGeom>
            <a:avLst/>
            <a:gdLst/>
            <a:ahLst/>
            <a:cxnLst/>
            <a:rect l="l" t="t" r="r" b="b"/>
            <a:pathLst>
              <a:path w="52844" h="2781">
                <a:moveTo>
                  <a:pt x="52844" y="2781"/>
                </a:moveTo>
                <a:lnTo>
                  <a:pt x="40162" y="2052"/>
                </a:lnTo>
                <a:lnTo>
                  <a:pt x="27479" y="1365"/>
                </a:lnTo>
                <a:lnTo>
                  <a:pt x="14797" y="715"/>
                </a:lnTo>
                <a:lnTo>
                  <a:pt x="2114" y="99"/>
                </a:ln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968739" y="1999208"/>
            <a:ext cx="136918" cy="4584"/>
          </a:xfrm>
          <a:custGeom>
            <a:avLst/>
            <a:gdLst/>
            <a:ahLst/>
            <a:cxnLst/>
            <a:rect l="l" t="t" r="r" b="b"/>
            <a:pathLst>
              <a:path w="136918" h="4584">
                <a:moveTo>
                  <a:pt x="136918" y="4584"/>
                </a:moveTo>
                <a:lnTo>
                  <a:pt x="124240" y="3795"/>
                </a:lnTo>
                <a:lnTo>
                  <a:pt x="111557" y="3079"/>
                </a:lnTo>
                <a:lnTo>
                  <a:pt x="98870" y="2438"/>
                </a:lnTo>
                <a:lnTo>
                  <a:pt x="86180" y="1872"/>
                </a:lnTo>
                <a:lnTo>
                  <a:pt x="73488" y="1379"/>
                </a:lnTo>
                <a:lnTo>
                  <a:pt x="60793" y="962"/>
                </a:lnTo>
                <a:lnTo>
                  <a:pt x="48095" y="619"/>
                </a:lnTo>
                <a:lnTo>
                  <a:pt x="35397" y="351"/>
                </a:lnTo>
                <a:lnTo>
                  <a:pt x="22697" y="158"/>
                </a:lnTo>
                <a:lnTo>
                  <a:pt x="9996" y="39"/>
                </a:ln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204145" y="2011466"/>
            <a:ext cx="14350" cy="15925"/>
          </a:xfrm>
          <a:custGeom>
            <a:avLst/>
            <a:gdLst/>
            <a:ahLst/>
            <a:cxnLst/>
            <a:rect l="l" t="t" r="r" b="b"/>
            <a:pathLst>
              <a:path w="14350" h="15925">
                <a:moveTo>
                  <a:pt x="14350" y="15925"/>
                </a:moveTo>
                <a:lnTo>
                  <a:pt x="14350" y="7721"/>
                </a:lnTo>
                <a:lnTo>
                  <a:pt x="8153" y="850"/>
                </a:ln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158501" y="2006573"/>
            <a:ext cx="45643" cy="4889"/>
          </a:xfrm>
          <a:custGeom>
            <a:avLst/>
            <a:gdLst/>
            <a:ahLst/>
            <a:cxnLst/>
            <a:rect l="l" t="t" r="r" b="b"/>
            <a:pathLst>
              <a:path w="45643" h="4889">
                <a:moveTo>
                  <a:pt x="45643" y="4889"/>
                </a:moveTo>
                <a:lnTo>
                  <a:pt x="33031" y="3410"/>
                </a:lnTo>
                <a:lnTo>
                  <a:pt x="20407" y="2028"/>
                </a:lnTo>
                <a:lnTo>
                  <a:pt x="7771" y="743"/>
                </a:ln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477040" y="1999209"/>
            <a:ext cx="145783" cy="0"/>
          </a:xfrm>
          <a:custGeom>
            <a:avLst/>
            <a:gdLst/>
            <a:ahLst/>
            <a:cxnLst/>
            <a:rect l="l" t="t" r="r" b="b"/>
            <a:pathLst>
              <a:path w="145783">
                <a:moveTo>
                  <a:pt x="145783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541097" y="1845466"/>
            <a:ext cx="0" cy="76873"/>
          </a:xfrm>
          <a:custGeom>
            <a:avLst/>
            <a:gdLst/>
            <a:ahLst/>
            <a:cxnLst/>
            <a:rect l="l" t="t" r="r" b="b"/>
            <a:pathLst>
              <a:path h="76873">
                <a:moveTo>
                  <a:pt x="0" y="76873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528285" y="1922339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0"/>
                </a:moveTo>
                <a:lnTo>
                  <a:pt x="12814" y="76873"/>
                </a:lnTo>
                <a:lnTo>
                  <a:pt x="256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477040" y="2152945"/>
            <a:ext cx="145783" cy="0"/>
          </a:xfrm>
          <a:custGeom>
            <a:avLst/>
            <a:gdLst/>
            <a:ahLst/>
            <a:cxnLst/>
            <a:rect l="l" t="t" r="r" b="b"/>
            <a:pathLst>
              <a:path w="145783">
                <a:moveTo>
                  <a:pt x="145783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541097" y="2229815"/>
            <a:ext cx="0" cy="76873"/>
          </a:xfrm>
          <a:custGeom>
            <a:avLst/>
            <a:gdLst/>
            <a:ahLst/>
            <a:cxnLst/>
            <a:rect l="l" t="t" r="r" b="b"/>
            <a:pathLst>
              <a:path h="76873">
                <a:moveTo>
                  <a:pt x="0" y="0"/>
                </a:moveTo>
                <a:lnTo>
                  <a:pt x="0" y="76873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528285" y="2152942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76873"/>
                </a:moveTo>
                <a:lnTo>
                  <a:pt x="25628" y="76873"/>
                </a:lnTo>
                <a:lnTo>
                  <a:pt x="12814" y="0"/>
                </a:lnTo>
                <a:lnTo>
                  <a:pt x="0" y="76873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968734" y="19992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686880" y="21529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541097" y="21529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6458888" y="2045519"/>
            <a:ext cx="195316" cy="1158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4" dirty="0" smtClean="0">
                <a:solidFill>
                  <a:srgbClr val="000104"/>
                </a:solidFill>
                <a:latin typeface="Times New Roman"/>
                <a:cs typeface="Times New Roman"/>
              </a:rPr>
              <a:t>C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AP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458888" y="2926316"/>
            <a:ext cx="525156" cy="3748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33">
              <a:lnSpc>
                <a:spcPct val="95825"/>
              </a:lnSpc>
              <a:spcBef>
                <a:spcPts val="10"/>
              </a:spcBef>
            </a:pPr>
            <a:r>
              <a:rPr sz="700" spc="-4" dirty="0" smtClean="0">
                <a:solidFill>
                  <a:srgbClr val="000104"/>
                </a:solidFill>
                <a:latin typeface="Times New Roman"/>
                <a:cs typeface="Times New Roman"/>
              </a:rPr>
              <a:t>M</a:t>
            </a:r>
            <a:r>
              <a:rPr sz="700" spc="-8" dirty="0" smtClean="0">
                <a:solidFill>
                  <a:srgbClr val="000104"/>
                </a:solidFill>
                <a:latin typeface="Times New Roman"/>
                <a:cs typeface="Times New Roman"/>
              </a:rPr>
              <a:t>A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X</a:t>
            </a:r>
            <a:r>
              <a:rPr sz="700" spc="4" dirty="0" smtClean="0">
                <a:solidFill>
                  <a:srgbClr val="000104"/>
                </a:solidFill>
                <a:latin typeface="Times New Roman"/>
                <a:cs typeface="Times New Roman"/>
              </a:rPr>
              <a:t> 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6</a:t>
            </a:r>
            <a:endParaRPr sz="700" dirty="0">
              <a:latin typeface="Times New Roman"/>
              <a:cs typeface="Times New Roman"/>
            </a:endParaRPr>
          </a:p>
          <a:p>
            <a:pPr marL="12700">
              <a:lnSpc>
                <a:spcPts val="804"/>
              </a:lnSpc>
              <a:spcBef>
                <a:spcPts val="75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MODULES </a:t>
            </a:r>
            <a:r>
              <a:rPr sz="700" spc="-19" dirty="0" smtClean="0">
                <a:solidFill>
                  <a:srgbClr val="000104"/>
                </a:solidFill>
                <a:latin typeface="Times New Roman"/>
                <a:cs typeface="Times New Roman"/>
              </a:rPr>
              <a:t>TO</a:t>
            </a:r>
            <a:r>
              <a:rPr sz="700" spc="-54" dirty="0" smtClean="0">
                <a:solidFill>
                  <a:srgbClr val="000104"/>
                </a:solidFill>
                <a:latin typeface="Times New Roman"/>
                <a:cs typeface="Times New Roman"/>
              </a:rPr>
              <a:t>T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AL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458888" y="4191456"/>
            <a:ext cx="413738" cy="1571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BASE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776672" y="4492525"/>
            <a:ext cx="541745" cy="260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71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LENS ø78</a:t>
            </a:r>
            <a:endParaRPr sz="700" dirty="0">
              <a:latin typeface="Times New Roman"/>
              <a:cs typeface="Times New Roman"/>
            </a:endParaRPr>
          </a:p>
          <a:p>
            <a:pPr marL="28714">
              <a:lnSpc>
                <a:spcPct val="95825"/>
              </a:lnSpc>
              <a:spcBef>
                <a:spcPts val="330"/>
              </a:spcBef>
            </a:pPr>
            <a:r>
              <a:rPr sz="700" spc="-4" dirty="0" smtClean="0">
                <a:solidFill>
                  <a:srgbClr val="000104"/>
                </a:solidFill>
                <a:latin typeface="Times New Roman"/>
                <a:cs typeface="Times New Roman"/>
              </a:rPr>
              <a:t>M</a:t>
            </a:r>
            <a:r>
              <a:rPr sz="700" spc="-8" dirty="0" smtClean="0">
                <a:solidFill>
                  <a:srgbClr val="000104"/>
                </a:solidFill>
                <a:latin typeface="Times New Roman"/>
                <a:cs typeface="Times New Roman"/>
              </a:rPr>
              <a:t>A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X</a:t>
            </a:r>
            <a:r>
              <a:rPr sz="700" spc="4" dirty="0" smtClean="0">
                <a:solidFill>
                  <a:srgbClr val="000104"/>
                </a:solidFill>
                <a:latin typeface="Times New Roman"/>
                <a:cs typeface="Times New Roman"/>
              </a:rPr>
              <a:t> 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ø88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247955" y="4823706"/>
            <a:ext cx="261726" cy="1158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2</a:t>
            </a:r>
            <a:r>
              <a:rPr sz="700" spc="-10" dirty="0" smtClean="0">
                <a:solidFill>
                  <a:srgbClr val="000104"/>
                </a:solidFill>
                <a:latin typeface="Times New Roman"/>
                <a:cs typeface="Times New Roman"/>
              </a:rPr>
              <a:t> 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x</a:t>
            </a:r>
            <a:r>
              <a:rPr sz="700" spc="-45" dirty="0" smtClean="0">
                <a:solidFill>
                  <a:srgbClr val="000104"/>
                </a:solidFill>
                <a:latin typeface="Times New Roman"/>
                <a:cs typeface="Times New Roman"/>
              </a:rPr>
              <a:t> 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ø4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318418" y="4987053"/>
            <a:ext cx="271498" cy="1158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2</a:t>
            </a:r>
            <a:r>
              <a:rPr sz="700" spc="-10" dirty="0" smtClean="0">
                <a:solidFill>
                  <a:srgbClr val="000104"/>
                </a:solidFill>
                <a:latin typeface="Times New Roman"/>
                <a:cs typeface="Times New Roman"/>
              </a:rPr>
              <a:t> 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X</a:t>
            </a:r>
            <a:r>
              <a:rPr sz="700" spc="9" dirty="0" smtClean="0">
                <a:solidFill>
                  <a:srgbClr val="000104"/>
                </a:solidFill>
                <a:latin typeface="Times New Roman"/>
                <a:cs typeface="Times New Roman"/>
              </a:rPr>
              <a:t> 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ø5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260990" y="5191418"/>
            <a:ext cx="204351" cy="1158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u="sng" spc="29" dirty="0" smtClean="0">
                <a:solidFill>
                  <a:srgbClr val="000104"/>
                </a:solidFill>
                <a:latin typeface="Times New Roman"/>
                <a:cs typeface="Times New Roman"/>
              </a:rPr>
              <a:t> </a:t>
            </a:r>
            <a:r>
              <a:rPr sz="700" u="sng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ø20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904180" y="5467486"/>
            <a:ext cx="131801" cy="1158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51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94448" y="7099300"/>
            <a:ext cx="1842352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lang="es-ES" sz="1200" spc="0" dirty="0" smtClean="0">
                <a:latin typeface="Arial  "/>
                <a:cs typeface="Times New Roman"/>
              </a:rPr>
              <a:t>Módulo Acústico A</a:t>
            </a:r>
            <a:r>
              <a:rPr sz="1200" spc="0" dirty="0" smtClean="0">
                <a:latin typeface="Arial  "/>
                <a:cs typeface="Times New Roman"/>
              </a:rPr>
              <a:t>SA </a:t>
            </a:r>
            <a:endParaRPr sz="1200" dirty="0">
              <a:latin typeface="Arial  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 rot="16200000">
            <a:off x="5381039" y="5064429"/>
            <a:ext cx="175314" cy="88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51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 rot="16200000">
            <a:off x="5387419" y="4217128"/>
            <a:ext cx="175314" cy="88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73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 rot="16200000">
            <a:off x="5387419" y="3067293"/>
            <a:ext cx="175314" cy="88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69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 rot="16200000">
            <a:off x="5385762" y="2198273"/>
            <a:ext cx="175314" cy="88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24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456303" y="5266790"/>
            <a:ext cx="349084" cy="3811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5805388" y="5266790"/>
            <a:ext cx="99288" cy="3811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5718911" y="4041374"/>
            <a:ext cx="499656" cy="4029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5686882" y="3454605"/>
            <a:ext cx="32029" cy="394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5718911" y="3454605"/>
            <a:ext cx="499656" cy="394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6218567" y="3454605"/>
            <a:ext cx="32016" cy="394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5686882" y="3849194"/>
            <a:ext cx="32029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17" name="object 17"/>
          <p:cNvSpPr txBox="1"/>
          <p:nvPr/>
        </p:nvSpPr>
        <p:spPr>
          <a:xfrm>
            <a:off x="5718911" y="3849194"/>
            <a:ext cx="499656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16" name="object 16"/>
          <p:cNvSpPr txBox="1"/>
          <p:nvPr/>
        </p:nvSpPr>
        <p:spPr>
          <a:xfrm>
            <a:off x="6218567" y="3849194"/>
            <a:ext cx="32016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15" name="object 15"/>
          <p:cNvSpPr txBox="1"/>
          <p:nvPr/>
        </p:nvSpPr>
        <p:spPr>
          <a:xfrm>
            <a:off x="5686882" y="2867825"/>
            <a:ext cx="32029" cy="3946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5718911" y="2867825"/>
            <a:ext cx="499656" cy="3946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6218567" y="2867825"/>
            <a:ext cx="32016" cy="3946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5686882" y="3262426"/>
            <a:ext cx="32029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11" name="object 11"/>
          <p:cNvSpPr txBox="1"/>
          <p:nvPr/>
        </p:nvSpPr>
        <p:spPr>
          <a:xfrm>
            <a:off x="5718911" y="3262426"/>
            <a:ext cx="499656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10" name="object 10"/>
          <p:cNvSpPr txBox="1"/>
          <p:nvPr/>
        </p:nvSpPr>
        <p:spPr>
          <a:xfrm>
            <a:off x="6218567" y="3262426"/>
            <a:ext cx="32016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9" name="object 9"/>
          <p:cNvSpPr txBox="1"/>
          <p:nvPr/>
        </p:nvSpPr>
        <p:spPr>
          <a:xfrm>
            <a:off x="5686882" y="2281068"/>
            <a:ext cx="32029" cy="394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5718911" y="2281068"/>
            <a:ext cx="499656" cy="394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6218567" y="2281068"/>
            <a:ext cx="32016" cy="394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5686882" y="2675657"/>
            <a:ext cx="32029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5" name="object 5"/>
          <p:cNvSpPr txBox="1"/>
          <p:nvPr/>
        </p:nvSpPr>
        <p:spPr>
          <a:xfrm>
            <a:off x="5718911" y="2675657"/>
            <a:ext cx="499656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4" name="object 4"/>
          <p:cNvSpPr txBox="1"/>
          <p:nvPr/>
        </p:nvSpPr>
        <p:spPr>
          <a:xfrm>
            <a:off x="6218567" y="2675657"/>
            <a:ext cx="32016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3" name="object 3"/>
          <p:cNvSpPr txBox="1"/>
          <p:nvPr/>
        </p:nvSpPr>
        <p:spPr>
          <a:xfrm>
            <a:off x="5702927" y="2088888"/>
            <a:ext cx="531613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pic>
        <p:nvPicPr>
          <p:cNvPr id="239" name="Imagen 2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5" y="164439"/>
            <a:ext cx="2458529" cy="1121205"/>
          </a:xfrm>
          <a:prstGeom prst="rect">
            <a:avLst/>
          </a:prstGeom>
        </p:spPr>
      </p:pic>
      <p:sp>
        <p:nvSpPr>
          <p:cNvPr id="240" name="CuadroTexto 239"/>
          <p:cNvSpPr txBox="1"/>
          <p:nvPr/>
        </p:nvSpPr>
        <p:spPr>
          <a:xfrm>
            <a:off x="3003223" y="317500"/>
            <a:ext cx="3372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Torres de Señalización Modulares</a:t>
            </a:r>
          </a:p>
        </p:txBody>
      </p:sp>
      <p:pic>
        <p:nvPicPr>
          <p:cNvPr id="241" name="Imagen 2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242" name="CuadroTexto 241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sp>
        <p:nvSpPr>
          <p:cNvPr id="243" name="CuadroTexto 242"/>
          <p:cNvSpPr txBox="1"/>
          <p:nvPr/>
        </p:nvSpPr>
        <p:spPr>
          <a:xfrm>
            <a:off x="444500" y="4813300"/>
            <a:ext cx="45593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Perfectamente adaptado para aplicaciones de señalización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-estado tanto en interiores como en el exterior. Frecuentemente utilizadas sobre maquinaria, como alarma visual para llamar la atención de mensajes de aviso y condiciones de fallo, lo que ayuda a minimizar los períodos improductivos innecesarios.</a:t>
            </a:r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4" name="Rectángulo 243"/>
          <p:cNvSpPr/>
          <p:nvPr/>
        </p:nvSpPr>
        <p:spPr>
          <a:xfrm>
            <a:off x="444501" y="5651500"/>
            <a:ext cx="642812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dirty="0" smtClean="0">
                <a:latin typeface="Arial  "/>
              </a:rPr>
              <a:t>Esta gama de torres modulares, se construye a partir de un módulo</a:t>
            </a:r>
            <a:r>
              <a:rPr lang="es-ES" sz="1100" dirty="0">
                <a:latin typeface="Arial  "/>
              </a:rPr>
              <a:t> </a:t>
            </a:r>
            <a:r>
              <a:rPr lang="es-ES" sz="1100" dirty="0" smtClean="0">
                <a:latin typeface="Arial  "/>
              </a:rPr>
              <a:t>común base / terminal y una selección de módulos indicadores visuales que incluye: Sirenas Electrónicas, LED Multifunción (Giratorio, Intermitente y Fijo), </a:t>
            </a:r>
            <a:r>
              <a:rPr lang="es-ES" sz="1100" dirty="0">
                <a:latin typeface="Arial  "/>
              </a:rPr>
              <a:t>D</a:t>
            </a:r>
            <a:r>
              <a:rPr lang="es-ES" sz="1100" dirty="0" smtClean="0">
                <a:latin typeface="Arial  "/>
              </a:rPr>
              <a:t>estellantes de </a:t>
            </a:r>
            <a:r>
              <a:rPr lang="es-ES" sz="1100" dirty="0" err="1" smtClean="0">
                <a:latin typeface="Arial  "/>
              </a:rPr>
              <a:t>Xenon</a:t>
            </a:r>
            <a:r>
              <a:rPr lang="es-ES" sz="1100" dirty="0" smtClean="0">
                <a:latin typeface="Arial  "/>
              </a:rPr>
              <a:t>, Bombillas Intermitentes y Fijas.</a:t>
            </a:r>
          </a:p>
          <a:p>
            <a:endParaRPr lang="es-ES" sz="900" dirty="0">
              <a:latin typeface="Arial  "/>
            </a:endParaRPr>
          </a:p>
          <a:p>
            <a:r>
              <a:rPr lang="es-ES" sz="1100" dirty="0" smtClean="0">
                <a:latin typeface="Arial  "/>
              </a:rPr>
              <a:t>Todo construido en policarbonato, Base y Tapa. Las lentes están disponibles en toda la gama de colores – Rojo, ámbar, verde, azul, amarillo, morado y transparente.</a:t>
            </a:r>
            <a:endParaRPr lang="es-ES" sz="1100" dirty="0">
              <a:latin typeface="Arial  "/>
            </a:endParaRPr>
          </a:p>
        </p:txBody>
      </p:sp>
      <p:graphicFrame>
        <p:nvGraphicFramePr>
          <p:cNvPr id="245" name="Tabla 2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80588"/>
              </p:ext>
            </p:extLst>
          </p:nvPr>
        </p:nvGraphicFramePr>
        <p:xfrm>
          <a:off x="565149" y="7394575"/>
          <a:ext cx="6438901" cy="2476500"/>
        </p:xfrm>
        <a:graphic>
          <a:graphicData uri="http://schemas.openxmlformats.org/drawingml/2006/table">
            <a:tbl>
              <a:tblPr/>
              <a:tblGrid>
                <a:gridCol w="1256680"/>
                <a:gridCol w="1002806"/>
                <a:gridCol w="1856460"/>
                <a:gridCol w="2322955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ASA/DC/12-24/PT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ASA/UC/115-230/PT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12-24Vdc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115-230Vuc (ac o dc)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97Vuc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265Vuc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 (Tono </a:t>
                      </a:r>
                      <a:r>
                        <a:rPr lang="es-E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Contínuo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8mA@12Vdc, 30mA@24Vdc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16mA@115Vac, 32mA@230Vac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43mA@24Vdc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54mA@230Vac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&lt;2W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de tonos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4 - (</a:t>
                      </a:r>
                      <a:r>
                        <a:rPr lang="es-E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Contínuo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 Intermitente / Intermitente-rápido / Intermitente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tonos)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2.6KHz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Externo-500mA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 ºC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object 59"/>
          <p:cNvSpPr txBox="1"/>
          <p:nvPr/>
        </p:nvSpPr>
        <p:spPr>
          <a:xfrm>
            <a:off x="444500" y="1621377"/>
            <a:ext cx="309033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lang="es-ES" sz="1200" spc="0" dirty="0" smtClean="0">
                <a:latin typeface="Arial  "/>
                <a:cs typeface="Times New Roman"/>
              </a:rPr>
              <a:t>Módulo LED Multifunción PSA/LED</a:t>
            </a:r>
            <a:r>
              <a:rPr sz="1200" spc="0" dirty="0" smtClean="0">
                <a:latin typeface="Arial  "/>
                <a:cs typeface="Times New Roman"/>
              </a:rPr>
              <a:t> </a:t>
            </a:r>
            <a:endParaRPr sz="1200" dirty="0">
              <a:latin typeface="Arial  "/>
              <a:cs typeface="Times New Roman"/>
            </a:endParaRPr>
          </a:p>
        </p:txBody>
      </p:sp>
      <p:pic>
        <p:nvPicPr>
          <p:cNvPr id="185" name="Imagen 18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5" y="164439"/>
            <a:ext cx="2458529" cy="1121205"/>
          </a:xfrm>
          <a:prstGeom prst="rect">
            <a:avLst/>
          </a:prstGeom>
        </p:spPr>
      </p:pic>
      <p:sp>
        <p:nvSpPr>
          <p:cNvPr id="186" name="CuadroTexto 185"/>
          <p:cNvSpPr txBox="1"/>
          <p:nvPr/>
        </p:nvSpPr>
        <p:spPr>
          <a:xfrm>
            <a:off x="3003223" y="317500"/>
            <a:ext cx="3372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Torres de Señalización Modulares</a:t>
            </a:r>
          </a:p>
        </p:txBody>
      </p:sp>
      <p:pic>
        <p:nvPicPr>
          <p:cNvPr id="187" name="Imagen 18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graphicFrame>
        <p:nvGraphicFramePr>
          <p:cNvPr id="188" name="Tabla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891000"/>
              </p:ext>
            </p:extLst>
          </p:nvPr>
        </p:nvGraphicFramePr>
        <p:xfrm>
          <a:off x="520700" y="1841500"/>
          <a:ext cx="6527801" cy="3842675"/>
        </p:xfrm>
        <a:graphic>
          <a:graphicData uri="http://schemas.openxmlformats.org/drawingml/2006/table">
            <a:tbl>
              <a:tblPr/>
              <a:tblGrid>
                <a:gridCol w="1968570"/>
                <a:gridCol w="663563"/>
                <a:gridCol w="1128057"/>
                <a:gridCol w="1318832"/>
                <a:gridCol w="1448779"/>
              </a:tblGrid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PSA/DC/12/LED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PSA/DC/24/LED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PSA/UC/115-230/LED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115-230Vuc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97Vuc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27.6Vdc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265Vuc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110mA@12Vdc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35mA@24Vdc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32mA@230Vac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250mA@13.8Vdc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83mA@27.6Vdc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490mA@97Vac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1.27W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0.83W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2.3W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663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 ajustada en fábrica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120fpm 2Hz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de patrones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0º Vertivales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4259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 </a:t>
                      </a:r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- 500mA TD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+55ºC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136g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136g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149g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9" name="object 59"/>
          <p:cNvSpPr txBox="1"/>
          <p:nvPr/>
        </p:nvSpPr>
        <p:spPr>
          <a:xfrm>
            <a:off x="431800" y="5956300"/>
            <a:ext cx="309033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lang="es-ES" sz="1200" spc="0" dirty="0" smtClean="0">
                <a:latin typeface="Arial  "/>
                <a:cs typeface="Times New Roman"/>
              </a:rPr>
              <a:t>Módulo Destellante de </a:t>
            </a:r>
            <a:r>
              <a:rPr lang="es-ES" sz="1200" spc="0" dirty="0" err="1" smtClean="0">
                <a:latin typeface="Arial  "/>
                <a:cs typeface="Times New Roman"/>
              </a:rPr>
              <a:t>Xenon</a:t>
            </a:r>
            <a:r>
              <a:rPr lang="es-ES" sz="1200" spc="0" dirty="0" smtClean="0">
                <a:latin typeface="Arial  "/>
                <a:cs typeface="Times New Roman"/>
              </a:rPr>
              <a:t> XSA</a:t>
            </a:r>
            <a:endParaRPr sz="1200" dirty="0">
              <a:latin typeface="Arial  "/>
              <a:cs typeface="Times New Roman"/>
            </a:endParaRPr>
          </a:p>
        </p:txBody>
      </p:sp>
      <p:graphicFrame>
        <p:nvGraphicFramePr>
          <p:cNvPr id="190" name="Tabla 1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265807"/>
              </p:ext>
            </p:extLst>
          </p:nvPr>
        </p:nvGraphicFramePr>
        <p:xfrm>
          <a:off x="520700" y="6184900"/>
          <a:ext cx="6527801" cy="3590537"/>
        </p:xfrm>
        <a:graphic>
          <a:graphicData uri="http://schemas.openxmlformats.org/drawingml/2006/table">
            <a:tbl>
              <a:tblPr/>
              <a:tblGrid>
                <a:gridCol w="1968570"/>
                <a:gridCol w="663563"/>
                <a:gridCol w="1128057"/>
                <a:gridCol w="1318832"/>
                <a:gridCol w="1448779"/>
              </a:tblGrid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XSA/DC/12-24/SH/2.5J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XSA/AC/115/SH/2.5J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XSA/AC/230/SH/2.5J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12-24Vdc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115Vac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230Vac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97Vuc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195Vac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132Vac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264Vac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163mA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68mA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34mA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482mA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4.4A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4A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3.9W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3.0W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3.2W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663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 ajustada en fábrica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60fpm 1Hz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0º Vertivales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4259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 </a:t>
                      </a:r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T500mA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+55ºC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144g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138g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141g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2" name="CuadroTexto 191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4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Imagen 17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5" y="164439"/>
            <a:ext cx="2458529" cy="1121205"/>
          </a:xfrm>
          <a:prstGeom prst="rect">
            <a:avLst/>
          </a:prstGeom>
        </p:spPr>
      </p:pic>
      <p:sp>
        <p:nvSpPr>
          <p:cNvPr id="181" name="CuadroTexto 180"/>
          <p:cNvSpPr txBox="1"/>
          <p:nvPr/>
        </p:nvSpPr>
        <p:spPr>
          <a:xfrm>
            <a:off x="3003223" y="317500"/>
            <a:ext cx="3372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Torres de Señalización Modulares</a:t>
            </a:r>
          </a:p>
        </p:txBody>
      </p:sp>
      <p:pic>
        <p:nvPicPr>
          <p:cNvPr id="182" name="Imagen 18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183" name="object 59"/>
          <p:cNvSpPr txBox="1"/>
          <p:nvPr/>
        </p:nvSpPr>
        <p:spPr>
          <a:xfrm>
            <a:off x="431800" y="1689100"/>
            <a:ext cx="309033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lang="es-ES" sz="1200" spc="0" dirty="0" smtClean="0">
                <a:latin typeface="Arial  "/>
                <a:cs typeface="Times New Roman"/>
              </a:rPr>
              <a:t>Módulo de lámpara B15d Fija SSA</a:t>
            </a:r>
            <a:endParaRPr sz="1200" dirty="0">
              <a:latin typeface="Arial  "/>
              <a:cs typeface="Times New Roman"/>
            </a:endParaRPr>
          </a:p>
        </p:txBody>
      </p:sp>
      <p:graphicFrame>
        <p:nvGraphicFramePr>
          <p:cNvPr id="184" name="Tabla 1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245181"/>
              </p:ext>
            </p:extLst>
          </p:nvPr>
        </p:nvGraphicFramePr>
        <p:xfrm>
          <a:off x="520700" y="2013544"/>
          <a:ext cx="6527799" cy="3028356"/>
        </p:xfrm>
        <a:graphic>
          <a:graphicData uri="http://schemas.openxmlformats.org/drawingml/2006/table">
            <a:tbl>
              <a:tblPr/>
              <a:tblGrid>
                <a:gridCol w="1209267"/>
                <a:gridCol w="783784"/>
                <a:gridCol w="1133687"/>
                <a:gridCol w="1133687"/>
                <a:gridCol w="1133687"/>
                <a:gridCol w="1133687"/>
              </a:tblGrid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SSA/UC/0/B15D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Lámpara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12Vuc (ac o dc)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24Vuc (ac o dc)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115Vuc (ac o dc)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230Vuc (ac o dc)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10W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Fuente de luz no intermitente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el eje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frontal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- 1A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- 500mA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- 500mA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- 500mA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+55ºC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118g 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5" name="object 59"/>
          <p:cNvSpPr txBox="1"/>
          <p:nvPr/>
        </p:nvSpPr>
        <p:spPr>
          <a:xfrm>
            <a:off x="431800" y="5956300"/>
            <a:ext cx="309033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lang="es-ES" sz="1200" spc="0" dirty="0" smtClean="0">
                <a:latin typeface="Arial  "/>
                <a:cs typeface="Times New Roman"/>
              </a:rPr>
              <a:t>Módulo de lámpara B15d Intermitente PSA</a:t>
            </a:r>
            <a:endParaRPr sz="1200" dirty="0">
              <a:latin typeface="Arial  "/>
              <a:cs typeface="Times New Roman"/>
            </a:endParaRPr>
          </a:p>
        </p:txBody>
      </p:sp>
      <p:sp>
        <p:nvSpPr>
          <p:cNvPr id="186" name="CuadroTexto 185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graphicFrame>
        <p:nvGraphicFramePr>
          <p:cNvPr id="187" name="Tabla 1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39074"/>
              </p:ext>
            </p:extLst>
          </p:nvPr>
        </p:nvGraphicFramePr>
        <p:xfrm>
          <a:off x="520700" y="6280744"/>
          <a:ext cx="6527799" cy="3028356"/>
        </p:xfrm>
        <a:graphic>
          <a:graphicData uri="http://schemas.openxmlformats.org/drawingml/2006/table">
            <a:tbl>
              <a:tblPr/>
              <a:tblGrid>
                <a:gridCol w="1209267"/>
                <a:gridCol w="783784"/>
                <a:gridCol w="1133687"/>
                <a:gridCol w="1133687"/>
                <a:gridCol w="1133687"/>
                <a:gridCol w="1133687"/>
              </a:tblGrid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PSA/DC/12-24/B15D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PSA/AC/115/230/B15D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Lámpara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12Vdc 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115Vac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230Vac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10W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40fpm (0.667Hz)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el eje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frontal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 - 1A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 - 500mA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 - 500mA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 - 500mA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+55ºC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134g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F8012A-0766-417E-B201-C86AAFBFF043}"/>
</file>

<file path=customXml/itemProps2.xml><?xml version="1.0" encoding="utf-8"?>
<ds:datastoreItem xmlns:ds="http://schemas.openxmlformats.org/officeDocument/2006/customXml" ds:itemID="{6B77756E-5F53-4B60-8F2B-6C6ADC8E2B50}"/>
</file>

<file path=customXml/itemProps3.xml><?xml version="1.0" encoding="utf-8"?>
<ds:datastoreItem xmlns:ds="http://schemas.openxmlformats.org/officeDocument/2006/customXml" ds:itemID="{6F1FAF46-32FF-4EB8-A72A-F00CFD19977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827</Words>
  <Application>Microsoft Office PowerPoint</Application>
  <PresentationFormat>Personalizado</PresentationFormat>
  <Paragraphs>323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Aharoni</vt:lpstr>
      <vt:lpstr>Arial</vt:lpstr>
      <vt:lpstr>Arial  </vt:lpstr>
      <vt:lpstr>Calibri</vt:lpstr>
      <vt:lpstr>Times New Roman</vt:lpstr>
      <vt:lpstr>Office Theme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18</cp:revision>
  <cp:lastPrinted>2015-04-20T15:11:38Z</cp:lastPrinted>
  <dcterms:modified xsi:type="dcterms:W3CDTF">2015-04-27T08:07:19Z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