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object 797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551118" y="399889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785949" y="456869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008139" y="456869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208580" y="456878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455706" y="456869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677904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880509" y="220230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7034870" y="230435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5546299" y="7911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5546299" y="791121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5544085" y="809386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5640957" y="841037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5720946" y="841314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5812849" y="841315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5889319" y="841037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5973344" y="841316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065799" y="809376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109112" y="877966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195750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323190" y="903781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420933" y="841314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499790" y="902390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549200" y="841315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625867" y="841037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709972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981873" y="1440009"/>
            <a:ext cx="2644253" cy="244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4562083" y="2257168"/>
            <a:ext cx="0" cy="562533"/>
          </a:xfrm>
          <a:custGeom>
            <a:avLst/>
            <a:gdLst/>
            <a:ahLst/>
            <a:cxnLst/>
            <a:rect l="l" t="t" r="r" b="b"/>
            <a:pathLst>
              <a:path h="562533">
                <a:moveTo>
                  <a:pt x="0" y="0"/>
                </a:moveTo>
                <a:lnTo>
                  <a:pt x="0" y="56253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4626930" y="2803535"/>
            <a:ext cx="667867" cy="0"/>
          </a:xfrm>
          <a:custGeom>
            <a:avLst/>
            <a:gdLst/>
            <a:ahLst/>
            <a:cxnLst/>
            <a:rect l="l" t="t" r="r" b="b"/>
            <a:pathLst>
              <a:path w="667867">
                <a:moveTo>
                  <a:pt x="0" y="0"/>
                </a:moveTo>
                <a:lnTo>
                  <a:pt x="667867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4559371" y="2795216"/>
            <a:ext cx="65277" cy="21755"/>
          </a:xfrm>
          <a:custGeom>
            <a:avLst/>
            <a:gdLst/>
            <a:ahLst/>
            <a:cxnLst/>
            <a:rect l="l" t="t" r="r" b="b"/>
            <a:pathLst>
              <a:path w="65277" h="21755">
                <a:moveTo>
                  <a:pt x="65277" y="0"/>
                </a:moveTo>
                <a:lnTo>
                  <a:pt x="0" y="10883"/>
                </a:lnTo>
                <a:lnTo>
                  <a:pt x="65277" y="21755"/>
                </a:lnTo>
                <a:lnTo>
                  <a:pt x="65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359631" y="2257168"/>
            <a:ext cx="0" cy="562533"/>
          </a:xfrm>
          <a:custGeom>
            <a:avLst/>
            <a:gdLst/>
            <a:ahLst/>
            <a:cxnLst/>
            <a:rect l="l" t="t" r="r" b="b"/>
            <a:pathLst>
              <a:path h="562533">
                <a:moveTo>
                  <a:pt x="0" y="0"/>
                </a:moveTo>
                <a:lnTo>
                  <a:pt x="0" y="56253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297070" y="2795216"/>
            <a:ext cx="65277" cy="21755"/>
          </a:xfrm>
          <a:custGeom>
            <a:avLst/>
            <a:gdLst/>
            <a:ahLst/>
            <a:cxnLst/>
            <a:rect l="l" t="t" r="r" b="b"/>
            <a:pathLst>
              <a:path w="65277" h="21755">
                <a:moveTo>
                  <a:pt x="0" y="0"/>
                </a:moveTo>
                <a:lnTo>
                  <a:pt x="0" y="21755"/>
                </a:lnTo>
                <a:lnTo>
                  <a:pt x="65277" y="108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4808139" y="2664546"/>
            <a:ext cx="12204" cy="5410"/>
          </a:xfrm>
          <a:custGeom>
            <a:avLst/>
            <a:gdLst/>
            <a:ahLst/>
            <a:cxnLst/>
            <a:rect l="l" t="t" r="r" b="b"/>
            <a:pathLst>
              <a:path w="12204" h="5410">
                <a:moveTo>
                  <a:pt x="0" y="5410"/>
                </a:moveTo>
                <a:lnTo>
                  <a:pt x="12204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4820344" y="2645610"/>
            <a:ext cx="18986" cy="18935"/>
          </a:xfrm>
          <a:custGeom>
            <a:avLst/>
            <a:gdLst/>
            <a:ahLst/>
            <a:cxnLst/>
            <a:rect l="l" t="t" r="r" b="b"/>
            <a:pathLst>
              <a:path w="18986" h="18935">
                <a:moveTo>
                  <a:pt x="0" y="18935"/>
                </a:moveTo>
                <a:lnTo>
                  <a:pt x="18986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4839331" y="2645610"/>
            <a:ext cx="0" cy="129857"/>
          </a:xfrm>
          <a:custGeom>
            <a:avLst/>
            <a:gdLst/>
            <a:ahLst/>
            <a:cxnLst/>
            <a:rect l="l" t="t" r="r" b="b"/>
            <a:pathLst>
              <a:path h="129857">
                <a:moveTo>
                  <a:pt x="0" y="0"/>
                </a:moveTo>
                <a:lnTo>
                  <a:pt x="0" y="129857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4914121" y="2669956"/>
            <a:ext cx="0" cy="6756"/>
          </a:xfrm>
          <a:custGeom>
            <a:avLst/>
            <a:gdLst/>
            <a:ahLst/>
            <a:cxnLst/>
            <a:rect l="l" t="t" r="r" b="b"/>
            <a:pathLst>
              <a:path h="6756">
                <a:moveTo>
                  <a:pt x="0" y="6756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4914121" y="2657777"/>
            <a:ext cx="5422" cy="12179"/>
          </a:xfrm>
          <a:custGeom>
            <a:avLst/>
            <a:gdLst/>
            <a:ahLst/>
            <a:cxnLst/>
            <a:rect l="l" t="t" r="r" b="b"/>
            <a:pathLst>
              <a:path w="5422" h="12179">
                <a:moveTo>
                  <a:pt x="0" y="12179"/>
                </a:moveTo>
                <a:lnTo>
                  <a:pt x="5422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4919544" y="2652367"/>
            <a:ext cx="6781" cy="5410"/>
          </a:xfrm>
          <a:custGeom>
            <a:avLst/>
            <a:gdLst/>
            <a:ahLst/>
            <a:cxnLst/>
            <a:rect l="l" t="t" r="r" b="b"/>
            <a:pathLst>
              <a:path w="6781" h="5410">
                <a:moveTo>
                  <a:pt x="0" y="5410"/>
                </a:moveTo>
                <a:lnTo>
                  <a:pt x="6781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4926326" y="2645610"/>
            <a:ext cx="12217" cy="6756"/>
          </a:xfrm>
          <a:custGeom>
            <a:avLst/>
            <a:gdLst/>
            <a:ahLst/>
            <a:cxnLst/>
            <a:rect l="l" t="t" r="r" b="b"/>
            <a:pathLst>
              <a:path w="12217" h="6756">
                <a:moveTo>
                  <a:pt x="0" y="6756"/>
                </a:moveTo>
                <a:lnTo>
                  <a:pt x="12217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4938543" y="2645610"/>
            <a:ext cx="24409" cy="0"/>
          </a:xfrm>
          <a:custGeom>
            <a:avLst/>
            <a:gdLst/>
            <a:ahLst/>
            <a:cxnLst/>
            <a:rect l="l" t="t" r="r" b="b"/>
            <a:pathLst>
              <a:path w="24409">
                <a:moveTo>
                  <a:pt x="0" y="0"/>
                </a:moveTo>
                <a:lnTo>
                  <a:pt x="24409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4962952" y="2645610"/>
            <a:ext cx="12204" cy="6756"/>
          </a:xfrm>
          <a:custGeom>
            <a:avLst/>
            <a:gdLst/>
            <a:ahLst/>
            <a:cxnLst/>
            <a:rect l="l" t="t" r="r" b="b"/>
            <a:pathLst>
              <a:path w="12204" h="6756">
                <a:moveTo>
                  <a:pt x="0" y="0"/>
                </a:moveTo>
                <a:lnTo>
                  <a:pt x="12204" y="675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4975157" y="2652367"/>
            <a:ext cx="6781" cy="5410"/>
          </a:xfrm>
          <a:custGeom>
            <a:avLst/>
            <a:gdLst/>
            <a:ahLst/>
            <a:cxnLst/>
            <a:rect l="l" t="t" r="r" b="b"/>
            <a:pathLst>
              <a:path w="6781" h="5410">
                <a:moveTo>
                  <a:pt x="0" y="0"/>
                </a:moveTo>
                <a:lnTo>
                  <a:pt x="6781" y="541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4981939" y="2657777"/>
            <a:ext cx="5422" cy="12179"/>
          </a:xfrm>
          <a:custGeom>
            <a:avLst/>
            <a:gdLst/>
            <a:ahLst/>
            <a:cxnLst/>
            <a:rect l="l" t="t" r="r" b="b"/>
            <a:pathLst>
              <a:path w="5422" h="12179">
                <a:moveTo>
                  <a:pt x="0" y="0"/>
                </a:moveTo>
                <a:lnTo>
                  <a:pt x="5422" y="1217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4987362" y="2669956"/>
            <a:ext cx="0" cy="12179"/>
          </a:xfrm>
          <a:custGeom>
            <a:avLst/>
            <a:gdLst/>
            <a:ahLst/>
            <a:cxnLst/>
            <a:rect l="l" t="t" r="r" b="b"/>
            <a:pathLst>
              <a:path h="12179">
                <a:moveTo>
                  <a:pt x="0" y="0"/>
                </a:moveTo>
                <a:lnTo>
                  <a:pt x="0" y="1217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4981939" y="2682135"/>
            <a:ext cx="5422" cy="13525"/>
          </a:xfrm>
          <a:custGeom>
            <a:avLst/>
            <a:gdLst/>
            <a:ahLst/>
            <a:cxnLst/>
            <a:rect l="l" t="t" r="r" b="b"/>
            <a:pathLst>
              <a:path w="5422" h="13525">
                <a:moveTo>
                  <a:pt x="5422" y="0"/>
                </a:moveTo>
                <a:lnTo>
                  <a:pt x="0" y="13525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4969734" y="2695661"/>
            <a:ext cx="12204" cy="17589"/>
          </a:xfrm>
          <a:custGeom>
            <a:avLst/>
            <a:gdLst/>
            <a:ahLst/>
            <a:cxnLst/>
            <a:rect l="l" t="t" r="r" b="b"/>
            <a:pathLst>
              <a:path w="12204" h="17589">
                <a:moveTo>
                  <a:pt x="12204" y="0"/>
                </a:moveTo>
                <a:lnTo>
                  <a:pt x="0" y="1758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4907339" y="2713250"/>
            <a:ext cx="62395" cy="62217"/>
          </a:xfrm>
          <a:custGeom>
            <a:avLst/>
            <a:gdLst/>
            <a:ahLst/>
            <a:cxnLst/>
            <a:rect l="l" t="t" r="r" b="b"/>
            <a:pathLst>
              <a:path w="62395" h="62217">
                <a:moveTo>
                  <a:pt x="62395" y="0"/>
                </a:moveTo>
                <a:lnTo>
                  <a:pt x="0" y="62217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4907339" y="2775468"/>
            <a:ext cx="86804" cy="0"/>
          </a:xfrm>
          <a:custGeom>
            <a:avLst/>
            <a:gdLst/>
            <a:ahLst/>
            <a:cxnLst/>
            <a:rect l="l" t="t" r="r" b="b"/>
            <a:pathLst>
              <a:path w="86804">
                <a:moveTo>
                  <a:pt x="0" y="0"/>
                </a:moveTo>
                <a:lnTo>
                  <a:pt x="86804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043559" y="2645610"/>
            <a:ext cx="67805" cy="0"/>
          </a:xfrm>
          <a:custGeom>
            <a:avLst/>
            <a:gdLst/>
            <a:ahLst/>
            <a:cxnLst/>
            <a:rect l="l" t="t" r="r" b="b"/>
            <a:pathLst>
              <a:path w="67805">
                <a:moveTo>
                  <a:pt x="0" y="0"/>
                </a:moveTo>
                <a:lnTo>
                  <a:pt x="67805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074751" y="2645610"/>
            <a:ext cx="36614" cy="50050"/>
          </a:xfrm>
          <a:custGeom>
            <a:avLst/>
            <a:gdLst/>
            <a:ahLst/>
            <a:cxnLst/>
            <a:rect l="l" t="t" r="r" b="b"/>
            <a:pathLst>
              <a:path w="36614" h="50050">
                <a:moveTo>
                  <a:pt x="36614" y="0"/>
                </a:moveTo>
                <a:lnTo>
                  <a:pt x="0" y="5005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5074751" y="2695661"/>
            <a:ext cx="18986" cy="0"/>
          </a:xfrm>
          <a:custGeom>
            <a:avLst/>
            <a:gdLst/>
            <a:ahLst/>
            <a:cxnLst/>
            <a:rect l="l" t="t" r="r" b="b"/>
            <a:pathLst>
              <a:path w="18986">
                <a:moveTo>
                  <a:pt x="0" y="0"/>
                </a:moveTo>
                <a:lnTo>
                  <a:pt x="18986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5093737" y="2695661"/>
            <a:ext cx="12204" cy="5410"/>
          </a:xfrm>
          <a:custGeom>
            <a:avLst/>
            <a:gdLst/>
            <a:ahLst/>
            <a:cxnLst/>
            <a:rect l="l" t="t" r="r" b="b"/>
            <a:pathLst>
              <a:path w="12204" h="5410">
                <a:moveTo>
                  <a:pt x="0" y="0"/>
                </a:moveTo>
                <a:lnTo>
                  <a:pt x="12204" y="541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5105942" y="2701071"/>
            <a:ext cx="5422" cy="6769"/>
          </a:xfrm>
          <a:custGeom>
            <a:avLst/>
            <a:gdLst/>
            <a:ahLst/>
            <a:cxnLst/>
            <a:rect l="l" t="t" r="r" b="b"/>
            <a:pathLst>
              <a:path w="5422" h="6769">
                <a:moveTo>
                  <a:pt x="0" y="0"/>
                </a:moveTo>
                <a:lnTo>
                  <a:pt x="5422" y="676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5111365" y="2707840"/>
            <a:ext cx="6781" cy="17576"/>
          </a:xfrm>
          <a:custGeom>
            <a:avLst/>
            <a:gdLst/>
            <a:ahLst/>
            <a:cxnLst/>
            <a:rect l="l" t="t" r="r" b="b"/>
            <a:pathLst>
              <a:path w="6781" h="17576">
                <a:moveTo>
                  <a:pt x="0" y="0"/>
                </a:moveTo>
                <a:lnTo>
                  <a:pt x="6781" y="1757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5118146" y="2725417"/>
            <a:ext cx="0" cy="13525"/>
          </a:xfrm>
          <a:custGeom>
            <a:avLst/>
            <a:gdLst/>
            <a:ahLst/>
            <a:cxnLst/>
            <a:rect l="l" t="t" r="r" b="b"/>
            <a:pathLst>
              <a:path h="13525">
                <a:moveTo>
                  <a:pt x="0" y="0"/>
                </a:moveTo>
                <a:lnTo>
                  <a:pt x="0" y="13525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5111365" y="2738942"/>
            <a:ext cx="6781" cy="17589"/>
          </a:xfrm>
          <a:custGeom>
            <a:avLst/>
            <a:gdLst/>
            <a:ahLst/>
            <a:cxnLst/>
            <a:rect l="l" t="t" r="r" b="b"/>
            <a:pathLst>
              <a:path w="6781" h="17589">
                <a:moveTo>
                  <a:pt x="6781" y="0"/>
                </a:moveTo>
                <a:lnTo>
                  <a:pt x="0" y="1758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099160" y="2756532"/>
            <a:ext cx="12204" cy="12179"/>
          </a:xfrm>
          <a:custGeom>
            <a:avLst/>
            <a:gdLst/>
            <a:ahLst/>
            <a:cxnLst/>
            <a:rect l="l" t="t" r="r" b="b"/>
            <a:pathLst>
              <a:path w="12204" h="12179">
                <a:moveTo>
                  <a:pt x="12204" y="0"/>
                </a:moveTo>
                <a:lnTo>
                  <a:pt x="0" y="1217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5081532" y="2768711"/>
            <a:ext cx="17627" cy="6756"/>
          </a:xfrm>
          <a:custGeom>
            <a:avLst/>
            <a:gdLst/>
            <a:ahLst/>
            <a:cxnLst/>
            <a:rect l="l" t="t" r="r" b="b"/>
            <a:pathLst>
              <a:path w="17627" h="6756">
                <a:moveTo>
                  <a:pt x="17627" y="0"/>
                </a:moveTo>
                <a:lnTo>
                  <a:pt x="0" y="675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062546" y="2775468"/>
            <a:ext cx="18986" cy="0"/>
          </a:xfrm>
          <a:custGeom>
            <a:avLst/>
            <a:gdLst/>
            <a:ahLst/>
            <a:cxnLst/>
            <a:rect l="l" t="t" r="r" b="b"/>
            <a:pathLst>
              <a:path w="18986">
                <a:moveTo>
                  <a:pt x="18986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5043559" y="2768711"/>
            <a:ext cx="18986" cy="6756"/>
          </a:xfrm>
          <a:custGeom>
            <a:avLst/>
            <a:gdLst/>
            <a:ahLst/>
            <a:cxnLst/>
            <a:rect l="l" t="t" r="r" b="b"/>
            <a:pathLst>
              <a:path w="18986" h="6756">
                <a:moveTo>
                  <a:pt x="18986" y="6756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5038124" y="2763301"/>
            <a:ext cx="5435" cy="5410"/>
          </a:xfrm>
          <a:custGeom>
            <a:avLst/>
            <a:gdLst/>
            <a:ahLst/>
            <a:cxnLst/>
            <a:rect l="l" t="t" r="r" b="b"/>
            <a:pathLst>
              <a:path w="5435" h="5410">
                <a:moveTo>
                  <a:pt x="5435" y="541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5031355" y="2751122"/>
            <a:ext cx="6769" cy="12179"/>
          </a:xfrm>
          <a:custGeom>
            <a:avLst/>
            <a:gdLst/>
            <a:ahLst/>
            <a:cxnLst/>
            <a:rect l="l" t="t" r="r" b="b"/>
            <a:pathLst>
              <a:path w="6769" h="12179">
                <a:moveTo>
                  <a:pt x="6769" y="12179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4562082" y="2240763"/>
            <a:ext cx="800582" cy="0"/>
          </a:xfrm>
          <a:custGeom>
            <a:avLst/>
            <a:gdLst/>
            <a:ahLst/>
            <a:cxnLst/>
            <a:rect l="l" t="t" r="r" b="b"/>
            <a:pathLst>
              <a:path w="800582">
                <a:moveTo>
                  <a:pt x="0" y="0"/>
                </a:moveTo>
                <a:lnTo>
                  <a:pt x="800582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4588828" y="2514182"/>
            <a:ext cx="747077" cy="0"/>
          </a:xfrm>
          <a:custGeom>
            <a:avLst/>
            <a:gdLst/>
            <a:ahLst/>
            <a:cxnLst/>
            <a:rect l="l" t="t" r="r" b="b"/>
            <a:pathLst>
              <a:path w="747077">
                <a:moveTo>
                  <a:pt x="0" y="0"/>
                </a:moveTo>
                <a:lnTo>
                  <a:pt x="747077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4562082" y="2211464"/>
            <a:ext cx="800582" cy="0"/>
          </a:xfrm>
          <a:custGeom>
            <a:avLst/>
            <a:gdLst/>
            <a:ahLst/>
            <a:cxnLst/>
            <a:rect l="l" t="t" r="r" b="b"/>
            <a:pathLst>
              <a:path w="800582">
                <a:moveTo>
                  <a:pt x="0" y="0"/>
                </a:moveTo>
                <a:lnTo>
                  <a:pt x="800582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4578351" y="2240763"/>
            <a:ext cx="10477" cy="273418"/>
          </a:xfrm>
          <a:custGeom>
            <a:avLst/>
            <a:gdLst/>
            <a:ahLst/>
            <a:cxnLst/>
            <a:rect l="l" t="t" r="r" b="b"/>
            <a:pathLst>
              <a:path w="10477" h="273418">
                <a:moveTo>
                  <a:pt x="0" y="0"/>
                </a:moveTo>
                <a:lnTo>
                  <a:pt x="10477" y="273418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562082" y="2211464"/>
            <a:ext cx="0" cy="29298"/>
          </a:xfrm>
          <a:custGeom>
            <a:avLst/>
            <a:gdLst/>
            <a:ahLst/>
            <a:cxnLst/>
            <a:rect l="l" t="t" r="r" b="b"/>
            <a:pathLst>
              <a:path h="29298">
                <a:moveTo>
                  <a:pt x="0" y="0"/>
                </a:moveTo>
                <a:lnTo>
                  <a:pt x="0" y="29298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5335906" y="2240763"/>
            <a:ext cx="10477" cy="273418"/>
          </a:xfrm>
          <a:custGeom>
            <a:avLst/>
            <a:gdLst/>
            <a:ahLst/>
            <a:cxnLst/>
            <a:rect l="l" t="t" r="r" b="b"/>
            <a:pathLst>
              <a:path w="10477" h="273418">
                <a:moveTo>
                  <a:pt x="10477" y="0"/>
                </a:moveTo>
                <a:lnTo>
                  <a:pt x="0" y="273418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5362665" y="2211464"/>
            <a:ext cx="0" cy="29298"/>
          </a:xfrm>
          <a:custGeom>
            <a:avLst/>
            <a:gdLst/>
            <a:ahLst/>
            <a:cxnLst/>
            <a:rect l="l" t="t" r="r" b="b"/>
            <a:pathLst>
              <a:path h="29298">
                <a:moveTo>
                  <a:pt x="0" y="0"/>
                </a:moveTo>
                <a:lnTo>
                  <a:pt x="0" y="29298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4462416" y="2210548"/>
            <a:ext cx="82842" cy="0"/>
          </a:xfrm>
          <a:custGeom>
            <a:avLst/>
            <a:gdLst/>
            <a:ahLst/>
            <a:cxnLst/>
            <a:rect l="l" t="t" r="r" b="b"/>
            <a:pathLst>
              <a:path w="82842">
                <a:moveTo>
                  <a:pt x="82842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4478647" y="1982773"/>
            <a:ext cx="0" cy="162699"/>
          </a:xfrm>
          <a:custGeom>
            <a:avLst/>
            <a:gdLst/>
            <a:ahLst/>
            <a:cxnLst/>
            <a:rect l="l" t="t" r="r" b="b"/>
            <a:pathLst>
              <a:path h="162699">
                <a:moveTo>
                  <a:pt x="0" y="162699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4465143" y="2143467"/>
            <a:ext cx="21767" cy="65277"/>
          </a:xfrm>
          <a:custGeom>
            <a:avLst/>
            <a:gdLst/>
            <a:ahLst/>
            <a:cxnLst/>
            <a:rect l="l" t="t" r="r" b="b"/>
            <a:pathLst>
              <a:path w="21767" h="65277">
                <a:moveTo>
                  <a:pt x="0" y="0"/>
                </a:moveTo>
                <a:lnTo>
                  <a:pt x="10883" y="65277"/>
                </a:lnTo>
                <a:lnTo>
                  <a:pt x="2176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4462416" y="1917686"/>
            <a:ext cx="481926" cy="0"/>
          </a:xfrm>
          <a:custGeom>
            <a:avLst/>
            <a:gdLst/>
            <a:ahLst/>
            <a:cxnLst/>
            <a:rect l="l" t="t" r="r" b="b"/>
            <a:pathLst>
              <a:path w="481926">
                <a:moveTo>
                  <a:pt x="481926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4465143" y="1914979"/>
            <a:ext cx="21767" cy="65277"/>
          </a:xfrm>
          <a:custGeom>
            <a:avLst/>
            <a:gdLst/>
            <a:ahLst/>
            <a:cxnLst/>
            <a:rect l="l" t="t" r="r" b="b"/>
            <a:pathLst>
              <a:path w="21767" h="65277">
                <a:moveTo>
                  <a:pt x="0" y="65277"/>
                </a:moveTo>
                <a:lnTo>
                  <a:pt x="21767" y="65277"/>
                </a:lnTo>
                <a:lnTo>
                  <a:pt x="10883" y="0"/>
                </a:lnTo>
                <a:lnTo>
                  <a:pt x="0" y="652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4315063" y="2105671"/>
            <a:ext cx="129933" cy="0"/>
          </a:xfrm>
          <a:custGeom>
            <a:avLst/>
            <a:gdLst/>
            <a:ahLst/>
            <a:cxnLst/>
            <a:rect l="l" t="t" r="r" b="b"/>
            <a:pathLst>
              <a:path w="129933">
                <a:moveTo>
                  <a:pt x="12993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4315063" y="2105671"/>
            <a:ext cx="86626" cy="62039"/>
          </a:xfrm>
          <a:custGeom>
            <a:avLst/>
            <a:gdLst/>
            <a:ahLst/>
            <a:cxnLst/>
            <a:rect l="l" t="t" r="r" b="b"/>
            <a:pathLst>
              <a:path w="86626" h="62039">
                <a:moveTo>
                  <a:pt x="0" y="0"/>
                </a:moveTo>
                <a:lnTo>
                  <a:pt x="86626" y="6203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4401690" y="2074645"/>
            <a:ext cx="0" cy="93065"/>
          </a:xfrm>
          <a:custGeom>
            <a:avLst/>
            <a:gdLst/>
            <a:ahLst/>
            <a:cxnLst/>
            <a:rect l="l" t="t" r="r" b="b"/>
            <a:pathLst>
              <a:path h="93065">
                <a:moveTo>
                  <a:pt x="0" y="93065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4315063" y="1970213"/>
            <a:ext cx="0" cy="62052"/>
          </a:xfrm>
          <a:custGeom>
            <a:avLst/>
            <a:gdLst/>
            <a:ahLst/>
            <a:cxnLst/>
            <a:rect l="l" t="t" r="r" b="b"/>
            <a:pathLst>
              <a:path h="62052">
                <a:moveTo>
                  <a:pt x="0" y="0"/>
                </a:moveTo>
                <a:lnTo>
                  <a:pt x="0" y="62052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4315063" y="2032265"/>
            <a:ext cx="55486" cy="5384"/>
          </a:xfrm>
          <a:custGeom>
            <a:avLst/>
            <a:gdLst/>
            <a:ahLst/>
            <a:cxnLst/>
            <a:rect l="l" t="t" r="r" b="b"/>
            <a:pathLst>
              <a:path w="55486" h="5384">
                <a:moveTo>
                  <a:pt x="0" y="0"/>
                </a:moveTo>
                <a:lnTo>
                  <a:pt x="55486" y="5384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4365139" y="2032265"/>
            <a:ext cx="5410" cy="5384"/>
          </a:xfrm>
          <a:custGeom>
            <a:avLst/>
            <a:gdLst/>
            <a:ahLst/>
            <a:cxnLst/>
            <a:rect l="l" t="t" r="r" b="b"/>
            <a:pathLst>
              <a:path w="5410" h="5384">
                <a:moveTo>
                  <a:pt x="5410" y="5384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4358370" y="2013380"/>
            <a:ext cx="6769" cy="18884"/>
          </a:xfrm>
          <a:custGeom>
            <a:avLst/>
            <a:gdLst/>
            <a:ahLst/>
            <a:cxnLst/>
            <a:rect l="l" t="t" r="r" b="b"/>
            <a:pathLst>
              <a:path w="6769" h="18884">
                <a:moveTo>
                  <a:pt x="6769" y="18884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4358370" y="1994495"/>
            <a:ext cx="0" cy="18884"/>
          </a:xfrm>
          <a:custGeom>
            <a:avLst/>
            <a:gdLst/>
            <a:ahLst/>
            <a:cxnLst/>
            <a:rect l="l" t="t" r="r" b="b"/>
            <a:pathLst>
              <a:path h="18884">
                <a:moveTo>
                  <a:pt x="0" y="18884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4358370" y="1976956"/>
            <a:ext cx="6769" cy="17538"/>
          </a:xfrm>
          <a:custGeom>
            <a:avLst/>
            <a:gdLst/>
            <a:ahLst/>
            <a:cxnLst/>
            <a:rect l="l" t="t" r="r" b="b"/>
            <a:pathLst>
              <a:path w="6769" h="17538">
                <a:moveTo>
                  <a:pt x="0" y="17538"/>
                </a:moveTo>
                <a:lnTo>
                  <a:pt x="6769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4365139" y="1964828"/>
            <a:ext cx="12179" cy="12128"/>
          </a:xfrm>
          <a:custGeom>
            <a:avLst/>
            <a:gdLst/>
            <a:ahLst/>
            <a:cxnLst/>
            <a:rect l="l" t="t" r="r" b="b"/>
            <a:pathLst>
              <a:path w="12179" h="12128">
                <a:moveTo>
                  <a:pt x="0" y="12128"/>
                </a:moveTo>
                <a:lnTo>
                  <a:pt x="12179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4377319" y="1958084"/>
            <a:ext cx="17602" cy="6743"/>
          </a:xfrm>
          <a:custGeom>
            <a:avLst/>
            <a:gdLst/>
            <a:ahLst/>
            <a:cxnLst/>
            <a:rect l="l" t="t" r="r" b="b"/>
            <a:pathLst>
              <a:path w="17602" h="6743">
                <a:moveTo>
                  <a:pt x="0" y="6743"/>
                </a:moveTo>
                <a:lnTo>
                  <a:pt x="17602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4394921" y="1958084"/>
            <a:ext cx="13525" cy="0"/>
          </a:xfrm>
          <a:custGeom>
            <a:avLst/>
            <a:gdLst/>
            <a:ahLst/>
            <a:cxnLst/>
            <a:rect l="l" t="t" r="r" b="b"/>
            <a:pathLst>
              <a:path w="13525">
                <a:moveTo>
                  <a:pt x="0" y="0"/>
                </a:moveTo>
                <a:lnTo>
                  <a:pt x="13525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4408446" y="1958084"/>
            <a:ext cx="17602" cy="6743"/>
          </a:xfrm>
          <a:custGeom>
            <a:avLst/>
            <a:gdLst/>
            <a:ahLst/>
            <a:cxnLst/>
            <a:rect l="l" t="t" r="r" b="b"/>
            <a:pathLst>
              <a:path w="17602" h="6743">
                <a:moveTo>
                  <a:pt x="0" y="0"/>
                </a:moveTo>
                <a:lnTo>
                  <a:pt x="17602" y="674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4426049" y="1964828"/>
            <a:ext cx="12179" cy="12128"/>
          </a:xfrm>
          <a:custGeom>
            <a:avLst/>
            <a:gdLst/>
            <a:ahLst/>
            <a:cxnLst/>
            <a:rect l="l" t="t" r="r" b="b"/>
            <a:pathLst>
              <a:path w="12179" h="12128">
                <a:moveTo>
                  <a:pt x="0" y="0"/>
                </a:moveTo>
                <a:lnTo>
                  <a:pt x="12179" y="12128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4438228" y="1976956"/>
            <a:ext cx="6769" cy="17538"/>
          </a:xfrm>
          <a:custGeom>
            <a:avLst/>
            <a:gdLst/>
            <a:ahLst/>
            <a:cxnLst/>
            <a:rect l="l" t="t" r="r" b="b"/>
            <a:pathLst>
              <a:path w="6769" h="17538">
                <a:moveTo>
                  <a:pt x="0" y="0"/>
                </a:moveTo>
                <a:lnTo>
                  <a:pt x="6769" y="17538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4444997" y="1994495"/>
            <a:ext cx="0" cy="18884"/>
          </a:xfrm>
          <a:custGeom>
            <a:avLst/>
            <a:gdLst/>
            <a:ahLst/>
            <a:cxnLst/>
            <a:rect l="l" t="t" r="r" b="b"/>
            <a:pathLst>
              <a:path h="18884">
                <a:moveTo>
                  <a:pt x="0" y="0"/>
                </a:moveTo>
                <a:lnTo>
                  <a:pt x="0" y="18884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4438228" y="2013380"/>
            <a:ext cx="6769" cy="18884"/>
          </a:xfrm>
          <a:custGeom>
            <a:avLst/>
            <a:gdLst/>
            <a:ahLst/>
            <a:cxnLst/>
            <a:rect l="l" t="t" r="r" b="b"/>
            <a:pathLst>
              <a:path w="6769" h="18884">
                <a:moveTo>
                  <a:pt x="6769" y="0"/>
                </a:moveTo>
                <a:lnTo>
                  <a:pt x="0" y="18884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4432818" y="2032265"/>
            <a:ext cx="5410" cy="5384"/>
          </a:xfrm>
          <a:custGeom>
            <a:avLst/>
            <a:gdLst/>
            <a:ahLst/>
            <a:cxnLst/>
            <a:rect l="l" t="t" r="r" b="b"/>
            <a:pathLst>
              <a:path w="5410" h="5384">
                <a:moveTo>
                  <a:pt x="5410" y="0"/>
                </a:moveTo>
                <a:lnTo>
                  <a:pt x="0" y="5384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4420638" y="2037650"/>
            <a:ext cx="12179" cy="6743"/>
          </a:xfrm>
          <a:custGeom>
            <a:avLst/>
            <a:gdLst/>
            <a:ahLst/>
            <a:cxnLst/>
            <a:rect l="l" t="t" r="r" b="b"/>
            <a:pathLst>
              <a:path w="12179" h="6743">
                <a:moveTo>
                  <a:pt x="12179" y="0"/>
                </a:moveTo>
                <a:lnTo>
                  <a:pt x="0" y="674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5257924" y="1974772"/>
            <a:ext cx="85394" cy="233794"/>
          </a:xfrm>
          <a:custGeom>
            <a:avLst/>
            <a:gdLst/>
            <a:ahLst/>
            <a:cxnLst/>
            <a:rect l="l" t="t" r="r" b="b"/>
            <a:pathLst>
              <a:path w="85394" h="233794">
                <a:moveTo>
                  <a:pt x="85394" y="233794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4576671" y="2208566"/>
            <a:ext cx="766648" cy="0"/>
          </a:xfrm>
          <a:custGeom>
            <a:avLst/>
            <a:gdLst/>
            <a:ahLst/>
            <a:cxnLst/>
            <a:rect l="l" t="t" r="r" b="b"/>
            <a:pathLst>
              <a:path w="766648">
                <a:moveTo>
                  <a:pt x="0" y="0"/>
                </a:moveTo>
                <a:lnTo>
                  <a:pt x="766648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5221958" y="1943809"/>
            <a:ext cx="35966" cy="30962"/>
          </a:xfrm>
          <a:custGeom>
            <a:avLst/>
            <a:gdLst/>
            <a:ahLst/>
            <a:cxnLst/>
            <a:rect l="l" t="t" r="r" b="b"/>
            <a:pathLst>
              <a:path w="35966" h="30962">
                <a:moveTo>
                  <a:pt x="35966" y="30962"/>
                </a:moveTo>
                <a:lnTo>
                  <a:pt x="29729" y="19207"/>
                </a:lnTo>
                <a:lnTo>
                  <a:pt x="20692" y="9710"/>
                </a:lnTo>
                <a:lnTo>
                  <a:pt x="9415" y="2950"/>
                </a:ln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4662065" y="1943809"/>
            <a:ext cx="35966" cy="30962"/>
          </a:xfrm>
          <a:custGeom>
            <a:avLst/>
            <a:gdLst/>
            <a:ahLst/>
            <a:cxnLst/>
            <a:rect l="l" t="t" r="r" b="b"/>
            <a:pathLst>
              <a:path w="35966" h="30962">
                <a:moveTo>
                  <a:pt x="35966" y="0"/>
                </a:moveTo>
                <a:lnTo>
                  <a:pt x="23390" y="4437"/>
                </a:lnTo>
                <a:lnTo>
                  <a:pt x="12646" y="11963"/>
                </a:lnTo>
                <a:lnTo>
                  <a:pt x="4294" y="22101"/>
                </a:lnTo>
                <a:lnTo>
                  <a:pt x="0" y="30962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4576671" y="1974772"/>
            <a:ext cx="85394" cy="233794"/>
          </a:xfrm>
          <a:custGeom>
            <a:avLst/>
            <a:gdLst/>
            <a:ahLst/>
            <a:cxnLst/>
            <a:rect l="l" t="t" r="r" b="b"/>
            <a:pathLst>
              <a:path w="85394" h="233794">
                <a:moveTo>
                  <a:pt x="0" y="233794"/>
                </a:moveTo>
                <a:lnTo>
                  <a:pt x="85394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4698032" y="1917225"/>
            <a:ext cx="523925" cy="26584"/>
          </a:xfrm>
          <a:custGeom>
            <a:avLst/>
            <a:gdLst/>
            <a:ahLst/>
            <a:cxnLst/>
            <a:rect l="l" t="t" r="r" b="b"/>
            <a:pathLst>
              <a:path w="523925" h="26584">
                <a:moveTo>
                  <a:pt x="523925" y="26584"/>
                </a:moveTo>
                <a:lnTo>
                  <a:pt x="497961" y="21533"/>
                </a:lnTo>
                <a:lnTo>
                  <a:pt x="471923" y="17013"/>
                </a:lnTo>
                <a:lnTo>
                  <a:pt x="445820" y="13026"/>
                </a:lnTo>
                <a:lnTo>
                  <a:pt x="419660" y="9570"/>
                </a:lnTo>
                <a:lnTo>
                  <a:pt x="393450" y="6646"/>
                </a:lnTo>
                <a:lnTo>
                  <a:pt x="367201" y="4253"/>
                </a:lnTo>
                <a:lnTo>
                  <a:pt x="340918" y="2392"/>
                </a:lnTo>
                <a:lnTo>
                  <a:pt x="314612" y="1063"/>
                </a:lnTo>
                <a:lnTo>
                  <a:pt x="288289" y="265"/>
                </a:lnTo>
                <a:lnTo>
                  <a:pt x="261958" y="0"/>
                </a:lnTo>
                <a:lnTo>
                  <a:pt x="235627" y="265"/>
                </a:lnTo>
                <a:lnTo>
                  <a:pt x="209304" y="1063"/>
                </a:lnTo>
                <a:lnTo>
                  <a:pt x="182998" y="2392"/>
                </a:lnTo>
                <a:lnTo>
                  <a:pt x="156716" y="4253"/>
                </a:lnTo>
                <a:lnTo>
                  <a:pt x="130467" y="6646"/>
                </a:lnTo>
                <a:lnTo>
                  <a:pt x="104259" y="9570"/>
                </a:lnTo>
                <a:lnTo>
                  <a:pt x="78100" y="13026"/>
                </a:lnTo>
                <a:lnTo>
                  <a:pt x="51999" y="17013"/>
                </a:lnTo>
                <a:lnTo>
                  <a:pt x="25962" y="21533"/>
                </a:lnTo>
                <a:lnTo>
                  <a:pt x="0" y="26584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4843040" y="1862199"/>
            <a:ext cx="233895" cy="0"/>
          </a:xfrm>
          <a:custGeom>
            <a:avLst/>
            <a:gdLst/>
            <a:ahLst/>
            <a:cxnLst/>
            <a:rect l="l" t="t" r="r" b="b"/>
            <a:pathLst>
              <a:path w="233895">
                <a:moveTo>
                  <a:pt x="0" y="0"/>
                </a:moveTo>
                <a:lnTo>
                  <a:pt x="233895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5076936" y="1862199"/>
            <a:ext cx="0" cy="60286"/>
          </a:xfrm>
          <a:custGeom>
            <a:avLst/>
            <a:gdLst/>
            <a:ahLst/>
            <a:cxnLst/>
            <a:rect l="l" t="t" r="r" b="b"/>
            <a:pathLst>
              <a:path h="60286">
                <a:moveTo>
                  <a:pt x="0" y="0"/>
                </a:moveTo>
                <a:lnTo>
                  <a:pt x="0" y="6028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4843040" y="1862199"/>
            <a:ext cx="0" cy="60286"/>
          </a:xfrm>
          <a:custGeom>
            <a:avLst/>
            <a:gdLst/>
            <a:ahLst/>
            <a:cxnLst/>
            <a:rect l="l" t="t" r="r" b="b"/>
            <a:pathLst>
              <a:path h="60286">
                <a:moveTo>
                  <a:pt x="0" y="0"/>
                </a:moveTo>
                <a:lnTo>
                  <a:pt x="0" y="6028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4216422" y="2509607"/>
            <a:ext cx="354457" cy="0"/>
          </a:xfrm>
          <a:custGeom>
            <a:avLst/>
            <a:gdLst/>
            <a:ahLst/>
            <a:cxnLst/>
            <a:rect l="l" t="t" r="r" b="b"/>
            <a:pathLst>
              <a:path w="354457">
                <a:moveTo>
                  <a:pt x="354456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4216422" y="1862199"/>
            <a:ext cx="610374" cy="0"/>
          </a:xfrm>
          <a:custGeom>
            <a:avLst/>
            <a:gdLst/>
            <a:ahLst/>
            <a:cxnLst/>
            <a:rect l="l" t="t" r="r" b="b"/>
            <a:pathLst>
              <a:path w="610374">
                <a:moveTo>
                  <a:pt x="61037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4232666" y="1926944"/>
            <a:ext cx="0" cy="517918"/>
          </a:xfrm>
          <a:custGeom>
            <a:avLst/>
            <a:gdLst/>
            <a:ahLst/>
            <a:cxnLst/>
            <a:rect l="l" t="t" r="r" b="b"/>
            <a:pathLst>
              <a:path h="517918">
                <a:moveTo>
                  <a:pt x="0" y="517918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4219145" y="2447035"/>
            <a:ext cx="21767" cy="65290"/>
          </a:xfrm>
          <a:custGeom>
            <a:avLst/>
            <a:gdLst/>
            <a:ahLst/>
            <a:cxnLst/>
            <a:rect l="l" t="t" r="r" b="b"/>
            <a:pathLst>
              <a:path w="21767" h="65290">
                <a:moveTo>
                  <a:pt x="0" y="0"/>
                </a:moveTo>
                <a:lnTo>
                  <a:pt x="10883" y="65290"/>
                </a:lnTo>
                <a:lnTo>
                  <a:pt x="2176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4219140" y="1859488"/>
            <a:ext cx="21767" cy="65277"/>
          </a:xfrm>
          <a:custGeom>
            <a:avLst/>
            <a:gdLst/>
            <a:ahLst/>
            <a:cxnLst/>
            <a:rect l="l" t="t" r="r" b="b"/>
            <a:pathLst>
              <a:path w="21767" h="65277">
                <a:moveTo>
                  <a:pt x="21767" y="65277"/>
                </a:moveTo>
                <a:lnTo>
                  <a:pt x="10883" y="0"/>
                </a:lnTo>
                <a:lnTo>
                  <a:pt x="0" y="65277"/>
                </a:lnTo>
                <a:lnTo>
                  <a:pt x="21767" y="652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4087776" y="2326595"/>
            <a:ext cx="5219" cy="12026"/>
          </a:xfrm>
          <a:custGeom>
            <a:avLst/>
            <a:gdLst/>
            <a:ahLst/>
            <a:cxnLst/>
            <a:rect l="l" t="t" r="r" b="b"/>
            <a:pathLst>
              <a:path w="5219" h="12026">
                <a:moveTo>
                  <a:pt x="5219" y="12026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4069539" y="2307888"/>
            <a:ext cx="18237" cy="18707"/>
          </a:xfrm>
          <a:custGeom>
            <a:avLst/>
            <a:gdLst/>
            <a:ahLst/>
            <a:cxnLst/>
            <a:rect l="l" t="t" r="r" b="b"/>
            <a:pathLst>
              <a:path w="18237" h="18707">
                <a:moveTo>
                  <a:pt x="18237" y="18707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4069539" y="2307888"/>
            <a:ext cx="125120" cy="0"/>
          </a:xfrm>
          <a:custGeom>
            <a:avLst/>
            <a:gdLst/>
            <a:ahLst/>
            <a:cxnLst/>
            <a:rect l="l" t="t" r="r" b="b"/>
            <a:pathLst>
              <a:path w="125120">
                <a:moveTo>
                  <a:pt x="0" y="0"/>
                </a:moveTo>
                <a:lnTo>
                  <a:pt x="12512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4194660" y="2191442"/>
            <a:ext cx="0" cy="13360"/>
          </a:xfrm>
          <a:custGeom>
            <a:avLst/>
            <a:gdLst/>
            <a:ahLst/>
            <a:cxnLst/>
            <a:rect l="l" t="t" r="r" b="b"/>
            <a:pathLst>
              <a:path h="13360">
                <a:moveTo>
                  <a:pt x="0" y="1336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4188145" y="2174068"/>
            <a:ext cx="6515" cy="17373"/>
          </a:xfrm>
          <a:custGeom>
            <a:avLst/>
            <a:gdLst/>
            <a:ahLst/>
            <a:cxnLst/>
            <a:rect l="l" t="t" r="r" b="b"/>
            <a:pathLst>
              <a:path w="6515" h="17373">
                <a:moveTo>
                  <a:pt x="6515" y="17373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4171203" y="2162041"/>
            <a:ext cx="16941" cy="12026"/>
          </a:xfrm>
          <a:custGeom>
            <a:avLst/>
            <a:gdLst/>
            <a:ahLst/>
            <a:cxnLst/>
            <a:rect l="l" t="t" r="r" b="b"/>
            <a:pathLst>
              <a:path w="16941" h="12026">
                <a:moveTo>
                  <a:pt x="16941" y="12026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4141218" y="2155361"/>
            <a:ext cx="29984" cy="6680"/>
          </a:xfrm>
          <a:custGeom>
            <a:avLst/>
            <a:gdLst/>
            <a:ahLst/>
            <a:cxnLst/>
            <a:rect l="l" t="t" r="r" b="b"/>
            <a:pathLst>
              <a:path w="29984" h="6680">
                <a:moveTo>
                  <a:pt x="29984" y="668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4122981" y="2155361"/>
            <a:ext cx="18237" cy="0"/>
          </a:xfrm>
          <a:custGeom>
            <a:avLst/>
            <a:gdLst/>
            <a:ahLst/>
            <a:cxnLst/>
            <a:rect l="l" t="t" r="r" b="b"/>
            <a:pathLst>
              <a:path w="18237">
                <a:moveTo>
                  <a:pt x="1823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4092996" y="2155361"/>
            <a:ext cx="29984" cy="6680"/>
          </a:xfrm>
          <a:custGeom>
            <a:avLst/>
            <a:gdLst/>
            <a:ahLst/>
            <a:cxnLst/>
            <a:rect l="l" t="t" r="r" b="b"/>
            <a:pathLst>
              <a:path w="29984" h="6680">
                <a:moveTo>
                  <a:pt x="29984" y="0"/>
                </a:moveTo>
                <a:lnTo>
                  <a:pt x="0" y="668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4076054" y="2162041"/>
            <a:ext cx="16941" cy="12026"/>
          </a:xfrm>
          <a:custGeom>
            <a:avLst/>
            <a:gdLst/>
            <a:ahLst/>
            <a:cxnLst/>
            <a:rect l="l" t="t" r="r" b="b"/>
            <a:pathLst>
              <a:path w="16941" h="12026">
                <a:moveTo>
                  <a:pt x="16941" y="0"/>
                </a:moveTo>
                <a:lnTo>
                  <a:pt x="0" y="1202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4069539" y="2174068"/>
            <a:ext cx="6515" cy="17373"/>
          </a:xfrm>
          <a:custGeom>
            <a:avLst/>
            <a:gdLst/>
            <a:ahLst/>
            <a:cxnLst/>
            <a:rect l="l" t="t" r="r" b="b"/>
            <a:pathLst>
              <a:path w="6515" h="17373">
                <a:moveTo>
                  <a:pt x="6515" y="0"/>
                </a:moveTo>
                <a:lnTo>
                  <a:pt x="0" y="1737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4069539" y="2191442"/>
            <a:ext cx="0" cy="13360"/>
          </a:xfrm>
          <a:custGeom>
            <a:avLst/>
            <a:gdLst/>
            <a:ahLst/>
            <a:cxnLst/>
            <a:rect l="l" t="t" r="r" b="b"/>
            <a:pathLst>
              <a:path h="13360">
                <a:moveTo>
                  <a:pt x="0" y="0"/>
                </a:moveTo>
                <a:lnTo>
                  <a:pt x="0" y="1336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4069539" y="2204802"/>
            <a:ext cx="6515" cy="17373"/>
          </a:xfrm>
          <a:custGeom>
            <a:avLst/>
            <a:gdLst/>
            <a:ahLst/>
            <a:cxnLst/>
            <a:rect l="l" t="t" r="r" b="b"/>
            <a:pathLst>
              <a:path w="6515" h="17373">
                <a:moveTo>
                  <a:pt x="0" y="0"/>
                </a:moveTo>
                <a:lnTo>
                  <a:pt x="6515" y="1737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4076054" y="2222176"/>
            <a:ext cx="16941" cy="12026"/>
          </a:xfrm>
          <a:custGeom>
            <a:avLst/>
            <a:gdLst/>
            <a:ahLst/>
            <a:cxnLst/>
            <a:rect l="l" t="t" r="r" b="b"/>
            <a:pathLst>
              <a:path w="16941" h="12026">
                <a:moveTo>
                  <a:pt x="0" y="0"/>
                </a:moveTo>
                <a:lnTo>
                  <a:pt x="16941" y="1202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4092996" y="2234203"/>
            <a:ext cx="29984" cy="6680"/>
          </a:xfrm>
          <a:custGeom>
            <a:avLst/>
            <a:gdLst/>
            <a:ahLst/>
            <a:cxnLst/>
            <a:rect l="l" t="t" r="r" b="b"/>
            <a:pathLst>
              <a:path w="29984" h="6680">
                <a:moveTo>
                  <a:pt x="0" y="0"/>
                </a:moveTo>
                <a:lnTo>
                  <a:pt x="29984" y="668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4122981" y="2240883"/>
            <a:ext cx="18237" cy="0"/>
          </a:xfrm>
          <a:custGeom>
            <a:avLst/>
            <a:gdLst/>
            <a:ahLst/>
            <a:cxnLst/>
            <a:rect l="l" t="t" r="r" b="b"/>
            <a:pathLst>
              <a:path w="18237">
                <a:moveTo>
                  <a:pt x="0" y="0"/>
                </a:moveTo>
                <a:lnTo>
                  <a:pt x="18237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4141218" y="2234203"/>
            <a:ext cx="29984" cy="6680"/>
          </a:xfrm>
          <a:custGeom>
            <a:avLst/>
            <a:gdLst/>
            <a:ahLst/>
            <a:cxnLst/>
            <a:rect l="l" t="t" r="r" b="b"/>
            <a:pathLst>
              <a:path w="29984" h="6680">
                <a:moveTo>
                  <a:pt x="0" y="6680"/>
                </a:moveTo>
                <a:lnTo>
                  <a:pt x="29984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4171203" y="2222176"/>
            <a:ext cx="16941" cy="12026"/>
          </a:xfrm>
          <a:custGeom>
            <a:avLst/>
            <a:gdLst/>
            <a:ahLst/>
            <a:cxnLst/>
            <a:rect l="l" t="t" r="r" b="b"/>
            <a:pathLst>
              <a:path w="16941" h="12026">
                <a:moveTo>
                  <a:pt x="0" y="12026"/>
                </a:moveTo>
                <a:lnTo>
                  <a:pt x="16941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4188145" y="2204802"/>
            <a:ext cx="6515" cy="17373"/>
          </a:xfrm>
          <a:custGeom>
            <a:avLst/>
            <a:gdLst/>
            <a:ahLst/>
            <a:cxnLst/>
            <a:rect l="l" t="t" r="r" b="b"/>
            <a:pathLst>
              <a:path w="6515" h="17373">
                <a:moveTo>
                  <a:pt x="0" y="17373"/>
                </a:moveTo>
                <a:lnTo>
                  <a:pt x="6515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4194660" y="2069268"/>
            <a:ext cx="0" cy="13360"/>
          </a:xfrm>
          <a:custGeom>
            <a:avLst/>
            <a:gdLst/>
            <a:ahLst/>
            <a:cxnLst/>
            <a:rect l="l" t="t" r="r" b="b"/>
            <a:pathLst>
              <a:path h="13360">
                <a:moveTo>
                  <a:pt x="0" y="1336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4188145" y="2051894"/>
            <a:ext cx="6515" cy="17373"/>
          </a:xfrm>
          <a:custGeom>
            <a:avLst/>
            <a:gdLst/>
            <a:ahLst/>
            <a:cxnLst/>
            <a:rect l="l" t="t" r="r" b="b"/>
            <a:pathLst>
              <a:path w="6515" h="17373">
                <a:moveTo>
                  <a:pt x="6515" y="17373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4171203" y="2039867"/>
            <a:ext cx="16941" cy="12026"/>
          </a:xfrm>
          <a:custGeom>
            <a:avLst/>
            <a:gdLst/>
            <a:ahLst/>
            <a:cxnLst/>
            <a:rect l="l" t="t" r="r" b="b"/>
            <a:pathLst>
              <a:path w="16941" h="12026">
                <a:moveTo>
                  <a:pt x="16941" y="12026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4141218" y="2033187"/>
            <a:ext cx="29984" cy="6680"/>
          </a:xfrm>
          <a:custGeom>
            <a:avLst/>
            <a:gdLst/>
            <a:ahLst/>
            <a:cxnLst/>
            <a:rect l="l" t="t" r="r" b="b"/>
            <a:pathLst>
              <a:path w="29984" h="6680">
                <a:moveTo>
                  <a:pt x="29984" y="668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4122981" y="2033187"/>
            <a:ext cx="18237" cy="0"/>
          </a:xfrm>
          <a:custGeom>
            <a:avLst/>
            <a:gdLst/>
            <a:ahLst/>
            <a:cxnLst/>
            <a:rect l="l" t="t" r="r" b="b"/>
            <a:pathLst>
              <a:path w="18237">
                <a:moveTo>
                  <a:pt x="1823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4092996" y="2033187"/>
            <a:ext cx="29984" cy="6680"/>
          </a:xfrm>
          <a:custGeom>
            <a:avLst/>
            <a:gdLst/>
            <a:ahLst/>
            <a:cxnLst/>
            <a:rect l="l" t="t" r="r" b="b"/>
            <a:pathLst>
              <a:path w="29984" h="6680">
                <a:moveTo>
                  <a:pt x="29984" y="0"/>
                </a:moveTo>
                <a:lnTo>
                  <a:pt x="0" y="668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4076054" y="2039867"/>
            <a:ext cx="16941" cy="12026"/>
          </a:xfrm>
          <a:custGeom>
            <a:avLst/>
            <a:gdLst/>
            <a:ahLst/>
            <a:cxnLst/>
            <a:rect l="l" t="t" r="r" b="b"/>
            <a:pathLst>
              <a:path w="16941" h="12026">
                <a:moveTo>
                  <a:pt x="16941" y="0"/>
                </a:moveTo>
                <a:lnTo>
                  <a:pt x="0" y="1202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4069539" y="2051894"/>
            <a:ext cx="6515" cy="17373"/>
          </a:xfrm>
          <a:custGeom>
            <a:avLst/>
            <a:gdLst/>
            <a:ahLst/>
            <a:cxnLst/>
            <a:rect l="l" t="t" r="r" b="b"/>
            <a:pathLst>
              <a:path w="6515" h="17373">
                <a:moveTo>
                  <a:pt x="6515" y="0"/>
                </a:moveTo>
                <a:lnTo>
                  <a:pt x="0" y="1737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4069539" y="2069268"/>
            <a:ext cx="0" cy="13360"/>
          </a:xfrm>
          <a:custGeom>
            <a:avLst/>
            <a:gdLst/>
            <a:ahLst/>
            <a:cxnLst/>
            <a:rect l="l" t="t" r="r" b="b"/>
            <a:pathLst>
              <a:path h="13360">
                <a:moveTo>
                  <a:pt x="0" y="0"/>
                </a:moveTo>
                <a:lnTo>
                  <a:pt x="0" y="1336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4069539" y="2082628"/>
            <a:ext cx="6515" cy="17373"/>
          </a:xfrm>
          <a:custGeom>
            <a:avLst/>
            <a:gdLst/>
            <a:ahLst/>
            <a:cxnLst/>
            <a:rect l="l" t="t" r="r" b="b"/>
            <a:pathLst>
              <a:path w="6515" h="17373">
                <a:moveTo>
                  <a:pt x="0" y="0"/>
                </a:moveTo>
                <a:lnTo>
                  <a:pt x="6515" y="1737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4076054" y="2100002"/>
            <a:ext cx="16941" cy="12026"/>
          </a:xfrm>
          <a:custGeom>
            <a:avLst/>
            <a:gdLst/>
            <a:ahLst/>
            <a:cxnLst/>
            <a:rect l="l" t="t" r="r" b="b"/>
            <a:pathLst>
              <a:path w="16941" h="12026">
                <a:moveTo>
                  <a:pt x="0" y="0"/>
                </a:moveTo>
                <a:lnTo>
                  <a:pt x="16941" y="1202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4092996" y="2112029"/>
            <a:ext cx="29984" cy="6680"/>
          </a:xfrm>
          <a:custGeom>
            <a:avLst/>
            <a:gdLst/>
            <a:ahLst/>
            <a:cxnLst/>
            <a:rect l="l" t="t" r="r" b="b"/>
            <a:pathLst>
              <a:path w="29984" h="6680">
                <a:moveTo>
                  <a:pt x="0" y="0"/>
                </a:moveTo>
                <a:lnTo>
                  <a:pt x="29984" y="668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4122981" y="2118709"/>
            <a:ext cx="18237" cy="0"/>
          </a:xfrm>
          <a:custGeom>
            <a:avLst/>
            <a:gdLst/>
            <a:ahLst/>
            <a:cxnLst/>
            <a:rect l="l" t="t" r="r" b="b"/>
            <a:pathLst>
              <a:path w="18237">
                <a:moveTo>
                  <a:pt x="0" y="0"/>
                </a:moveTo>
                <a:lnTo>
                  <a:pt x="18237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4141218" y="2112029"/>
            <a:ext cx="29984" cy="6680"/>
          </a:xfrm>
          <a:custGeom>
            <a:avLst/>
            <a:gdLst/>
            <a:ahLst/>
            <a:cxnLst/>
            <a:rect l="l" t="t" r="r" b="b"/>
            <a:pathLst>
              <a:path w="29984" h="6680">
                <a:moveTo>
                  <a:pt x="0" y="6680"/>
                </a:moveTo>
                <a:lnTo>
                  <a:pt x="29984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4171203" y="2100002"/>
            <a:ext cx="16941" cy="12026"/>
          </a:xfrm>
          <a:custGeom>
            <a:avLst/>
            <a:gdLst/>
            <a:ahLst/>
            <a:cxnLst/>
            <a:rect l="l" t="t" r="r" b="b"/>
            <a:pathLst>
              <a:path w="16941" h="12026">
                <a:moveTo>
                  <a:pt x="0" y="12026"/>
                </a:moveTo>
                <a:lnTo>
                  <a:pt x="16941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4188145" y="2082628"/>
            <a:ext cx="6515" cy="17373"/>
          </a:xfrm>
          <a:custGeom>
            <a:avLst/>
            <a:gdLst/>
            <a:ahLst/>
            <a:cxnLst/>
            <a:rect l="l" t="t" r="r" b="b"/>
            <a:pathLst>
              <a:path w="6515" h="17373">
                <a:moveTo>
                  <a:pt x="0" y="17373"/>
                </a:moveTo>
                <a:lnTo>
                  <a:pt x="6515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5036107" y="3154926"/>
            <a:ext cx="396163" cy="0"/>
          </a:xfrm>
          <a:custGeom>
            <a:avLst/>
            <a:gdLst/>
            <a:ahLst/>
            <a:cxnLst/>
            <a:rect l="l" t="t" r="r" b="b"/>
            <a:pathLst>
              <a:path w="396163">
                <a:moveTo>
                  <a:pt x="0" y="0"/>
                </a:moveTo>
                <a:lnTo>
                  <a:pt x="396163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5053201" y="3168934"/>
            <a:ext cx="88099" cy="42710"/>
          </a:xfrm>
          <a:custGeom>
            <a:avLst/>
            <a:gdLst/>
            <a:ahLst/>
            <a:cxnLst/>
            <a:rect l="l" t="t" r="r" b="b"/>
            <a:pathLst>
              <a:path w="88099" h="42710">
                <a:moveTo>
                  <a:pt x="88099" y="42710"/>
                </a:moveTo>
                <a:lnTo>
                  <a:pt x="83743" y="39751"/>
                </a:lnTo>
                <a:lnTo>
                  <a:pt x="78955" y="36639"/>
                </a:lnTo>
                <a:lnTo>
                  <a:pt x="74117" y="33604"/>
                </a:lnTo>
                <a:lnTo>
                  <a:pt x="69227" y="30670"/>
                </a:lnTo>
                <a:lnTo>
                  <a:pt x="64287" y="27800"/>
                </a:lnTo>
                <a:lnTo>
                  <a:pt x="59296" y="25031"/>
                </a:lnTo>
                <a:lnTo>
                  <a:pt x="54254" y="22352"/>
                </a:lnTo>
                <a:lnTo>
                  <a:pt x="49174" y="19748"/>
                </a:lnTo>
                <a:lnTo>
                  <a:pt x="44043" y="17246"/>
                </a:lnTo>
                <a:lnTo>
                  <a:pt x="38874" y="14820"/>
                </a:lnTo>
                <a:lnTo>
                  <a:pt x="33654" y="12496"/>
                </a:lnTo>
                <a:lnTo>
                  <a:pt x="28397" y="10261"/>
                </a:lnTo>
                <a:lnTo>
                  <a:pt x="23101" y="8115"/>
                </a:lnTo>
                <a:lnTo>
                  <a:pt x="17779" y="6070"/>
                </a:lnTo>
                <a:lnTo>
                  <a:pt x="12407" y="4102"/>
                </a:lnTo>
                <a:lnTo>
                  <a:pt x="7010" y="2247"/>
                </a:lnTo>
                <a:lnTo>
                  <a:pt x="1574" y="482"/>
                </a:ln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5084951" y="3478509"/>
            <a:ext cx="74891" cy="0"/>
          </a:xfrm>
          <a:custGeom>
            <a:avLst/>
            <a:gdLst/>
            <a:ahLst/>
            <a:cxnLst/>
            <a:rect l="l" t="t" r="r" b="b"/>
            <a:pathLst>
              <a:path w="74891">
                <a:moveTo>
                  <a:pt x="7489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104484" y="3460678"/>
            <a:ext cx="35826" cy="35674"/>
          </a:xfrm>
          <a:custGeom>
            <a:avLst/>
            <a:gdLst/>
            <a:ahLst/>
            <a:cxnLst/>
            <a:rect l="l" t="t" r="r" b="b"/>
            <a:pathLst>
              <a:path w="35826" h="35674">
                <a:moveTo>
                  <a:pt x="0" y="17830"/>
                </a:moveTo>
                <a:lnTo>
                  <a:pt x="0" y="27686"/>
                </a:lnTo>
                <a:lnTo>
                  <a:pt x="8026" y="35674"/>
                </a:lnTo>
                <a:lnTo>
                  <a:pt x="17906" y="35674"/>
                </a:lnTo>
                <a:lnTo>
                  <a:pt x="27800" y="35674"/>
                </a:lnTo>
                <a:lnTo>
                  <a:pt x="35826" y="27686"/>
                </a:lnTo>
                <a:lnTo>
                  <a:pt x="35826" y="17830"/>
                </a:lnTo>
                <a:lnTo>
                  <a:pt x="35826" y="7988"/>
                </a:lnTo>
                <a:lnTo>
                  <a:pt x="27800" y="0"/>
                </a:lnTo>
                <a:lnTo>
                  <a:pt x="17906" y="0"/>
                </a:lnTo>
                <a:lnTo>
                  <a:pt x="8026" y="0"/>
                </a:lnTo>
                <a:lnTo>
                  <a:pt x="0" y="7988"/>
                </a:lnTo>
                <a:lnTo>
                  <a:pt x="0" y="1783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267196" y="3382040"/>
            <a:ext cx="14744" cy="96469"/>
          </a:xfrm>
          <a:custGeom>
            <a:avLst/>
            <a:gdLst/>
            <a:ahLst/>
            <a:cxnLst/>
            <a:rect l="l" t="t" r="r" b="b"/>
            <a:pathLst>
              <a:path w="14744" h="96469">
                <a:moveTo>
                  <a:pt x="14744" y="96469"/>
                </a:moveTo>
                <a:lnTo>
                  <a:pt x="14693" y="90779"/>
                </a:lnTo>
                <a:lnTo>
                  <a:pt x="14541" y="85090"/>
                </a:lnTo>
                <a:lnTo>
                  <a:pt x="14300" y="79413"/>
                </a:lnTo>
                <a:lnTo>
                  <a:pt x="13944" y="73736"/>
                </a:lnTo>
                <a:lnTo>
                  <a:pt x="13500" y="68059"/>
                </a:lnTo>
                <a:lnTo>
                  <a:pt x="12941" y="62382"/>
                </a:lnTo>
                <a:lnTo>
                  <a:pt x="12293" y="56743"/>
                </a:lnTo>
                <a:lnTo>
                  <a:pt x="11544" y="51092"/>
                </a:lnTo>
                <a:lnTo>
                  <a:pt x="10693" y="45466"/>
                </a:lnTo>
                <a:lnTo>
                  <a:pt x="9753" y="39852"/>
                </a:lnTo>
                <a:lnTo>
                  <a:pt x="8699" y="34264"/>
                </a:lnTo>
                <a:lnTo>
                  <a:pt x="7556" y="28676"/>
                </a:lnTo>
                <a:lnTo>
                  <a:pt x="6311" y="23126"/>
                </a:lnTo>
                <a:lnTo>
                  <a:pt x="4965" y="17589"/>
                </a:lnTo>
                <a:lnTo>
                  <a:pt x="3530" y="12090"/>
                </a:lnTo>
                <a:lnTo>
                  <a:pt x="1993" y="6604"/>
                </a:lnTo>
                <a:lnTo>
                  <a:pt x="368" y="1143"/>
                </a:ln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244641" y="3536967"/>
            <a:ext cx="31965" cy="92240"/>
          </a:xfrm>
          <a:custGeom>
            <a:avLst/>
            <a:gdLst/>
            <a:ahLst/>
            <a:cxnLst/>
            <a:rect l="l" t="t" r="r" b="b"/>
            <a:pathLst>
              <a:path w="31965" h="92240">
                <a:moveTo>
                  <a:pt x="0" y="92240"/>
                </a:moveTo>
                <a:lnTo>
                  <a:pt x="1422" y="89522"/>
                </a:lnTo>
                <a:lnTo>
                  <a:pt x="3987" y="84442"/>
                </a:lnTo>
                <a:lnTo>
                  <a:pt x="6464" y="79311"/>
                </a:lnTo>
                <a:lnTo>
                  <a:pt x="8839" y="74142"/>
                </a:lnTo>
                <a:lnTo>
                  <a:pt x="11137" y="68922"/>
                </a:lnTo>
                <a:lnTo>
                  <a:pt x="13334" y="63665"/>
                </a:lnTo>
                <a:lnTo>
                  <a:pt x="15443" y="58381"/>
                </a:lnTo>
                <a:lnTo>
                  <a:pt x="17449" y="53047"/>
                </a:lnTo>
                <a:lnTo>
                  <a:pt x="19367" y="47688"/>
                </a:lnTo>
                <a:lnTo>
                  <a:pt x="21183" y="42290"/>
                </a:lnTo>
                <a:lnTo>
                  <a:pt x="22923" y="36868"/>
                </a:lnTo>
                <a:lnTo>
                  <a:pt x="24549" y="31419"/>
                </a:lnTo>
                <a:lnTo>
                  <a:pt x="26085" y="25933"/>
                </a:lnTo>
                <a:lnTo>
                  <a:pt x="27520" y="20434"/>
                </a:lnTo>
                <a:lnTo>
                  <a:pt x="28867" y="14897"/>
                </a:lnTo>
                <a:lnTo>
                  <a:pt x="30111" y="9334"/>
                </a:lnTo>
                <a:lnTo>
                  <a:pt x="31254" y="3759"/>
                </a:lnTo>
                <a:lnTo>
                  <a:pt x="31965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5279566" y="3498093"/>
            <a:ext cx="1778" cy="19507"/>
          </a:xfrm>
          <a:custGeom>
            <a:avLst/>
            <a:gdLst/>
            <a:ahLst/>
            <a:cxnLst/>
            <a:rect l="l" t="t" r="r" b="b"/>
            <a:pathLst>
              <a:path w="1777" h="19507">
                <a:moveTo>
                  <a:pt x="0" y="19507"/>
                </a:moveTo>
                <a:lnTo>
                  <a:pt x="571" y="14503"/>
                </a:lnTo>
                <a:lnTo>
                  <a:pt x="1130" y="8839"/>
                </a:lnTo>
                <a:lnTo>
                  <a:pt x="1574" y="3162"/>
                </a:lnTo>
                <a:lnTo>
                  <a:pt x="1777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253252" y="3345426"/>
            <a:ext cx="7518" cy="18097"/>
          </a:xfrm>
          <a:custGeom>
            <a:avLst/>
            <a:gdLst/>
            <a:ahLst/>
            <a:cxnLst/>
            <a:rect l="l" t="t" r="r" b="b"/>
            <a:pathLst>
              <a:path w="7518" h="18097">
                <a:moveTo>
                  <a:pt x="7518" y="18097"/>
                </a:moveTo>
                <a:lnTo>
                  <a:pt x="6832" y="16255"/>
                </a:lnTo>
                <a:lnTo>
                  <a:pt x="4724" y="10972"/>
                </a:lnTo>
                <a:lnTo>
                  <a:pt x="2527" y="5714"/>
                </a:lnTo>
                <a:lnTo>
                  <a:pt x="228" y="495"/>
                </a:ln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186577" y="3249223"/>
            <a:ext cx="58064" cy="78600"/>
          </a:xfrm>
          <a:custGeom>
            <a:avLst/>
            <a:gdLst/>
            <a:ahLst/>
            <a:cxnLst/>
            <a:rect l="l" t="t" r="r" b="b"/>
            <a:pathLst>
              <a:path w="58064" h="78600">
                <a:moveTo>
                  <a:pt x="58064" y="78600"/>
                </a:moveTo>
                <a:lnTo>
                  <a:pt x="56832" y="76276"/>
                </a:lnTo>
                <a:lnTo>
                  <a:pt x="54101" y="71272"/>
                </a:lnTo>
                <a:lnTo>
                  <a:pt x="51269" y="66332"/>
                </a:lnTo>
                <a:lnTo>
                  <a:pt x="48348" y="61429"/>
                </a:lnTo>
                <a:lnTo>
                  <a:pt x="45351" y="56591"/>
                </a:lnTo>
                <a:lnTo>
                  <a:pt x="42265" y="51803"/>
                </a:lnTo>
                <a:lnTo>
                  <a:pt x="39090" y="47066"/>
                </a:lnTo>
                <a:lnTo>
                  <a:pt x="35839" y="42392"/>
                </a:lnTo>
                <a:lnTo>
                  <a:pt x="32511" y="37769"/>
                </a:lnTo>
                <a:lnTo>
                  <a:pt x="29095" y="33210"/>
                </a:lnTo>
                <a:lnTo>
                  <a:pt x="25603" y="28702"/>
                </a:lnTo>
                <a:lnTo>
                  <a:pt x="22021" y="24257"/>
                </a:lnTo>
                <a:lnTo>
                  <a:pt x="18376" y="19888"/>
                </a:lnTo>
                <a:lnTo>
                  <a:pt x="14643" y="15570"/>
                </a:lnTo>
                <a:lnTo>
                  <a:pt x="10845" y="11328"/>
                </a:lnTo>
                <a:lnTo>
                  <a:pt x="6959" y="7137"/>
                </a:lnTo>
                <a:lnTo>
                  <a:pt x="3009" y="3035"/>
                </a:ln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5157138" y="3223252"/>
            <a:ext cx="15113" cy="12547"/>
          </a:xfrm>
          <a:custGeom>
            <a:avLst/>
            <a:gdLst/>
            <a:ahLst/>
            <a:cxnLst/>
            <a:rect l="l" t="t" r="r" b="b"/>
            <a:pathLst>
              <a:path w="15112" h="12547">
                <a:moveTo>
                  <a:pt x="15113" y="12547"/>
                </a:moveTo>
                <a:lnTo>
                  <a:pt x="11645" y="9512"/>
                </a:lnTo>
                <a:lnTo>
                  <a:pt x="7277" y="5841"/>
                </a:lnTo>
                <a:lnTo>
                  <a:pt x="2857" y="2235"/>
                </a:ln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5015025" y="3159549"/>
            <a:ext cx="19227" cy="4114"/>
          </a:xfrm>
          <a:custGeom>
            <a:avLst/>
            <a:gdLst/>
            <a:ahLst/>
            <a:cxnLst/>
            <a:rect l="l" t="t" r="r" b="b"/>
            <a:pathLst>
              <a:path w="19227" h="4114">
                <a:moveTo>
                  <a:pt x="19227" y="4114"/>
                </a:moveTo>
                <a:lnTo>
                  <a:pt x="17741" y="3746"/>
                </a:lnTo>
                <a:lnTo>
                  <a:pt x="12179" y="2463"/>
                </a:lnTo>
                <a:lnTo>
                  <a:pt x="6591" y="1270"/>
                </a:lnTo>
                <a:lnTo>
                  <a:pt x="977" y="177"/>
                </a:ln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897652" y="3154253"/>
            <a:ext cx="97929" cy="5295"/>
          </a:xfrm>
          <a:custGeom>
            <a:avLst/>
            <a:gdLst/>
            <a:ahLst/>
            <a:cxnLst/>
            <a:rect l="l" t="t" r="r" b="b"/>
            <a:pathLst>
              <a:path w="97929" h="5295">
                <a:moveTo>
                  <a:pt x="97929" y="2362"/>
                </a:moveTo>
                <a:lnTo>
                  <a:pt x="90068" y="1498"/>
                </a:lnTo>
                <a:lnTo>
                  <a:pt x="84378" y="990"/>
                </a:lnTo>
                <a:lnTo>
                  <a:pt x="78676" y="596"/>
                </a:lnTo>
                <a:lnTo>
                  <a:pt x="72974" y="292"/>
                </a:lnTo>
                <a:lnTo>
                  <a:pt x="67259" y="88"/>
                </a:lnTo>
                <a:lnTo>
                  <a:pt x="61544" y="0"/>
                </a:lnTo>
                <a:lnTo>
                  <a:pt x="55829" y="0"/>
                </a:lnTo>
                <a:lnTo>
                  <a:pt x="50114" y="88"/>
                </a:lnTo>
                <a:lnTo>
                  <a:pt x="44399" y="292"/>
                </a:lnTo>
                <a:lnTo>
                  <a:pt x="38696" y="596"/>
                </a:lnTo>
                <a:lnTo>
                  <a:pt x="32994" y="990"/>
                </a:lnTo>
                <a:lnTo>
                  <a:pt x="27304" y="1498"/>
                </a:lnTo>
                <a:lnTo>
                  <a:pt x="21628" y="2095"/>
                </a:lnTo>
                <a:lnTo>
                  <a:pt x="15951" y="2793"/>
                </a:lnTo>
                <a:lnTo>
                  <a:pt x="10286" y="3581"/>
                </a:lnTo>
                <a:lnTo>
                  <a:pt x="4648" y="4483"/>
                </a:lnTo>
                <a:lnTo>
                  <a:pt x="0" y="5295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4859475" y="3163663"/>
            <a:ext cx="18935" cy="5270"/>
          </a:xfrm>
          <a:custGeom>
            <a:avLst/>
            <a:gdLst/>
            <a:ahLst/>
            <a:cxnLst/>
            <a:rect l="l" t="t" r="r" b="b"/>
            <a:pathLst>
              <a:path w="18935" h="5270">
                <a:moveTo>
                  <a:pt x="18935" y="0"/>
                </a:moveTo>
                <a:lnTo>
                  <a:pt x="14897" y="1015"/>
                </a:lnTo>
                <a:lnTo>
                  <a:pt x="9372" y="2501"/>
                </a:lnTo>
                <a:lnTo>
                  <a:pt x="3886" y="4076"/>
                </a:lnTo>
                <a:lnTo>
                  <a:pt x="0" y="527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755539" y="3175322"/>
            <a:ext cx="85343" cy="47929"/>
          </a:xfrm>
          <a:custGeom>
            <a:avLst/>
            <a:gdLst/>
            <a:ahLst/>
            <a:cxnLst/>
            <a:rect l="l" t="t" r="r" b="b"/>
            <a:pathLst>
              <a:path w="85343" h="47929">
                <a:moveTo>
                  <a:pt x="85343" y="0"/>
                </a:moveTo>
                <a:lnTo>
                  <a:pt x="80835" y="1727"/>
                </a:lnTo>
                <a:lnTo>
                  <a:pt x="75539" y="3873"/>
                </a:lnTo>
                <a:lnTo>
                  <a:pt x="70281" y="6108"/>
                </a:lnTo>
                <a:lnTo>
                  <a:pt x="65062" y="8432"/>
                </a:lnTo>
                <a:lnTo>
                  <a:pt x="59893" y="10858"/>
                </a:lnTo>
                <a:lnTo>
                  <a:pt x="54762" y="13360"/>
                </a:lnTo>
                <a:lnTo>
                  <a:pt x="49682" y="15963"/>
                </a:lnTo>
                <a:lnTo>
                  <a:pt x="44640" y="18643"/>
                </a:lnTo>
                <a:lnTo>
                  <a:pt x="39649" y="21412"/>
                </a:lnTo>
                <a:lnTo>
                  <a:pt x="34709" y="24282"/>
                </a:lnTo>
                <a:lnTo>
                  <a:pt x="29819" y="27216"/>
                </a:lnTo>
                <a:lnTo>
                  <a:pt x="24980" y="30251"/>
                </a:lnTo>
                <a:lnTo>
                  <a:pt x="20205" y="33362"/>
                </a:lnTo>
                <a:lnTo>
                  <a:pt x="15468" y="36563"/>
                </a:lnTo>
                <a:lnTo>
                  <a:pt x="10807" y="39839"/>
                </a:lnTo>
                <a:lnTo>
                  <a:pt x="6184" y="43205"/>
                </a:lnTo>
                <a:lnTo>
                  <a:pt x="1638" y="46647"/>
                </a:lnTo>
                <a:lnTo>
                  <a:pt x="0" y="4792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4726113" y="3235799"/>
            <a:ext cx="14312" cy="13423"/>
          </a:xfrm>
          <a:custGeom>
            <a:avLst/>
            <a:gdLst/>
            <a:ahLst/>
            <a:cxnLst/>
            <a:rect l="l" t="t" r="r" b="b"/>
            <a:pathLst>
              <a:path w="14312" h="13423">
                <a:moveTo>
                  <a:pt x="14312" y="0"/>
                </a:moveTo>
                <a:lnTo>
                  <a:pt x="13487" y="711"/>
                </a:lnTo>
                <a:lnTo>
                  <a:pt x="9258" y="4546"/>
                </a:lnTo>
                <a:lnTo>
                  <a:pt x="5092" y="8445"/>
                </a:lnTo>
                <a:lnTo>
                  <a:pt x="1003" y="12407"/>
                </a:lnTo>
                <a:lnTo>
                  <a:pt x="0" y="1342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659425" y="3263485"/>
            <a:ext cx="53200" cy="81940"/>
          </a:xfrm>
          <a:custGeom>
            <a:avLst/>
            <a:gdLst/>
            <a:ahLst/>
            <a:cxnLst/>
            <a:rect l="l" t="t" r="r" b="b"/>
            <a:pathLst>
              <a:path w="53200" h="81940">
                <a:moveTo>
                  <a:pt x="53200" y="0"/>
                </a:moveTo>
                <a:lnTo>
                  <a:pt x="48298" y="5626"/>
                </a:lnTo>
                <a:lnTo>
                  <a:pt x="44653" y="9994"/>
                </a:lnTo>
                <a:lnTo>
                  <a:pt x="41071" y="14439"/>
                </a:lnTo>
                <a:lnTo>
                  <a:pt x="37579" y="18948"/>
                </a:lnTo>
                <a:lnTo>
                  <a:pt x="34163" y="23507"/>
                </a:lnTo>
                <a:lnTo>
                  <a:pt x="30835" y="28130"/>
                </a:lnTo>
                <a:lnTo>
                  <a:pt x="27584" y="32804"/>
                </a:lnTo>
                <a:lnTo>
                  <a:pt x="24409" y="37541"/>
                </a:lnTo>
                <a:lnTo>
                  <a:pt x="21323" y="42329"/>
                </a:lnTo>
                <a:lnTo>
                  <a:pt x="18326" y="47167"/>
                </a:lnTo>
                <a:lnTo>
                  <a:pt x="15405" y="52069"/>
                </a:lnTo>
                <a:lnTo>
                  <a:pt x="12573" y="57010"/>
                </a:lnTo>
                <a:lnTo>
                  <a:pt x="9842" y="62014"/>
                </a:lnTo>
                <a:lnTo>
                  <a:pt x="7188" y="67043"/>
                </a:lnTo>
                <a:lnTo>
                  <a:pt x="4622" y="72135"/>
                </a:lnTo>
                <a:lnTo>
                  <a:pt x="2146" y="77266"/>
                </a:lnTo>
                <a:lnTo>
                  <a:pt x="0" y="8194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4645480" y="3363523"/>
            <a:ext cx="6426" cy="18516"/>
          </a:xfrm>
          <a:custGeom>
            <a:avLst/>
            <a:gdLst/>
            <a:ahLst/>
            <a:cxnLst/>
            <a:rect l="l" t="t" r="r" b="b"/>
            <a:pathLst>
              <a:path w="6426" h="18516">
                <a:moveTo>
                  <a:pt x="6426" y="0"/>
                </a:moveTo>
                <a:lnTo>
                  <a:pt x="5105" y="3492"/>
                </a:lnTo>
                <a:lnTo>
                  <a:pt x="3187" y="8851"/>
                </a:lnTo>
                <a:lnTo>
                  <a:pt x="1358" y="14249"/>
                </a:lnTo>
                <a:lnTo>
                  <a:pt x="0" y="18516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630736" y="3400912"/>
            <a:ext cx="9461" cy="97180"/>
          </a:xfrm>
          <a:custGeom>
            <a:avLst/>
            <a:gdLst/>
            <a:ahLst/>
            <a:cxnLst/>
            <a:rect l="l" t="t" r="r" b="b"/>
            <a:pathLst>
              <a:path w="9461" h="97180">
                <a:moveTo>
                  <a:pt x="9461" y="0"/>
                </a:moveTo>
                <a:lnTo>
                  <a:pt x="8432" y="4254"/>
                </a:lnTo>
                <a:lnTo>
                  <a:pt x="7188" y="9804"/>
                </a:lnTo>
                <a:lnTo>
                  <a:pt x="6045" y="15392"/>
                </a:lnTo>
                <a:lnTo>
                  <a:pt x="5003" y="20980"/>
                </a:lnTo>
                <a:lnTo>
                  <a:pt x="4051" y="26593"/>
                </a:lnTo>
                <a:lnTo>
                  <a:pt x="3200" y="32219"/>
                </a:lnTo>
                <a:lnTo>
                  <a:pt x="2451" y="37871"/>
                </a:lnTo>
                <a:lnTo>
                  <a:pt x="1803" y="43510"/>
                </a:lnTo>
                <a:lnTo>
                  <a:pt x="1244" y="49187"/>
                </a:lnTo>
                <a:lnTo>
                  <a:pt x="800" y="54863"/>
                </a:lnTo>
                <a:lnTo>
                  <a:pt x="444" y="60540"/>
                </a:lnTo>
                <a:lnTo>
                  <a:pt x="190" y="66217"/>
                </a:lnTo>
                <a:lnTo>
                  <a:pt x="50" y="71907"/>
                </a:lnTo>
                <a:lnTo>
                  <a:pt x="0" y="77596"/>
                </a:lnTo>
                <a:lnTo>
                  <a:pt x="50" y="83299"/>
                </a:lnTo>
                <a:lnTo>
                  <a:pt x="190" y="88988"/>
                </a:lnTo>
                <a:lnTo>
                  <a:pt x="444" y="94665"/>
                </a:lnTo>
                <a:lnTo>
                  <a:pt x="596" y="9718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633111" y="3517600"/>
            <a:ext cx="2971" cy="19367"/>
          </a:xfrm>
          <a:custGeom>
            <a:avLst/>
            <a:gdLst/>
            <a:ahLst/>
            <a:cxnLst/>
            <a:rect l="l" t="t" r="r" b="b"/>
            <a:pathLst>
              <a:path w="2971" h="19367">
                <a:moveTo>
                  <a:pt x="0" y="0"/>
                </a:moveTo>
                <a:lnTo>
                  <a:pt x="76" y="647"/>
                </a:lnTo>
                <a:lnTo>
                  <a:pt x="825" y="6299"/>
                </a:lnTo>
                <a:lnTo>
                  <a:pt x="1676" y="11925"/>
                </a:lnTo>
                <a:lnTo>
                  <a:pt x="2628" y="17538"/>
                </a:lnTo>
                <a:lnTo>
                  <a:pt x="2971" y="19367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4640197" y="3556119"/>
            <a:ext cx="37490" cy="90157"/>
          </a:xfrm>
          <a:custGeom>
            <a:avLst/>
            <a:gdLst/>
            <a:ahLst/>
            <a:cxnLst/>
            <a:rect l="l" t="t" r="r" b="b"/>
            <a:pathLst>
              <a:path w="37490" h="90157">
                <a:moveTo>
                  <a:pt x="0" y="0"/>
                </a:moveTo>
                <a:lnTo>
                  <a:pt x="1752" y="6781"/>
                </a:lnTo>
                <a:lnTo>
                  <a:pt x="3289" y="12268"/>
                </a:lnTo>
                <a:lnTo>
                  <a:pt x="4914" y="17716"/>
                </a:lnTo>
                <a:lnTo>
                  <a:pt x="6642" y="23139"/>
                </a:lnTo>
                <a:lnTo>
                  <a:pt x="8470" y="28536"/>
                </a:lnTo>
                <a:lnTo>
                  <a:pt x="10388" y="33896"/>
                </a:lnTo>
                <a:lnTo>
                  <a:pt x="12395" y="39230"/>
                </a:lnTo>
                <a:lnTo>
                  <a:pt x="14503" y="44513"/>
                </a:lnTo>
                <a:lnTo>
                  <a:pt x="16700" y="49771"/>
                </a:lnTo>
                <a:lnTo>
                  <a:pt x="18999" y="54990"/>
                </a:lnTo>
                <a:lnTo>
                  <a:pt x="21374" y="60159"/>
                </a:lnTo>
                <a:lnTo>
                  <a:pt x="23850" y="65290"/>
                </a:lnTo>
                <a:lnTo>
                  <a:pt x="26415" y="70370"/>
                </a:lnTo>
                <a:lnTo>
                  <a:pt x="29070" y="75412"/>
                </a:lnTo>
                <a:lnTo>
                  <a:pt x="31800" y="80416"/>
                </a:lnTo>
                <a:lnTo>
                  <a:pt x="34632" y="85356"/>
                </a:lnTo>
                <a:lnTo>
                  <a:pt x="37490" y="90157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4688381" y="3662723"/>
            <a:ext cx="11645" cy="15773"/>
          </a:xfrm>
          <a:custGeom>
            <a:avLst/>
            <a:gdLst/>
            <a:ahLst/>
            <a:cxnLst/>
            <a:rect l="l" t="t" r="r" b="b"/>
            <a:pathLst>
              <a:path w="11645" h="15773">
                <a:moveTo>
                  <a:pt x="0" y="0"/>
                </a:moveTo>
                <a:lnTo>
                  <a:pt x="1879" y="2692"/>
                </a:lnTo>
                <a:lnTo>
                  <a:pt x="5206" y="7315"/>
                </a:lnTo>
                <a:lnTo>
                  <a:pt x="8623" y="11874"/>
                </a:lnTo>
                <a:lnTo>
                  <a:pt x="11645" y="1577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712625" y="3693546"/>
            <a:ext cx="75272" cy="62471"/>
          </a:xfrm>
          <a:custGeom>
            <a:avLst/>
            <a:gdLst/>
            <a:ahLst/>
            <a:cxnLst/>
            <a:rect l="l" t="t" r="r" b="b"/>
            <a:pathLst>
              <a:path w="75272" h="62471">
                <a:moveTo>
                  <a:pt x="0" y="0"/>
                </a:moveTo>
                <a:lnTo>
                  <a:pt x="2628" y="2933"/>
                </a:lnTo>
                <a:lnTo>
                  <a:pt x="6515" y="7112"/>
                </a:lnTo>
                <a:lnTo>
                  <a:pt x="10464" y="11226"/>
                </a:lnTo>
                <a:lnTo>
                  <a:pt x="14490" y="15265"/>
                </a:lnTo>
                <a:lnTo>
                  <a:pt x="18580" y="19240"/>
                </a:lnTo>
                <a:lnTo>
                  <a:pt x="22745" y="23139"/>
                </a:lnTo>
                <a:lnTo>
                  <a:pt x="26974" y="26974"/>
                </a:lnTo>
                <a:lnTo>
                  <a:pt x="31267" y="30721"/>
                </a:lnTo>
                <a:lnTo>
                  <a:pt x="35636" y="34391"/>
                </a:lnTo>
                <a:lnTo>
                  <a:pt x="40068" y="37998"/>
                </a:lnTo>
                <a:lnTo>
                  <a:pt x="44551" y="41516"/>
                </a:lnTo>
                <a:lnTo>
                  <a:pt x="49098" y="44958"/>
                </a:lnTo>
                <a:lnTo>
                  <a:pt x="53721" y="48323"/>
                </a:lnTo>
                <a:lnTo>
                  <a:pt x="58381" y="51600"/>
                </a:lnTo>
                <a:lnTo>
                  <a:pt x="63118" y="54787"/>
                </a:lnTo>
                <a:lnTo>
                  <a:pt x="67894" y="57912"/>
                </a:lnTo>
                <a:lnTo>
                  <a:pt x="72732" y="60947"/>
                </a:lnTo>
                <a:lnTo>
                  <a:pt x="75272" y="62471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805018" y="3765643"/>
            <a:ext cx="17691" cy="8572"/>
          </a:xfrm>
          <a:custGeom>
            <a:avLst/>
            <a:gdLst/>
            <a:ahLst/>
            <a:cxnLst/>
            <a:rect l="l" t="t" r="r" b="b"/>
            <a:pathLst>
              <a:path w="17691" h="8572">
                <a:moveTo>
                  <a:pt x="0" y="0"/>
                </a:moveTo>
                <a:lnTo>
                  <a:pt x="203" y="114"/>
                </a:lnTo>
                <a:lnTo>
                  <a:pt x="5283" y="2705"/>
                </a:lnTo>
                <a:lnTo>
                  <a:pt x="10414" y="5207"/>
                </a:lnTo>
                <a:lnTo>
                  <a:pt x="15582" y="7632"/>
                </a:lnTo>
                <a:lnTo>
                  <a:pt x="17691" y="8572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4840883" y="3781709"/>
            <a:ext cx="95796" cy="20485"/>
          </a:xfrm>
          <a:custGeom>
            <a:avLst/>
            <a:gdLst/>
            <a:ahLst/>
            <a:cxnLst/>
            <a:rect l="l" t="t" r="r" b="b"/>
            <a:pathLst>
              <a:path w="95796" h="20485">
                <a:moveTo>
                  <a:pt x="0" y="0"/>
                </a:moveTo>
                <a:lnTo>
                  <a:pt x="6184" y="2273"/>
                </a:lnTo>
                <a:lnTo>
                  <a:pt x="11582" y="4140"/>
                </a:lnTo>
                <a:lnTo>
                  <a:pt x="17018" y="5905"/>
                </a:lnTo>
                <a:lnTo>
                  <a:pt x="22479" y="7581"/>
                </a:lnTo>
                <a:lnTo>
                  <a:pt x="27965" y="9156"/>
                </a:lnTo>
                <a:lnTo>
                  <a:pt x="33489" y="10642"/>
                </a:lnTo>
                <a:lnTo>
                  <a:pt x="39027" y="12026"/>
                </a:lnTo>
                <a:lnTo>
                  <a:pt x="44589" y="13309"/>
                </a:lnTo>
                <a:lnTo>
                  <a:pt x="50177" y="14503"/>
                </a:lnTo>
                <a:lnTo>
                  <a:pt x="55791" y="15595"/>
                </a:lnTo>
                <a:lnTo>
                  <a:pt x="61417" y="16586"/>
                </a:lnTo>
                <a:lnTo>
                  <a:pt x="67056" y="17487"/>
                </a:lnTo>
                <a:lnTo>
                  <a:pt x="72720" y="18275"/>
                </a:lnTo>
                <a:lnTo>
                  <a:pt x="78397" y="18973"/>
                </a:lnTo>
                <a:lnTo>
                  <a:pt x="84074" y="19570"/>
                </a:lnTo>
                <a:lnTo>
                  <a:pt x="89763" y="20066"/>
                </a:lnTo>
                <a:lnTo>
                  <a:pt x="95465" y="20472"/>
                </a:lnTo>
                <a:lnTo>
                  <a:pt x="95796" y="20485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956338" y="3802194"/>
            <a:ext cx="19659" cy="584"/>
          </a:xfrm>
          <a:custGeom>
            <a:avLst/>
            <a:gdLst/>
            <a:ahLst/>
            <a:cxnLst/>
            <a:rect l="l" t="t" r="r" b="b"/>
            <a:pathLst>
              <a:path w="19659" h="584">
                <a:moveTo>
                  <a:pt x="0" y="584"/>
                </a:moveTo>
                <a:lnTo>
                  <a:pt x="2857" y="584"/>
                </a:lnTo>
                <a:lnTo>
                  <a:pt x="8572" y="495"/>
                </a:lnTo>
                <a:lnTo>
                  <a:pt x="14287" y="292"/>
                </a:lnTo>
                <a:lnTo>
                  <a:pt x="19659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995581" y="3774216"/>
            <a:ext cx="94386" cy="26200"/>
          </a:xfrm>
          <a:custGeom>
            <a:avLst/>
            <a:gdLst/>
            <a:ahLst/>
            <a:cxnLst/>
            <a:rect l="l" t="t" r="r" b="b"/>
            <a:pathLst>
              <a:path w="94386" h="26200">
                <a:moveTo>
                  <a:pt x="0" y="26200"/>
                </a:moveTo>
                <a:lnTo>
                  <a:pt x="3492" y="25768"/>
                </a:lnTo>
                <a:lnTo>
                  <a:pt x="9156" y="24980"/>
                </a:lnTo>
                <a:lnTo>
                  <a:pt x="14795" y="24079"/>
                </a:lnTo>
                <a:lnTo>
                  <a:pt x="20421" y="23088"/>
                </a:lnTo>
                <a:lnTo>
                  <a:pt x="26035" y="21996"/>
                </a:lnTo>
                <a:lnTo>
                  <a:pt x="31623" y="20802"/>
                </a:lnTo>
                <a:lnTo>
                  <a:pt x="37185" y="19519"/>
                </a:lnTo>
                <a:lnTo>
                  <a:pt x="42735" y="18135"/>
                </a:lnTo>
                <a:lnTo>
                  <a:pt x="48247" y="16649"/>
                </a:lnTo>
                <a:lnTo>
                  <a:pt x="53733" y="15074"/>
                </a:lnTo>
                <a:lnTo>
                  <a:pt x="59194" y="13398"/>
                </a:lnTo>
                <a:lnTo>
                  <a:pt x="64630" y="11633"/>
                </a:lnTo>
                <a:lnTo>
                  <a:pt x="70027" y="9766"/>
                </a:lnTo>
                <a:lnTo>
                  <a:pt x="75399" y="7810"/>
                </a:lnTo>
                <a:lnTo>
                  <a:pt x="80721" y="5765"/>
                </a:lnTo>
                <a:lnTo>
                  <a:pt x="86017" y="3619"/>
                </a:lnTo>
                <a:lnTo>
                  <a:pt x="91274" y="1384"/>
                </a:lnTo>
                <a:lnTo>
                  <a:pt x="94386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107659" y="3756017"/>
            <a:ext cx="17119" cy="9626"/>
          </a:xfrm>
          <a:custGeom>
            <a:avLst/>
            <a:gdLst/>
            <a:ahLst/>
            <a:cxnLst/>
            <a:rect l="l" t="t" r="r" b="b"/>
            <a:pathLst>
              <a:path w="17119" h="9626">
                <a:moveTo>
                  <a:pt x="0" y="9626"/>
                </a:moveTo>
                <a:lnTo>
                  <a:pt x="4838" y="7048"/>
                </a:lnTo>
                <a:lnTo>
                  <a:pt x="9829" y="4279"/>
                </a:lnTo>
                <a:lnTo>
                  <a:pt x="14770" y="1409"/>
                </a:lnTo>
                <a:lnTo>
                  <a:pt x="17119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141301" y="3678496"/>
            <a:ext cx="71348" cy="66890"/>
          </a:xfrm>
          <a:custGeom>
            <a:avLst/>
            <a:gdLst/>
            <a:ahLst/>
            <a:cxnLst/>
            <a:rect l="l" t="t" r="r" b="b"/>
            <a:pathLst>
              <a:path w="71348" h="66890">
                <a:moveTo>
                  <a:pt x="0" y="66890"/>
                </a:moveTo>
                <a:lnTo>
                  <a:pt x="5029" y="63372"/>
                </a:lnTo>
                <a:lnTo>
                  <a:pt x="9651" y="60007"/>
                </a:lnTo>
                <a:lnTo>
                  <a:pt x="14198" y="56565"/>
                </a:lnTo>
                <a:lnTo>
                  <a:pt x="18694" y="53047"/>
                </a:lnTo>
                <a:lnTo>
                  <a:pt x="23113" y="49441"/>
                </a:lnTo>
                <a:lnTo>
                  <a:pt x="27482" y="45770"/>
                </a:lnTo>
                <a:lnTo>
                  <a:pt x="31775" y="42024"/>
                </a:lnTo>
                <a:lnTo>
                  <a:pt x="36004" y="38188"/>
                </a:lnTo>
                <a:lnTo>
                  <a:pt x="40170" y="34289"/>
                </a:lnTo>
                <a:lnTo>
                  <a:pt x="44259" y="30314"/>
                </a:lnTo>
                <a:lnTo>
                  <a:pt x="48285" y="26276"/>
                </a:lnTo>
                <a:lnTo>
                  <a:pt x="52235" y="22161"/>
                </a:lnTo>
                <a:lnTo>
                  <a:pt x="56121" y="17983"/>
                </a:lnTo>
                <a:lnTo>
                  <a:pt x="59918" y="13741"/>
                </a:lnTo>
                <a:lnTo>
                  <a:pt x="63652" y="9423"/>
                </a:lnTo>
                <a:lnTo>
                  <a:pt x="67297" y="5054"/>
                </a:lnTo>
                <a:lnTo>
                  <a:pt x="70878" y="609"/>
                </a:lnTo>
                <a:lnTo>
                  <a:pt x="71348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224296" y="3646276"/>
            <a:ext cx="10693" cy="16446"/>
          </a:xfrm>
          <a:custGeom>
            <a:avLst/>
            <a:gdLst/>
            <a:ahLst/>
            <a:cxnLst/>
            <a:rect l="l" t="t" r="r" b="b"/>
            <a:pathLst>
              <a:path w="10693" h="16446">
                <a:moveTo>
                  <a:pt x="0" y="16446"/>
                </a:moveTo>
                <a:lnTo>
                  <a:pt x="1371" y="14465"/>
                </a:lnTo>
                <a:lnTo>
                  <a:pt x="4546" y="9728"/>
                </a:lnTo>
                <a:lnTo>
                  <a:pt x="7632" y="4940"/>
                </a:lnTo>
                <a:lnTo>
                  <a:pt x="10629" y="101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4578399" y="3102119"/>
            <a:ext cx="755878" cy="752792"/>
          </a:xfrm>
          <a:custGeom>
            <a:avLst/>
            <a:gdLst/>
            <a:ahLst/>
            <a:cxnLst/>
            <a:rect l="l" t="t" r="r" b="b"/>
            <a:pathLst>
              <a:path w="755878" h="752792">
                <a:moveTo>
                  <a:pt x="0" y="376389"/>
                </a:moveTo>
                <a:lnTo>
                  <a:pt x="1252" y="407261"/>
                </a:lnTo>
                <a:lnTo>
                  <a:pt x="4946" y="437445"/>
                </a:lnTo>
                <a:lnTo>
                  <a:pt x="10984" y="466845"/>
                </a:lnTo>
                <a:lnTo>
                  <a:pt x="19268" y="495364"/>
                </a:lnTo>
                <a:lnTo>
                  <a:pt x="29701" y="522904"/>
                </a:lnTo>
                <a:lnTo>
                  <a:pt x="42185" y="549370"/>
                </a:lnTo>
                <a:lnTo>
                  <a:pt x="56625" y="574664"/>
                </a:lnTo>
                <a:lnTo>
                  <a:pt x="72921" y="598690"/>
                </a:lnTo>
                <a:lnTo>
                  <a:pt x="90978" y="621350"/>
                </a:lnTo>
                <a:lnTo>
                  <a:pt x="110697" y="642548"/>
                </a:lnTo>
                <a:lnTo>
                  <a:pt x="131982" y="662187"/>
                </a:lnTo>
                <a:lnTo>
                  <a:pt x="154735" y="680170"/>
                </a:lnTo>
                <a:lnTo>
                  <a:pt x="178859" y="696399"/>
                </a:lnTo>
                <a:lnTo>
                  <a:pt x="204256" y="710780"/>
                </a:lnTo>
                <a:lnTo>
                  <a:pt x="230830" y="723213"/>
                </a:lnTo>
                <a:lnTo>
                  <a:pt x="258483" y="733603"/>
                </a:lnTo>
                <a:lnTo>
                  <a:pt x="287117" y="741853"/>
                </a:lnTo>
                <a:lnTo>
                  <a:pt x="316636" y="747866"/>
                </a:lnTo>
                <a:lnTo>
                  <a:pt x="346943" y="751544"/>
                </a:lnTo>
                <a:lnTo>
                  <a:pt x="377939" y="752792"/>
                </a:lnTo>
                <a:lnTo>
                  <a:pt x="408935" y="751544"/>
                </a:lnTo>
                <a:lnTo>
                  <a:pt x="439241" y="747866"/>
                </a:lnTo>
                <a:lnTo>
                  <a:pt x="468760" y="741853"/>
                </a:lnTo>
                <a:lnTo>
                  <a:pt x="497395" y="733603"/>
                </a:lnTo>
                <a:lnTo>
                  <a:pt x="525047" y="723213"/>
                </a:lnTo>
                <a:lnTo>
                  <a:pt x="551621" y="710780"/>
                </a:lnTo>
                <a:lnTo>
                  <a:pt x="577019" y="696399"/>
                </a:lnTo>
                <a:lnTo>
                  <a:pt x="601142" y="680170"/>
                </a:lnTo>
                <a:lnTo>
                  <a:pt x="623895" y="662187"/>
                </a:lnTo>
                <a:lnTo>
                  <a:pt x="645180" y="642548"/>
                </a:lnTo>
                <a:lnTo>
                  <a:pt x="664899" y="621350"/>
                </a:lnTo>
                <a:lnTo>
                  <a:pt x="682956" y="598690"/>
                </a:lnTo>
                <a:lnTo>
                  <a:pt x="699253" y="574664"/>
                </a:lnTo>
                <a:lnTo>
                  <a:pt x="713692" y="549370"/>
                </a:lnTo>
                <a:lnTo>
                  <a:pt x="726177" y="522904"/>
                </a:lnTo>
                <a:lnTo>
                  <a:pt x="736610" y="495364"/>
                </a:lnTo>
                <a:lnTo>
                  <a:pt x="744894" y="466845"/>
                </a:lnTo>
                <a:lnTo>
                  <a:pt x="750931" y="437445"/>
                </a:lnTo>
                <a:lnTo>
                  <a:pt x="754625" y="407261"/>
                </a:lnTo>
                <a:lnTo>
                  <a:pt x="755878" y="376389"/>
                </a:lnTo>
                <a:lnTo>
                  <a:pt x="754625" y="345520"/>
                </a:lnTo>
                <a:lnTo>
                  <a:pt x="750931" y="315337"/>
                </a:lnTo>
                <a:lnTo>
                  <a:pt x="744894" y="285939"/>
                </a:lnTo>
                <a:lnTo>
                  <a:pt x="736610" y="257421"/>
                </a:lnTo>
                <a:lnTo>
                  <a:pt x="726177" y="229882"/>
                </a:lnTo>
                <a:lnTo>
                  <a:pt x="713692" y="203417"/>
                </a:lnTo>
                <a:lnTo>
                  <a:pt x="699253" y="178124"/>
                </a:lnTo>
                <a:lnTo>
                  <a:pt x="682956" y="154099"/>
                </a:lnTo>
                <a:lnTo>
                  <a:pt x="664899" y="131439"/>
                </a:lnTo>
                <a:lnTo>
                  <a:pt x="645180" y="110242"/>
                </a:lnTo>
                <a:lnTo>
                  <a:pt x="623895" y="90604"/>
                </a:lnTo>
                <a:lnTo>
                  <a:pt x="601142" y="72621"/>
                </a:lnTo>
                <a:lnTo>
                  <a:pt x="577019" y="56392"/>
                </a:lnTo>
                <a:lnTo>
                  <a:pt x="551621" y="42012"/>
                </a:lnTo>
                <a:lnTo>
                  <a:pt x="525047" y="29578"/>
                </a:lnTo>
                <a:lnTo>
                  <a:pt x="497395" y="19188"/>
                </a:lnTo>
                <a:lnTo>
                  <a:pt x="468760" y="10938"/>
                </a:lnTo>
                <a:lnTo>
                  <a:pt x="439241" y="4926"/>
                </a:lnTo>
                <a:lnTo>
                  <a:pt x="408935" y="1247"/>
                </a:lnTo>
                <a:lnTo>
                  <a:pt x="377939" y="0"/>
                </a:lnTo>
                <a:lnTo>
                  <a:pt x="346943" y="1247"/>
                </a:lnTo>
                <a:lnTo>
                  <a:pt x="316636" y="4926"/>
                </a:lnTo>
                <a:lnTo>
                  <a:pt x="287117" y="10938"/>
                </a:lnTo>
                <a:lnTo>
                  <a:pt x="258483" y="19188"/>
                </a:lnTo>
                <a:lnTo>
                  <a:pt x="230830" y="29578"/>
                </a:lnTo>
                <a:lnTo>
                  <a:pt x="204256" y="42012"/>
                </a:lnTo>
                <a:lnTo>
                  <a:pt x="178859" y="56392"/>
                </a:lnTo>
                <a:lnTo>
                  <a:pt x="154735" y="72621"/>
                </a:lnTo>
                <a:lnTo>
                  <a:pt x="131982" y="90604"/>
                </a:lnTo>
                <a:lnTo>
                  <a:pt x="110697" y="110242"/>
                </a:lnTo>
                <a:lnTo>
                  <a:pt x="90978" y="131439"/>
                </a:lnTo>
                <a:lnTo>
                  <a:pt x="72921" y="154099"/>
                </a:lnTo>
                <a:lnTo>
                  <a:pt x="56625" y="178124"/>
                </a:lnTo>
                <a:lnTo>
                  <a:pt x="42185" y="203417"/>
                </a:lnTo>
                <a:lnTo>
                  <a:pt x="29701" y="229882"/>
                </a:lnTo>
                <a:lnTo>
                  <a:pt x="19268" y="257421"/>
                </a:lnTo>
                <a:lnTo>
                  <a:pt x="10984" y="285939"/>
                </a:lnTo>
                <a:lnTo>
                  <a:pt x="4946" y="315337"/>
                </a:lnTo>
                <a:lnTo>
                  <a:pt x="1252" y="345520"/>
                </a:lnTo>
                <a:lnTo>
                  <a:pt x="0" y="376389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639105" y="3620381"/>
            <a:ext cx="70497" cy="40538"/>
          </a:xfrm>
          <a:custGeom>
            <a:avLst/>
            <a:gdLst/>
            <a:ahLst/>
            <a:cxnLst/>
            <a:rect l="l" t="t" r="r" b="b"/>
            <a:pathLst>
              <a:path w="70497" h="40538">
                <a:moveTo>
                  <a:pt x="70497" y="0"/>
                </a:moveTo>
                <a:lnTo>
                  <a:pt x="0" y="40538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653189" y="3619568"/>
            <a:ext cx="42329" cy="42164"/>
          </a:xfrm>
          <a:custGeom>
            <a:avLst/>
            <a:gdLst/>
            <a:ahLst/>
            <a:cxnLst/>
            <a:rect l="l" t="t" r="r" b="b"/>
            <a:pathLst>
              <a:path w="42329" h="42163">
                <a:moveTo>
                  <a:pt x="0" y="21081"/>
                </a:moveTo>
                <a:lnTo>
                  <a:pt x="4578" y="34180"/>
                </a:lnTo>
                <a:lnTo>
                  <a:pt x="16086" y="41552"/>
                </a:lnTo>
                <a:lnTo>
                  <a:pt x="21170" y="42163"/>
                </a:lnTo>
                <a:lnTo>
                  <a:pt x="34317" y="37601"/>
                </a:lnTo>
                <a:lnTo>
                  <a:pt x="41717" y="26136"/>
                </a:lnTo>
                <a:lnTo>
                  <a:pt x="42329" y="21081"/>
                </a:lnTo>
                <a:lnTo>
                  <a:pt x="37748" y="7980"/>
                </a:lnTo>
                <a:lnTo>
                  <a:pt x="26242" y="609"/>
                </a:lnTo>
                <a:lnTo>
                  <a:pt x="21170" y="0"/>
                </a:lnTo>
                <a:lnTo>
                  <a:pt x="8016" y="4559"/>
                </a:lnTo>
                <a:lnTo>
                  <a:pt x="613" y="16019"/>
                </a:lnTo>
                <a:lnTo>
                  <a:pt x="0" y="21081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4891187" y="3413625"/>
            <a:ext cx="130301" cy="129781"/>
          </a:xfrm>
          <a:custGeom>
            <a:avLst/>
            <a:gdLst/>
            <a:ahLst/>
            <a:cxnLst/>
            <a:rect l="l" t="t" r="r" b="b"/>
            <a:pathLst>
              <a:path w="130301" h="129781">
                <a:moveTo>
                  <a:pt x="0" y="64884"/>
                </a:moveTo>
                <a:lnTo>
                  <a:pt x="1610" y="79286"/>
                </a:lnTo>
                <a:lnTo>
                  <a:pt x="6205" y="92560"/>
                </a:lnTo>
                <a:lnTo>
                  <a:pt x="13432" y="104354"/>
                </a:lnTo>
                <a:lnTo>
                  <a:pt x="22937" y="114315"/>
                </a:lnTo>
                <a:lnTo>
                  <a:pt x="34366" y="122092"/>
                </a:lnTo>
                <a:lnTo>
                  <a:pt x="47366" y="127333"/>
                </a:lnTo>
                <a:lnTo>
                  <a:pt x="61585" y="129685"/>
                </a:lnTo>
                <a:lnTo>
                  <a:pt x="65150" y="129781"/>
                </a:lnTo>
                <a:lnTo>
                  <a:pt x="79609" y="128177"/>
                </a:lnTo>
                <a:lnTo>
                  <a:pt x="92935" y="123599"/>
                </a:lnTo>
                <a:lnTo>
                  <a:pt x="104775" y="116401"/>
                </a:lnTo>
                <a:lnTo>
                  <a:pt x="114775" y="106933"/>
                </a:lnTo>
                <a:lnTo>
                  <a:pt x="122583" y="95548"/>
                </a:lnTo>
                <a:lnTo>
                  <a:pt x="127844" y="82599"/>
                </a:lnTo>
                <a:lnTo>
                  <a:pt x="130206" y="68436"/>
                </a:lnTo>
                <a:lnTo>
                  <a:pt x="130301" y="64884"/>
                </a:lnTo>
                <a:lnTo>
                  <a:pt x="128691" y="50485"/>
                </a:lnTo>
                <a:lnTo>
                  <a:pt x="124095" y="37213"/>
                </a:lnTo>
                <a:lnTo>
                  <a:pt x="116867" y="25421"/>
                </a:lnTo>
                <a:lnTo>
                  <a:pt x="107360" y="15460"/>
                </a:lnTo>
                <a:lnTo>
                  <a:pt x="95929" y="7684"/>
                </a:lnTo>
                <a:lnTo>
                  <a:pt x="82927" y="2445"/>
                </a:lnTo>
                <a:lnTo>
                  <a:pt x="68706" y="95"/>
                </a:lnTo>
                <a:lnTo>
                  <a:pt x="65150" y="0"/>
                </a:lnTo>
                <a:lnTo>
                  <a:pt x="50691" y="1604"/>
                </a:lnTo>
                <a:lnTo>
                  <a:pt x="37364" y="6182"/>
                </a:lnTo>
                <a:lnTo>
                  <a:pt x="25523" y="13381"/>
                </a:lnTo>
                <a:lnTo>
                  <a:pt x="15522" y="22849"/>
                </a:lnTo>
                <a:lnTo>
                  <a:pt x="7715" y="34234"/>
                </a:lnTo>
                <a:lnTo>
                  <a:pt x="2455" y="47182"/>
                </a:lnTo>
                <a:lnTo>
                  <a:pt x="95" y="61343"/>
                </a:lnTo>
                <a:lnTo>
                  <a:pt x="0" y="64884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4752834" y="3478509"/>
            <a:ext cx="74891" cy="0"/>
          </a:xfrm>
          <a:custGeom>
            <a:avLst/>
            <a:gdLst/>
            <a:ahLst/>
            <a:cxnLst/>
            <a:rect l="l" t="t" r="r" b="b"/>
            <a:pathLst>
              <a:path w="74891">
                <a:moveTo>
                  <a:pt x="7489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772366" y="3460678"/>
            <a:ext cx="35826" cy="35674"/>
          </a:xfrm>
          <a:custGeom>
            <a:avLst/>
            <a:gdLst/>
            <a:ahLst/>
            <a:cxnLst/>
            <a:rect l="l" t="t" r="r" b="b"/>
            <a:pathLst>
              <a:path w="35826" h="35674">
                <a:moveTo>
                  <a:pt x="0" y="17830"/>
                </a:moveTo>
                <a:lnTo>
                  <a:pt x="0" y="27686"/>
                </a:lnTo>
                <a:lnTo>
                  <a:pt x="8026" y="35674"/>
                </a:lnTo>
                <a:lnTo>
                  <a:pt x="17906" y="35674"/>
                </a:lnTo>
                <a:lnTo>
                  <a:pt x="27800" y="35674"/>
                </a:lnTo>
                <a:lnTo>
                  <a:pt x="35826" y="27686"/>
                </a:lnTo>
                <a:lnTo>
                  <a:pt x="35826" y="17830"/>
                </a:lnTo>
                <a:lnTo>
                  <a:pt x="35826" y="7988"/>
                </a:lnTo>
                <a:lnTo>
                  <a:pt x="27800" y="0"/>
                </a:lnTo>
                <a:lnTo>
                  <a:pt x="17906" y="0"/>
                </a:lnTo>
                <a:lnTo>
                  <a:pt x="8026" y="0"/>
                </a:lnTo>
                <a:lnTo>
                  <a:pt x="0" y="7988"/>
                </a:lnTo>
                <a:lnTo>
                  <a:pt x="0" y="1783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790273" y="3441222"/>
            <a:ext cx="0" cy="74587"/>
          </a:xfrm>
          <a:custGeom>
            <a:avLst/>
            <a:gdLst/>
            <a:ahLst/>
            <a:cxnLst/>
            <a:rect l="l" t="t" r="r" b="b"/>
            <a:pathLst>
              <a:path h="74587">
                <a:moveTo>
                  <a:pt x="0" y="0"/>
                </a:moveTo>
                <a:lnTo>
                  <a:pt x="0" y="74587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5122391" y="3441222"/>
            <a:ext cx="0" cy="74587"/>
          </a:xfrm>
          <a:custGeom>
            <a:avLst/>
            <a:gdLst/>
            <a:ahLst/>
            <a:cxnLst/>
            <a:rect l="l" t="t" r="r" b="b"/>
            <a:pathLst>
              <a:path h="74587">
                <a:moveTo>
                  <a:pt x="0" y="0"/>
                </a:moveTo>
                <a:lnTo>
                  <a:pt x="0" y="74587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4975776" y="3143229"/>
            <a:ext cx="58750" cy="19583"/>
          </a:xfrm>
          <a:custGeom>
            <a:avLst/>
            <a:gdLst/>
            <a:ahLst/>
            <a:cxnLst/>
            <a:rect l="l" t="t" r="r" b="b"/>
            <a:pathLst>
              <a:path w="58750" h="19583">
                <a:moveTo>
                  <a:pt x="58750" y="19583"/>
                </a:moveTo>
                <a:lnTo>
                  <a:pt x="58750" y="0"/>
                </a:lnTo>
                <a:lnTo>
                  <a:pt x="0" y="9791"/>
                </a:lnTo>
                <a:lnTo>
                  <a:pt x="58750" y="195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4957204" y="3114240"/>
            <a:ext cx="0" cy="81089"/>
          </a:xfrm>
          <a:custGeom>
            <a:avLst/>
            <a:gdLst/>
            <a:ahLst/>
            <a:cxnLst/>
            <a:rect l="l" t="t" r="r" b="b"/>
            <a:pathLst>
              <a:path h="81089">
                <a:moveTo>
                  <a:pt x="0" y="81089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4936059" y="3133697"/>
            <a:ext cx="42291" cy="42176"/>
          </a:xfrm>
          <a:custGeom>
            <a:avLst/>
            <a:gdLst/>
            <a:ahLst/>
            <a:cxnLst/>
            <a:rect l="l" t="t" r="r" b="b"/>
            <a:pathLst>
              <a:path w="42290" h="42176">
                <a:moveTo>
                  <a:pt x="0" y="21094"/>
                </a:moveTo>
                <a:lnTo>
                  <a:pt x="4577" y="34194"/>
                </a:lnTo>
                <a:lnTo>
                  <a:pt x="16083" y="41568"/>
                </a:lnTo>
                <a:lnTo>
                  <a:pt x="21145" y="42176"/>
                </a:lnTo>
                <a:lnTo>
                  <a:pt x="34285" y="37607"/>
                </a:lnTo>
                <a:lnTo>
                  <a:pt x="41681" y="26136"/>
                </a:lnTo>
                <a:lnTo>
                  <a:pt x="42291" y="21094"/>
                </a:lnTo>
                <a:lnTo>
                  <a:pt x="37711" y="7988"/>
                </a:lnTo>
                <a:lnTo>
                  <a:pt x="26211" y="610"/>
                </a:lnTo>
                <a:lnTo>
                  <a:pt x="21145" y="0"/>
                </a:lnTo>
                <a:lnTo>
                  <a:pt x="8003" y="4567"/>
                </a:lnTo>
                <a:lnTo>
                  <a:pt x="611" y="16039"/>
                </a:lnTo>
                <a:lnTo>
                  <a:pt x="0" y="21094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203661" y="3620996"/>
            <a:ext cx="70421" cy="40551"/>
          </a:xfrm>
          <a:custGeom>
            <a:avLst/>
            <a:gdLst/>
            <a:ahLst/>
            <a:cxnLst/>
            <a:rect l="l" t="t" r="r" b="b"/>
            <a:pathLst>
              <a:path w="70421" h="40551">
                <a:moveTo>
                  <a:pt x="0" y="0"/>
                </a:moveTo>
                <a:lnTo>
                  <a:pt x="70421" y="40551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217732" y="3620183"/>
            <a:ext cx="42278" cy="42164"/>
          </a:xfrm>
          <a:custGeom>
            <a:avLst/>
            <a:gdLst/>
            <a:ahLst/>
            <a:cxnLst/>
            <a:rect l="l" t="t" r="r" b="b"/>
            <a:pathLst>
              <a:path w="42278" h="42163">
                <a:moveTo>
                  <a:pt x="0" y="21082"/>
                </a:moveTo>
                <a:lnTo>
                  <a:pt x="4579" y="34189"/>
                </a:lnTo>
                <a:lnTo>
                  <a:pt x="16083" y="41558"/>
                </a:lnTo>
                <a:lnTo>
                  <a:pt x="21132" y="42164"/>
                </a:lnTo>
                <a:lnTo>
                  <a:pt x="34278" y="37598"/>
                </a:lnTo>
                <a:lnTo>
                  <a:pt x="41669" y="26127"/>
                </a:lnTo>
                <a:lnTo>
                  <a:pt x="42278" y="21082"/>
                </a:lnTo>
                <a:lnTo>
                  <a:pt x="37700" y="7977"/>
                </a:lnTo>
                <a:lnTo>
                  <a:pt x="26194" y="607"/>
                </a:lnTo>
                <a:lnTo>
                  <a:pt x="21132" y="0"/>
                </a:lnTo>
                <a:lnTo>
                  <a:pt x="7994" y="4567"/>
                </a:lnTo>
                <a:lnTo>
                  <a:pt x="606" y="16044"/>
                </a:lnTo>
                <a:lnTo>
                  <a:pt x="0" y="21082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790123" y="3531591"/>
            <a:ext cx="0" cy="603910"/>
          </a:xfrm>
          <a:custGeom>
            <a:avLst/>
            <a:gdLst/>
            <a:ahLst/>
            <a:cxnLst/>
            <a:rect l="l" t="t" r="r" b="b"/>
            <a:pathLst>
              <a:path h="603910">
                <a:moveTo>
                  <a:pt x="0" y="0"/>
                </a:moveTo>
                <a:lnTo>
                  <a:pt x="0" y="60391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122063" y="3531591"/>
            <a:ext cx="0" cy="603910"/>
          </a:xfrm>
          <a:custGeom>
            <a:avLst/>
            <a:gdLst/>
            <a:ahLst/>
            <a:cxnLst/>
            <a:rect l="l" t="t" r="r" b="b"/>
            <a:pathLst>
              <a:path h="603910">
                <a:moveTo>
                  <a:pt x="0" y="0"/>
                </a:moveTo>
                <a:lnTo>
                  <a:pt x="0" y="60391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855211" y="4119220"/>
            <a:ext cx="201764" cy="0"/>
          </a:xfrm>
          <a:custGeom>
            <a:avLst/>
            <a:gdLst/>
            <a:ahLst/>
            <a:cxnLst/>
            <a:rect l="l" t="t" r="r" b="b"/>
            <a:pathLst>
              <a:path w="201764">
                <a:moveTo>
                  <a:pt x="0" y="0"/>
                </a:moveTo>
                <a:lnTo>
                  <a:pt x="201764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788094" y="4111017"/>
            <a:ext cx="65277" cy="21755"/>
          </a:xfrm>
          <a:custGeom>
            <a:avLst/>
            <a:gdLst/>
            <a:ahLst/>
            <a:cxnLst/>
            <a:rect l="l" t="t" r="r" b="b"/>
            <a:pathLst>
              <a:path w="65277" h="21755">
                <a:moveTo>
                  <a:pt x="65277" y="0"/>
                </a:moveTo>
                <a:lnTo>
                  <a:pt x="0" y="10883"/>
                </a:lnTo>
                <a:lnTo>
                  <a:pt x="65277" y="21755"/>
                </a:lnTo>
                <a:lnTo>
                  <a:pt x="65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055751" y="4111017"/>
            <a:ext cx="65277" cy="21755"/>
          </a:xfrm>
          <a:custGeom>
            <a:avLst/>
            <a:gdLst/>
            <a:ahLst/>
            <a:cxnLst/>
            <a:rect l="l" t="t" r="r" b="b"/>
            <a:pathLst>
              <a:path w="65277" h="21755">
                <a:moveTo>
                  <a:pt x="0" y="0"/>
                </a:moveTo>
                <a:lnTo>
                  <a:pt x="0" y="21755"/>
                </a:lnTo>
                <a:lnTo>
                  <a:pt x="65277" y="108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891281" y="3961408"/>
            <a:ext cx="60375" cy="0"/>
          </a:xfrm>
          <a:custGeom>
            <a:avLst/>
            <a:gdLst/>
            <a:ahLst/>
            <a:cxnLst/>
            <a:rect l="l" t="t" r="r" b="b"/>
            <a:pathLst>
              <a:path w="60375">
                <a:moveTo>
                  <a:pt x="6037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4886024" y="3961408"/>
            <a:ext cx="5257" cy="53441"/>
          </a:xfrm>
          <a:custGeom>
            <a:avLst/>
            <a:gdLst/>
            <a:ahLst/>
            <a:cxnLst/>
            <a:rect l="l" t="t" r="r" b="b"/>
            <a:pathLst>
              <a:path w="5257" h="53441">
                <a:moveTo>
                  <a:pt x="5257" y="0"/>
                </a:moveTo>
                <a:lnTo>
                  <a:pt x="0" y="53441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886024" y="4009630"/>
            <a:ext cx="5257" cy="5219"/>
          </a:xfrm>
          <a:custGeom>
            <a:avLst/>
            <a:gdLst/>
            <a:ahLst/>
            <a:cxnLst/>
            <a:rect l="l" t="t" r="r" b="b"/>
            <a:pathLst>
              <a:path w="5257" h="5219">
                <a:moveTo>
                  <a:pt x="0" y="5219"/>
                </a:moveTo>
                <a:lnTo>
                  <a:pt x="5257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4891281" y="4003114"/>
            <a:ext cx="18376" cy="6515"/>
          </a:xfrm>
          <a:custGeom>
            <a:avLst/>
            <a:gdLst/>
            <a:ahLst/>
            <a:cxnLst/>
            <a:rect l="l" t="t" r="r" b="b"/>
            <a:pathLst>
              <a:path w="18376" h="6515">
                <a:moveTo>
                  <a:pt x="0" y="6515"/>
                </a:moveTo>
                <a:lnTo>
                  <a:pt x="18376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909658" y="4003114"/>
            <a:ext cx="18376" cy="0"/>
          </a:xfrm>
          <a:custGeom>
            <a:avLst/>
            <a:gdLst/>
            <a:ahLst/>
            <a:cxnLst/>
            <a:rect l="l" t="t" r="r" b="b"/>
            <a:pathLst>
              <a:path w="18376">
                <a:moveTo>
                  <a:pt x="0" y="0"/>
                </a:moveTo>
                <a:lnTo>
                  <a:pt x="18376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928035" y="4003114"/>
            <a:ext cx="17056" cy="6515"/>
          </a:xfrm>
          <a:custGeom>
            <a:avLst/>
            <a:gdLst/>
            <a:ahLst/>
            <a:cxnLst/>
            <a:rect l="l" t="t" r="r" b="b"/>
            <a:pathLst>
              <a:path w="17056" h="6515">
                <a:moveTo>
                  <a:pt x="0" y="0"/>
                </a:moveTo>
                <a:lnTo>
                  <a:pt x="17056" y="6515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945091" y="4009630"/>
            <a:ext cx="11811" cy="11734"/>
          </a:xfrm>
          <a:custGeom>
            <a:avLst/>
            <a:gdLst/>
            <a:ahLst/>
            <a:cxnLst/>
            <a:rect l="l" t="t" r="r" b="b"/>
            <a:pathLst>
              <a:path w="11811" h="11734">
                <a:moveTo>
                  <a:pt x="0" y="0"/>
                </a:moveTo>
                <a:lnTo>
                  <a:pt x="11810" y="11734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956902" y="4021364"/>
            <a:ext cx="6565" cy="16941"/>
          </a:xfrm>
          <a:custGeom>
            <a:avLst/>
            <a:gdLst/>
            <a:ahLst/>
            <a:cxnLst/>
            <a:rect l="l" t="t" r="r" b="b"/>
            <a:pathLst>
              <a:path w="6565" h="16941">
                <a:moveTo>
                  <a:pt x="0" y="0"/>
                </a:moveTo>
                <a:lnTo>
                  <a:pt x="6565" y="16941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963468" y="4038306"/>
            <a:ext cx="0" cy="13042"/>
          </a:xfrm>
          <a:custGeom>
            <a:avLst/>
            <a:gdLst/>
            <a:ahLst/>
            <a:cxnLst/>
            <a:rect l="l" t="t" r="r" b="b"/>
            <a:pathLst>
              <a:path h="13042">
                <a:moveTo>
                  <a:pt x="0" y="0"/>
                </a:moveTo>
                <a:lnTo>
                  <a:pt x="0" y="13042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956902" y="4051349"/>
            <a:ext cx="6565" cy="16941"/>
          </a:xfrm>
          <a:custGeom>
            <a:avLst/>
            <a:gdLst/>
            <a:ahLst/>
            <a:cxnLst/>
            <a:rect l="l" t="t" r="r" b="b"/>
            <a:pathLst>
              <a:path w="6565" h="16941">
                <a:moveTo>
                  <a:pt x="6565" y="0"/>
                </a:moveTo>
                <a:lnTo>
                  <a:pt x="0" y="16941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945091" y="4068291"/>
            <a:ext cx="11811" cy="11722"/>
          </a:xfrm>
          <a:custGeom>
            <a:avLst/>
            <a:gdLst/>
            <a:ahLst/>
            <a:cxnLst/>
            <a:rect l="l" t="t" r="r" b="b"/>
            <a:pathLst>
              <a:path w="11811" h="11722">
                <a:moveTo>
                  <a:pt x="11810" y="0"/>
                </a:moveTo>
                <a:lnTo>
                  <a:pt x="0" y="11722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4928035" y="4080013"/>
            <a:ext cx="17056" cy="6527"/>
          </a:xfrm>
          <a:custGeom>
            <a:avLst/>
            <a:gdLst/>
            <a:ahLst/>
            <a:cxnLst/>
            <a:rect l="l" t="t" r="r" b="b"/>
            <a:pathLst>
              <a:path w="17056" h="6527">
                <a:moveTo>
                  <a:pt x="17056" y="0"/>
                </a:moveTo>
                <a:lnTo>
                  <a:pt x="0" y="6527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909658" y="4086541"/>
            <a:ext cx="18376" cy="0"/>
          </a:xfrm>
          <a:custGeom>
            <a:avLst/>
            <a:gdLst/>
            <a:ahLst/>
            <a:cxnLst/>
            <a:rect l="l" t="t" r="r" b="b"/>
            <a:pathLst>
              <a:path w="18376">
                <a:moveTo>
                  <a:pt x="18376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891281" y="4080013"/>
            <a:ext cx="18376" cy="6527"/>
          </a:xfrm>
          <a:custGeom>
            <a:avLst/>
            <a:gdLst/>
            <a:ahLst/>
            <a:cxnLst/>
            <a:rect l="l" t="t" r="r" b="b"/>
            <a:pathLst>
              <a:path w="18376" h="6527">
                <a:moveTo>
                  <a:pt x="18376" y="6527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4886024" y="4074806"/>
            <a:ext cx="5257" cy="5207"/>
          </a:xfrm>
          <a:custGeom>
            <a:avLst/>
            <a:gdLst/>
            <a:ahLst/>
            <a:cxnLst/>
            <a:rect l="l" t="t" r="r" b="b"/>
            <a:pathLst>
              <a:path w="5257" h="5207">
                <a:moveTo>
                  <a:pt x="5257" y="5207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4879470" y="4063071"/>
            <a:ext cx="6553" cy="11734"/>
          </a:xfrm>
          <a:custGeom>
            <a:avLst/>
            <a:gdLst/>
            <a:ahLst/>
            <a:cxnLst/>
            <a:rect l="l" t="t" r="r" b="b"/>
            <a:pathLst>
              <a:path w="6553" h="11734">
                <a:moveTo>
                  <a:pt x="6553" y="11734"/>
                </a:moveTo>
                <a:lnTo>
                  <a:pt x="0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999473" y="3979658"/>
            <a:ext cx="11811" cy="5206"/>
          </a:xfrm>
          <a:custGeom>
            <a:avLst/>
            <a:gdLst/>
            <a:ahLst/>
            <a:cxnLst/>
            <a:rect l="l" t="t" r="r" b="b"/>
            <a:pathLst>
              <a:path w="11811" h="5207">
                <a:moveTo>
                  <a:pt x="0" y="5206"/>
                </a:moveTo>
                <a:lnTo>
                  <a:pt x="11811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5011284" y="3961408"/>
            <a:ext cx="18376" cy="18249"/>
          </a:xfrm>
          <a:custGeom>
            <a:avLst/>
            <a:gdLst/>
            <a:ahLst/>
            <a:cxnLst/>
            <a:rect l="l" t="t" r="r" b="b"/>
            <a:pathLst>
              <a:path w="18376" h="18249">
                <a:moveTo>
                  <a:pt x="0" y="18249"/>
                </a:moveTo>
                <a:lnTo>
                  <a:pt x="18376" y="0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029661" y="3961408"/>
            <a:ext cx="0" cy="125133"/>
          </a:xfrm>
          <a:custGeom>
            <a:avLst/>
            <a:gdLst/>
            <a:ahLst/>
            <a:cxnLst/>
            <a:rect l="l" t="t" r="r" b="b"/>
            <a:pathLst>
              <a:path h="125133">
                <a:moveTo>
                  <a:pt x="0" y="0"/>
                </a:moveTo>
                <a:lnTo>
                  <a:pt x="0" y="125133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002403" y="3523217"/>
            <a:ext cx="50190" cy="57086"/>
          </a:xfrm>
          <a:custGeom>
            <a:avLst/>
            <a:gdLst/>
            <a:ahLst/>
            <a:cxnLst/>
            <a:rect l="l" t="t" r="r" b="b"/>
            <a:pathLst>
              <a:path w="50190" h="57086">
                <a:moveTo>
                  <a:pt x="33489" y="57086"/>
                </a:moveTo>
                <a:lnTo>
                  <a:pt x="50190" y="43141"/>
                </a:lnTo>
                <a:lnTo>
                  <a:pt x="0" y="0"/>
                </a:lnTo>
                <a:lnTo>
                  <a:pt x="33489" y="57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046960" y="3576052"/>
            <a:ext cx="315188" cy="378561"/>
          </a:xfrm>
          <a:custGeom>
            <a:avLst/>
            <a:gdLst/>
            <a:ahLst/>
            <a:cxnLst/>
            <a:rect l="l" t="t" r="r" b="b"/>
            <a:pathLst>
              <a:path w="315188" h="378561">
                <a:moveTo>
                  <a:pt x="0" y="0"/>
                </a:moveTo>
                <a:lnTo>
                  <a:pt x="315188" y="378561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133364" y="3491797"/>
            <a:ext cx="59397" cy="46875"/>
          </a:xfrm>
          <a:custGeom>
            <a:avLst/>
            <a:gdLst/>
            <a:ahLst/>
            <a:cxnLst/>
            <a:rect l="l" t="t" r="r" b="b"/>
            <a:pathLst>
              <a:path w="59397" h="46875">
                <a:moveTo>
                  <a:pt x="46723" y="46875"/>
                </a:moveTo>
                <a:lnTo>
                  <a:pt x="59397" y="29197"/>
                </a:lnTo>
                <a:lnTo>
                  <a:pt x="0" y="0"/>
                </a:lnTo>
                <a:lnTo>
                  <a:pt x="46723" y="46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184780" y="3527512"/>
            <a:ext cx="177368" cy="127495"/>
          </a:xfrm>
          <a:custGeom>
            <a:avLst/>
            <a:gdLst/>
            <a:ahLst/>
            <a:cxnLst/>
            <a:rect l="l" t="t" r="r" b="b"/>
            <a:pathLst>
              <a:path w="177368" h="127495">
                <a:moveTo>
                  <a:pt x="0" y="0"/>
                </a:moveTo>
                <a:lnTo>
                  <a:pt x="177368" y="127495"/>
                </a:lnTo>
              </a:path>
            </a:pathLst>
          </a:custGeom>
          <a:ln w="9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12801" y="4889500"/>
            <a:ext cx="982156" cy="878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Mod</a:t>
            </a:r>
            <a:r>
              <a:rPr lang="es-ES"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 marR="7015">
              <a:lnSpc>
                <a:spcPct val="95825"/>
              </a:lnSpc>
              <a:spcBef>
                <a:spcPts val="369"/>
              </a:spcBef>
            </a:pP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Es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á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tic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 Simple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Destello </a:t>
            </a:r>
            <a:r>
              <a:rPr sz="900" spc="-34" dirty="0" smtClean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riple 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Destello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Qu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í</a:t>
            </a:r>
            <a:r>
              <a:rPr sz="900" spc="0" dirty="0" err="1" smtClean="0">
                <a:solidFill>
                  <a:srgbClr val="363435"/>
                </a:solidFill>
                <a:latin typeface="Arial"/>
                <a:cs typeface="Arial"/>
              </a:rPr>
              <a:t>ntuple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032000" y="4889500"/>
            <a:ext cx="476829" cy="878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Ref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Es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á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tic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 SH </a:t>
            </a:r>
            <a:endParaRPr lang="es-ES" sz="9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TH </a:t>
            </a:r>
            <a:endParaRPr lang="es-ES" sz="9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QH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076499" y="4889500"/>
            <a:ext cx="2904693" cy="878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15">
              <a:lnSpc>
                <a:spcPts val="1019"/>
              </a:lnSpc>
              <a:spcBef>
                <a:spcPts val="51"/>
              </a:spcBef>
            </a:pPr>
            <a:r>
              <a:rPr sz="900" b="1" spc="0" dirty="0" err="1" smtClean="0">
                <a:solidFill>
                  <a:srgbClr val="363435"/>
                </a:solidFill>
                <a:latin typeface="Arial"/>
                <a:cs typeface="Arial"/>
              </a:rPr>
              <a:t>Descrip</a:t>
            </a:r>
            <a:r>
              <a:rPr lang="es-ES"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sz="900" b="1" spc="0" dirty="0" err="1" smtClean="0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lang="es-ES" sz="900" b="1" spc="0" dirty="0" err="1" smtClean="0">
                <a:solidFill>
                  <a:srgbClr val="363435"/>
                </a:solidFill>
                <a:latin typeface="Arial"/>
                <a:cs typeface="Arial"/>
              </a:rPr>
              <a:t>ó</a:t>
            </a:r>
            <a:r>
              <a:rPr sz="900" b="1" spc="0" dirty="0" smtClean="0">
                <a:solidFill>
                  <a:srgbClr val="363435"/>
                </a:solidFill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9"/>
              </a:spcBef>
            </a:pPr>
            <a:r>
              <a:rPr lang="es-ES" sz="900" dirty="0" smtClean="0">
                <a:latin typeface="Arial"/>
                <a:cs typeface="Arial"/>
              </a:rPr>
              <a:t>La baliza funciona de forma continuada sin parpadear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Destello-Pausa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Destello-Destello-Destello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-Paus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solidFill>
                  <a:srgbClr val="363435"/>
                </a:solidFill>
                <a:latin typeface="Arial"/>
                <a:cs typeface="Arial"/>
              </a:rPr>
              <a:t>Destello-Destello-Destello</a:t>
            </a:r>
            <a:r>
              <a:rPr lang="es-ES" sz="900" spc="0" dirty="0" smtClean="0">
                <a:solidFill>
                  <a:srgbClr val="363435"/>
                </a:solidFill>
                <a:latin typeface="Arial"/>
                <a:cs typeface="Arial"/>
              </a:rPr>
              <a:t>-Destello-Pausa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52834" y="3478509"/>
            <a:ext cx="37289" cy="656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4790123" y="3478509"/>
            <a:ext cx="37602" cy="656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5084951" y="3478509"/>
            <a:ext cx="37111" cy="656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5122063" y="3478509"/>
            <a:ext cx="37779" cy="656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626930" y="2645610"/>
            <a:ext cx="212401" cy="157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839331" y="2645610"/>
            <a:ext cx="455466" cy="157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216422" y="2211464"/>
            <a:ext cx="345660" cy="302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562083" y="2224665"/>
            <a:ext cx="0" cy="289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216422" y="2514182"/>
            <a:ext cx="345660" cy="305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562083" y="2514182"/>
            <a:ext cx="797547" cy="305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315063" y="2105671"/>
            <a:ext cx="86626" cy="62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401690" y="2105671"/>
            <a:ext cx="43307" cy="62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16422" y="1862199"/>
            <a:ext cx="245993" cy="60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62416" y="1862199"/>
            <a:ext cx="380624" cy="55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43040" y="1862199"/>
            <a:ext cx="101302" cy="55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4343" y="1862199"/>
            <a:ext cx="132593" cy="60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46299" y="791121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69539" y="2168188"/>
            <a:ext cx="1251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043559" y="2505910"/>
            <a:ext cx="678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841" name="Imagen 8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sp>
        <p:nvSpPr>
          <p:cNvPr id="842" name="CuadroTexto 841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Indicadores acústicos</a:t>
            </a:r>
            <a:endParaRPr lang="es-ES" sz="2000" b="1" dirty="0" smtClean="0">
              <a:latin typeface="+mj-lt"/>
              <a:cs typeface="Aharoni" panose="02010803020104030203" pitchFamily="2" charset="-79"/>
            </a:endParaRP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ISB-R </a:t>
            </a:r>
          </a:p>
        </p:txBody>
      </p:sp>
      <p:pic>
        <p:nvPicPr>
          <p:cNvPr id="843" name="Imagen 8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844" name="CuadroTexto 843"/>
          <p:cNvSpPr txBox="1"/>
          <p:nvPr/>
        </p:nvSpPr>
        <p:spPr>
          <a:xfrm>
            <a:off x="431799" y="101473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845" name="CuadroTexto 844"/>
          <p:cNvSpPr txBox="1"/>
          <p:nvPr/>
        </p:nvSpPr>
        <p:spPr>
          <a:xfrm>
            <a:off x="431799" y="4203700"/>
            <a:ext cx="66515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combinado luminoso/acústico ISB-R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bajo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consumo,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 modos de funcionamiento destello simple, destello triple,  destello quíntuple, y fijo. Los pitidos del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acústico se activan en sincronía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 los destello LED. Interruptor DIP interno para seleccionar el modo de funcionamiento: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8" name="object 58"/>
          <p:cNvSpPr txBox="1"/>
          <p:nvPr/>
        </p:nvSpPr>
        <p:spPr>
          <a:xfrm>
            <a:off x="511919" y="5956300"/>
            <a:ext cx="6689788" cy="532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Está formada por un base ABS de gran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robustez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blanca, y una lente de policarbonato. El circuito está fijado a la base con un acceso cómodo al bloque de terminales para su cableado, permitiendo una fácil fijación de las bases y el cableado durante la instalación.</a:t>
            </a:r>
          </a:p>
          <a:p>
            <a:pPr marL="12700">
              <a:lnSpc>
                <a:spcPts val="1225"/>
              </a:lnSpc>
              <a:spcBef>
                <a:spcPts val="61"/>
              </a:spcBef>
            </a:pPr>
            <a:endParaRPr lang="es-ES" sz="11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marR="9419">
              <a:lnSpc>
                <a:spcPct val="98508"/>
              </a:lnSpc>
            </a:pP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849" name="Tabla 8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68761"/>
              </p:ext>
            </p:extLst>
          </p:nvPr>
        </p:nvGraphicFramePr>
        <p:xfrm>
          <a:off x="520700" y="6489700"/>
          <a:ext cx="6527800" cy="3614538"/>
        </p:xfrm>
        <a:graphic>
          <a:graphicData uri="http://schemas.openxmlformats.org/drawingml/2006/table">
            <a:tbl>
              <a:tblPr/>
              <a:tblGrid>
                <a:gridCol w="1320229"/>
                <a:gridCol w="1772530"/>
                <a:gridCol w="1638062"/>
                <a:gridCol w="1796979"/>
              </a:tblGrid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ISB-R/DC/12-55/LED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ISB-R/UC/115-230/LED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12-55Vdc 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10Vdc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3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(Estático/SH/TH/QH)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89/49/33/30 mA (@24Vdc)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23/17/12/11 mA (@230Vac)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3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(Estático/SH/TH/QH)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89/112/110/107 mA (@24Vdc)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182/194/168/182 mA (@230Vac)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3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Estático/SH/TH/QH)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2.1/1.2/0.8/0.7 W(@24Vdc)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2.2/1.3/1.0/0.9 W(@230Vac)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fpm (2Hz)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fps - Estático / 6 fps - TH / 5 fps - QH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 (Estático/SH/TH/QH)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52/28/19/23 Cd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 (Estático/SH/TH/QH)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96/51/35/42 Cd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 (Estático/SH/TH/QH)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46/24/17/20 Cd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 (Estático/SH/TH/QH)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33/18/12/14 Cd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 (Estático/SH/TH/QH)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49/24/17/20 Cd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- 500mA TD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IP54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+55ºC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168" marR="9168" marT="9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264g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272g</a:t>
                      </a:r>
                    </a:p>
                  </a:txBody>
                  <a:tcPr marL="9168" marR="9168" marT="91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50" name="CuadroTexto 849"/>
          <p:cNvSpPr txBox="1"/>
          <p:nvPr/>
        </p:nvSpPr>
        <p:spPr>
          <a:xfrm>
            <a:off x="5308600" y="3012301"/>
            <a:ext cx="141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TALADROS DE </a:t>
            </a:r>
            <a:r>
              <a:rPr lang="es-ES"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 A 100</a:t>
            </a:r>
            <a:endParaRPr lang="es-ES" sz="6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1" name="CuadroTexto 850"/>
          <p:cNvSpPr txBox="1"/>
          <p:nvPr/>
        </p:nvSpPr>
        <p:spPr>
          <a:xfrm>
            <a:off x="5308600" y="3545701"/>
            <a:ext cx="141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TALADROS DE 5</a:t>
            </a:r>
            <a:r>
              <a:rPr lang="es-ES"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.5Ø</a:t>
            </a:r>
            <a:endParaRPr lang="es-ES" sz="6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2" name="CuadroTexto 851"/>
          <p:cNvSpPr txBox="1"/>
          <p:nvPr/>
        </p:nvSpPr>
        <p:spPr>
          <a:xfrm>
            <a:off x="5260614" y="3822700"/>
            <a:ext cx="141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ORIFICIO DE 20</a:t>
            </a:r>
            <a:r>
              <a:rPr lang="es-ES"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endParaRPr lang="es-ES" sz="6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AC0081-A7D7-4B52-9F0B-8DE6E6557C02}"/>
</file>

<file path=customXml/itemProps2.xml><?xml version="1.0" encoding="utf-8"?>
<ds:datastoreItem xmlns:ds="http://schemas.openxmlformats.org/officeDocument/2006/customXml" ds:itemID="{B5278C08-B371-4077-88DF-782DB21CAD7F}"/>
</file>

<file path=customXml/itemProps3.xml><?xml version="1.0" encoding="utf-8"?>
<ds:datastoreItem xmlns:ds="http://schemas.openxmlformats.org/officeDocument/2006/customXml" ds:itemID="{9D811AD6-1BE1-481E-AB41-4AED037A1D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349</Words>
  <Application>Microsoft Office PowerPoint</Application>
  <PresentationFormat>Personalizado</PresentationFormat>
  <Paragraphs>76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Tahoma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8</cp:revision>
  <cp:lastPrinted>2015-04-27T10:59:56Z</cp:lastPrinted>
  <dcterms:modified xsi:type="dcterms:W3CDTF">2015-04-28T07:15:07Z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