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7785100" cy="109093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5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nfo@soverincontrol.com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soverincontro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" name="object 1450"/>
          <p:cNvSpPr/>
          <p:nvPr/>
        </p:nvSpPr>
        <p:spPr>
          <a:xfrm>
            <a:off x="6350" y="9024353"/>
            <a:ext cx="455295" cy="1877301"/>
          </a:xfrm>
          <a:custGeom>
            <a:avLst/>
            <a:gdLst/>
            <a:ahLst/>
            <a:cxnLst/>
            <a:rect l="l" t="t" r="r" b="b"/>
            <a:pathLst>
              <a:path w="455295" h="1877301">
                <a:moveTo>
                  <a:pt x="0" y="1877301"/>
                </a:moveTo>
                <a:lnTo>
                  <a:pt x="455295" y="1877301"/>
                </a:lnTo>
                <a:lnTo>
                  <a:pt x="455295" y="0"/>
                </a:lnTo>
                <a:lnTo>
                  <a:pt x="0" y="0"/>
                </a:lnTo>
                <a:lnTo>
                  <a:pt x="0" y="1877301"/>
                </a:lnTo>
                <a:close/>
              </a:path>
            </a:pathLst>
          </a:custGeom>
          <a:ln w="12700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2" name="object 1462"/>
          <p:cNvSpPr/>
          <p:nvPr/>
        </p:nvSpPr>
        <p:spPr>
          <a:xfrm>
            <a:off x="5672104" y="506345"/>
            <a:ext cx="301570" cy="345986"/>
          </a:xfrm>
          <a:custGeom>
            <a:avLst/>
            <a:gdLst/>
            <a:ahLst/>
            <a:cxnLst/>
            <a:rect l="l" t="t" r="r" b="b"/>
            <a:pathLst>
              <a:path w="301570" h="345986">
                <a:moveTo>
                  <a:pt x="178227" y="65989"/>
                </a:moveTo>
                <a:lnTo>
                  <a:pt x="170848" y="62191"/>
                </a:lnTo>
                <a:lnTo>
                  <a:pt x="169067" y="61329"/>
                </a:lnTo>
                <a:lnTo>
                  <a:pt x="157464" y="57711"/>
                </a:lnTo>
                <a:lnTo>
                  <a:pt x="161146" y="105841"/>
                </a:lnTo>
                <a:lnTo>
                  <a:pt x="171483" y="105841"/>
                </a:lnTo>
                <a:lnTo>
                  <a:pt x="174214" y="107734"/>
                </a:lnTo>
                <a:lnTo>
                  <a:pt x="174849" y="111328"/>
                </a:lnTo>
                <a:lnTo>
                  <a:pt x="175268" y="114693"/>
                </a:lnTo>
                <a:lnTo>
                  <a:pt x="173795" y="121653"/>
                </a:lnTo>
                <a:lnTo>
                  <a:pt x="170213" y="131775"/>
                </a:lnTo>
                <a:lnTo>
                  <a:pt x="124671" y="261023"/>
                </a:lnTo>
                <a:lnTo>
                  <a:pt x="121311" y="270217"/>
                </a:lnTo>
                <a:lnTo>
                  <a:pt x="115908" y="283082"/>
                </a:lnTo>
                <a:lnTo>
                  <a:pt x="111603" y="290537"/>
                </a:lnTo>
                <a:lnTo>
                  <a:pt x="108225" y="294551"/>
                </a:lnTo>
                <a:lnTo>
                  <a:pt x="103792" y="296443"/>
                </a:lnTo>
                <a:lnTo>
                  <a:pt x="93683" y="296443"/>
                </a:lnTo>
                <a:lnTo>
                  <a:pt x="91143" y="294754"/>
                </a:lnTo>
                <a:lnTo>
                  <a:pt x="90724" y="291172"/>
                </a:lnTo>
                <a:lnTo>
                  <a:pt x="90305" y="287591"/>
                </a:lnTo>
                <a:lnTo>
                  <a:pt x="91994" y="279996"/>
                </a:lnTo>
                <a:lnTo>
                  <a:pt x="95995" y="268617"/>
                </a:lnTo>
                <a:lnTo>
                  <a:pt x="105062" y="66624"/>
                </a:lnTo>
                <a:lnTo>
                  <a:pt x="94984" y="73071"/>
                </a:lnTo>
                <a:lnTo>
                  <a:pt x="85251" y="81346"/>
                </a:lnTo>
                <a:lnTo>
                  <a:pt x="77859" y="90449"/>
                </a:lnTo>
                <a:lnTo>
                  <a:pt x="68693" y="108073"/>
                </a:lnTo>
                <a:lnTo>
                  <a:pt x="63448" y="120846"/>
                </a:lnTo>
                <a:lnTo>
                  <a:pt x="57831" y="135991"/>
                </a:lnTo>
                <a:lnTo>
                  <a:pt x="11667" y="266712"/>
                </a:lnTo>
                <a:lnTo>
                  <a:pt x="8115" y="277041"/>
                </a:lnTo>
                <a:lnTo>
                  <a:pt x="3856" y="291134"/>
                </a:lnTo>
                <a:lnTo>
                  <a:pt x="1181" y="302601"/>
                </a:lnTo>
                <a:lnTo>
                  <a:pt x="0" y="312619"/>
                </a:lnTo>
                <a:lnTo>
                  <a:pt x="2350" y="324753"/>
                </a:lnTo>
                <a:lnTo>
                  <a:pt x="10181" y="335445"/>
                </a:lnTo>
                <a:lnTo>
                  <a:pt x="15236" y="339459"/>
                </a:lnTo>
                <a:lnTo>
                  <a:pt x="26653" y="344342"/>
                </a:lnTo>
                <a:lnTo>
                  <a:pt x="40762" y="345986"/>
                </a:lnTo>
                <a:lnTo>
                  <a:pt x="46156" y="345779"/>
                </a:lnTo>
                <a:lnTo>
                  <a:pt x="58531" y="343781"/>
                </a:lnTo>
                <a:lnTo>
                  <a:pt x="71115" y="339661"/>
                </a:lnTo>
                <a:lnTo>
                  <a:pt x="81457" y="334888"/>
                </a:lnTo>
                <a:lnTo>
                  <a:pt x="92403" y="328509"/>
                </a:lnTo>
                <a:lnTo>
                  <a:pt x="103589" y="320687"/>
                </a:lnTo>
                <a:lnTo>
                  <a:pt x="96414" y="340931"/>
                </a:lnTo>
                <a:lnTo>
                  <a:pt x="181389" y="340931"/>
                </a:lnTo>
                <a:lnTo>
                  <a:pt x="301570" y="0"/>
                </a:lnTo>
                <a:lnTo>
                  <a:pt x="216594" y="0"/>
                </a:lnTo>
                <a:lnTo>
                  <a:pt x="188768" y="79273"/>
                </a:lnTo>
                <a:lnTo>
                  <a:pt x="184133" y="71691"/>
                </a:lnTo>
                <a:lnTo>
                  <a:pt x="178227" y="65989"/>
                </a:lnTo>
                <a:close/>
              </a:path>
              <a:path w="301570" h="345986">
                <a:moveTo>
                  <a:pt x="157464" y="57711"/>
                </a:moveTo>
                <a:lnTo>
                  <a:pt x="143861" y="56502"/>
                </a:lnTo>
                <a:lnTo>
                  <a:pt x="141849" y="56527"/>
                </a:lnTo>
                <a:lnTo>
                  <a:pt x="129265" y="57863"/>
                </a:lnTo>
                <a:lnTo>
                  <a:pt x="117019" y="61229"/>
                </a:lnTo>
                <a:lnTo>
                  <a:pt x="105062" y="66624"/>
                </a:lnTo>
                <a:lnTo>
                  <a:pt x="95995" y="268617"/>
                </a:lnTo>
                <a:lnTo>
                  <a:pt x="144280" y="131775"/>
                </a:lnTo>
                <a:lnTo>
                  <a:pt x="148077" y="120815"/>
                </a:lnTo>
                <a:lnTo>
                  <a:pt x="151443" y="113855"/>
                </a:lnTo>
                <a:lnTo>
                  <a:pt x="154402" y="110693"/>
                </a:lnTo>
                <a:lnTo>
                  <a:pt x="157145" y="107530"/>
                </a:lnTo>
                <a:lnTo>
                  <a:pt x="161146" y="105841"/>
                </a:lnTo>
                <a:lnTo>
                  <a:pt x="157464" y="5771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3" name="object 1463"/>
          <p:cNvSpPr/>
          <p:nvPr/>
        </p:nvSpPr>
        <p:spPr>
          <a:xfrm>
            <a:off x="5904961" y="562852"/>
            <a:ext cx="245404" cy="289483"/>
          </a:xfrm>
          <a:custGeom>
            <a:avLst/>
            <a:gdLst/>
            <a:ahLst/>
            <a:cxnLst/>
            <a:rect l="l" t="t" r="r" b="b"/>
            <a:pathLst>
              <a:path w="245404" h="289483">
                <a:moveTo>
                  <a:pt x="221940" y="11064"/>
                </a:moveTo>
                <a:lnTo>
                  <a:pt x="211881" y="6200"/>
                </a:lnTo>
                <a:lnTo>
                  <a:pt x="200071" y="2744"/>
                </a:lnTo>
                <a:lnTo>
                  <a:pt x="186507" y="683"/>
                </a:lnTo>
                <a:lnTo>
                  <a:pt x="171187" y="0"/>
                </a:lnTo>
                <a:lnTo>
                  <a:pt x="165089" y="125"/>
                </a:lnTo>
                <a:lnTo>
                  <a:pt x="152314" y="1224"/>
                </a:lnTo>
                <a:lnTo>
                  <a:pt x="139795" y="3442"/>
                </a:lnTo>
                <a:lnTo>
                  <a:pt x="141009" y="62129"/>
                </a:lnTo>
                <a:lnTo>
                  <a:pt x="145038" y="54813"/>
                </a:lnTo>
                <a:lnTo>
                  <a:pt x="147565" y="51231"/>
                </a:lnTo>
                <a:lnTo>
                  <a:pt x="151997" y="49339"/>
                </a:lnTo>
                <a:lnTo>
                  <a:pt x="162538" y="49339"/>
                </a:lnTo>
                <a:lnTo>
                  <a:pt x="164862" y="51650"/>
                </a:lnTo>
                <a:lnTo>
                  <a:pt x="165066" y="55664"/>
                </a:lnTo>
                <a:lnTo>
                  <a:pt x="164946" y="57503"/>
                </a:lnTo>
                <a:lnTo>
                  <a:pt x="162661" y="67718"/>
                </a:lnTo>
                <a:lnTo>
                  <a:pt x="157471" y="83705"/>
                </a:lnTo>
                <a:lnTo>
                  <a:pt x="150308" y="104152"/>
                </a:lnTo>
                <a:lnTo>
                  <a:pt x="125429" y="104152"/>
                </a:lnTo>
                <a:lnTo>
                  <a:pt x="109402" y="149694"/>
                </a:lnTo>
                <a:lnTo>
                  <a:pt x="219460" y="149694"/>
                </a:lnTo>
                <a:lnTo>
                  <a:pt x="232541" y="112585"/>
                </a:lnTo>
                <a:lnTo>
                  <a:pt x="233115" y="110963"/>
                </a:lnTo>
                <a:lnTo>
                  <a:pt x="238055" y="95842"/>
                </a:lnTo>
                <a:lnTo>
                  <a:pt x="241744" y="82159"/>
                </a:lnTo>
                <a:lnTo>
                  <a:pt x="244191" y="69895"/>
                </a:lnTo>
                <a:lnTo>
                  <a:pt x="245404" y="59029"/>
                </a:lnTo>
                <a:lnTo>
                  <a:pt x="245393" y="49542"/>
                </a:lnTo>
                <a:lnTo>
                  <a:pt x="245070" y="46271"/>
                </a:lnTo>
                <a:lnTo>
                  <a:pt x="241767" y="33655"/>
                </a:lnTo>
                <a:lnTo>
                  <a:pt x="235284" y="22727"/>
                </a:lnTo>
                <a:lnTo>
                  <a:pt x="225581" y="13487"/>
                </a:lnTo>
                <a:lnTo>
                  <a:pt x="221940" y="11064"/>
                </a:lnTo>
                <a:close/>
              </a:path>
              <a:path w="245404" h="289483">
                <a:moveTo>
                  <a:pt x="17918" y="274692"/>
                </a:moveTo>
                <a:lnTo>
                  <a:pt x="30128" y="281686"/>
                </a:lnTo>
                <a:lnTo>
                  <a:pt x="36281" y="283985"/>
                </a:lnTo>
                <a:lnTo>
                  <a:pt x="47824" y="287002"/>
                </a:lnTo>
                <a:lnTo>
                  <a:pt x="60743" y="288854"/>
                </a:lnTo>
                <a:lnTo>
                  <a:pt x="75035" y="289483"/>
                </a:lnTo>
                <a:lnTo>
                  <a:pt x="87547" y="289045"/>
                </a:lnTo>
                <a:lnTo>
                  <a:pt x="100547" y="287552"/>
                </a:lnTo>
                <a:lnTo>
                  <a:pt x="112675" y="285019"/>
                </a:lnTo>
                <a:lnTo>
                  <a:pt x="123956" y="281470"/>
                </a:lnTo>
                <a:lnTo>
                  <a:pt x="130698" y="278724"/>
                </a:lnTo>
                <a:lnTo>
                  <a:pt x="141980" y="273010"/>
                </a:lnTo>
                <a:lnTo>
                  <a:pt x="152683" y="266064"/>
                </a:lnTo>
                <a:lnTo>
                  <a:pt x="162754" y="257860"/>
                </a:lnTo>
                <a:lnTo>
                  <a:pt x="174086" y="246905"/>
                </a:lnTo>
                <a:lnTo>
                  <a:pt x="182313" y="237317"/>
                </a:lnTo>
                <a:lnTo>
                  <a:pt x="188472" y="228130"/>
                </a:lnTo>
                <a:lnTo>
                  <a:pt x="195489" y="214494"/>
                </a:lnTo>
                <a:lnTo>
                  <a:pt x="200590" y="202411"/>
                </a:lnTo>
                <a:lnTo>
                  <a:pt x="205756" y="188277"/>
                </a:lnTo>
                <a:lnTo>
                  <a:pt x="213135" y="167830"/>
                </a:lnTo>
                <a:lnTo>
                  <a:pt x="132592" y="167830"/>
                </a:lnTo>
                <a:lnTo>
                  <a:pt x="119523" y="204508"/>
                </a:lnTo>
                <a:lnTo>
                  <a:pt x="116854" y="211833"/>
                </a:lnTo>
                <a:lnTo>
                  <a:pt x="111340" y="224558"/>
                </a:lnTo>
                <a:lnTo>
                  <a:pt x="106239" y="232765"/>
                </a:lnTo>
                <a:lnTo>
                  <a:pt x="102442" y="237617"/>
                </a:lnTo>
                <a:lnTo>
                  <a:pt x="97171" y="239941"/>
                </a:lnTo>
                <a:lnTo>
                  <a:pt x="85576" y="239941"/>
                </a:lnTo>
                <a:lnTo>
                  <a:pt x="82833" y="238036"/>
                </a:lnTo>
                <a:lnTo>
                  <a:pt x="82211" y="234454"/>
                </a:lnTo>
                <a:lnTo>
                  <a:pt x="83272" y="225582"/>
                </a:lnTo>
                <a:lnTo>
                  <a:pt x="88104" y="209994"/>
                </a:lnTo>
                <a:lnTo>
                  <a:pt x="109402" y="149694"/>
                </a:lnTo>
                <a:lnTo>
                  <a:pt x="125429" y="104152"/>
                </a:lnTo>
                <a:lnTo>
                  <a:pt x="132592" y="83705"/>
                </a:lnTo>
                <a:lnTo>
                  <a:pt x="135619" y="75345"/>
                </a:lnTo>
                <a:lnTo>
                  <a:pt x="141009" y="62129"/>
                </a:lnTo>
                <a:lnTo>
                  <a:pt x="139795" y="3442"/>
                </a:lnTo>
                <a:lnTo>
                  <a:pt x="127531" y="6764"/>
                </a:lnTo>
                <a:lnTo>
                  <a:pt x="115523" y="11176"/>
                </a:lnTo>
                <a:lnTo>
                  <a:pt x="100349" y="18910"/>
                </a:lnTo>
                <a:lnTo>
                  <a:pt x="89803" y="26082"/>
                </a:lnTo>
                <a:lnTo>
                  <a:pt x="80249" y="34320"/>
                </a:lnTo>
                <a:lnTo>
                  <a:pt x="71670" y="43637"/>
                </a:lnTo>
                <a:lnTo>
                  <a:pt x="64172" y="53782"/>
                </a:lnTo>
                <a:lnTo>
                  <a:pt x="57951" y="63925"/>
                </a:lnTo>
                <a:lnTo>
                  <a:pt x="52068" y="75237"/>
                </a:lnTo>
                <a:lnTo>
                  <a:pt x="46519" y="87728"/>
                </a:lnTo>
                <a:lnTo>
                  <a:pt x="41304" y="101409"/>
                </a:lnTo>
                <a:lnTo>
                  <a:pt x="12628" y="183007"/>
                </a:lnTo>
                <a:lnTo>
                  <a:pt x="8190" y="196108"/>
                </a:lnTo>
                <a:lnTo>
                  <a:pt x="4264" y="209505"/>
                </a:lnTo>
                <a:lnTo>
                  <a:pt x="1614" y="220949"/>
                </a:lnTo>
                <a:lnTo>
                  <a:pt x="194" y="230441"/>
                </a:lnTo>
                <a:lnTo>
                  <a:pt x="0" y="236033"/>
                </a:lnTo>
                <a:lnTo>
                  <a:pt x="1500" y="248660"/>
                </a:lnTo>
                <a:lnTo>
                  <a:pt x="5668" y="260388"/>
                </a:lnTo>
                <a:lnTo>
                  <a:pt x="9083" y="265993"/>
                </a:lnTo>
                <a:lnTo>
                  <a:pt x="17918" y="27469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4" name="object 1464"/>
          <p:cNvSpPr/>
          <p:nvPr/>
        </p:nvSpPr>
        <p:spPr>
          <a:xfrm>
            <a:off x="6125290" y="562852"/>
            <a:ext cx="245393" cy="289483"/>
          </a:xfrm>
          <a:custGeom>
            <a:avLst/>
            <a:gdLst/>
            <a:ahLst/>
            <a:cxnLst/>
            <a:rect l="l" t="t" r="r" b="b"/>
            <a:pathLst>
              <a:path w="245393" h="289483">
                <a:moveTo>
                  <a:pt x="221915" y="11148"/>
                </a:moveTo>
                <a:lnTo>
                  <a:pt x="211936" y="6246"/>
                </a:lnTo>
                <a:lnTo>
                  <a:pt x="200146" y="2765"/>
                </a:lnTo>
                <a:lnTo>
                  <a:pt x="186558" y="688"/>
                </a:lnTo>
                <a:lnTo>
                  <a:pt x="171187" y="0"/>
                </a:lnTo>
                <a:lnTo>
                  <a:pt x="165089" y="125"/>
                </a:lnTo>
                <a:lnTo>
                  <a:pt x="152314" y="1224"/>
                </a:lnTo>
                <a:lnTo>
                  <a:pt x="139795" y="3442"/>
                </a:lnTo>
                <a:lnTo>
                  <a:pt x="141009" y="62129"/>
                </a:lnTo>
                <a:lnTo>
                  <a:pt x="145038" y="54813"/>
                </a:lnTo>
                <a:lnTo>
                  <a:pt x="147565" y="51231"/>
                </a:lnTo>
                <a:lnTo>
                  <a:pt x="151781" y="49339"/>
                </a:lnTo>
                <a:lnTo>
                  <a:pt x="162538" y="49339"/>
                </a:lnTo>
                <a:lnTo>
                  <a:pt x="164862" y="51650"/>
                </a:lnTo>
                <a:lnTo>
                  <a:pt x="165066" y="55664"/>
                </a:lnTo>
                <a:lnTo>
                  <a:pt x="164946" y="57503"/>
                </a:lnTo>
                <a:lnTo>
                  <a:pt x="162661" y="67718"/>
                </a:lnTo>
                <a:lnTo>
                  <a:pt x="157471" y="83705"/>
                </a:lnTo>
                <a:lnTo>
                  <a:pt x="150308" y="104152"/>
                </a:lnTo>
                <a:lnTo>
                  <a:pt x="125429" y="104152"/>
                </a:lnTo>
                <a:lnTo>
                  <a:pt x="109402" y="149694"/>
                </a:lnTo>
                <a:lnTo>
                  <a:pt x="219460" y="149694"/>
                </a:lnTo>
                <a:lnTo>
                  <a:pt x="232541" y="112585"/>
                </a:lnTo>
                <a:lnTo>
                  <a:pt x="237974" y="95842"/>
                </a:lnTo>
                <a:lnTo>
                  <a:pt x="241657" y="82159"/>
                </a:lnTo>
                <a:lnTo>
                  <a:pt x="244134" y="69895"/>
                </a:lnTo>
                <a:lnTo>
                  <a:pt x="245385" y="59029"/>
                </a:lnTo>
                <a:lnTo>
                  <a:pt x="245393" y="49542"/>
                </a:lnTo>
                <a:lnTo>
                  <a:pt x="245056" y="46169"/>
                </a:lnTo>
                <a:lnTo>
                  <a:pt x="241730" y="33595"/>
                </a:lnTo>
                <a:lnTo>
                  <a:pt x="235192" y="22702"/>
                </a:lnTo>
                <a:lnTo>
                  <a:pt x="225365" y="13487"/>
                </a:lnTo>
                <a:lnTo>
                  <a:pt x="221915" y="11148"/>
                </a:lnTo>
                <a:close/>
              </a:path>
              <a:path w="245393" h="289483">
                <a:moveTo>
                  <a:pt x="17918" y="274692"/>
                </a:moveTo>
                <a:lnTo>
                  <a:pt x="30128" y="281686"/>
                </a:lnTo>
                <a:lnTo>
                  <a:pt x="36281" y="283985"/>
                </a:lnTo>
                <a:lnTo>
                  <a:pt x="47824" y="287002"/>
                </a:lnTo>
                <a:lnTo>
                  <a:pt x="60743" y="288854"/>
                </a:lnTo>
                <a:lnTo>
                  <a:pt x="75035" y="289483"/>
                </a:lnTo>
                <a:lnTo>
                  <a:pt x="87547" y="289045"/>
                </a:lnTo>
                <a:lnTo>
                  <a:pt x="100547" y="287552"/>
                </a:lnTo>
                <a:lnTo>
                  <a:pt x="112675" y="285019"/>
                </a:lnTo>
                <a:lnTo>
                  <a:pt x="123956" y="281470"/>
                </a:lnTo>
                <a:lnTo>
                  <a:pt x="130689" y="278728"/>
                </a:lnTo>
                <a:lnTo>
                  <a:pt x="141973" y="273013"/>
                </a:lnTo>
                <a:lnTo>
                  <a:pt x="152676" y="266066"/>
                </a:lnTo>
                <a:lnTo>
                  <a:pt x="162742" y="257860"/>
                </a:lnTo>
                <a:lnTo>
                  <a:pt x="174034" y="246901"/>
                </a:lnTo>
                <a:lnTo>
                  <a:pt x="182219" y="237315"/>
                </a:lnTo>
                <a:lnTo>
                  <a:pt x="188472" y="228130"/>
                </a:lnTo>
                <a:lnTo>
                  <a:pt x="195489" y="214494"/>
                </a:lnTo>
                <a:lnTo>
                  <a:pt x="200590" y="202411"/>
                </a:lnTo>
                <a:lnTo>
                  <a:pt x="205756" y="188277"/>
                </a:lnTo>
                <a:lnTo>
                  <a:pt x="213135" y="167830"/>
                </a:lnTo>
                <a:lnTo>
                  <a:pt x="132592" y="167830"/>
                </a:lnTo>
                <a:lnTo>
                  <a:pt x="119523" y="204508"/>
                </a:lnTo>
                <a:lnTo>
                  <a:pt x="116854" y="211833"/>
                </a:lnTo>
                <a:lnTo>
                  <a:pt x="111340" y="224558"/>
                </a:lnTo>
                <a:lnTo>
                  <a:pt x="106239" y="232765"/>
                </a:lnTo>
                <a:lnTo>
                  <a:pt x="102442" y="237617"/>
                </a:lnTo>
                <a:lnTo>
                  <a:pt x="97171" y="239941"/>
                </a:lnTo>
                <a:lnTo>
                  <a:pt x="85576" y="239941"/>
                </a:lnTo>
                <a:lnTo>
                  <a:pt x="82833" y="238036"/>
                </a:lnTo>
                <a:lnTo>
                  <a:pt x="82211" y="234454"/>
                </a:lnTo>
                <a:lnTo>
                  <a:pt x="83272" y="225582"/>
                </a:lnTo>
                <a:lnTo>
                  <a:pt x="88104" y="209994"/>
                </a:lnTo>
                <a:lnTo>
                  <a:pt x="109402" y="149694"/>
                </a:lnTo>
                <a:lnTo>
                  <a:pt x="125429" y="104152"/>
                </a:lnTo>
                <a:lnTo>
                  <a:pt x="132592" y="83705"/>
                </a:lnTo>
                <a:lnTo>
                  <a:pt x="135619" y="75345"/>
                </a:lnTo>
                <a:lnTo>
                  <a:pt x="141009" y="62129"/>
                </a:lnTo>
                <a:lnTo>
                  <a:pt x="139795" y="3442"/>
                </a:lnTo>
                <a:lnTo>
                  <a:pt x="127531" y="6764"/>
                </a:lnTo>
                <a:lnTo>
                  <a:pt x="115523" y="11176"/>
                </a:lnTo>
                <a:lnTo>
                  <a:pt x="100308" y="18910"/>
                </a:lnTo>
                <a:lnTo>
                  <a:pt x="89716" y="26082"/>
                </a:lnTo>
                <a:lnTo>
                  <a:pt x="80160" y="34320"/>
                </a:lnTo>
                <a:lnTo>
                  <a:pt x="71670" y="43637"/>
                </a:lnTo>
                <a:lnTo>
                  <a:pt x="64172" y="53782"/>
                </a:lnTo>
                <a:lnTo>
                  <a:pt x="57951" y="63925"/>
                </a:lnTo>
                <a:lnTo>
                  <a:pt x="52068" y="75237"/>
                </a:lnTo>
                <a:lnTo>
                  <a:pt x="46519" y="87728"/>
                </a:lnTo>
                <a:lnTo>
                  <a:pt x="41304" y="101409"/>
                </a:lnTo>
                <a:lnTo>
                  <a:pt x="12628" y="183007"/>
                </a:lnTo>
                <a:lnTo>
                  <a:pt x="8190" y="196108"/>
                </a:lnTo>
                <a:lnTo>
                  <a:pt x="4264" y="209505"/>
                </a:lnTo>
                <a:lnTo>
                  <a:pt x="1614" y="220949"/>
                </a:lnTo>
                <a:lnTo>
                  <a:pt x="194" y="230441"/>
                </a:lnTo>
                <a:lnTo>
                  <a:pt x="0" y="236033"/>
                </a:lnTo>
                <a:lnTo>
                  <a:pt x="1500" y="248660"/>
                </a:lnTo>
                <a:lnTo>
                  <a:pt x="5668" y="260388"/>
                </a:lnTo>
                <a:lnTo>
                  <a:pt x="9083" y="265993"/>
                </a:lnTo>
                <a:lnTo>
                  <a:pt x="17918" y="27469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5" name="object 1465"/>
          <p:cNvSpPr/>
          <p:nvPr/>
        </p:nvSpPr>
        <p:spPr>
          <a:xfrm>
            <a:off x="6324073" y="562844"/>
            <a:ext cx="292462" cy="332498"/>
          </a:xfrm>
          <a:custGeom>
            <a:avLst/>
            <a:gdLst/>
            <a:ahLst/>
            <a:cxnLst/>
            <a:rect l="l" t="t" r="r" b="b"/>
            <a:pathLst>
              <a:path w="292462" h="332498">
                <a:moveTo>
                  <a:pt x="27595" y="209279"/>
                </a:moveTo>
                <a:lnTo>
                  <a:pt x="26804" y="219075"/>
                </a:lnTo>
                <a:lnTo>
                  <a:pt x="26875" y="220780"/>
                </a:lnTo>
                <a:lnTo>
                  <a:pt x="30203" y="233317"/>
                </a:lnTo>
                <a:lnTo>
                  <a:pt x="38602" y="243319"/>
                </a:lnTo>
                <a:lnTo>
                  <a:pt x="46102" y="247837"/>
                </a:lnTo>
                <a:lnTo>
                  <a:pt x="58110" y="251392"/>
                </a:lnTo>
                <a:lnTo>
                  <a:pt x="72968" y="252590"/>
                </a:lnTo>
                <a:lnTo>
                  <a:pt x="75153" y="252556"/>
                </a:lnTo>
                <a:lnTo>
                  <a:pt x="87529" y="251109"/>
                </a:lnTo>
                <a:lnTo>
                  <a:pt x="100171" y="247535"/>
                </a:lnTo>
                <a:lnTo>
                  <a:pt x="105820" y="245239"/>
                </a:lnTo>
                <a:lnTo>
                  <a:pt x="116984" y="239639"/>
                </a:lnTo>
                <a:lnTo>
                  <a:pt x="118929" y="202831"/>
                </a:lnTo>
                <a:lnTo>
                  <a:pt x="116402" y="200939"/>
                </a:lnTo>
                <a:lnTo>
                  <a:pt x="116199" y="197358"/>
                </a:lnTo>
                <a:lnTo>
                  <a:pt x="115983" y="193560"/>
                </a:lnTo>
                <a:lnTo>
                  <a:pt x="118091" y="185547"/>
                </a:lnTo>
                <a:lnTo>
                  <a:pt x="122523" y="173101"/>
                </a:lnTo>
                <a:lnTo>
                  <a:pt x="155620" y="79070"/>
                </a:lnTo>
                <a:lnTo>
                  <a:pt x="155993" y="77981"/>
                </a:lnTo>
                <a:lnTo>
                  <a:pt x="161733" y="63973"/>
                </a:lnTo>
                <a:lnTo>
                  <a:pt x="167012" y="55460"/>
                </a:lnTo>
                <a:lnTo>
                  <a:pt x="170377" y="51447"/>
                </a:lnTo>
                <a:lnTo>
                  <a:pt x="174593" y="49339"/>
                </a:lnTo>
                <a:lnTo>
                  <a:pt x="184512" y="49339"/>
                </a:lnTo>
                <a:lnTo>
                  <a:pt x="187243" y="51244"/>
                </a:lnTo>
                <a:lnTo>
                  <a:pt x="187459" y="54825"/>
                </a:lnTo>
                <a:lnTo>
                  <a:pt x="187674" y="58191"/>
                </a:lnTo>
                <a:lnTo>
                  <a:pt x="185566" y="66420"/>
                </a:lnTo>
                <a:lnTo>
                  <a:pt x="181134" y="79070"/>
                </a:lnTo>
                <a:lnTo>
                  <a:pt x="150565" y="165722"/>
                </a:lnTo>
                <a:lnTo>
                  <a:pt x="146783" y="175873"/>
                </a:lnTo>
                <a:lnTo>
                  <a:pt x="141475" y="188486"/>
                </a:lnTo>
                <a:lnTo>
                  <a:pt x="137281" y="196088"/>
                </a:lnTo>
                <a:lnTo>
                  <a:pt x="133903" y="200723"/>
                </a:lnTo>
                <a:lnTo>
                  <a:pt x="129483" y="202831"/>
                </a:lnTo>
                <a:lnTo>
                  <a:pt x="129267" y="325120"/>
                </a:lnTo>
                <a:lnTo>
                  <a:pt x="150367" y="316775"/>
                </a:lnTo>
                <a:lnTo>
                  <a:pt x="161244" y="310582"/>
                </a:lnTo>
                <a:lnTo>
                  <a:pt x="171012" y="303403"/>
                </a:lnTo>
                <a:lnTo>
                  <a:pt x="180109" y="295210"/>
                </a:lnTo>
                <a:lnTo>
                  <a:pt x="188740" y="285602"/>
                </a:lnTo>
                <a:lnTo>
                  <a:pt x="194634" y="276415"/>
                </a:lnTo>
                <a:lnTo>
                  <a:pt x="200677" y="262850"/>
                </a:lnTo>
                <a:lnTo>
                  <a:pt x="205171" y="251350"/>
                </a:lnTo>
                <a:lnTo>
                  <a:pt x="210456" y="237110"/>
                </a:lnTo>
                <a:lnTo>
                  <a:pt x="216554" y="220129"/>
                </a:lnTo>
                <a:lnTo>
                  <a:pt x="292462" y="5067"/>
                </a:lnTo>
                <a:lnTo>
                  <a:pt x="213392" y="5067"/>
                </a:lnTo>
                <a:lnTo>
                  <a:pt x="199689" y="26149"/>
                </a:lnTo>
                <a:lnTo>
                  <a:pt x="199603" y="25949"/>
                </a:lnTo>
                <a:lnTo>
                  <a:pt x="192665" y="14532"/>
                </a:lnTo>
                <a:lnTo>
                  <a:pt x="183242" y="6540"/>
                </a:lnTo>
                <a:lnTo>
                  <a:pt x="169860" y="1343"/>
                </a:lnTo>
                <a:lnTo>
                  <a:pt x="156255" y="0"/>
                </a:lnTo>
                <a:lnTo>
                  <a:pt x="154119" y="23"/>
                </a:lnTo>
                <a:lnTo>
                  <a:pt x="140736" y="1327"/>
                </a:lnTo>
                <a:lnTo>
                  <a:pt x="128326" y="4653"/>
                </a:lnTo>
                <a:lnTo>
                  <a:pt x="116906" y="10033"/>
                </a:lnTo>
                <a:lnTo>
                  <a:pt x="106496" y="17500"/>
                </a:lnTo>
                <a:lnTo>
                  <a:pt x="97230" y="27014"/>
                </a:lnTo>
                <a:lnTo>
                  <a:pt x="90269" y="36511"/>
                </a:lnTo>
                <a:lnTo>
                  <a:pt x="83782" y="47626"/>
                </a:lnTo>
                <a:lnTo>
                  <a:pt x="77794" y="60340"/>
                </a:lnTo>
                <a:lnTo>
                  <a:pt x="72333" y="74637"/>
                </a:lnTo>
                <a:lnTo>
                  <a:pt x="36494" y="176060"/>
                </a:lnTo>
                <a:lnTo>
                  <a:pt x="34018" y="183391"/>
                </a:lnTo>
                <a:lnTo>
                  <a:pt x="29991" y="197385"/>
                </a:lnTo>
                <a:lnTo>
                  <a:pt x="27595" y="209279"/>
                </a:lnTo>
                <a:close/>
              </a:path>
              <a:path w="292462" h="332498">
                <a:moveTo>
                  <a:pt x="0" y="290082"/>
                </a:moveTo>
                <a:lnTo>
                  <a:pt x="852" y="302077"/>
                </a:lnTo>
                <a:lnTo>
                  <a:pt x="4723" y="311640"/>
                </a:lnTo>
                <a:lnTo>
                  <a:pt x="11614" y="318795"/>
                </a:lnTo>
                <a:lnTo>
                  <a:pt x="19506" y="323367"/>
                </a:lnTo>
                <a:lnTo>
                  <a:pt x="30034" y="327396"/>
                </a:lnTo>
                <a:lnTo>
                  <a:pt x="42299" y="330246"/>
                </a:lnTo>
                <a:lnTo>
                  <a:pt x="56324" y="331939"/>
                </a:lnTo>
                <a:lnTo>
                  <a:pt x="72130" y="332498"/>
                </a:lnTo>
                <a:lnTo>
                  <a:pt x="79726" y="332393"/>
                </a:lnTo>
                <a:lnTo>
                  <a:pt x="93309" y="331636"/>
                </a:lnTo>
                <a:lnTo>
                  <a:pt x="106111" y="330164"/>
                </a:lnTo>
                <a:lnTo>
                  <a:pt x="118107" y="327987"/>
                </a:lnTo>
                <a:lnTo>
                  <a:pt x="129267" y="325120"/>
                </a:lnTo>
                <a:lnTo>
                  <a:pt x="129483" y="202831"/>
                </a:lnTo>
                <a:lnTo>
                  <a:pt x="118929" y="202831"/>
                </a:lnTo>
                <a:lnTo>
                  <a:pt x="116984" y="239639"/>
                </a:lnTo>
                <a:lnTo>
                  <a:pt x="128429" y="232562"/>
                </a:lnTo>
                <a:lnTo>
                  <a:pt x="121038" y="253644"/>
                </a:lnTo>
                <a:lnTo>
                  <a:pt x="120492" y="255117"/>
                </a:lnTo>
                <a:lnTo>
                  <a:pt x="114611" y="269131"/>
                </a:lnTo>
                <a:lnTo>
                  <a:pt x="109442" y="277469"/>
                </a:lnTo>
                <a:lnTo>
                  <a:pt x="105861" y="281266"/>
                </a:lnTo>
                <a:lnTo>
                  <a:pt x="101010" y="283159"/>
                </a:lnTo>
                <a:lnTo>
                  <a:pt x="85617" y="283159"/>
                </a:lnTo>
                <a:lnTo>
                  <a:pt x="83306" y="276834"/>
                </a:lnTo>
                <a:lnTo>
                  <a:pt x="87522" y="264617"/>
                </a:lnTo>
                <a:lnTo>
                  <a:pt x="5290" y="264617"/>
                </a:lnTo>
                <a:lnTo>
                  <a:pt x="2167" y="275630"/>
                </a:lnTo>
                <a:lnTo>
                  <a:pt x="0" y="29008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6" name="object 1466"/>
          <p:cNvSpPr/>
          <p:nvPr/>
        </p:nvSpPr>
        <p:spPr>
          <a:xfrm>
            <a:off x="6569108" y="562852"/>
            <a:ext cx="245411" cy="289483"/>
          </a:xfrm>
          <a:custGeom>
            <a:avLst/>
            <a:gdLst/>
            <a:ahLst/>
            <a:cxnLst/>
            <a:rect l="l" t="t" r="r" b="b"/>
            <a:pathLst>
              <a:path w="245411" h="289483">
                <a:moveTo>
                  <a:pt x="221947" y="11064"/>
                </a:moveTo>
                <a:lnTo>
                  <a:pt x="211888" y="6200"/>
                </a:lnTo>
                <a:lnTo>
                  <a:pt x="200078" y="2744"/>
                </a:lnTo>
                <a:lnTo>
                  <a:pt x="186514" y="683"/>
                </a:lnTo>
                <a:lnTo>
                  <a:pt x="171194" y="0"/>
                </a:lnTo>
                <a:lnTo>
                  <a:pt x="165096" y="125"/>
                </a:lnTo>
                <a:lnTo>
                  <a:pt x="152321" y="1224"/>
                </a:lnTo>
                <a:lnTo>
                  <a:pt x="139802" y="3442"/>
                </a:lnTo>
                <a:lnTo>
                  <a:pt x="141016" y="62129"/>
                </a:lnTo>
                <a:lnTo>
                  <a:pt x="145045" y="54813"/>
                </a:lnTo>
                <a:lnTo>
                  <a:pt x="147572" y="51231"/>
                </a:lnTo>
                <a:lnTo>
                  <a:pt x="152005" y="49339"/>
                </a:lnTo>
                <a:lnTo>
                  <a:pt x="162546" y="49339"/>
                </a:lnTo>
                <a:lnTo>
                  <a:pt x="164870" y="51650"/>
                </a:lnTo>
                <a:lnTo>
                  <a:pt x="165073" y="55664"/>
                </a:lnTo>
                <a:lnTo>
                  <a:pt x="164953" y="57503"/>
                </a:lnTo>
                <a:lnTo>
                  <a:pt x="162669" y="67718"/>
                </a:lnTo>
                <a:lnTo>
                  <a:pt x="157478" y="83705"/>
                </a:lnTo>
                <a:lnTo>
                  <a:pt x="150315" y="104152"/>
                </a:lnTo>
                <a:lnTo>
                  <a:pt x="125436" y="104152"/>
                </a:lnTo>
                <a:lnTo>
                  <a:pt x="109409" y="149694"/>
                </a:lnTo>
                <a:lnTo>
                  <a:pt x="219467" y="149694"/>
                </a:lnTo>
                <a:lnTo>
                  <a:pt x="232548" y="112585"/>
                </a:lnTo>
                <a:lnTo>
                  <a:pt x="233122" y="110963"/>
                </a:lnTo>
                <a:lnTo>
                  <a:pt x="238062" y="95842"/>
                </a:lnTo>
                <a:lnTo>
                  <a:pt x="241751" y="82159"/>
                </a:lnTo>
                <a:lnTo>
                  <a:pt x="244198" y="69895"/>
                </a:lnTo>
                <a:lnTo>
                  <a:pt x="245411" y="59029"/>
                </a:lnTo>
                <a:lnTo>
                  <a:pt x="245400" y="49542"/>
                </a:lnTo>
                <a:lnTo>
                  <a:pt x="245077" y="46271"/>
                </a:lnTo>
                <a:lnTo>
                  <a:pt x="241774" y="33655"/>
                </a:lnTo>
                <a:lnTo>
                  <a:pt x="235291" y="22727"/>
                </a:lnTo>
                <a:lnTo>
                  <a:pt x="225588" y="13487"/>
                </a:lnTo>
                <a:lnTo>
                  <a:pt x="221947" y="11064"/>
                </a:lnTo>
                <a:close/>
              </a:path>
              <a:path w="245411" h="289483">
                <a:moveTo>
                  <a:pt x="17925" y="274692"/>
                </a:moveTo>
                <a:lnTo>
                  <a:pt x="30135" y="281686"/>
                </a:lnTo>
                <a:lnTo>
                  <a:pt x="36289" y="283985"/>
                </a:lnTo>
                <a:lnTo>
                  <a:pt x="47831" y="287002"/>
                </a:lnTo>
                <a:lnTo>
                  <a:pt x="60750" y="288854"/>
                </a:lnTo>
                <a:lnTo>
                  <a:pt x="75043" y="289483"/>
                </a:lnTo>
                <a:lnTo>
                  <a:pt x="87581" y="289045"/>
                </a:lnTo>
                <a:lnTo>
                  <a:pt x="100633" y="287552"/>
                </a:lnTo>
                <a:lnTo>
                  <a:pt x="112774" y="285019"/>
                </a:lnTo>
                <a:lnTo>
                  <a:pt x="123963" y="281470"/>
                </a:lnTo>
                <a:lnTo>
                  <a:pt x="130697" y="278728"/>
                </a:lnTo>
                <a:lnTo>
                  <a:pt x="141980" y="273013"/>
                </a:lnTo>
                <a:lnTo>
                  <a:pt x="152683" y="266066"/>
                </a:lnTo>
                <a:lnTo>
                  <a:pt x="162749" y="257860"/>
                </a:lnTo>
                <a:lnTo>
                  <a:pt x="174093" y="246901"/>
                </a:lnTo>
                <a:lnTo>
                  <a:pt x="182322" y="237315"/>
                </a:lnTo>
                <a:lnTo>
                  <a:pt x="188479" y="228130"/>
                </a:lnTo>
                <a:lnTo>
                  <a:pt x="195526" y="214450"/>
                </a:lnTo>
                <a:lnTo>
                  <a:pt x="200682" y="202385"/>
                </a:lnTo>
                <a:lnTo>
                  <a:pt x="205980" y="188277"/>
                </a:lnTo>
                <a:lnTo>
                  <a:pt x="213142" y="167830"/>
                </a:lnTo>
                <a:lnTo>
                  <a:pt x="132599" y="167830"/>
                </a:lnTo>
                <a:lnTo>
                  <a:pt x="119531" y="204508"/>
                </a:lnTo>
                <a:lnTo>
                  <a:pt x="116860" y="211833"/>
                </a:lnTo>
                <a:lnTo>
                  <a:pt x="111341" y="224558"/>
                </a:lnTo>
                <a:lnTo>
                  <a:pt x="106246" y="232765"/>
                </a:lnTo>
                <a:lnTo>
                  <a:pt x="102449" y="237617"/>
                </a:lnTo>
                <a:lnTo>
                  <a:pt x="97395" y="239941"/>
                </a:lnTo>
                <a:lnTo>
                  <a:pt x="85584" y="239941"/>
                </a:lnTo>
                <a:lnTo>
                  <a:pt x="82840" y="238036"/>
                </a:lnTo>
                <a:lnTo>
                  <a:pt x="82218" y="234454"/>
                </a:lnTo>
                <a:lnTo>
                  <a:pt x="83279" y="225582"/>
                </a:lnTo>
                <a:lnTo>
                  <a:pt x="88111" y="209994"/>
                </a:lnTo>
                <a:lnTo>
                  <a:pt x="109409" y="149694"/>
                </a:lnTo>
                <a:lnTo>
                  <a:pt x="125436" y="104152"/>
                </a:lnTo>
                <a:lnTo>
                  <a:pt x="132599" y="83705"/>
                </a:lnTo>
                <a:lnTo>
                  <a:pt x="135626" y="75345"/>
                </a:lnTo>
                <a:lnTo>
                  <a:pt x="141016" y="62129"/>
                </a:lnTo>
                <a:lnTo>
                  <a:pt x="139802" y="3442"/>
                </a:lnTo>
                <a:lnTo>
                  <a:pt x="127538" y="6764"/>
                </a:lnTo>
                <a:lnTo>
                  <a:pt x="115530" y="11176"/>
                </a:lnTo>
                <a:lnTo>
                  <a:pt x="100356" y="18910"/>
                </a:lnTo>
                <a:lnTo>
                  <a:pt x="89810" y="26082"/>
                </a:lnTo>
                <a:lnTo>
                  <a:pt x="80256" y="34320"/>
                </a:lnTo>
                <a:lnTo>
                  <a:pt x="71677" y="43637"/>
                </a:lnTo>
                <a:lnTo>
                  <a:pt x="64179" y="53782"/>
                </a:lnTo>
                <a:lnTo>
                  <a:pt x="57958" y="63925"/>
                </a:lnTo>
                <a:lnTo>
                  <a:pt x="52075" y="75237"/>
                </a:lnTo>
                <a:lnTo>
                  <a:pt x="46526" y="87728"/>
                </a:lnTo>
                <a:lnTo>
                  <a:pt x="41311" y="101409"/>
                </a:lnTo>
                <a:lnTo>
                  <a:pt x="12635" y="183007"/>
                </a:lnTo>
                <a:lnTo>
                  <a:pt x="8196" y="196111"/>
                </a:lnTo>
                <a:lnTo>
                  <a:pt x="4269" y="209506"/>
                </a:lnTo>
                <a:lnTo>
                  <a:pt x="1616" y="220950"/>
                </a:lnTo>
                <a:lnTo>
                  <a:pt x="189" y="230441"/>
                </a:lnTo>
                <a:lnTo>
                  <a:pt x="0" y="236031"/>
                </a:lnTo>
                <a:lnTo>
                  <a:pt x="1506" y="248659"/>
                </a:lnTo>
                <a:lnTo>
                  <a:pt x="5675" y="260388"/>
                </a:lnTo>
                <a:lnTo>
                  <a:pt x="9090" y="265993"/>
                </a:lnTo>
                <a:lnTo>
                  <a:pt x="17925" y="27469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7" name="object 1467"/>
          <p:cNvSpPr/>
          <p:nvPr/>
        </p:nvSpPr>
        <p:spPr>
          <a:xfrm>
            <a:off x="6789443" y="562852"/>
            <a:ext cx="245412" cy="289483"/>
          </a:xfrm>
          <a:custGeom>
            <a:avLst/>
            <a:gdLst/>
            <a:ahLst/>
            <a:cxnLst/>
            <a:rect l="l" t="t" r="r" b="b"/>
            <a:pathLst>
              <a:path w="245412" h="289483">
                <a:moveTo>
                  <a:pt x="235191" y="22700"/>
                </a:moveTo>
                <a:lnTo>
                  <a:pt x="225365" y="13487"/>
                </a:lnTo>
                <a:lnTo>
                  <a:pt x="221915" y="11148"/>
                </a:lnTo>
                <a:lnTo>
                  <a:pt x="211936" y="6246"/>
                </a:lnTo>
                <a:lnTo>
                  <a:pt x="200146" y="2765"/>
                </a:lnTo>
                <a:lnTo>
                  <a:pt x="186558" y="688"/>
                </a:lnTo>
                <a:lnTo>
                  <a:pt x="171187" y="0"/>
                </a:lnTo>
                <a:lnTo>
                  <a:pt x="165089" y="125"/>
                </a:lnTo>
                <a:lnTo>
                  <a:pt x="152314" y="1224"/>
                </a:lnTo>
                <a:lnTo>
                  <a:pt x="139795" y="3442"/>
                </a:lnTo>
                <a:lnTo>
                  <a:pt x="141009" y="62129"/>
                </a:lnTo>
                <a:lnTo>
                  <a:pt x="145038" y="54813"/>
                </a:lnTo>
                <a:lnTo>
                  <a:pt x="147565" y="51231"/>
                </a:lnTo>
                <a:lnTo>
                  <a:pt x="151997" y="49339"/>
                </a:lnTo>
                <a:lnTo>
                  <a:pt x="162538" y="49339"/>
                </a:lnTo>
                <a:lnTo>
                  <a:pt x="164862" y="51650"/>
                </a:lnTo>
                <a:lnTo>
                  <a:pt x="165066" y="55664"/>
                </a:lnTo>
                <a:lnTo>
                  <a:pt x="164946" y="57503"/>
                </a:lnTo>
                <a:lnTo>
                  <a:pt x="162661" y="67718"/>
                </a:lnTo>
                <a:lnTo>
                  <a:pt x="157471" y="83705"/>
                </a:lnTo>
                <a:lnTo>
                  <a:pt x="150308" y="104152"/>
                </a:lnTo>
                <a:lnTo>
                  <a:pt x="125429" y="104152"/>
                </a:lnTo>
                <a:lnTo>
                  <a:pt x="109402" y="149694"/>
                </a:lnTo>
                <a:lnTo>
                  <a:pt x="219460" y="149694"/>
                </a:lnTo>
                <a:lnTo>
                  <a:pt x="232541" y="112585"/>
                </a:lnTo>
                <a:lnTo>
                  <a:pt x="233114" y="110967"/>
                </a:lnTo>
                <a:lnTo>
                  <a:pt x="238060" y="95844"/>
                </a:lnTo>
                <a:lnTo>
                  <a:pt x="241750" y="82161"/>
                </a:lnTo>
                <a:lnTo>
                  <a:pt x="244197" y="69896"/>
                </a:lnTo>
                <a:lnTo>
                  <a:pt x="245412" y="59030"/>
                </a:lnTo>
                <a:lnTo>
                  <a:pt x="245406" y="49542"/>
                </a:lnTo>
                <a:lnTo>
                  <a:pt x="245066" y="46163"/>
                </a:lnTo>
                <a:lnTo>
                  <a:pt x="241731" y="33592"/>
                </a:lnTo>
                <a:lnTo>
                  <a:pt x="235191" y="22700"/>
                </a:lnTo>
                <a:close/>
              </a:path>
              <a:path w="245412" h="289483">
                <a:moveTo>
                  <a:pt x="17918" y="274692"/>
                </a:moveTo>
                <a:lnTo>
                  <a:pt x="30128" y="281686"/>
                </a:lnTo>
                <a:lnTo>
                  <a:pt x="36281" y="283985"/>
                </a:lnTo>
                <a:lnTo>
                  <a:pt x="47824" y="287002"/>
                </a:lnTo>
                <a:lnTo>
                  <a:pt x="60743" y="288854"/>
                </a:lnTo>
                <a:lnTo>
                  <a:pt x="75035" y="289483"/>
                </a:lnTo>
                <a:lnTo>
                  <a:pt x="87549" y="289045"/>
                </a:lnTo>
                <a:lnTo>
                  <a:pt x="100552" y="287552"/>
                </a:lnTo>
                <a:lnTo>
                  <a:pt x="112681" y="285019"/>
                </a:lnTo>
                <a:lnTo>
                  <a:pt x="123956" y="281470"/>
                </a:lnTo>
                <a:lnTo>
                  <a:pt x="130689" y="278728"/>
                </a:lnTo>
                <a:lnTo>
                  <a:pt x="141973" y="273013"/>
                </a:lnTo>
                <a:lnTo>
                  <a:pt x="152676" y="266066"/>
                </a:lnTo>
                <a:lnTo>
                  <a:pt x="162742" y="257860"/>
                </a:lnTo>
                <a:lnTo>
                  <a:pt x="174034" y="246901"/>
                </a:lnTo>
                <a:lnTo>
                  <a:pt x="182219" y="237315"/>
                </a:lnTo>
                <a:lnTo>
                  <a:pt x="188472" y="228130"/>
                </a:lnTo>
                <a:lnTo>
                  <a:pt x="195493" y="214494"/>
                </a:lnTo>
                <a:lnTo>
                  <a:pt x="200596" y="202411"/>
                </a:lnTo>
                <a:lnTo>
                  <a:pt x="205756" y="188277"/>
                </a:lnTo>
                <a:lnTo>
                  <a:pt x="213135" y="167830"/>
                </a:lnTo>
                <a:lnTo>
                  <a:pt x="132592" y="167830"/>
                </a:lnTo>
                <a:lnTo>
                  <a:pt x="119523" y="204508"/>
                </a:lnTo>
                <a:lnTo>
                  <a:pt x="116854" y="211833"/>
                </a:lnTo>
                <a:lnTo>
                  <a:pt x="111340" y="224558"/>
                </a:lnTo>
                <a:lnTo>
                  <a:pt x="106239" y="232765"/>
                </a:lnTo>
                <a:lnTo>
                  <a:pt x="102442" y="237617"/>
                </a:lnTo>
                <a:lnTo>
                  <a:pt x="97171" y="239941"/>
                </a:lnTo>
                <a:lnTo>
                  <a:pt x="85576" y="239941"/>
                </a:lnTo>
                <a:lnTo>
                  <a:pt x="82833" y="238036"/>
                </a:lnTo>
                <a:lnTo>
                  <a:pt x="82211" y="234454"/>
                </a:lnTo>
                <a:lnTo>
                  <a:pt x="83274" y="225581"/>
                </a:lnTo>
                <a:lnTo>
                  <a:pt x="88116" y="209994"/>
                </a:lnTo>
                <a:lnTo>
                  <a:pt x="109402" y="149694"/>
                </a:lnTo>
                <a:lnTo>
                  <a:pt x="125429" y="104152"/>
                </a:lnTo>
                <a:lnTo>
                  <a:pt x="132592" y="83705"/>
                </a:lnTo>
                <a:lnTo>
                  <a:pt x="135619" y="75345"/>
                </a:lnTo>
                <a:lnTo>
                  <a:pt x="141009" y="62129"/>
                </a:lnTo>
                <a:lnTo>
                  <a:pt x="139795" y="3442"/>
                </a:lnTo>
                <a:lnTo>
                  <a:pt x="127531" y="6764"/>
                </a:lnTo>
                <a:lnTo>
                  <a:pt x="115523" y="11176"/>
                </a:lnTo>
                <a:lnTo>
                  <a:pt x="100308" y="18910"/>
                </a:lnTo>
                <a:lnTo>
                  <a:pt x="89716" y="26082"/>
                </a:lnTo>
                <a:lnTo>
                  <a:pt x="80160" y="34320"/>
                </a:lnTo>
                <a:lnTo>
                  <a:pt x="71670" y="43637"/>
                </a:lnTo>
                <a:lnTo>
                  <a:pt x="64177" y="53782"/>
                </a:lnTo>
                <a:lnTo>
                  <a:pt x="57957" y="63925"/>
                </a:lnTo>
                <a:lnTo>
                  <a:pt x="52071" y="75237"/>
                </a:lnTo>
                <a:lnTo>
                  <a:pt x="46520" y="87728"/>
                </a:lnTo>
                <a:lnTo>
                  <a:pt x="41304" y="101409"/>
                </a:lnTo>
                <a:lnTo>
                  <a:pt x="12628" y="183007"/>
                </a:lnTo>
                <a:lnTo>
                  <a:pt x="8190" y="196108"/>
                </a:lnTo>
                <a:lnTo>
                  <a:pt x="4264" y="209505"/>
                </a:lnTo>
                <a:lnTo>
                  <a:pt x="1614" y="220949"/>
                </a:lnTo>
                <a:lnTo>
                  <a:pt x="194" y="230441"/>
                </a:lnTo>
                <a:lnTo>
                  <a:pt x="0" y="236033"/>
                </a:lnTo>
                <a:lnTo>
                  <a:pt x="1500" y="248660"/>
                </a:lnTo>
                <a:lnTo>
                  <a:pt x="5668" y="260388"/>
                </a:lnTo>
                <a:lnTo>
                  <a:pt x="9083" y="265993"/>
                </a:lnTo>
                <a:lnTo>
                  <a:pt x="17918" y="274692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4" name="object 1474"/>
          <p:cNvSpPr/>
          <p:nvPr/>
        </p:nvSpPr>
        <p:spPr>
          <a:xfrm>
            <a:off x="7143422" y="338301"/>
            <a:ext cx="48082" cy="61137"/>
          </a:xfrm>
          <a:custGeom>
            <a:avLst/>
            <a:gdLst/>
            <a:ahLst/>
            <a:cxnLst/>
            <a:rect l="l" t="t" r="r" b="b"/>
            <a:pathLst>
              <a:path w="48082" h="61137">
                <a:moveTo>
                  <a:pt x="18351" y="0"/>
                </a:moveTo>
                <a:lnTo>
                  <a:pt x="18351" y="35217"/>
                </a:lnTo>
                <a:lnTo>
                  <a:pt x="24041" y="35217"/>
                </a:lnTo>
                <a:lnTo>
                  <a:pt x="24041" y="20243"/>
                </a:lnTo>
                <a:lnTo>
                  <a:pt x="29527" y="20243"/>
                </a:lnTo>
                <a:lnTo>
                  <a:pt x="33528" y="22555"/>
                </a:lnTo>
                <a:lnTo>
                  <a:pt x="34366" y="15392"/>
                </a:lnTo>
                <a:lnTo>
                  <a:pt x="24041" y="15392"/>
                </a:lnTo>
                <a:lnTo>
                  <a:pt x="24041" y="4635"/>
                </a:lnTo>
                <a:lnTo>
                  <a:pt x="18351" y="0"/>
                </a:lnTo>
                <a:close/>
              </a:path>
              <a:path w="48082" h="61137">
                <a:moveTo>
                  <a:pt x="54190" y="42595"/>
                </a:moveTo>
                <a:lnTo>
                  <a:pt x="58407" y="38582"/>
                </a:lnTo>
                <a:lnTo>
                  <a:pt x="61150" y="33312"/>
                </a:lnTo>
                <a:lnTo>
                  <a:pt x="64096" y="28041"/>
                </a:lnTo>
                <a:lnTo>
                  <a:pt x="65582" y="22771"/>
                </a:lnTo>
                <a:lnTo>
                  <a:pt x="65582" y="11391"/>
                </a:lnTo>
                <a:lnTo>
                  <a:pt x="64096" y="5905"/>
                </a:lnTo>
                <a:lnTo>
                  <a:pt x="61150" y="634"/>
                </a:lnTo>
                <a:lnTo>
                  <a:pt x="58191" y="-4635"/>
                </a:lnTo>
                <a:lnTo>
                  <a:pt x="54190" y="-8648"/>
                </a:lnTo>
                <a:lnTo>
                  <a:pt x="48920" y="-11391"/>
                </a:lnTo>
                <a:lnTo>
                  <a:pt x="43649" y="-14338"/>
                </a:lnTo>
                <a:lnTo>
                  <a:pt x="38379" y="-15595"/>
                </a:lnTo>
                <a:lnTo>
                  <a:pt x="27406" y="-15595"/>
                </a:lnTo>
                <a:lnTo>
                  <a:pt x="21932" y="-14338"/>
                </a:lnTo>
                <a:lnTo>
                  <a:pt x="16662" y="-11391"/>
                </a:lnTo>
                <a:lnTo>
                  <a:pt x="11391" y="-8648"/>
                </a:lnTo>
                <a:lnTo>
                  <a:pt x="7378" y="-4635"/>
                </a:lnTo>
                <a:lnTo>
                  <a:pt x="4432" y="634"/>
                </a:lnTo>
                <a:lnTo>
                  <a:pt x="1485" y="5905"/>
                </a:lnTo>
                <a:lnTo>
                  <a:pt x="0" y="11391"/>
                </a:lnTo>
                <a:lnTo>
                  <a:pt x="0" y="22771"/>
                </a:lnTo>
                <a:lnTo>
                  <a:pt x="1485" y="28041"/>
                </a:lnTo>
                <a:lnTo>
                  <a:pt x="4432" y="33312"/>
                </a:lnTo>
                <a:lnTo>
                  <a:pt x="7378" y="38582"/>
                </a:lnTo>
                <a:lnTo>
                  <a:pt x="5486" y="21716"/>
                </a:lnTo>
                <a:lnTo>
                  <a:pt x="5486" y="12230"/>
                </a:lnTo>
                <a:lnTo>
                  <a:pt x="6756" y="7797"/>
                </a:lnTo>
                <a:lnTo>
                  <a:pt x="9067" y="3378"/>
                </a:lnTo>
                <a:lnTo>
                  <a:pt x="11595" y="-1054"/>
                </a:lnTo>
                <a:lnTo>
                  <a:pt x="14973" y="-4432"/>
                </a:lnTo>
                <a:lnTo>
                  <a:pt x="19405" y="-6743"/>
                </a:lnTo>
                <a:lnTo>
                  <a:pt x="23825" y="-9067"/>
                </a:lnTo>
                <a:lnTo>
                  <a:pt x="28257" y="-10325"/>
                </a:lnTo>
                <a:lnTo>
                  <a:pt x="37325" y="-10325"/>
                </a:lnTo>
                <a:lnTo>
                  <a:pt x="41757" y="-9067"/>
                </a:lnTo>
                <a:lnTo>
                  <a:pt x="46177" y="-6743"/>
                </a:lnTo>
                <a:lnTo>
                  <a:pt x="50609" y="-4432"/>
                </a:lnTo>
                <a:lnTo>
                  <a:pt x="53975" y="-1054"/>
                </a:lnTo>
                <a:lnTo>
                  <a:pt x="56299" y="3378"/>
                </a:lnTo>
                <a:lnTo>
                  <a:pt x="58826" y="7797"/>
                </a:lnTo>
                <a:lnTo>
                  <a:pt x="60096" y="12230"/>
                </a:lnTo>
                <a:lnTo>
                  <a:pt x="60096" y="21716"/>
                </a:lnTo>
                <a:lnTo>
                  <a:pt x="58826" y="26352"/>
                </a:lnTo>
                <a:lnTo>
                  <a:pt x="56515" y="30568"/>
                </a:lnTo>
                <a:lnTo>
                  <a:pt x="53975" y="35001"/>
                </a:lnTo>
                <a:lnTo>
                  <a:pt x="50609" y="38379"/>
                </a:lnTo>
                <a:lnTo>
                  <a:pt x="46393" y="40690"/>
                </a:lnTo>
                <a:lnTo>
                  <a:pt x="41960" y="43218"/>
                </a:lnTo>
                <a:lnTo>
                  <a:pt x="37528" y="44272"/>
                </a:lnTo>
                <a:lnTo>
                  <a:pt x="28041" y="44272"/>
                </a:lnTo>
                <a:lnTo>
                  <a:pt x="23622" y="43218"/>
                </a:lnTo>
                <a:lnTo>
                  <a:pt x="19189" y="40690"/>
                </a:lnTo>
                <a:lnTo>
                  <a:pt x="14973" y="38379"/>
                </a:lnTo>
                <a:lnTo>
                  <a:pt x="11595" y="35001"/>
                </a:lnTo>
                <a:lnTo>
                  <a:pt x="16446" y="45542"/>
                </a:lnTo>
                <a:lnTo>
                  <a:pt x="21717" y="48285"/>
                </a:lnTo>
                <a:lnTo>
                  <a:pt x="27203" y="49758"/>
                </a:lnTo>
                <a:lnTo>
                  <a:pt x="38379" y="49758"/>
                </a:lnTo>
                <a:lnTo>
                  <a:pt x="43865" y="48285"/>
                </a:lnTo>
                <a:lnTo>
                  <a:pt x="49123" y="45542"/>
                </a:lnTo>
                <a:lnTo>
                  <a:pt x="54190" y="42595"/>
                </a:lnTo>
                <a:close/>
              </a:path>
              <a:path w="48082" h="61137">
                <a:moveTo>
                  <a:pt x="16446" y="45542"/>
                </a:moveTo>
                <a:lnTo>
                  <a:pt x="11595" y="35001"/>
                </a:lnTo>
                <a:lnTo>
                  <a:pt x="9067" y="30568"/>
                </a:lnTo>
                <a:lnTo>
                  <a:pt x="6756" y="26352"/>
                </a:lnTo>
                <a:lnTo>
                  <a:pt x="5486" y="21716"/>
                </a:lnTo>
                <a:lnTo>
                  <a:pt x="7378" y="38582"/>
                </a:lnTo>
                <a:lnTo>
                  <a:pt x="11391" y="42595"/>
                </a:lnTo>
                <a:lnTo>
                  <a:pt x="16446" y="45542"/>
                </a:lnTo>
                <a:close/>
              </a:path>
              <a:path w="48082" h="61137">
                <a:moveTo>
                  <a:pt x="24041" y="4635"/>
                </a:moveTo>
                <a:lnTo>
                  <a:pt x="33312" y="4635"/>
                </a:lnTo>
                <a:lnTo>
                  <a:pt x="35217" y="4851"/>
                </a:lnTo>
                <a:lnTo>
                  <a:pt x="38595" y="7175"/>
                </a:lnTo>
                <a:lnTo>
                  <a:pt x="39649" y="9905"/>
                </a:lnTo>
                <a:lnTo>
                  <a:pt x="37744" y="13919"/>
                </a:lnTo>
                <a:lnTo>
                  <a:pt x="34366" y="15392"/>
                </a:lnTo>
                <a:lnTo>
                  <a:pt x="33528" y="22555"/>
                </a:lnTo>
                <a:lnTo>
                  <a:pt x="35420" y="25298"/>
                </a:lnTo>
                <a:lnTo>
                  <a:pt x="37960" y="29514"/>
                </a:lnTo>
                <a:lnTo>
                  <a:pt x="41122" y="35217"/>
                </a:lnTo>
                <a:lnTo>
                  <a:pt x="48082" y="35217"/>
                </a:lnTo>
                <a:lnTo>
                  <a:pt x="43649" y="28257"/>
                </a:lnTo>
                <a:lnTo>
                  <a:pt x="41757" y="25095"/>
                </a:lnTo>
                <a:lnTo>
                  <a:pt x="38595" y="21297"/>
                </a:lnTo>
                <a:lnTo>
                  <a:pt x="35420" y="19392"/>
                </a:lnTo>
                <a:lnTo>
                  <a:pt x="38595" y="19189"/>
                </a:lnTo>
                <a:lnTo>
                  <a:pt x="42799" y="16230"/>
                </a:lnTo>
                <a:lnTo>
                  <a:pt x="45542" y="12014"/>
                </a:lnTo>
                <a:lnTo>
                  <a:pt x="45542" y="7594"/>
                </a:lnTo>
                <a:lnTo>
                  <a:pt x="43865" y="4432"/>
                </a:lnTo>
                <a:lnTo>
                  <a:pt x="41325" y="1473"/>
                </a:lnTo>
                <a:lnTo>
                  <a:pt x="37744" y="215"/>
                </a:lnTo>
                <a:lnTo>
                  <a:pt x="34582" y="0"/>
                </a:lnTo>
                <a:lnTo>
                  <a:pt x="18351" y="0"/>
                </a:lnTo>
                <a:lnTo>
                  <a:pt x="24041" y="463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5" name="object 1475"/>
          <p:cNvSpPr/>
          <p:nvPr/>
        </p:nvSpPr>
        <p:spPr>
          <a:xfrm>
            <a:off x="5667320" y="89429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6" name="object 1476"/>
          <p:cNvSpPr/>
          <p:nvPr/>
        </p:nvSpPr>
        <p:spPr>
          <a:xfrm>
            <a:off x="5667320" y="894293"/>
            <a:ext cx="1316075" cy="0"/>
          </a:xfrm>
          <a:custGeom>
            <a:avLst/>
            <a:gdLst/>
            <a:ahLst/>
            <a:cxnLst/>
            <a:rect l="l" t="t" r="r" b="b"/>
            <a:pathLst>
              <a:path w="1316075">
                <a:moveTo>
                  <a:pt x="0" y="0"/>
                </a:moveTo>
                <a:lnTo>
                  <a:pt x="1316075" y="0"/>
                </a:lnTo>
              </a:path>
            </a:pathLst>
          </a:custGeom>
          <a:ln w="18770">
            <a:solidFill>
              <a:srgbClr val="FBFCF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7" name="object 1477"/>
          <p:cNvSpPr/>
          <p:nvPr/>
        </p:nvSpPr>
        <p:spPr>
          <a:xfrm>
            <a:off x="5652350" y="938546"/>
            <a:ext cx="100571" cy="68313"/>
          </a:xfrm>
          <a:custGeom>
            <a:avLst/>
            <a:gdLst/>
            <a:ahLst/>
            <a:cxnLst/>
            <a:rect l="l" t="t" r="r" b="b"/>
            <a:pathLst>
              <a:path w="100571" h="68313">
                <a:moveTo>
                  <a:pt x="24244" y="0"/>
                </a:moveTo>
                <a:lnTo>
                  <a:pt x="4432" y="0"/>
                </a:lnTo>
                <a:lnTo>
                  <a:pt x="0" y="68313"/>
                </a:lnTo>
                <a:lnTo>
                  <a:pt x="20027" y="68313"/>
                </a:lnTo>
                <a:lnTo>
                  <a:pt x="44703" y="24244"/>
                </a:lnTo>
                <a:lnTo>
                  <a:pt x="41109" y="68313"/>
                </a:lnTo>
                <a:lnTo>
                  <a:pt x="61137" y="68313"/>
                </a:lnTo>
                <a:lnTo>
                  <a:pt x="100571" y="0"/>
                </a:lnTo>
                <a:lnTo>
                  <a:pt x="81178" y="0"/>
                </a:lnTo>
                <a:lnTo>
                  <a:pt x="57772" y="45123"/>
                </a:lnTo>
                <a:lnTo>
                  <a:pt x="61353" y="0"/>
                </a:lnTo>
                <a:lnTo>
                  <a:pt x="44907" y="0"/>
                </a:lnTo>
                <a:lnTo>
                  <a:pt x="18973" y="45123"/>
                </a:lnTo>
                <a:lnTo>
                  <a:pt x="24244" y="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8" name="object 1478"/>
          <p:cNvSpPr/>
          <p:nvPr/>
        </p:nvSpPr>
        <p:spPr>
          <a:xfrm>
            <a:off x="5749970" y="938546"/>
            <a:ext cx="100571" cy="68313"/>
          </a:xfrm>
          <a:custGeom>
            <a:avLst/>
            <a:gdLst/>
            <a:ahLst/>
            <a:cxnLst/>
            <a:rect l="l" t="t" r="r" b="b"/>
            <a:pathLst>
              <a:path w="100571" h="68313">
                <a:moveTo>
                  <a:pt x="24244" y="0"/>
                </a:moveTo>
                <a:lnTo>
                  <a:pt x="4635" y="0"/>
                </a:lnTo>
                <a:lnTo>
                  <a:pt x="0" y="68313"/>
                </a:lnTo>
                <a:lnTo>
                  <a:pt x="20027" y="68313"/>
                </a:lnTo>
                <a:lnTo>
                  <a:pt x="44907" y="24244"/>
                </a:lnTo>
                <a:lnTo>
                  <a:pt x="41109" y="68313"/>
                </a:lnTo>
                <a:lnTo>
                  <a:pt x="61137" y="68313"/>
                </a:lnTo>
                <a:lnTo>
                  <a:pt x="100571" y="0"/>
                </a:lnTo>
                <a:lnTo>
                  <a:pt x="81381" y="0"/>
                </a:lnTo>
                <a:lnTo>
                  <a:pt x="57772" y="45123"/>
                </a:lnTo>
                <a:lnTo>
                  <a:pt x="61569" y="0"/>
                </a:lnTo>
                <a:lnTo>
                  <a:pt x="44907" y="0"/>
                </a:lnTo>
                <a:lnTo>
                  <a:pt x="18973" y="45123"/>
                </a:lnTo>
                <a:lnTo>
                  <a:pt x="24244" y="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9" name="object 1479"/>
          <p:cNvSpPr/>
          <p:nvPr/>
        </p:nvSpPr>
        <p:spPr>
          <a:xfrm>
            <a:off x="5847802" y="938546"/>
            <a:ext cx="100571" cy="68313"/>
          </a:xfrm>
          <a:custGeom>
            <a:avLst/>
            <a:gdLst/>
            <a:ahLst/>
            <a:cxnLst/>
            <a:rect l="l" t="t" r="r" b="b"/>
            <a:pathLst>
              <a:path w="100571" h="68313">
                <a:moveTo>
                  <a:pt x="24244" y="0"/>
                </a:moveTo>
                <a:lnTo>
                  <a:pt x="4432" y="0"/>
                </a:lnTo>
                <a:lnTo>
                  <a:pt x="0" y="68313"/>
                </a:lnTo>
                <a:lnTo>
                  <a:pt x="19824" y="68313"/>
                </a:lnTo>
                <a:lnTo>
                  <a:pt x="44703" y="24244"/>
                </a:lnTo>
                <a:lnTo>
                  <a:pt x="41109" y="68313"/>
                </a:lnTo>
                <a:lnTo>
                  <a:pt x="60934" y="68313"/>
                </a:lnTo>
                <a:lnTo>
                  <a:pt x="100571" y="0"/>
                </a:lnTo>
                <a:lnTo>
                  <a:pt x="81178" y="0"/>
                </a:lnTo>
                <a:lnTo>
                  <a:pt x="57772" y="45123"/>
                </a:lnTo>
                <a:lnTo>
                  <a:pt x="61353" y="0"/>
                </a:lnTo>
                <a:lnTo>
                  <a:pt x="44907" y="0"/>
                </a:lnTo>
                <a:lnTo>
                  <a:pt x="18973" y="45123"/>
                </a:lnTo>
                <a:lnTo>
                  <a:pt x="24244" y="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0" name="object 1480"/>
          <p:cNvSpPr/>
          <p:nvPr/>
        </p:nvSpPr>
        <p:spPr>
          <a:xfrm>
            <a:off x="5934881" y="983034"/>
            <a:ext cx="26771" cy="23825"/>
          </a:xfrm>
          <a:custGeom>
            <a:avLst/>
            <a:gdLst/>
            <a:ahLst/>
            <a:cxnLst/>
            <a:rect l="l" t="t" r="r" b="b"/>
            <a:pathLst>
              <a:path w="26771" h="23825">
                <a:moveTo>
                  <a:pt x="18973" y="23825"/>
                </a:moveTo>
                <a:lnTo>
                  <a:pt x="26771" y="0"/>
                </a:lnTo>
                <a:lnTo>
                  <a:pt x="7797" y="0"/>
                </a:lnTo>
                <a:lnTo>
                  <a:pt x="0" y="23825"/>
                </a:lnTo>
                <a:lnTo>
                  <a:pt x="18973" y="23825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1" name="object 1481"/>
          <p:cNvSpPr/>
          <p:nvPr/>
        </p:nvSpPr>
        <p:spPr>
          <a:xfrm>
            <a:off x="5968829" y="912397"/>
            <a:ext cx="73583" cy="95732"/>
          </a:xfrm>
          <a:custGeom>
            <a:avLst/>
            <a:gdLst/>
            <a:ahLst/>
            <a:cxnLst/>
            <a:rect l="l" t="t" r="r" b="b"/>
            <a:pathLst>
              <a:path w="73583" h="95732">
                <a:moveTo>
                  <a:pt x="23825" y="78651"/>
                </a:moveTo>
                <a:lnTo>
                  <a:pt x="34785" y="44488"/>
                </a:lnTo>
                <a:lnTo>
                  <a:pt x="38785" y="42379"/>
                </a:lnTo>
                <a:lnTo>
                  <a:pt x="38366" y="33312"/>
                </a:lnTo>
                <a:lnTo>
                  <a:pt x="49123" y="0"/>
                </a:lnTo>
                <a:lnTo>
                  <a:pt x="30353" y="0"/>
                </a:lnTo>
                <a:lnTo>
                  <a:pt x="0" y="94462"/>
                </a:lnTo>
                <a:lnTo>
                  <a:pt x="17919" y="94462"/>
                </a:lnTo>
                <a:lnTo>
                  <a:pt x="19812" y="91084"/>
                </a:lnTo>
                <a:lnTo>
                  <a:pt x="21920" y="92557"/>
                </a:lnTo>
                <a:lnTo>
                  <a:pt x="25717" y="94678"/>
                </a:lnTo>
                <a:lnTo>
                  <a:pt x="30149" y="95732"/>
                </a:lnTo>
                <a:lnTo>
                  <a:pt x="33312" y="95732"/>
                </a:lnTo>
                <a:lnTo>
                  <a:pt x="35420" y="80124"/>
                </a:lnTo>
                <a:lnTo>
                  <a:pt x="30772" y="80124"/>
                </a:lnTo>
                <a:lnTo>
                  <a:pt x="27190" y="79908"/>
                </a:lnTo>
                <a:lnTo>
                  <a:pt x="23825" y="78651"/>
                </a:lnTo>
                <a:close/>
              </a:path>
              <a:path w="73583" h="95732">
                <a:moveTo>
                  <a:pt x="53124" y="52920"/>
                </a:moveTo>
                <a:lnTo>
                  <a:pt x="51015" y="59880"/>
                </a:lnTo>
                <a:lnTo>
                  <a:pt x="48704" y="66624"/>
                </a:lnTo>
                <a:lnTo>
                  <a:pt x="45961" y="71691"/>
                </a:lnTo>
                <a:lnTo>
                  <a:pt x="42583" y="75069"/>
                </a:lnTo>
                <a:lnTo>
                  <a:pt x="39420" y="78435"/>
                </a:lnTo>
                <a:lnTo>
                  <a:pt x="35420" y="80124"/>
                </a:lnTo>
                <a:lnTo>
                  <a:pt x="33312" y="95732"/>
                </a:lnTo>
                <a:lnTo>
                  <a:pt x="40474" y="95732"/>
                </a:lnTo>
                <a:lnTo>
                  <a:pt x="47434" y="92354"/>
                </a:lnTo>
                <a:lnTo>
                  <a:pt x="54597" y="85610"/>
                </a:lnTo>
                <a:lnTo>
                  <a:pt x="57921" y="82165"/>
                </a:lnTo>
                <a:lnTo>
                  <a:pt x="65006" y="71895"/>
                </a:lnTo>
                <a:lnTo>
                  <a:pt x="70205" y="59461"/>
                </a:lnTo>
                <a:lnTo>
                  <a:pt x="73583" y="44130"/>
                </a:lnTo>
                <a:lnTo>
                  <a:pt x="72732" y="33528"/>
                </a:lnTo>
                <a:lnTo>
                  <a:pt x="71043" y="27419"/>
                </a:lnTo>
                <a:lnTo>
                  <a:pt x="66624" y="24257"/>
                </a:lnTo>
                <a:lnTo>
                  <a:pt x="55867" y="24257"/>
                </a:lnTo>
                <a:lnTo>
                  <a:pt x="52285" y="25095"/>
                </a:lnTo>
                <a:lnTo>
                  <a:pt x="48907" y="26784"/>
                </a:lnTo>
                <a:lnTo>
                  <a:pt x="45542" y="28473"/>
                </a:lnTo>
                <a:lnTo>
                  <a:pt x="41948" y="30581"/>
                </a:lnTo>
                <a:lnTo>
                  <a:pt x="38366" y="33312"/>
                </a:lnTo>
                <a:lnTo>
                  <a:pt x="38785" y="42379"/>
                </a:lnTo>
                <a:lnTo>
                  <a:pt x="42379" y="41122"/>
                </a:lnTo>
                <a:lnTo>
                  <a:pt x="45961" y="40906"/>
                </a:lnTo>
                <a:lnTo>
                  <a:pt x="49758" y="40906"/>
                </a:lnTo>
                <a:lnTo>
                  <a:pt x="52070" y="42379"/>
                </a:lnTo>
                <a:lnTo>
                  <a:pt x="52920" y="45339"/>
                </a:lnTo>
                <a:lnTo>
                  <a:pt x="53759" y="48082"/>
                </a:lnTo>
                <a:lnTo>
                  <a:pt x="53124" y="5292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2" name="object 1482"/>
          <p:cNvSpPr/>
          <p:nvPr/>
        </p:nvSpPr>
        <p:spPr>
          <a:xfrm>
            <a:off x="6042082" y="936440"/>
            <a:ext cx="67368" cy="72110"/>
          </a:xfrm>
          <a:custGeom>
            <a:avLst/>
            <a:gdLst/>
            <a:ahLst/>
            <a:cxnLst/>
            <a:rect l="l" t="t" r="r" b="b"/>
            <a:pathLst>
              <a:path w="67368" h="72110">
                <a:moveTo>
                  <a:pt x="30544" y="3163"/>
                </a:moveTo>
                <a:lnTo>
                  <a:pt x="19515" y="10121"/>
                </a:lnTo>
                <a:lnTo>
                  <a:pt x="15264" y="14153"/>
                </a:lnTo>
                <a:lnTo>
                  <a:pt x="7945" y="24284"/>
                </a:lnTo>
                <a:lnTo>
                  <a:pt x="2649" y="36677"/>
                </a:lnTo>
                <a:lnTo>
                  <a:pt x="1812" y="39367"/>
                </a:lnTo>
                <a:lnTo>
                  <a:pt x="0" y="52801"/>
                </a:lnTo>
                <a:lnTo>
                  <a:pt x="3272" y="63042"/>
                </a:lnTo>
                <a:lnTo>
                  <a:pt x="7285" y="69151"/>
                </a:lnTo>
                <a:lnTo>
                  <a:pt x="15083" y="72110"/>
                </a:lnTo>
                <a:lnTo>
                  <a:pt x="32164" y="72110"/>
                </a:lnTo>
                <a:lnTo>
                  <a:pt x="36800" y="71259"/>
                </a:lnTo>
                <a:lnTo>
                  <a:pt x="41232" y="70205"/>
                </a:lnTo>
                <a:lnTo>
                  <a:pt x="45448" y="68948"/>
                </a:lnTo>
                <a:lnTo>
                  <a:pt x="48395" y="67894"/>
                </a:lnTo>
                <a:lnTo>
                  <a:pt x="51773" y="66624"/>
                </a:lnTo>
                <a:lnTo>
                  <a:pt x="57462" y="48907"/>
                </a:lnTo>
                <a:lnTo>
                  <a:pt x="55570" y="48907"/>
                </a:lnTo>
                <a:lnTo>
                  <a:pt x="53030" y="50393"/>
                </a:lnTo>
                <a:lnTo>
                  <a:pt x="49868" y="52285"/>
                </a:lnTo>
                <a:lnTo>
                  <a:pt x="46502" y="53759"/>
                </a:lnTo>
                <a:lnTo>
                  <a:pt x="42286" y="55448"/>
                </a:lnTo>
                <a:lnTo>
                  <a:pt x="37650" y="56502"/>
                </a:lnTo>
                <a:lnTo>
                  <a:pt x="33218" y="56921"/>
                </a:lnTo>
                <a:lnTo>
                  <a:pt x="28367" y="56502"/>
                </a:lnTo>
                <a:lnTo>
                  <a:pt x="24569" y="55448"/>
                </a:lnTo>
                <a:lnTo>
                  <a:pt x="21826" y="53340"/>
                </a:lnTo>
                <a:lnTo>
                  <a:pt x="19718" y="50393"/>
                </a:lnTo>
                <a:lnTo>
                  <a:pt x="19096" y="46177"/>
                </a:lnTo>
                <a:lnTo>
                  <a:pt x="19299" y="43434"/>
                </a:lnTo>
                <a:lnTo>
                  <a:pt x="20150" y="40271"/>
                </a:lnTo>
                <a:lnTo>
                  <a:pt x="24150" y="27406"/>
                </a:lnTo>
                <a:lnTo>
                  <a:pt x="25839" y="23190"/>
                </a:lnTo>
                <a:lnTo>
                  <a:pt x="28151" y="19812"/>
                </a:lnTo>
                <a:lnTo>
                  <a:pt x="30894" y="17500"/>
                </a:lnTo>
                <a:lnTo>
                  <a:pt x="30544" y="3163"/>
                </a:lnTo>
                <a:close/>
              </a:path>
              <a:path w="67368" h="72110">
                <a:moveTo>
                  <a:pt x="44178" y="13703"/>
                </a:moveTo>
                <a:lnTo>
                  <a:pt x="46502" y="14973"/>
                </a:lnTo>
                <a:lnTo>
                  <a:pt x="48395" y="19608"/>
                </a:lnTo>
                <a:lnTo>
                  <a:pt x="48191" y="22974"/>
                </a:lnTo>
                <a:lnTo>
                  <a:pt x="46921" y="27406"/>
                </a:lnTo>
                <a:lnTo>
                  <a:pt x="24150" y="27406"/>
                </a:lnTo>
                <a:lnTo>
                  <a:pt x="20150" y="40271"/>
                </a:lnTo>
                <a:lnTo>
                  <a:pt x="61260" y="40271"/>
                </a:lnTo>
                <a:lnTo>
                  <a:pt x="63787" y="32677"/>
                </a:lnTo>
                <a:lnTo>
                  <a:pt x="67165" y="22136"/>
                </a:lnTo>
                <a:lnTo>
                  <a:pt x="67368" y="14122"/>
                </a:lnTo>
                <a:lnTo>
                  <a:pt x="64638" y="8432"/>
                </a:lnTo>
                <a:lnTo>
                  <a:pt x="61679" y="2946"/>
                </a:lnTo>
                <a:lnTo>
                  <a:pt x="55773" y="0"/>
                </a:lnTo>
                <a:lnTo>
                  <a:pt x="46502" y="0"/>
                </a:lnTo>
                <a:lnTo>
                  <a:pt x="42941" y="142"/>
                </a:lnTo>
                <a:lnTo>
                  <a:pt x="30544" y="3163"/>
                </a:lnTo>
                <a:lnTo>
                  <a:pt x="30894" y="17500"/>
                </a:lnTo>
                <a:lnTo>
                  <a:pt x="33853" y="14973"/>
                </a:lnTo>
                <a:lnTo>
                  <a:pt x="37015" y="13703"/>
                </a:lnTo>
                <a:lnTo>
                  <a:pt x="44178" y="13703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3" name="object 1483"/>
          <p:cNvSpPr/>
          <p:nvPr/>
        </p:nvSpPr>
        <p:spPr>
          <a:xfrm>
            <a:off x="6103134" y="936652"/>
            <a:ext cx="69570" cy="71894"/>
          </a:xfrm>
          <a:custGeom>
            <a:avLst/>
            <a:gdLst/>
            <a:ahLst/>
            <a:cxnLst/>
            <a:rect l="l" t="t" r="r" b="b"/>
            <a:pathLst>
              <a:path w="69570" h="71894">
                <a:moveTo>
                  <a:pt x="22339" y="3365"/>
                </a:moveTo>
                <a:lnTo>
                  <a:pt x="16865" y="19812"/>
                </a:lnTo>
                <a:lnTo>
                  <a:pt x="18554" y="19812"/>
                </a:lnTo>
                <a:lnTo>
                  <a:pt x="21920" y="18554"/>
                </a:lnTo>
                <a:lnTo>
                  <a:pt x="25082" y="17284"/>
                </a:lnTo>
                <a:lnTo>
                  <a:pt x="28460" y="16446"/>
                </a:lnTo>
                <a:lnTo>
                  <a:pt x="31623" y="15392"/>
                </a:lnTo>
                <a:lnTo>
                  <a:pt x="34366" y="14960"/>
                </a:lnTo>
                <a:lnTo>
                  <a:pt x="41529" y="14960"/>
                </a:lnTo>
                <a:lnTo>
                  <a:pt x="44907" y="15811"/>
                </a:lnTo>
                <a:lnTo>
                  <a:pt x="48907" y="18554"/>
                </a:lnTo>
                <a:lnTo>
                  <a:pt x="49339" y="21285"/>
                </a:lnTo>
                <a:lnTo>
                  <a:pt x="48069" y="24879"/>
                </a:lnTo>
                <a:lnTo>
                  <a:pt x="48069" y="25298"/>
                </a:lnTo>
                <a:lnTo>
                  <a:pt x="42379" y="25717"/>
                </a:lnTo>
                <a:lnTo>
                  <a:pt x="37109" y="26352"/>
                </a:lnTo>
                <a:lnTo>
                  <a:pt x="32258" y="26987"/>
                </a:lnTo>
                <a:lnTo>
                  <a:pt x="27190" y="27825"/>
                </a:lnTo>
                <a:lnTo>
                  <a:pt x="22771" y="29095"/>
                </a:lnTo>
                <a:lnTo>
                  <a:pt x="21501" y="48907"/>
                </a:lnTo>
                <a:lnTo>
                  <a:pt x="22339" y="46596"/>
                </a:lnTo>
                <a:lnTo>
                  <a:pt x="25933" y="42379"/>
                </a:lnTo>
                <a:lnTo>
                  <a:pt x="29514" y="40690"/>
                </a:lnTo>
                <a:lnTo>
                  <a:pt x="33731" y="39420"/>
                </a:lnTo>
                <a:lnTo>
                  <a:pt x="37731" y="38785"/>
                </a:lnTo>
                <a:lnTo>
                  <a:pt x="40474" y="38582"/>
                </a:lnTo>
                <a:lnTo>
                  <a:pt x="43853" y="38163"/>
                </a:lnTo>
                <a:lnTo>
                  <a:pt x="39217" y="52285"/>
                </a:lnTo>
                <a:lnTo>
                  <a:pt x="35420" y="55029"/>
                </a:lnTo>
                <a:lnTo>
                  <a:pt x="31407" y="56718"/>
                </a:lnTo>
                <a:lnTo>
                  <a:pt x="27825" y="57137"/>
                </a:lnTo>
                <a:lnTo>
                  <a:pt x="24879" y="57137"/>
                </a:lnTo>
                <a:lnTo>
                  <a:pt x="21717" y="55448"/>
                </a:lnTo>
                <a:lnTo>
                  <a:pt x="20662" y="52070"/>
                </a:lnTo>
                <a:lnTo>
                  <a:pt x="18757" y="30988"/>
                </a:lnTo>
                <a:lnTo>
                  <a:pt x="14757" y="32677"/>
                </a:lnTo>
                <a:lnTo>
                  <a:pt x="11379" y="35204"/>
                </a:lnTo>
                <a:lnTo>
                  <a:pt x="8636" y="38366"/>
                </a:lnTo>
                <a:lnTo>
                  <a:pt x="5905" y="41529"/>
                </a:lnTo>
                <a:lnTo>
                  <a:pt x="3581" y="45542"/>
                </a:lnTo>
                <a:lnTo>
                  <a:pt x="2108" y="50596"/>
                </a:lnTo>
                <a:lnTo>
                  <a:pt x="0" y="56718"/>
                </a:lnTo>
                <a:lnTo>
                  <a:pt x="203" y="61772"/>
                </a:lnTo>
                <a:lnTo>
                  <a:pt x="2527" y="65989"/>
                </a:lnTo>
                <a:lnTo>
                  <a:pt x="4635" y="69989"/>
                </a:lnTo>
                <a:lnTo>
                  <a:pt x="8432" y="71894"/>
                </a:lnTo>
                <a:lnTo>
                  <a:pt x="16649" y="71894"/>
                </a:lnTo>
                <a:lnTo>
                  <a:pt x="18973" y="71678"/>
                </a:lnTo>
                <a:lnTo>
                  <a:pt x="22339" y="70840"/>
                </a:lnTo>
                <a:lnTo>
                  <a:pt x="26136" y="69151"/>
                </a:lnTo>
                <a:lnTo>
                  <a:pt x="29933" y="67259"/>
                </a:lnTo>
                <a:lnTo>
                  <a:pt x="32677" y="65151"/>
                </a:lnTo>
                <a:lnTo>
                  <a:pt x="35839" y="62826"/>
                </a:lnTo>
                <a:lnTo>
                  <a:pt x="33515" y="70205"/>
                </a:lnTo>
                <a:lnTo>
                  <a:pt x="52070" y="70205"/>
                </a:lnTo>
                <a:lnTo>
                  <a:pt x="67043" y="23825"/>
                </a:lnTo>
                <a:lnTo>
                  <a:pt x="69570" y="15811"/>
                </a:lnTo>
                <a:lnTo>
                  <a:pt x="69151" y="9690"/>
                </a:lnTo>
                <a:lnTo>
                  <a:pt x="65773" y="5905"/>
                </a:lnTo>
                <a:lnTo>
                  <a:pt x="62191" y="1892"/>
                </a:lnTo>
                <a:lnTo>
                  <a:pt x="55232" y="0"/>
                </a:lnTo>
                <a:lnTo>
                  <a:pt x="40690" y="0"/>
                </a:lnTo>
                <a:lnTo>
                  <a:pt x="36258" y="419"/>
                </a:lnTo>
                <a:lnTo>
                  <a:pt x="32042" y="1257"/>
                </a:lnTo>
                <a:lnTo>
                  <a:pt x="27622" y="2108"/>
                </a:lnTo>
                <a:lnTo>
                  <a:pt x="24244" y="2730"/>
                </a:lnTo>
                <a:lnTo>
                  <a:pt x="22339" y="3365"/>
                </a:lnTo>
                <a:close/>
              </a:path>
              <a:path w="69570" h="71894">
                <a:moveTo>
                  <a:pt x="22771" y="29095"/>
                </a:moveTo>
                <a:lnTo>
                  <a:pt x="18757" y="30988"/>
                </a:lnTo>
                <a:lnTo>
                  <a:pt x="20662" y="52070"/>
                </a:lnTo>
                <a:lnTo>
                  <a:pt x="21501" y="48907"/>
                </a:lnTo>
                <a:lnTo>
                  <a:pt x="22771" y="29095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4" name="object 1484"/>
          <p:cNvSpPr/>
          <p:nvPr/>
        </p:nvSpPr>
        <p:spPr>
          <a:xfrm>
            <a:off x="6172922" y="936650"/>
            <a:ext cx="65989" cy="71894"/>
          </a:xfrm>
          <a:custGeom>
            <a:avLst/>
            <a:gdLst/>
            <a:ahLst/>
            <a:cxnLst/>
            <a:rect l="l" t="t" r="r" b="b"/>
            <a:pathLst>
              <a:path w="65989" h="71894">
                <a:moveTo>
                  <a:pt x="203" y="52069"/>
                </a:moveTo>
                <a:lnTo>
                  <a:pt x="419" y="56718"/>
                </a:lnTo>
                <a:lnTo>
                  <a:pt x="1473" y="60299"/>
                </a:lnTo>
                <a:lnTo>
                  <a:pt x="3581" y="63245"/>
                </a:lnTo>
                <a:lnTo>
                  <a:pt x="5689" y="66205"/>
                </a:lnTo>
                <a:lnTo>
                  <a:pt x="8636" y="68516"/>
                </a:lnTo>
                <a:lnTo>
                  <a:pt x="12230" y="69786"/>
                </a:lnTo>
                <a:lnTo>
                  <a:pt x="15811" y="71259"/>
                </a:lnTo>
                <a:lnTo>
                  <a:pt x="20243" y="71894"/>
                </a:lnTo>
                <a:lnTo>
                  <a:pt x="29933" y="71894"/>
                </a:lnTo>
                <a:lnTo>
                  <a:pt x="33312" y="71259"/>
                </a:lnTo>
                <a:lnTo>
                  <a:pt x="37109" y="70205"/>
                </a:lnTo>
                <a:lnTo>
                  <a:pt x="40474" y="69151"/>
                </a:lnTo>
                <a:lnTo>
                  <a:pt x="43637" y="67894"/>
                </a:lnTo>
                <a:lnTo>
                  <a:pt x="46380" y="66624"/>
                </a:lnTo>
                <a:lnTo>
                  <a:pt x="52285" y="48488"/>
                </a:lnTo>
                <a:lnTo>
                  <a:pt x="48907" y="49123"/>
                </a:lnTo>
                <a:lnTo>
                  <a:pt x="45542" y="51866"/>
                </a:lnTo>
                <a:lnTo>
                  <a:pt x="42583" y="53555"/>
                </a:lnTo>
                <a:lnTo>
                  <a:pt x="39217" y="55232"/>
                </a:lnTo>
                <a:lnTo>
                  <a:pt x="35420" y="56286"/>
                </a:lnTo>
                <a:lnTo>
                  <a:pt x="30784" y="56718"/>
                </a:lnTo>
                <a:lnTo>
                  <a:pt x="26136" y="56718"/>
                </a:lnTo>
                <a:lnTo>
                  <a:pt x="22974" y="55029"/>
                </a:lnTo>
                <a:lnTo>
                  <a:pt x="21297" y="51650"/>
                </a:lnTo>
                <a:lnTo>
                  <a:pt x="19608" y="48285"/>
                </a:lnTo>
                <a:lnTo>
                  <a:pt x="19812" y="43218"/>
                </a:lnTo>
                <a:lnTo>
                  <a:pt x="21920" y="36258"/>
                </a:lnTo>
                <a:lnTo>
                  <a:pt x="24028" y="29933"/>
                </a:lnTo>
                <a:lnTo>
                  <a:pt x="26987" y="24879"/>
                </a:lnTo>
                <a:lnTo>
                  <a:pt x="30784" y="21081"/>
                </a:lnTo>
                <a:lnTo>
                  <a:pt x="34569" y="17284"/>
                </a:lnTo>
                <a:lnTo>
                  <a:pt x="39001" y="15392"/>
                </a:lnTo>
                <a:lnTo>
                  <a:pt x="45961" y="15392"/>
                </a:lnTo>
                <a:lnTo>
                  <a:pt x="49339" y="16230"/>
                </a:lnTo>
                <a:lnTo>
                  <a:pt x="52070" y="17500"/>
                </a:lnTo>
                <a:lnTo>
                  <a:pt x="55029" y="20027"/>
                </a:lnTo>
                <a:lnTo>
                  <a:pt x="57340" y="22974"/>
                </a:lnTo>
                <a:lnTo>
                  <a:pt x="60083" y="23825"/>
                </a:lnTo>
                <a:lnTo>
                  <a:pt x="65989" y="5473"/>
                </a:lnTo>
                <a:lnTo>
                  <a:pt x="63246" y="3581"/>
                </a:lnTo>
                <a:lnTo>
                  <a:pt x="60299" y="2311"/>
                </a:lnTo>
                <a:lnTo>
                  <a:pt x="57340" y="1473"/>
                </a:lnTo>
                <a:lnTo>
                  <a:pt x="54178" y="634"/>
                </a:lnTo>
                <a:lnTo>
                  <a:pt x="51015" y="0"/>
                </a:lnTo>
                <a:lnTo>
                  <a:pt x="43434" y="0"/>
                </a:lnTo>
                <a:lnTo>
                  <a:pt x="39001" y="838"/>
                </a:lnTo>
                <a:lnTo>
                  <a:pt x="34366" y="2108"/>
                </a:lnTo>
                <a:lnTo>
                  <a:pt x="29933" y="3581"/>
                </a:lnTo>
                <a:lnTo>
                  <a:pt x="25717" y="5689"/>
                </a:lnTo>
                <a:lnTo>
                  <a:pt x="21920" y="8432"/>
                </a:lnTo>
                <a:lnTo>
                  <a:pt x="17703" y="11379"/>
                </a:lnTo>
                <a:lnTo>
                  <a:pt x="14122" y="15176"/>
                </a:lnTo>
                <a:lnTo>
                  <a:pt x="10744" y="19608"/>
                </a:lnTo>
                <a:lnTo>
                  <a:pt x="7581" y="24244"/>
                </a:lnTo>
                <a:lnTo>
                  <a:pt x="4851" y="29730"/>
                </a:lnTo>
                <a:lnTo>
                  <a:pt x="2743" y="36258"/>
                </a:lnTo>
                <a:lnTo>
                  <a:pt x="838" y="42379"/>
                </a:lnTo>
                <a:lnTo>
                  <a:pt x="0" y="47650"/>
                </a:lnTo>
                <a:lnTo>
                  <a:pt x="203" y="52069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5" name="object 1485"/>
          <p:cNvSpPr/>
          <p:nvPr/>
        </p:nvSpPr>
        <p:spPr>
          <a:xfrm>
            <a:off x="6230821" y="987670"/>
            <a:ext cx="38661" cy="72449"/>
          </a:xfrm>
          <a:custGeom>
            <a:avLst/>
            <a:gdLst/>
            <a:ahLst/>
            <a:cxnLst/>
            <a:rect l="l" t="t" r="r" b="b"/>
            <a:pathLst>
              <a:path w="38661" h="72449">
                <a:moveTo>
                  <a:pt x="37315" y="18361"/>
                </a:moveTo>
                <a:lnTo>
                  <a:pt x="38661" y="0"/>
                </a:lnTo>
                <a:lnTo>
                  <a:pt x="35715" y="3162"/>
                </a:lnTo>
                <a:lnTo>
                  <a:pt x="32121" y="4851"/>
                </a:lnTo>
                <a:lnTo>
                  <a:pt x="28755" y="6121"/>
                </a:lnTo>
                <a:lnTo>
                  <a:pt x="25377" y="6121"/>
                </a:lnTo>
                <a:lnTo>
                  <a:pt x="24839" y="21217"/>
                </a:lnTo>
                <a:lnTo>
                  <a:pt x="37315" y="18361"/>
                </a:lnTo>
                <a:close/>
              </a:path>
              <a:path w="38661" h="72449">
                <a:moveTo>
                  <a:pt x="2054" y="-12431"/>
                </a:moveTo>
                <a:lnTo>
                  <a:pt x="0" y="1067"/>
                </a:lnTo>
                <a:lnTo>
                  <a:pt x="2403" y="11595"/>
                </a:lnTo>
                <a:lnTo>
                  <a:pt x="5768" y="17919"/>
                </a:lnTo>
                <a:lnTo>
                  <a:pt x="12309" y="21297"/>
                </a:lnTo>
                <a:lnTo>
                  <a:pt x="24839" y="21217"/>
                </a:lnTo>
                <a:lnTo>
                  <a:pt x="25377" y="6121"/>
                </a:lnTo>
                <a:lnTo>
                  <a:pt x="21376" y="4216"/>
                </a:lnTo>
                <a:lnTo>
                  <a:pt x="20106" y="1473"/>
                </a:lnTo>
                <a:lnTo>
                  <a:pt x="19471" y="-2108"/>
                </a:lnTo>
                <a:lnTo>
                  <a:pt x="19903" y="-7162"/>
                </a:lnTo>
                <a:lnTo>
                  <a:pt x="20526" y="-10541"/>
                </a:lnTo>
                <a:lnTo>
                  <a:pt x="22011" y="-14757"/>
                </a:lnTo>
                <a:lnTo>
                  <a:pt x="23269" y="-18973"/>
                </a:lnTo>
                <a:lnTo>
                  <a:pt x="24742" y="-22352"/>
                </a:lnTo>
                <a:lnTo>
                  <a:pt x="26228" y="-25082"/>
                </a:lnTo>
                <a:lnTo>
                  <a:pt x="27904" y="-28041"/>
                </a:lnTo>
                <a:lnTo>
                  <a:pt x="29390" y="-30149"/>
                </a:lnTo>
                <a:lnTo>
                  <a:pt x="32552" y="-33312"/>
                </a:lnTo>
                <a:lnTo>
                  <a:pt x="35715" y="-35001"/>
                </a:lnTo>
                <a:lnTo>
                  <a:pt x="38877" y="-35839"/>
                </a:lnTo>
                <a:lnTo>
                  <a:pt x="42458" y="-35839"/>
                </a:lnTo>
                <a:lnTo>
                  <a:pt x="46256" y="-34366"/>
                </a:lnTo>
                <a:lnTo>
                  <a:pt x="47729" y="-31419"/>
                </a:lnTo>
                <a:lnTo>
                  <a:pt x="48364" y="-27622"/>
                </a:lnTo>
                <a:lnTo>
                  <a:pt x="48148" y="-24879"/>
                </a:lnTo>
                <a:lnTo>
                  <a:pt x="47729" y="-22136"/>
                </a:lnTo>
                <a:lnTo>
                  <a:pt x="46891" y="-18757"/>
                </a:lnTo>
                <a:lnTo>
                  <a:pt x="45621" y="-14757"/>
                </a:lnTo>
                <a:lnTo>
                  <a:pt x="44351" y="-10541"/>
                </a:lnTo>
                <a:lnTo>
                  <a:pt x="42878" y="-7162"/>
                </a:lnTo>
                <a:lnTo>
                  <a:pt x="41620" y="-4635"/>
                </a:lnTo>
                <a:lnTo>
                  <a:pt x="38661" y="0"/>
                </a:lnTo>
                <a:lnTo>
                  <a:pt x="37315" y="18361"/>
                </a:lnTo>
                <a:lnTo>
                  <a:pt x="48364" y="11595"/>
                </a:lnTo>
                <a:lnTo>
                  <a:pt x="52382" y="7623"/>
                </a:lnTo>
                <a:lnTo>
                  <a:pt x="59652" y="-2532"/>
                </a:lnTo>
                <a:lnTo>
                  <a:pt x="65014" y="-14973"/>
                </a:lnTo>
                <a:lnTo>
                  <a:pt x="65779" y="-17495"/>
                </a:lnTo>
                <a:lnTo>
                  <a:pt x="67842" y="-30995"/>
                </a:lnTo>
                <a:lnTo>
                  <a:pt x="65445" y="-41529"/>
                </a:lnTo>
                <a:lnTo>
                  <a:pt x="62067" y="-47853"/>
                </a:lnTo>
                <a:lnTo>
                  <a:pt x="55324" y="-51231"/>
                </a:lnTo>
                <a:lnTo>
                  <a:pt x="42996" y="-51155"/>
                </a:lnTo>
                <a:lnTo>
                  <a:pt x="30521" y="-48382"/>
                </a:lnTo>
                <a:lnTo>
                  <a:pt x="19471" y="-41529"/>
                </a:lnTo>
                <a:lnTo>
                  <a:pt x="15459" y="-37658"/>
                </a:lnTo>
                <a:lnTo>
                  <a:pt x="8186" y="-27560"/>
                </a:lnTo>
                <a:lnTo>
                  <a:pt x="2822" y="-14973"/>
                </a:lnTo>
                <a:lnTo>
                  <a:pt x="2054" y="-12431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6" name="object 1486"/>
          <p:cNvSpPr/>
          <p:nvPr/>
        </p:nvSpPr>
        <p:spPr>
          <a:xfrm>
            <a:off x="6294789" y="936654"/>
            <a:ext cx="73787" cy="70205"/>
          </a:xfrm>
          <a:custGeom>
            <a:avLst/>
            <a:gdLst/>
            <a:ahLst/>
            <a:cxnLst/>
            <a:rect l="l" t="t" r="r" b="b"/>
            <a:pathLst>
              <a:path w="73787" h="70205">
                <a:moveTo>
                  <a:pt x="71894" y="6743"/>
                </a:moveTo>
                <a:lnTo>
                  <a:pt x="70002" y="2311"/>
                </a:lnTo>
                <a:lnTo>
                  <a:pt x="65989" y="0"/>
                </a:lnTo>
                <a:lnTo>
                  <a:pt x="56286" y="0"/>
                </a:lnTo>
                <a:lnTo>
                  <a:pt x="52920" y="838"/>
                </a:lnTo>
                <a:lnTo>
                  <a:pt x="49542" y="2527"/>
                </a:lnTo>
                <a:lnTo>
                  <a:pt x="45961" y="4216"/>
                </a:lnTo>
                <a:lnTo>
                  <a:pt x="42379" y="6527"/>
                </a:lnTo>
                <a:lnTo>
                  <a:pt x="38163" y="9486"/>
                </a:lnTo>
                <a:lnTo>
                  <a:pt x="40690" y="1892"/>
                </a:lnTo>
                <a:lnTo>
                  <a:pt x="21920" y="1892"/>
                </a:lnTo>
                <a:lnTo>
                  <a:pt x="0" y="70205"/>
                </a:lnTo>
                <a:lnTo>
                  <a:pt x="18757" y="70205"/>
                </a:lnTo>
                <a:lnTo>
                  <a:pt x="34366" y="21920"/>
                </a:lnTo>
                <a:lnTo>
                  <a:pt x="36474" y="20447"/>
                </a:lnTo>
                <a:lnTo>
                  <a:pt x="40271" y="18757"/>
                </a:lnTo>
                <a:lnTo>
                  <a:pt x="43853" y="17703"/>
                </a:lnTo>
                <a:lnTo>
                  <a:pt x="47434" y="17703"/>
                </a:lnTo>
                <a:lnTo>
                  <a:pt x="50812" y="19392"/>
                </a:lnTo>
                <a:lnTo>
                  <a:pt x="51650" y="22136"/>
                </a:lnTo>
                <a:lnTo>
                  <a:pt x="51447" y="25298"/>
                </a:lnTo>
                <a:lnTo>
                  <a:pt x="50812" y="28041"/>
                </a:lnTo>
                <a:lnTo>
                  <a:pt x="50177" y="30772"/>
                </a:lnTo>
                <a:lnTo>
                  <a:pt x="49339" y="33515"/>
                </a:lnTo>
                <a:lnTo>
                  <a:pt x="48488" y="36258"/>
                </a:lnTo>
                <a:lnTo>
                  <a:pt x="37528" y="70205"/>
                </a:lnTo>
                <a:lnTo>
                  <a:pt x="56502" y="70205"/>
                </a:lnTo>
                <a:lnTo>
                  <a:pt x="70624" y="25717"/>
                </a:lnTo>
                <a:lnTo>
                  <a:pt x="73367" y="17500"/>
                </a:lnTo>
                <a:lnTo>
                  <a:pt x="73787" y="11176"/>
                </a:lnTo>
                <a:lnTo>
                  <a:pt x="71894" y="6743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7" name="object 1487"/>
          <p:cNvSpPr/>
          <p:nvPr/>
        </p:nvSpPr>
        <p:spPr>
          <a:xfrm>
            <a:off x="6364991" y="912397"/>
            <a:ext cx="48920" cy="94462"/>
          </a:xfrm>
          <a:custGeom>
            <a:avLst/>
            <a:gdLst/>
            <a:ahLst/>
            <a:cxnLst/>
            <a:rect l="l" t="t" r="r" b="b"/>
            <a:pathLst>
              <a:path w="48920" h="94462">
                <a:moveTo>
                  <a:pt x="18770" y="94462"/>
                </a:moveTo>
                <a:lnTo>
                  <a:pt x="48920" y="0"/>
                </a:lnTo>
                <a:lnTo>
                  <a:pt x="30365" y="0"/>
                </a:lnTo>
                <a:lnTo>
                  <a:pt x="0" y="94462"/>
                </a:lnTo>
                <a:lnTo>
                  <a:pt x="18770" y="94462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8" name="object 1488"/>
          <p:cNvSpPr/>
          <p:nvPr/>
        </p:nvSpPr>
        <p:spPr>
          <a:xfrm>
            <a:off x="6397884" y="965748"/>
            <a:ext cx="22567" cy="52069"/>
          </a:xfrm>
          <a:custGeom>
            <a:avLst/>
            <a:gdLst/>
            <a:ahLst/>
            <a:cxnLst/>
            <a:rect l="l" t="t" r="r" b="b"/>
            <a:pathLst>
              <a:path w="22567" h="52069">
                <a:moveTo>
                  <a:pt x="22567" y="0"/>
                </a:moveTo>
                <a:lnTo>
                  <a:pt x="18554" y="1892"/>
                </a:lnTo>
                <a:lnTo>
                  <a:pt x="20459" y="22974"/>
                </a:lnTo>
                <a:lnTo>
                  <a:pt x="21513" y="19811"/>
                </a:lnTo>
                <a:lnTo>
                  <a:pt x="22567" y="0"/>
                </a:lnTo>
                <a:close/>
              </a:path>
              <a:path w="22567" h="52069">
                <a:moveTo>
                  <a:pt x="22148" y="-25730"/>
                </a:moveTo>
                <a:lnTo>
                  <a:pt x="16878" y="-9283"/>
                </a:lnTo>
                <a:lnTo>
                  <a:pt x="18351" y="-9283"/>
                </a:lnTo>
                <a:lnTo>
                  <a:pt x="21716" y="-10541"/>
                </a:lnTo>
                <a:lnTo>
                  <a:pt x="24879" y="-11811"/>
                </a:lnTo>
                <a:lnTo>
                  <a:pt x="28257" y="-12649"/>
                </a:lnTo>
                <a:lnTo>
                  <a:pt x="31419" y="-13703"/>
                </a:lnTo>
                <a:lnTo>
                  <a:pt x="34162" y="-14135"/>
                </a:lnTo>
                <a:lnTo>
                  <a:pt x="41325" y="-14135"/>
                </a:lnTo>
                <a:lnTo>
                  <a:pt x="44703" y="-13284"/>
                </a:lnTo>
                <a:lnTo>
                  <a:pt x="48717" y="-10541"/>
                </a:lnTo>
                <a:lnTo>
                  <a:pt x="49136" y="-7810"/>
                </a:lnTo>
                <a:lnTo>
                  <a:pt x="47866" y="-4216"/>
                </a:lnTo>
                <a:lnTo>
                  <a:pt x="47866" y="-3797"/>
                </a:lnTo>
                <a:lnTo>
                  <a:pt x="42176" y="-3378"/>
                </a:lnTo>
                <a:lnTo>
                  <a:pt x="36906" y="-2743"/>
                </a:lnTo>
                <a:lnTo>
                  <a:pt x="32054" y="-2108"/>
                </a:lnTo>
                <a:lnTo>
                  <a:pt x="27000" y="-1270"/>
                </a:lnTo>
                <a:lnTo>
                  <a:pt x="22567" y="0"/>
                </a:lnTo>
                <a:lnTo>
                  <a:pt x="21513" y="19811"/>
                </a:lnTo>
                <a:lnTo>
                  <a:pt x="22148" y="17500"/>
                </a:lnTo>
                <a:lnTo>
                  <a:pt x="25730" y="13284"/>
                </a:lnTo>
                <a:lnTo>
                  <a:pt x="29311" y="11595"/>
                </a:lnTo>
                <a:lnTo>
                  <a:pt x="33527" y="10325"/>
                </a:lnTo>
                <a:lnTo>
                  <a:pt x="37528" y="9690"/>
                </a:lnTo>
                <a:lnTo>
                  <a:pt x="40271" y="9486"/>
                </a:lnTo>
                <a:lnTo>
                  <a:pt x="43649" y="9067"/>
                </a:lnTo>
                <a:lnTo>
                  <a:pt x="39014" y="23190"/>
                </a:lnTo>
                <a:lnTo>
                  <a:pt x="35217" y="25933"/>
                </a:lnTo>
                <a:lnTo>
                  <a:pt x="31203" y="27622"/>
                </a:lnTo>
                <a:lnTo>
                  <a:pt x="27838" y="28041"/>
                </a:lnTo>
                <a:lnTo>
                  <a:pt x="24676" y="28041"/>
                </a:lnTo>
                <a:lnTo>
                  <a:pt x="21513" y="26352"/>
                </a:lnTo>
                <a:lnTo>
                  <a:pt x="20459" y="22974"/>
                </a:lnTo>
                <a:lnTo>
                  <a:pt x="18554" y="1892"/>
                </a:lnTo>
                <a:lnTo>
                  <a:pt x="14757" y="3581"/>
                </a:lnTo>
                <a:lnTo>
                  <a:pt x="11391" y="6108"/>
                </a:lnTo>
                <a:lnTo>
                  <a:pt x="8445" y="9270"/>
                </a:lnTo>
                <a:lnTo>
                  <a:pt x="5702" y="12433"/>
                </a:lnTo>
                <a:lnTo>
                  <a:pt x="3594" y="16446"/>
                </a:lnTo>
                <a:lnTo>
                  <a:pt x="1904" y="21501"/>
                </a:lnTo>
                <a:lnTo>
                  <a:pt x="0" y="27622"/>
                </a:lnTo>
                <a:lnTo>
                  <a:pt x="0" y="32677"/>
                </a:lnTo>
                <a:lnTo>
                  <a:pt x="2324" y="36893"/>
                </a:lnTo>
                <a:lnTo>
                  <a:pt x="4432" y="40893"/>
                </a:lnTo>
                <a:lnTo>
                  <a:pt x="8229" y="42798"/>
                </a:lnTo>
                <a:lnTo>
                  <a:pt x="16446" y="42798"/>
                </a:lnTo>
                <a:lnTo>
                  <a:pt x="18770" y="42583"/>
                </a:lnTo>
                <a:lnTo>
                  <a:pt x="22148" y="41744"/>
                </a:lnTo>
                <a:lnTo>
                  <a:pt x="26149" y="40055"/>
                </a:lnTo>
                <a:lnTo>
                  <a:pt x="29730" y="38163"/>
                </a:lnTo>
                <a:lnTo>
                  <a:pt x="32473" y="36055"/>
                </a:lnTo>
                <a:lnTo>
                  <a:pt x="35636" y="33731"/>
                </a:lnTo>
                <a:lnTo>
                  <a:pt x="33312" y="41109"/>
                </a:lnTo>
                <a:lnTo>
                  <a:pt x="51879" y="41109"/>
                </a:lnTo>
                <a:lnTo>
                  <a:pt x="66840" y="-5270"/>
                </a:lnTo>
                <a:lnTo>
                  <a:pt x="69367" y="-13284"/>
                </a:lnTo>
                <a:lnTo>
                  <a:pt x="68948" y="-19405"/>
                </a:lnTo>
                <a:lnTo>
                  <a:pt x="65582" y="-23190"/>
                </a:lnTo>
                <a:lnTo>
                  <a:pt x="61988" y="-27203"/>
                </a:lnTo>
                <a:lnTo>
                  <a:pt x="55029" y="-29095"/>
                </a:lnTo>
                <a:lnTo>
                  <a:pt x="40487" y="-29095"/>
                </a:lnTo>
                <a:lnTo>
                  <a:pt x="36271" y="-28676"/>
                </a:lnTo>
                <a:lnTo>
                  <a:pt x="31838" y="-27838"/>
                </a:lnTo>
                <a:lnTo>
                  <a:pt x="27419" y="-26987"/>
                </a:lnTo>
                <a:lnTo>
                  <a:pt x="24041" y="-26365"/>
                </a:lnTo>
                <a:lnTo>
                  <a:pt x="22148" y="-2573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9" name="object 1489"/>
          <p:cNvSpPr/>
          <p:nvPr/>
        </p:nvSpPr>
        <p:spPr>
          <a:xfrm>
            <a:off x="6463670" y="936654"/>
            <a:ext cx="107746" cy="70205"/>
          </a:xfrm>
          <a:custGeom>
            <a:avLst/>
            <a:gdLst/>
            <a:ahLst/>
            <a:cxnLst/>
            <a:rect l="l" t="t" r="r" b="b"/>
            <a:pathLst>
              <a:path w="107746" h="70205">
                <a:moveTo>
                  <a:pt x="71272" y="8001"/>
                </a:moveTo>
                <a:lnTo>
                  <a:pt x="70218" y="5054"/>
                </a:lnTo>
                <a:lnTo>
                  <a:pt x="65785" y="1054"/>
                </a:lnTo>
                <a:lnTo>
                  <a:pt x="62839" y="0"/>
                </a:lnTo>
                <a:lnTo>
                  <a:pt x="55879" y="0"/>
                </a:lnTo>
                <a:lnTo>
                  <a:pt x="52501" y="838"/>
                </a:lnTo>
                <a:lnTo>
                  <a:pt x="49339" y="2527"/>
                </a:lnTo>
                <a:lnTo>
                  <a:pt x="45961" y="4216"/>
                </a:lnTo>
                <a:lnTo>
                  <a:pt x="42379" y="6527"/>
                </a:lnTo>
                <a:lnTo>
                  <a:pt x="38366" y="9486"/>
                </a:lnTo>
                <a:lnTo>
                  <a:pt x="40690" y="1892"/>
                </a:lnTo>
                <a:lnTo>
                  <a:pt x="21932" y="1892"/>
                </a:lnTo>
                <a:lnTo>
                  <a:pt x="0" y="70205"/>
                </a:lnTo>
                <a:lnTo>
                  <a:pt x="18757" y="70205"/>
                </a:lnTo>
                <a:lnTo>
                  <a:pt x="34366" y="21920"/>
                </a:lnTo>
                <a:lnTo>
                  <a:pt x="37960" y="19812"/>
                </a:lnTo>
                <a:lnTo>
                  <a:pt x="41325" y="18122"/>
                </a:lnTo>
                <a:lnTo>
                  <a:pt x="44488" y="17703"/>
                </a:lnTo>
                <a:lnTo>
                  <a:pt x="48920" y="18757"/>
                </a:lnTo>
                <a:lnTo>
                  <a:pt x="50393" y="21920"/>
                </a:lnTo>
                <a:lnTo>
                  <a:pt x="50177" y="25298"/>
                </a:lnTo>
                <a:lnTo>
                  <a:pt x="48920" y="29933"/>
                </a:lnTo>
                <a:lnTo>
                  <a:pt x="48069" y="32880"/>
                </a:lnTo>
                <a:lnTo>
                  <a:pt x="47015" y="36055"/>
                </a:lnTo>
                <a:lnTo>
                  <a:pt x="36055" y="70205"/>
                </a:lnTo>
                <a:lnTo>
                  <a:pt x="54825" y="70205"/>
                </a:lnTo>
                <a:lnTo>
                  <a:pt x="70421" y="21920"/>
                </a:lnTo>
                <a:lnTo>
                  <a:pt x="74434" y="19608"/>
                </a:lnTo>
                <a:lnTo>
                  <a:pt x="77596" y="18122"/>
                </a:lnTo>
                <a:lnTo>
                  <a:pt x="80543" y="17703"/>
                </a:lnTo>
                <a:lnTo>
                  <a:pt x="84975" y="18757"/>
                </a:lnTo>
                <a:lnTo>
                  <a:pt x="86448" y="21920"/>
                </a:lnTo>
                <a:lnTo>
                  <a:pt x="86232" y="25298"/>
                </a:lnTo>
                <a:lnTo>
                  <a:pt x="84975" y="29933"/>
                </a:lnTo>
                <a:lnTo>
                  <a:pt x="84124" y="32677"/>
                </a:lnTo>
                <a:lnTo>
                  <a:pt x="83070" y="36055"/>
                </a:lnTo>
                <a:lnTo>
                  <a:pt x="72110" y="70205"/>
                </a:lnTo>
                <a:lnTo>
                  <a:pt x="90868" y="70205"/>
                </a:lnTo>
                <a:lnTo>
                  <a:pt x="105206" y="25717"/>
                </a:lnTo>
                <a:lnTo>
                  <a:pt x="106692" y="20866"/>
                </a:lnTo>
                <a:lnTo>
                  <a:pt x="107530" y="17068"/>
                </a:lnTo>
                <a:lnTo>
                  <a:pt x="107746" y="13906"/>
                </a:lnTo>
                <a:lnTo>
                  <a:pt x="107746" y="10960"/>
                </a:lnTo>
                <a:lnTo>
                  <a:pt x="107314" y="8432"/>
                </a:lnTo>
                <a:lnTo>
                  <a:pt x="105625" y="4216"/>
                </a:lnTo>
                <a:lnTo>
                  <a:pt x="102260" y="1676"/>
                </a:lnTo>
                <a:lnTo>
                  <a:pt x="98043" y="0"/>
                </a:lnTo>
                <a:lnTo>
                  <a:pt x="91935" y="0"/>
                </a:lnTo>
                <a:lnTo>
                  <a:pt x="88341" y="1054"/>
                </a:lnTo>
                <a:lnTo>
                  <a:pt x="84543" y="3162"/>
                </a:lnTo>
                <a:lnTo>
                  <a:pt x="80746" y="5270"/>
                </a:lnTo>
                <a:lnTo>
                  <a:pt x="76326" y="8216"/>
                </a:lnTo>
                <a:lnTo>
                  <a:pt x="71475" y="12014"/>
                </a:lnTo>
                <a:lnTo>
                  <a:pt x="71272" y="8001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0" name="object 1490"/>
          <p:cNvSpPr/>
          <p:nvPr/>
        </p:nvSpPr>
        <p:spPr>
          <a:xfrm>
            <a:off x="6560455" y="936644"/>
            <a:ext cx="81604" cy="95097"/>
          </a:xfrm>
          <a:custGeom>
            <a:avLst/>
            <a:gdLst/>
            <a:ahLst/>
            <a:cxnLst/>
            <a:rect l="l" t="t" r="r" b="b"/>
            <a:pathLst>
              <a:path w="81604" h="95097">
                <a:moveTo>
                  <a:pt x="27825" y="66624"/>
                </a:moveTo>
                <a:lnTo>
                  <a:pt x="29933" y="68313"/>
                </a:lnTo>
                <a:lnTo>
                  <a:pt x="33934" y="70218"/>
                </a:lnTo>
                <a:lnTo>
                  <a:pt x="38366" y="71475"/>
                </a:lnTo>
                <a:lnTo>
                  <a:pt x="41313" y="71475"/>
                </a:lnTo>
                <a:lnTo>
                  <a:pt x="43637" y="55880"/>
                </a:lnTo>
                <a:lnTo>
                  <a:pt x="39001" y="55880"/>
                </a:lnTo>
                <a:lnTo>
                  <a:pt x="34785" y="55664"/>
                </a:lnTo>
                <a:lnTo>
                  <a:pt x="31826" y="54610"/>
                </a:lnTo>
                <a:lnTo>
                  <a:pt x="42799" y="20243"/>
                </a:lnTo>
                <a:lnTo>
                  <a:pt x="46799" y="18135"/>
                </a:lnTo>
                <a:lnTo>
                  <a:pt x="50596" y="16865"/>
                </a:lnTo>
                <a:lnTo>
                  <a:pt x="53962" y="16662"/>
                </a:lnTo>
                <a:lnTo>
                  <a:pt x="57759" y="16662"/>
                </a:lnTo>
                <a:lnTo>
                  <a:pt x="60083" y="18135"/>
                </a:lnTo>
                <a:lnTo>
                  <a:pt x="60921" y="21082"/>
                </a:lnTo>
                <a:lnTo>
                  <a:pt x="61772" y="24041"/>
                </a:lnTo>
                <a:lnTo>
                  <a:pt x="63881" y="0"/>
                </a:lnTo>
                <a:lnTo>
                  <a:pt x="60299" y="850"/>
                </a:lnTo>
                <a:lnTo>
                  <a:pt x="56921" y="2540"/>
                </a:lnTo>
                <a:lnTo>
                  <a:pt x="53543" y="4216"/>
                </a:lnTo>
                <a:lnTo>
                  <a:pt x="49961" y="6324"/>
                </a:lnTo>
                <a:lnTo>
                  <a:pt x="46380" y="9067"/>
                </a:lnTo>
                <a:lnTo>
                  <a:pt x="48704" y="1905"/>
                </a:lnTo>
                <a:lnTo>
                  <a:pt x="29933" y="1905"/>
                </a:lnTo>
                <a:lnTo>
                  <a:pt x="2" y="95091"/>
                </a:lnTo>
                <a:lnTo>
                  <a:pt x="18759" y="95091"/>
                </a:lnTo>
                <a:lnTo>
                  <a:pt x="27825" y="66624"/>
                </a:lnTo>
                <a:close/>
              </a:path>
              <a:path w="81604" h="95097">
                <a:moveTo>
                  <a:pt x="55448" y="68110"/>
                </a:moveTo>
                <a:lnTo>
                  <a:pt x="62611" y="61569"/>
                </a:lnTo>
                <a:lnTo>
                  <a:pt x="66080" y="57869"/>
                </a:lnTo>
                <a:lnTo>
                  <a:pt x="73117" y="47557"/>
                </a:lnTo>
                <a:lnTo>
                  <a:pt x="78422" y="35217"/>
                </a:lnTo>
                <a:lnTo>
                  <a:pt x="81604" y="20109"/>
                </a:lnTo>
                <a:lnTo>
                  <a:pt x="80746" y="9486"/>
                </a:lnTo>
                <a:lnTo>
                  <a:pt x="79057" y="3162"/>
                </a:lnTo>
                <a:lnTo>
                  <a:pt x="74625" y="0"/>
                </a:lnTo>
                <a:lnTo>
                  <a:pt x="63881" y="0"/>
                </a:lnTo>
                <a:lnTo>
                  <a:pt x="61772" y="24041"/>
                </a:lnTo>
                <a:lnTo>
                  <a:pt x="61137" y="28892"/>
                </a:lnTo>
                <a:lnTo>
                  <a:pt x="59029" y="35636"/>
                </a:lnTo>
                <a:lnTo>
                  <a:pt x="56921" y="42379"/>
                </a:lnTo>
                <a:lnTo>
                  <a:pt x="53962" y="47447"/>
                </a:lnTo>
                <a:lnTo>
                  <a:pt x="50800" y="50812"/>
                </a:lnTo>
                <a:lnTo>
                  <a:pt x="47434" y="54190"/>
                </a:lnTo>
                <a:lnTo>
                  <a:pt x="43637" y="55880"/>
                </a:lnTo>
                <a:lnTo>
                  <a:pt x="41313" y="71475"/>
                </a:lnTo>
                <a:lnTo>
                  <a:pt x="48488" y="71475"/>
                </a:lnTo>
                <a:lnTo>
                  <a:pt x="55448" y="6811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1" name="object 1491"/>
          <p:cNvSpPr/>
          <p:nvPr/>
        </p:nvSpPr>
        <p:spPr>
          <a:xfrm>
            <a:off x="6634662" y="936646"/>
            <a:ext cx="68732" cy="72110"/>
          </a:xfrm>
          <a:custGeom>
            <a:avLst/>
            <a:gdLst/>
            <a:ahLst/>
            <a:cxnLst/>
            <a:rect l="l" t="t" r="r" b="b"/>
            <a:pathLst>
              <a:path w="68732" h="72110">
                <a:moveTo>
                  <a:pt x="13919" y="35420"/>
                </a:moveTo>
                <a:lnTo>
                  <a:pt x="15176" y="38798"/>
                </a:lnTo>
                <a:lnTo>
                  <a:pt x="17919" y="41122"/>
                </a:lnTo>
                <a:lnTo>
                  <a:pt x="22136" y="42798"/>
                </a:lnTo>
                <a:lnTo>
                  <a:pt x="23621" y="43433"/>
                </a:lnTo>
                <a:lnTo>
                  <a:pt x="27406" y="44488"/>
                </a:lnTo>
                <a:lnTo>
                  <a:pt x="31203" y="45338"/>
                </a:lnTo>
                <a:lnTo>
                  <a:pt x="34785" y="46393"/>
                </a:lnTo>
                <a:lnTo>
                  <a:pt x="37744" y="48920"/>
                </a:lnTo>
                <a:lnTo>
                  <a:pt x="37325" y="51663"/>
                </a:lnTo>
                <a:lnTo>
                  <a:pt x="35217" y="55244"/>
                </a:lnTo>
                <a:lnTo>
                  <a:pt x="30581" y="56934"/>
                </a:lnTo>
                <a:lnTo>
                  <a:pt x="28041" y="57556"/>
                </a:lnTo>
                <a:lnTo>
                  <a:pt x="22771" y="57556"/>
                </a:lnTo>
                <a:lnTo>
                  <a:pt x="18554" y="56502"/>
                </a:lnTo>
                <a:lnTo>
                  <a:pt x="14973" y="55029"/>
                </a:lnTo>
                <a:lnTo>
                  <a:pt x="11810" y="53136"/>
                </a:lnTo>
                <a:lnTo>
                  <a:pt x="8851" y="50177"/>
                </a:lnTo>
                <a:lnTo>
                  <a:pt x="5905" y="48501"/>
                </a:lnTo>
                <a:lnTo>
                  <a:pt x="0" y="66624"/>
                </a:lnTo>
                <a:lnTo>
                  <a:pt x="2108" y="68110"/>
                </a:lnTo>
                <a:lnTo>
                  <a:pt x="5054" y="69367"/>
                </a:lnTo>
                <a:lnTo>
                  <a:pt x="8648" y="70421"/>
                </a:lnTo>
                <a:lnTo>
                  <a:pt x="12230" y="71475"/>
                </a:lnTo>
                <a:lnTo>
                  <a:pt x="16230" y="72110"/>
                </a:lnTo>
                <a:lnTo>
                  <a:pt x="25514" y="72110"/>
                </a:lnTo>
                <a:lnTo>
                  <a:pt x="29933" y="71475"/>
                </a:lnTo>
                <a:lnTo>
                  <a:pt x="33731" y="70218"/>
                </a:lnTo>
                <a:lnTo>
                  <a:pt x="37528" y="69164"/>
                </a:lnTo>
                <a:lnTo>
                  <a:pt x="41109" y="67475"/>
                </a:lnTo>
                <a:lnTo>
                  <a:pt x="44488" y="65366"/>
                </a:lnTo>
                <a:lnTo>
                  <a:pt x="47447" y="63258"/>
                </a:lnTo>
                <a:lnTo>
                  <a:pt x="50177" y="60934"/>
                </a:lnTo>
                <a:lnTo>
                  <a:pt x="52285" y="57988"/>
                </a:lnTo>
                <a:lnTo>
                  <a:pt x="54609" y="55029"/>
                </a:lnTo>
                <a:lnTo>
                  <a:pt x="56299" y="52082"/>
                </a:lnTo>
                <a:lnTo>
                  <a:pt x="57353" y="48920"/>
                </a:lnTo>
                <a:lnTo>
                  <a:pt x="58826" y="43853"/>
                </a:lnTo>
                <a:lnTo>
                  <a:pt x="59029" y="39636"/>
                </a:lnTo>
                <a:lnTo>
                  <a:pt x="57772" y="36690"/>
                </a:lnTo>
                <a:lnTo>
                  <a:pt x="56718" y="33527"/>
                </a:lnTo>
                <a:lnTo>
                  <a:pt x="54190" y="31203"/>
                </a:lnTo>
                <a:lnTo>
                  <a:pt x="50177" y="29730"/>
                </a:lnTo>
                <a:lnTo>
                  <a:pt x="46812" y="28460"/>
                </a:lnTo>
                <a:lnTo>
                  <a:pt x="42798" y="27622"/>
                </a:lnTo>
                <a:lnTo>
                  <a:pt x="39636" y="26784"/>
                </a:lnTo>
                <a:lnTo>
                  <a:pt x="36893" y="25933"/>
                </a:lnTo>
                <a:lnTo>
                  <a:pt x="35001" y="24879"/>
                </a:lnTo>
                <a:lnTo>
                  <a:pt x="33731" y="21932"/>
                </a:lnTo>
                <a:lnTo>
                  <a:pt x="34785" y="18770"/>
                </a:lnTo>
                <a:lnTo>
                  <a:pt x="38379" y="16243"/>
                </a:lnTo>
                <a:lnTo>
                  <a:pt x="43014" y="14757"/>
                </a:lnTo>
                <a:lnTo>
                  <a:pt x="45758" y="14757"/>
                </a:lnTo>
                <a:lnTo>
                  <a:pt x="49758" y="14973"/>
                </a:lnTo>
                <a:lnTo>
                  <a:pt x="53339" y="16027"/>
                </a:lnTo>
                <a:lnTo>
                  <a:pt x="57137" y="18135"/>
                </a:lnTo>
                <a:lnTo>
                  <a:pt x="60515" y="20878"/>
                </a:lnTo>
                <a:lnTo>
                  <a:pt x="63258" y="22136"/>
                </a:lnTo>
                <a:lnTo>
                  <a:pt x="68732" y="4851"/>
                </a:lnTo>
                <a:lnTo>
                  <a:pt x="66840" y="3581"/>
                </a:lnTo>
                <a:lnTo>
                  <a:pt x="64096" y="2527"/>
                </a:lnTo>
                <a:lnTo>
                  <a:pt x="60934" y="1473"/>
                </a:lnTo>
                <a:lnTo>
                  <a:pt x="57772" y="634"/>
                </a:lnTo>
                <a:lnTo>
                  <a:pt x="53974" y="0"/>
                </a:lnTo>
                <a:lnTo>
                  <a:pt x="45338" y="0"/>
                </a:lnTo>
                <a:lnTo>
                  <a:pt x="41109" y="634"/>
                </a:lnTo>
                <a:lnTo>
                  <a:pt x="37325" y="1904"/>
                </a:lnTo>
                <a:lnTo>
                  <a:pt x="33312" y="3162"/>
                </a:lnTo>
                <a:lnTo>
                  <a:pt x="29933" y="4851"/>
                </a:lnTo>
                <a:lnTo>
                  <a:pt x="26771" y="6743"/>
                </a:lnTo>
                <a:lnTo>
                  <a:pt x="23825" y="8851"/>
                </a:lnTo>
                <a:lnTo>
                  <a:pt x="21081" y="11391"/>
                </a:lnTo>
                <a:lnTo>
                  <a:pt x="18973" y="13919"/>
                </a:lnTo>
                <a:lnTo>
                  <a:pt x="16865" y="16662"/>
                </a:lnTo>
                <a:lnTo>
                  <a:pt x="15392" y="19608"/>
                </a:lnTo>
                <a:lnTo>
                  <a:pt x="14338" y="22567"/>
                </a:lnTo>
                <a:lnTo>
                  <a:pt x="12649" y="27838"/>
                </a:lnTo>
                <a:lnTo>
                  <a:pt x="12649" y="32257"/>
                </a:lnTo>
                <a:lnTo>
                  <a:pt x="13919" y="35420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2" name="object 1492"/>
          <p:cNvSpPr/>
          <p:nvPr/>
        </p:nvSpPr>
        <p:spPr>
          <a:xfrm>
            <a:off x="6694544" y="983034"/>
            <a:ext cx="26771" cy="23825"/>
          </a:xfrm>
          <a:custGeom>
            <a:avLst/>
            <a:gdLst/>
            <a:ahLst/>
            <a:cxnLst/>
            <a:rect l="l" t="t" r="r" b="b"/>
            <a:pathLst>
              <a:path w="26771" h="23825">
                <a:moveTo>
                  <a:pt x="18973" y="23825"/>
                </a:moveTo>
                <a:lnTo>
                  <a:pt x="26771" y="0"/>
                </a:lnTo>
                <a:lnTo>
                  <a:pt x="7797" y="0"/>
                </a:lnTo>
                <a:lnTo>
                  <a:pt x="0" y="23825"/>
                </a:lnTo>
                <a:lnTo>
                  <a:pt x="18973" y="23825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3" name="object 1493"/>
          <p:cNvSpPr/>
          <p:nvPr/>
        </p:nvSpPr>
        <p:spPr>
          <a:xfrm>
            <a:off x="6732076" y="936650"/>
            <a:ext cx="66205" cy="71894"/>
          </a:xfrm>
          <a:custGeom>
            <a:avLst/>
            <a:gdLst/>
            <a:ahLst/>
            <a:cxnLst/>
            <a:rect l="l" t="t" r="r" b="b"/>
            <a:pathLst>
              <a:path w="66205" h="71894">
                <a:moveTo>
                  <a:pt x="203" y="52069"/>
                </a:moveTo>
                <a:lnTo>
                  <a:pt x="634" y="56718"/>
                </a:lnTo>
                <a:lnTo>
                  <a:pt x="1689" y="60299"/>
                </a:lnTo>
                <a:lnTo>
                  <a:pt x="3784" y="63245"/>
                </a:lnTo>
                <a:lnTo>
                  <a:pt x="5905" y="66205"/>
                </a:lnTo>
                <a:lnTo>
                  <a:pt x="8635" y="68516"/>
                </a:lnTo>
                <a:lnTo>
                  <a:pt x="12433" y="69786"/>
                </a:lnTo>
                <a:lnTo>
                  <a:pt x="16014" y="71259"/>
                </a:lnTo>
                <a:lnTo>
                  <a:pt x="20446" y="71894"/>
                </a:lnTo>
                <a:lnTo>
                  <a:pt x="30149" y="71894"/>
                </a:lnTo>
                <a:lnTo>
                  <a:pt x="33515" y="71259"/>
                </a:lnTo>
                <a:lnTo>
                  <a:pt x="37312" y="70205"/>
                </a:lnTo>
                <a:lnTo>
                  <a:pt x="40474" y="69151"/>
                </a:lnTo>
                <a:lnTo>
                  <a:pt x="43853" y="67894"/>
                </a:lnTo>
                <a:lnTo>
                  <a:pt x="46596" y="66624"/>
                </a:lnTo>
                <a:lnTo>
                  <a:pt x="52285" y="48488"/>
                </a:lnTo>
                <a:lnTo>
                  <a:pt x="49123" y="49123"/>
                </a:lnTo>
                <a:lnTo>
                  <a:pt x="45745" y="51866"/>
                </a:lnTo>
                <a:lnTo>
                  <a:pt x="42798" y="53555"/>
                </a:lnTo>
                <a:lnTo>
                  <a:pt x="39420" y="55232"/>
                </a:lnTo>
                <a:lnTo>
                  <a:pt x="35420" y="56286"/>
                </a:lnTo>
                <a:lnTo>
                  <a:pt x="30987" y="56718"/>
                </a:lnTo>
                <a:lnTo>
                  <a:pt x="26352" y="56718"/>
                </a:lnTo>
                <a:lnTo>
                  <a:pt x="23190" y="55029"/>
                </a:lnTo>
                <a:lnTo>
                  <a:pt x="21501" y="51650"/>
                </a:lnTo>
                <a:lnTo>
                  <a:pt x="19608" y="48285"/>
                </a:lnTo>
                <a:lnTo>
                  <a:pt x="19811" y="43218"/>
                </a:lnTo>
                <a:lnTo>
                  <a:pt x="22136" y="36258"/>
                </a:lnTo>
                <a:lnTo>
                  <a:pt x="24244" y="29933"/>
                </a:lnTo>
                <a:lnTo>
                  <a:pt x="27190" y="24879"/>
                </a:lnTo>
                <a:lnTo>
                  <a:pt x="30987" y="21081"/>
                </a:lnTo>
                <a:lnTo>
                  <a:pt x="34785" y="17284"/>
                </a:lnTo>
                <a:lnTo>
                  <a:pt x="39217" y="15392"/>
                </a:lnTo>
                <a:lnTo>
                  <a:pt x="45961" y="15392"/>
                </a:lnTo>
                <a:lnTo>
                  <a:pt x="49339" y="16230"/>
                </a:lnTo>
                <a:lnTo>
                  <a:pt x="52285" y="17500"/>
                </a:lnTo>
                <a:lnTo>
                  <a:pt x="55232" y="20027"/>
                </a:lnTo>
                <a:lnTo>
                  <a:pt x="57340" y="22974"/>
                </a:lnTo>
                <a:lnTo>
                  <a:pt x="60299" y="23825"/>
                </a:lnTo>
                <a:lnTo>
                  <a:pt x="66205" y="5473"/>
                </a:lnTo>
                <a:lnTo>
                  <a:pt x="63461" y="3581"/>
                </a:lnTo>
                <a:lnTo>
                  <a:pt x="60502" y="2311"/>
                </a:lnTo>
                <a:lnTo>
                  <a:pt x="57556" y="1473"/>
                </a:lnTo>
                <a:lnTo>
                  <a:pt x="54394" y="634"/>
                </a:lnTo>
                <a:lnTo>
                  <a:pt x="51231" y="0"/>
                </a:lnTo>
                <a:lnTo>
                  <a:pt x="43421" y="0"/>
                </a:lnTo>
                <a:lnTo>
                  <a:pt x="39001" y="838"/>
                </a:lnTo>
                <a:lnTo>
                  <a:pt x="34569" y="2108"/>
                </a:lnTo>
                <a:lnTo>
                  <a:pt x="30149" y="3581"/>
                </a:lnTo>
                <a:lnTo>
                  <a:pt x="25933" y="5689"/>
                </a:lnTo>
                <a:lnTo>
                  <a:pt x="21920" y="8432"/>
                </a:lnTo>
                <a:lnTo>
                  <a:pt x="17919" y="11379"/>
                </a:lnTo>
                <a:lnTo>
                  <a:pt x="14338" y="15176"/>
                </a:lnTo>
                <a:lnTo>
                  <a:pt x="10960" y="19608"/>
                </a:lnTo>
                <a:lnTo>
                  <a:pt x="7581" y="24244"/>
                </a:lnTo>
                <a:lnTo>
                  <a:pt x="5054" y="29730"/>
                </a:lnTo>
                <a:lnTo>
                  <a:pt x="2946" y="36258"/>
                </a:lnTo>
                <a:lnTo>
                  <a:pt x="838" y="42379"/>
                </a:lnTo>
                <a:lnTo>
                  <a:pt x="0" y="47650"/>
                </a:lnTo>
                <a:lnTo>
                  <a:pt x="203" y="52069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4" name="object 1494"/>
          <p:cNvSpPr/>
          <p:nvPr/>
        </p:nvSpPr>
        <p:spPr>
          <a:xfrm>
            <a:off x="6790089" y="987670"/>
            <a:ext cx="38759" cy="72460"/>
          </a:xfrm>
          <a:custGeom>
            <a:avLst/>
            <a:gdLst/>
            <a:ahLst/>
            <a:cxnLst/>
            <a:rect l="l" t="t" r="r" b="b"/>
            <a:pathLst>
              <a:path w="38759" h="72460">
                <a:moveTo>
                  <a:pt x="37293" y="18396"/>
                </a:moveTo>
                <a:lnTo>
                  <a:pt x="38759" y="0"/>
                </a:lnTo>
                <a:lnTo>
                  <a:pt x="35597" y="3162"/>
                </a:lnTo>
                <a:lnTo>
                  <a:pt x="32219" y="4851"/>
                </a:lnTo>
                <a:lnTo>
                  <a:pt x="28853" y="6121"/>
                </a:lnTo>
                <a:lnTo>
                  <a:pt x="25475" y="6121"/>
                </a:lnTo>
                <a:lnTo>
                  <a:pt x="24744" y="21228"/>
                </a:lnTo>
                <a:lnTo>
                  <a:pt x="37293" y="18396"/>
                </a:lnTo>
                <a:close/>
              </a:path>
              <a:path w="38759" h="72460">
                <a:moveTo>
                  <a:pt x="1958" y="-12495"/>
                </a:moveTo>
                <a:lnTo>
                  <a:pt x="0" y="1041"/>
                </a:lnTo>
                <a:lnTo>
                  <a:pt x="2488" y="11595"/>
                </a:lnTo>
                <a:lnTo>
                  <a:pt x="5866" y="17919"/>
                </a:lnTo>
                <a:lnTo>
                  <a:pt x="12407" y="21297"/>
                </a:lnTo>
                <a:lnTo>
                  <a:pt x="24744" y="21228"/>
                </a:lnTo>
                <a:lnTo>
                  <a:pt x="25475" y="6121"/>
                </a:lnTo>
                <a:lnTo>
                  <a:pt x="21475" y="4216"/>
                </a:lnTo>
                <a:lnTo>
                  <a:pt x="20001" y="1473"/>
                </a:lnTo>
                <a:lnTo>
                  <a:pt x="19366" y="-2108"/>
                </a:lnTo>
                <a:lnTo>
                  <a:pt x="19785" y="-7162"/>
                </a:lnTo>
                <a:lnTo>
                  <a:pt x="20624" y="-10541"/>
                </a:lnTo>
                <a:lnTo>
                  <a:pt x="22110" y="-14757"/>
                </a:lnTo>
                <a:lnTo>
                  <a:pt x="23367" y="-18973"/>
                </a:lnTo>
                <a:lnTo>
                  <a:pt x="24840" y="-22352"/>
                </a:lnTo>
                <a:lnTo>
                  <a:pt x="26326" y="-25082"/>
                </a:lnTo>
                <a:lnTo>
                  <a:pt x="27799" y="-28041"/>
                </a:lnTo>
                <a:lnTo>
                  <a:pt x="29476" y="-30149"/>
                </a:lnTo>
                <a:lnTo>
                  <a:pt x="32638" y="-33312"/>
                </a:lnTo>
                <a:lnTo>
                  <a:pt x="35800" y="-35001"/>
                </a:lnTo>
                <a:lnTo>
                  <a:pt x="38975" y="-35839"/>
                </a:lnTo>
                <a:lnTo>
                  <a:pt x="42341" y="-35839"/>
                </a:lnTo>
                <a:lnTo>
                  <a:pt x="46354" y="-34366"/>
                </a:lnTo>
                <a:lnTo>
                  <a:pt x="47611" y="-31419"/>
                </a:lnTo>
                <a:lnTo>
                  <a:pt x="48246" y="-27622"/>
                </a:lnTo>
                <a:lnTo>
                  <a:pt x="48043" y="-24879"/>
                </a:lnTo>
                <a:lnTo>
                  <a:pt x="47827" y="-22136"/>
                </a:lnTo>
                <a:lnTo>
                  <a:pt x="46989" y="-18757"/>
                </a:lnTo>
                <a:lnTo>
                  <a:pt x="45719" y="-14757"/>
                </a:lnTo>
                <a:lnTo>
                  <a:pt x="44246" y="-10541"/>
                </a:lnTo>
                <a:lnTo>
                  <a:pt x="42976" y="-7162"/>
                </a:lnTo>
                <a:lnTo>
                  <a:pt x="41502" y="-4635"/>
                </a:lnTo>
                <a:lnTo>
                  <a:pt x="38759" y="0"/>
                </a:lnTo>
                <a:lnTo>
                  <a:pt x="37293" y="18396"/>
                </a:lnTo>
                <a:lnTo>
                  <a:pt x="48246" y="11595"/>
                </a:lnTo>
                <a:lnTo>
                  <a:pt x="52349" y="7619"/>
                </a:lnTo>
                <a:lnTo>
                  <a:pt x="59601" y="-2534"/>
                </a:lnTo>
                <a:lnTo>
                  <a:pt x="64909" y="-14973"/>
                </a:lnTo>
                <a:lnTo>
                  <a:pt x="65715" y="-17499"/>
                </a:lnTo>
                <a:lnTo>
                  <a:pt x="67805" y="-30997"/>
                </a:lnTo>
                <a:lnTo>
                  <a:pt x="65328" y="-41529"/>
                </a:lnTo>
                <a:lnTo>
                  <a:pt x="61949" y="-47853"/>
                </a:lnTo>
                <a:lnTo>
                  <a:pt x="55422" y="-51231"/>
                </a:lnTo>
                <a:lnTo>
                  <a:pt x="43072" y="-51166"/>
                </a:lnTo>
                <a:lnTo>
                  <a:pt x="30523" y="-48417"/>
                </a:lnTo>
                <a:lnTo>
                  <a:pt x="19570" y="-41529"/>
                </a:lnTo>
                <a:lnTo>
                  <a:pt x="15414" y="-37593"/>
                </a:lnTo>
                <a:lnTo>
                  <a:pt x="8152" y="-27519"/>
                </a:lnTo>
                <a:lnTo>
                  <a:pt x="2704" y="-14973"/>
                </a:lnTo>
                <a:lnTo>
                  <a:pt x="1958" y="-12495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5" name="object 1495"/>
          <p:cNvSpPr/>
          <p:nvPr/>
        </p:nvSpPr>
        <p:spPr>
          <a:xfrm>
            <a:off x="6854154" y="936654"/>
            <a:ext cx="107734" cy="70205"/>
          </a:xfrm>
          <a:custGeom>
            <a:avLst/>
            <a:gdLst/>
            <a:ahLst/>
            <a:cxnLst/>
            <a:rect l="l" t="t" r="r" b="b"/>
            <a:pathLst>
              <a:path w="107734" h="70205">
                <a:moveTo>
                  <a:pt x="107314" y="8432"/>
                </a:moveTo>
                <a:lnTo>
                  <a:pt x="105422" y="4216"/>
                </a:lnTo>
                <a:lnTo>
                  <a:pt x="102044" y="1676"/>
                </a:lnTo>
                <a:lnTo>
                  <a:pt x="97828" y="0"/>
                </a:lnTo>
                <a:lnTo>
                  <a:pt x="91719" y="0"/>
                </a:lnTo>
                <a:lnTo>
                  <a:pt x="88125" y="1054"/>
                </a:lnTo>
                <a:lnTo>
                  <a:pt x="84327" y="3162"/>
                </a:lnTo>
                <a:lnTo>
                  <a:pt x="80543" y="5270"/>
                </a:lnTo>
                <a:lnTo>
                  <a:pt x="76111" y="8216"/>
                </a:lnTo>
                <a:lnTo>
                  <a:pt x="71259" y="12014"/>
                </a:lnTo>
                <a:lnTo>
                  <a:pt x="71056" y="8001"/>
                </a:lnTo>
                <a:lnTo>
                  <a:pt x="70002" y="5054"/>
                </a:lnTo>
                <a:lnTo>
                  <a:pt x="65570" y="1054"/>
                </a:lnTo>
                <a:lnTo>
                  <a:pt x="62826" y="0"/>
                </a:lnTo>
                <a:lnTo>
                  <a:pt x="55664" y="0"/>
                </a:lnTo>
                <a:lnTo>
                  <a:pt x="52285" y="838"/>
                </a:lnTo>
                <a:lnTo>
                  <a:pt x="49123" y="2527"/>
                </a:lnTo>
                <a:lnTo>
                  <a:pt x="45745" y="4216"/>
                </a:lnTo>
                <a:lnTo>
                  <a:pt x="42163" y="6527"/>
                </a:lnTo>
                <a:lnTo>
                  <a:pt x="38163" y="9486"/>
                </a:lnTo>
                <a:lnTo>
                  <a:pt x="40690" y="1892"/>
                </a:lnTo>
                <a:lnTo>
                  <a:pt x="21932" y="1892"/>
                </a:lnTo>
                <a:lnTo>
                  <a:pt x="0" y="70205"/>
                </a:lnTo>
                <a:lnTo>
                  <a:pt x="18757" y="70205"/>
                </a:lnTo>
                <a:lnTo>
                  <a:pt x="34150" y="21920"/>
                </a:lnTo>
                <a:lnTo>
                  <a:pt x="37731" y="19812"/>
                </a:lnTo>
                <a:lnTo>
                  <a:pt x="41109" y="18122"/>
                </a:lnTo>
                <a:lnTo>
                  <a:pt x="44272" y="17703"/>
                </a:lnTo>
                <a:lnTo>
                  <a:pt x="48704" y="18757"/>
                </a:lnTo>
                <a:lnTo>
                  <a:pt x="50177" y="21920"/>
                </a:lnTo>
                <a:lnTo>
                  <a:pt x="49961" y="25298"/>
                </a:lnTo>
                <a:lnTo>
                  <a:pt x="48704" y="29933"/>
                </a:lnTo>
                <a:lnTo>
                  <a:pt x="47853" y="32880"/>
                </a:lnTo>
                <a:lnTo>
                  <a:pt x="46799" y="36055"/>
                </a:lnTo>
                <a:lnTo>
                  <a:pt x="35839" y="70205"/>
                </a:lnTo>
                <a:lnTo>
                  <a:pt x="54813" y="70205"/>
                </a:lnTo>
                <a:lnTo>
                  <a:pt x="70205" y="21920"/>
                </a:lnTo>
                <a:lnTo>
                  <a:pt x="74218" y="19608"/>
                </a:lnTo>
                <a:lnTo>
                  <a:pt x="77381" y="18122"/>
                </a:lnTo>
                <a:lnTo>
                  <a:pt x="80327" y="17703"/>
                </a:lnTo>
                <a:lnTo>
                  <a:pt x="84759" y="18757"/>
                </a:lnTo>
                <a:lnTo>
                  <a:pt x="86232" y="21920"/>
                </a:lnTo>
                <a:lnTo>
                  <a:pt x="86017" y="25298"/>
                </a:lnTo>
                <a:lnTo>
                  <a:pt x="84759" y="29933"/>
                </a:lnTo>
                <a:lnTo>
                  <a:pt x="83908" y="32677"/>
                </a:lnTo>
                <a:lnTo>
                  <a:pt x="82854" y="36055"/>
                </a:lnTo>
                <a:lnTo>
                  <a:pt x="71894" y="70205"/>
                </a:lnTo>
                <a:lnTo>
                  <a:pt x="90665" y="70205"/>
                </a:lnTo>
                <a:lnTo>
                  <a:pt x="104990" y="25717"/>
                </a:lnTo>
                <a:lnTo>
                  <a:pt x="106476" y="20866"/>
                </a:lnTo>
                <a:lnTo>
                  <a:pt x="107314" y="17068"/>
                </a:lnTo>
                <a:lnTo>
                  <a:pt x="107530" y="13906"/>
                </a:lnTo>
                <a:lnTo>
                  <a:pt x="107734" y="10960"/>
                </a:lnTo>
                <a:lnTo>
                  <a:pt x="107314" y="8432"/>
                </a:lnTo>
                <a:close/>
              </a:path>
            </a:pathLst>
          </a:custGeom>
          <a:solidFill>
            <a:srgbClr val="FBFCF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8" name="object 1498"/>
          <p:cNvSpPr/>
          <p:nvPr/>
        </p:nvSpPr>
        <p:spPr>
          <a:xfrm>
            <a:off x="881321" y="1547999"/>
            <a:ext cx="2053357" cy="216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6504606" y="3341737"/>
            <a:ext cx="21742" cy="58610"/>
          </a:xfrm>
          <a:custGeom>
            <a:avLst/>
            <a:gdLst/>
            <a:ahLst/>
            <a:cxnLst/>
            <a:rect l="l" t="t" r="r" b="b"/>
            <a:pathLst>
              <a:path w="21742" h="58610">
                <a:moveTo>
                  <a:pt x="0" y="58610"/>
                </a:moveTo>
                <a:lnTo>
                  <a:pt x="21742" y="0"/>
                </a:lnTo>
              </a:path>
            </a:pathLst>
          </a:custGeom>
          <a:ln w="3175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6496490" y="3350538"/>
            <a:ext cx="37998" cy="41008"/>
          </a:xfrm>
          <a:custGeom>
            <a:avLst/>
            <a:gdLst/>
            <a:ahLst/>
            <a:cxnLst/>
            <a:rect l="l" t="t" r="r" b="b"/>
            <a:pathLst>
              <a:path w="37998" h="41008">
                <a:moveTo>
                  <a:pt x="37998" y="20497"/>
                </a:moveTo>
                <a:lnTo>
                  <a:pt x="37884" y="18173"/>
                </a:lnTo>
                <a:lnTo>
                  <a:pt x="37503" y="15862"/>
                </a:lnTo>
                <a:lnTo>
                  <a:pt x="36893" y="13601"/>
                </a:lnTo>
                <a:lnTo>
                  <a:pt x="36055" y="11455"/>
                </a:lnTo>
                <a:lnTo>
                  <a:pt x="34988" y="9410"/>
                </a:lnTo>
                <a:lnTo>
                  <a:pt x="33705" y="7518"/>
                </a:lnTo>
                <a:lnTo>
                  <a:pt x="32245" y="5791"/>
                </a:lnTo>
                <a:lnTo>
                  <a:pt x="30594" y="4254"/>
                </a:lnTo>
                <a:lnTo>
                  <a:pt x="28803" y="2933"/>
                </a:lnTo>
                <a:lnTo>
                  <a:pt x="26885" y="1841"/>
                </a:lnTo>
                <a:lnTo>
                  <a:pt x="24866" y="990"/>
                </a:lnTo>
                <a:lnTo>
                  <a:pt x="22758" y="393"/>
                </a:lnTo>
                <a:lnTo>
                  <a:pt x="20612" y="63"/>
                </a:lnTo>
                <a:lnTo>
                  <a:pt x="18440" y="0"/>
                </a:lnTo>
                <a:lnTo>
                  <a:pt x="16281" y="203"/>
                </a:lnTo>
                <a:lnTo>
                  <a:pt x="14147" y="660"/>
                </a:lnTo>
                <a:lnTo>
                  <a:pt x="12077" y="1384"/>
                </a:lnTo>
                <a:lnTo>
                  <a:pt x="10109" y="2362"/>
                </a:lnTo>
                <a:lnTo>
                  <a:pt x="8255" y="3568"/>
                </a:lnTo>
                <a:lnTo>
                  <a:pt x="6527" y="5003"/>
                </a:lnTo>
                <a:lnTo>
                  <a:pt x="4965" y="6629"/>
                </a:lnTo>
                <a:lnTo>
                  <a:pt x="3594" y="8445"/>
                </a:lnTo>
                <a:lnTo>
                  <a:pt x="2425" y="10414"/>
                </a:lnTo>
                <a:lnTo>
                  <a:pt x="1460" y="12522"/>
                </a:lnTo>
                <a:lnTo>
                  <a:pt x="736" y="14719"/>
                </a:lnTo>
                <a:lnTo>
                  <a:pt x="241" y="17005"/>
                </a:lnTo>
                <a:lnTo>
                  <a:pt x="0" y="19342"/>
                </a:lnTo>
                <a:lnTo>
                  <a:pt x="0" y="21678"/>
                </a:lnTo>
                <a:lnTo>
                  <a:pt x="241" y="24003"/>
                </a:lnTo>
                <a:lnTo>
                  <a:pt x="736" y="26276"/>
                </a:lnTo>
                <a:lnTo>
                  <a:pt x="1460" y="28486"/>
                </a:lnTo>
                <a:lnTo>
                  <a:pt x="2425" y="30594"/>
                </a:lnTo>
                <a:lnTo>
                  <a:pt x="3594" y="32562"/>
                </a:lnTo>
                <a:lnTo>
                  <a:pt x="4965" y="34378"/>
                </a:lnTo>
                <a:lnTo>
                  <a:pt x="6527" y="36004"/>
                </a:lnTo>
                <a:lnTo>
                  <a:pt x="8255" y="37439"/>
                </a:lnTo>
                <a:lnTo>
                  <a:pt x="10109" y="38646"/>
                </a:lnTo>
                <a:lnTo>
                  <a:pt x="12077" y="39624"/>
                </a:lnTo>
                <a:lnTo>
                  <a:pt x="14147" y="40347"/>
                </a:lnTo>
                <a:lnTo>
                  <a:pt x="16281" y="40805"/>
                </a:lnTo>
                <a:lnTo>
                  <a:pt x="18440" y="41008"/>
                </a:lnTo>
                <a:lnTo>
                  <a:pt x="20612" y="40944"/>
                </a:lnTo>
                <a:lnTo>
                  <a:pt x="22758" y="40601"/>
                </a:lnTo>
                <a:lnTo>
                  <a:pt x="24866" y="40005"/>
                </a:lnTo>
                <a:lnTo>
                  <a:pt x="26885" y="39166"/>
                </a:lnTo>
                <a:lnTo>
                  <a:pt x="28803" y="38074"/>
                </a:lnTo>
                <a:lnTo>
                  <a:pt x="30594" y="36753"/>
                </a:lnTo>
                <a:lnTo>
                  <a:pt x="32245" y="35217"/>
                </a:lnTo>
                <a:lnTo>
                  <a:pt x="33705" y="33489"/>
                </a:lnTo>
                <a:lnTo>
                  <a:pt x="34988" y="31597"/>
                </a:lnTo>
                <a:lnTo>
                  <a:pt x="36055" y="29552"/>
                </a:lnTo>
                <a:lnTo>
                  <a:pt x="36893" y="27393"/>
                </a:lnTo>
                <a:lnTo>
                  <a:pt x="37503" y="25146"/>
                </a:lnTo>
                <a:lnTo>
                  <a:pt x="37884" y="22847"/>
                </a:lnTo>
                <a:lnTo>
                  <a:pt x="37998" y="20497"/>
                </a:lnTo>
                <a:close/>
              </a:path>
            </a:pathLst>
          </a:custGeom>
          <a:ln w="3175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7170069" y="3399822"/>
            <a:ext cx="44450" cy="6819"/>
          </a:xfrm>
          <a:custGeom>
            <a:avLst/>
            <a:gdLst/>
            <a:ahLst/>
            <a:cxnLst/>
            <a:rect l="l" t="t" r="r" b="b"/>
            <a:pathLst>
              <a:path w="44450" h="6819">
                <a:moveTo>
                  <a:pt x="0" y="0"/>
                </a:moveTo>
                <a:lnTo>
                  <a:pt x="44450" y="6819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7170069" y="3399822"/>
            <a:ext cx="0" cy="13627"/>
          </a:xfrm>
          <a:custGeom>
            <a:avLst/>
            <a:gdLst/>
            <a:ahLst/>
            <a:cxnLst/>
            <a:rect l="l" t="t" r="r" b="b"/>
            <a:pathLst>
              <a:path h="13627">
                <a:moveTo>
                  <a:pt x="0" y="13627"/>
                </a:moveTo>
                <a:lnTo>
                  <a:pt x="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7170069" y="3406642"/>
            <a:ext cx="44450" cy="6807"/>
          </a:xfrm>
          <a:custGeom>
            <a:avLst/>
            <a:gdLst/>
            <a:ahLst/>
            <a:cxnLst/>
            <a:rect l="l" t="t" r="r" b="b"/>
            <a:pathLst>
              <a:path w="44450" h="6807">
                <a:moveTo>
                  <a:pt x="44450" y="0"/>
                </a:moveTo>
                <a:lnTo>
                  <a:pt x="0" y="6807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5946348" y="3406642"/>
            <a:ext cx="44450" cy="6807"/>
          </a:xfrm>
          <a:custGeom>
            <a:avLst/>
            <a:gdLst/>
            <a:ahLst/>
            <a:cxnLst/>
            <a:rect l="l" t="t" r="r" b="b"/>
            <a:pathLst>
              <a:path w="44450" h="6807">
                <a:moveTo>
                  <a:pt x="44450" y="6807"/>
                </a:moveTo>
                <a:lnTo>
                  <a:pt x="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5990798" y="3399822"/>
            <a:ext cx="0" cy="13627"/>
          </a:xfrm>
          <a:custGeom>
            <a:avLst/>
            <a:gdLst/>
            <a:ahLst/>
            <a:cxnLst/>
            <a:rect l="l" t="t" r="r" b="b"/>
            <a:pathLst>
              <a:path h="13627">
                <a:moveTo>
                  <a:pt x="0" y="0"/>
                </a:moveTo>
                <a:lnTo>
                  <a:pt x="0" y="13627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5946348" y="3399822"/>
            <a:ext cx="44450" cy="6819"/>
          </a:xfrm>
          <a:custGeom>
            <a:avLst/>
            <a:gdLst/>
            <a:ahLst/>
            <a:cxnLst/>
            <a:rect l="l" t="t" r="r" b="b"/>
            <a:pathLst>
              <a:path w="44450" h="6819">
                <a:moveTo>
                  <a:pt x="0" y="6819"/>
                </a:moveTo>
                <a:lnTo>
                  <a:pt x="4445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5946348" y="3406642"/>
            <a:ext cx="1268171" cy="0"/>
          </a:xfrm>
          <a:custGeom>
            <a:avLst/>
            <a:gdLst/>
            <a:ahLst/>
            <a:cxnLst/>
            <a:rect l="l" t="t" r="r" b="b"/>
            <a:pathLst>
              <a:path w="1268171">
                <a:moveTo>
                  <a:pt x="0" y="0"/>
                </a:moveTo>
                <a:lnTo>
                  <a:pt x="1268171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7214519" y="2653075"/>
            <a:ext cx="0" cy="766978"/>
          </a:xfrm>
          <a:custGeom>
            <a:avLst/>
            <a:gdLst/>
            <a:ahLst/>
            <a:cxnLst/>
            <a:rect l="l" t="t" r="r" b="b"/>
            <a:pathLst>
              <a:path h="766978">
                <a:moveTo>
                  <a:pt x="0" y="0"/>
                </a:moveTo>
                <a:lnTo>
                  <a:pt x="0" y="766978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819162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0" y="0"/>
                </a:moveTo>
                <a:lnTo>
                  <a:pt x="819162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819162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0" y="0"/>
                </a:moveTo>
                <a:lnTo>
                  <a:pt x="819162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819162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5112711" y="2885180"/>
            <a:ext cx="819162" cy="0"/>
          </a:xfrm>
          <a:custGeom>
            <a:avLst/>
            <a:gdLst/>
            <a:ahLst/>
            <a:cxnLst/>
            <a:rect l="l" t="t" r="r" b="b"/>
            <a:pathLst>
              <a:path w="819162">
                <a:moveTo>
                  <a:pt x="0" y="0"/>
                </a:moveTo>
                <a:lnTo>
                  <a:pt x="819162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6399259" y="2879377"/>
            <a:ext cx="44399" cy="6934"/>
          </a:xfrm>
          <a:custGeom>
            <a:avLst/>
            <a:gdLst/>
            <a:ahLst/>
            <a:cxnLst/>
            <a:rect l="l" t="t" r="r" b="b"/>
            <a:pathLst>
              <a:path w="44399" h="6934">
                <a:moveTo>
                  <a:pt x="0" y="0"/>
                </a:moveTo>
                <a:lnTo>
                  <a:pt x="44399" y="6934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6399234" y="2879377"/>
            <a:ext cx="25" cy="13665"/>
          </a:xfrm>
          <a:custGeom>
            <a:avLst/>
            <a:gdLst/>
            <a:ahLst/>
            <a:cxnLst/>
            <a:rect l="l" t="t" r="r" b="b"/>
            <a:pathLst>
              <a:path w="25" h="13665">
                <a:moveTo>
                  <a:pt x="0" y="13665"/>
                </a:moveTo>
                <a:lnTo>
                  <a:pt x="25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6399234" y="2886311"/>
            <a:ext cx="44424" cy="6731"/>
          </a:xfrm>
          <a:custGeom>
            <a:avLst/>
            <a:gdLst/>
            <a:ahLst/>
            <a:cxnLst/>
            <a:rect l="l" t="t" r="r" b="b"/>
            <a:pathLst>
              <a:path w="44424" h="6731">
                <a:moveTo>
                  <a:pt x="44424" y="0"/>
                </a:moveTo>
                <a:lnTo>
                  <a:pt x="0" y="673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5931874" y="2885180"/>
            <a:ext cx="511784" cy="1130"/>
          </a:xfrm>
          <a:custGeom>
            <a:avLst/>
            <a:gdLst/>
            <a:ahLst/>
            <a:cxnLst/>
            <a:rect l="l" t="t" r="r" b="b"/>
            <a:pathLst>
              <a:path w="511784" h="1130">
                <a:moveTo>
                  <a:pt x="0" y="0"/>
                </a:moveTo>
                <a:lnTo>
                  <a:pt x="511784" y="113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5946348" y="2653075"/>
            <a:ext cx="0" cy="766978"/>
          </a:xfrm>
          <a:custGeom>
            <a:avLst/>
            <a:gdLst/>
            <a:ahLst/>
            <a:cxnLst/>
            <a:rect l="l" t="t" r="r" b="b"/>
            <a:pathLst>
              <a:path h="766978">
                <a:moveTo>
                  <a:pt x="0" y="0"/>
                </a:moveTo>
                <a:lnTo>
                  <a:pt x="0" y="766978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5946146" y="2639267"/>
            <a:ext cx="391591" cy="0"/>
          </a:xfrm>
          <a:custGeom>
            <a:avLst/>
            <a:gdLst/>
            <a:ahLst/>
            <a:cxnLst/>
            <a:rect l="l" t="t" r="r" b="b"/>
            <a:pathLst>
              <a:path w="391591">
                <a:moveTo>
                  <a:pt x="391591" y="0"/>
                </a:moveTo>
                <a:lnTo>
                  <a:pt x="391591" y="0"/>
                </a:lnTo>
                <a:lnTo>
                  <a:pt x="83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5975750" y="2693076"/>
            <a:ext cx="361988" cy="0"/>
          </a:xfrm>
          <a:custGeom>
            <a:avLst/>
            <a:gdLst/>
            <a:ahLst/>
            <a:cxnLst/>
            <a:rect l="l" t="t" r="r" b="b"/>
            <a:pathLst>
              <a:path w="361988">
                <a:moveTo>
                  <a:pt x="361988" y="0"/>
                </a:moveTo>
                <a:lnTo>
                  <a:pt x="361988" y="0"/>
                </a:lnTo>
                <a:lnTo>
                  <a:pt x="2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5946146" y="2659447"/>
            <a:ext cx="391591" cy="0"/>
          </a:xfrm>
          <a:custGeom>
            <a:avLst/>
            <a:gdLst/>
            <a:ahLst/>
            <a:cxnLst/>
            <a:rect l="l" t="t" r="r" b="b"/>
            <a:pathLst>
              <a:path w="391591">
                <a:moveTo>
                  <a:pt x="391591" y="0"/>
                </a:moveTo>
                <a:lnTo>
                  <a:pt x="391591" y="0"/>
                </a:lnTo>
                <a:lnTo>
                  <a:pt x="83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6822179" y="2639267"/>
            <a:ext cx="391579" cy="0"/>
          </a:xfrm>
          <a:custGeom>
            <a:avLst/>
            <a:gdLst/>
            <a:ahLst/>
            <a:cxnLst/>
            <a:rect l="l" t="t" r="r" b="b"/>
            <a:pathLst>
              <a:path w="391579">
                <a:moveTo>
                  <a:pt x="391579" y="0"/>
                </a:moveTo>
                <a:lnTo>
                  <a:pt x="391579" y="0"/>
                </a:lnTo>
                <a:lnTo>
                  <a:pt x="2967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6822179" y="2659447"/>
            <a:ext cx="391579" cy="0"/>
          </a:xfrm>
          <a:custGeom>
            <a:avLst/>
            <a:gdLst/>
            <a:ahLst/>
            <a:cxnLst/>
            <a:rect l="l" t="t" r="r" b="b"/>
            <a:pathLst>
              <a:path w="391579">
                <a:moveTo>
                  <a:pt x="391579" y="0"/>
                </a:moveTo>
                <a:lnTo>
                  <a:pt x="391579" y="0"/>
                </a:lnTo>
                <a:lnTo>
                  <a:pt x="2967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6822179" y="2693076"/>
            <a:ext cx="361975" cy="0"/>
          </a:xfrm>
          <a:custGeom>
            <a:avLst/>
            <a:gdLst/>
            <a:ahLst/>
            <a:cxnLst/>
            <a:rect l="l" t="t" r="r" b="b"/>
            <a:pathLst>
              <a:path w="361975">
                <a:moveTo>
                  <a:pt x="361975" y="0"/>
                </a:moveTo>
                <a:lnTo>
                  <a:pt x="361975" y="0"/>
                </a:lnTo>
                <a:lnTo>
                  <a:pt x="2815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6337738" y="2639267"/>
            <a:ext cx="484441" cy="0"/>
          </a:xfrm>
          <a:custGeom>
            <a:avLst/>
            <a:gdLst/>
            <a:ahLst/>
            <a:cxnLst/>
            <a:rect l="l" t="t" r="r" b="b"/>
            <a:pathLst>
              <a:path w="484441">
                <a:moveTo>
                  <a:pt x="484441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6573234" y="2874712"/>
            <a:ext cx="13449" cy="13449"/>
          </a:xfrm>
          <a:custGeom>
            <a:avLst/>
            <a:gdLst/>
            <a:ahLst/>
            <a:cxnLst/>
            <a:rect l="l" t="t" r="r" b="b"/>
            <a:pathLst>
              <a:path w="13449" h="13449">
                <a:moveTo>
                  <a:pt x="0" y="6718"/>
                </a:moveTo>
                <a:lnTo>
                  <a:pt x="508" y="4152"/>
                </a:lnTo>
                <a:lnTo>
                  <a:pt x="1968" y="1968"/>
                </a:lnTo>
                <a:lnTo>
                  <a:pt x="4152" y="508"/>
                </a:lnTo>
                <a:lnTo>
                  <a:pt x="6718" y="0"/>
                </a:lnTo>
                <a:lnTo>
                  <a:pt x="9296" y="508"/>
                </a:lnTo>
                <a:lnTo>
                  <a:pt x="11480" y="1968"/>
                </a:lnTo>
                <a:lnTo>
                  <a:pt x="12941" y="4152"/>
                </a:lnTo>
                <a:lnTo>
                  <a:pt x="13449" y="6718"/>
                </a:lnTo>
                <a:lnTo>
                  <a:pt x="12941" y="9296"/>
                </a:lnTo>
                <a:lnTo>
                  <a:pt x="11480" y="11480"/>
                </a:lnTo>
                <a:lnTo>
                  <a:pt x="9296" y="12941"/>
                </a:lnTo>
                <a:lnTo>
                  <a:pt x="6718" y="13449"/>
                </a:lnTo>
                <a:lnTo>
                  <a:pt x="4152" y="12941"/>
                </a:lnTo>
                <a:lnTo>
                  <a:pt x="1968" y="11480"/>
                </a:lnTo>
                <a:lnTo>
                  <a:pt x="508" y="9296"/>
                </a:lnTo>
                <a:lnTo>
                  <a:pt x="0" y="6718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6511321" y="2812876"/>
            <a:ext cx="137058" cy="137121"/>
          </a:xfrm>
          <a:custGeom>
            <a:avLst/>
            <a:gdLst/>
            <a:ahLst/>
            <a:cxnLst/>
            <a:rect l="l" t="t" r="r" b="b"/>
            <a:pathLst>
              <a:path w="137058" h="137121">
                <a:moveTo>
                  <a:pt x="0" y="68554"/>
                </a:moveTo>
                <a:lnTo>
                  <a:pt x="812" y="58077"/>
                </a:lnTo>
                <a:lnTo>
                  <a:pt x="3200" y="47853"/>
                </a:lnTo>
                <a:lnTo>
                  <a:pt x="7124" y="38112"/>
                </a:lnTo>
                <a:lnTo>
                  <a:pt x="12509" y="29083"/>
                </a:lnTo>
                <a:lnTo>
                  <a:pt x="19189" y="20980"/>
                </a:lnTo>
                <a:lnTo>
                  <a:pt x="27025" y="13995"/>
                </a:lnTo>
                <a:lnTo>
                  <a:pt x="35852" y="8280"/>
                </a:lnTo>
                <a:lnTo>
                  <a:pt x="45440" y="3987"/>
                </a:lnTo>
                <a:lnTo>
                  <a:pt x="55562" y="1206"/>
                </a:lnTo>
                <a:lnTo>
                  <a:pt x="66001" y="0"/>
                </a:lnTo>
                <a:lnTo>
                  <a:pt x="76504" y="406"/>
                </a:lnTo>
                <a:lnTo>
                  <a:pt x="86817" y="2400"/>
                </a:lnTo>
                <a:lnTo>
                  <a:pt x="96710" y="5943"/>
                </a:lnTo>
                <a:lnTo>
                  <a:pt x="105930" y="10972"/>
                </a:lnTo>
                <a:lnTo>
                  <a:pt x="114287" y="17335"/>
                </a:lnTo>
                <a:lnTo>
                  <a:pt x="121577" y="24904"/>
                </a:lnTo>
                <a:lnTo>
                  <a:pt x="127622" y="33502"/>
                </a:lnTo>
                <a:lnTo>
                  <a:pt x="132295" y="42913"/>
                </a:lnTo>
                <a:lnTo>
                  <a:pt x="135458" y="52920"/>
                </a:lnTo>
                <a:lnTo>
                  <a:pt x="137058" y="63309"/>
                </a:lnTo>
                <a:lnTo>
                  <a:pt x="137058" y="73812"/>
                </a:lnTo>
                <a:lnTo>
                  <a:pt x="135458" y="84188"/>
                </a:lnTo>
                <a:lnTo>
                  <a:pt x="132295" y="94208"/>
                </a:lnTo>
                <a:lnTo>
                  <a:pt x="127622" y="103632"/>
                </a:lnTo>
                <a:lnTo>
                  <a:pt x="121577" y="112217"/>
                </a:lnTo>
                <a:lnTo>
                  <a:pt x="114287" y="119786"/>
                </a:lnTo>
                <a:lnTo>
                  <a:pt x="105930" y="126149"/>
                </a:lnTo>
                <a:lnTo>
                  <a:pt x="96710" y="131165"/>
                </a:lnTo>
                <a:lnTo>
                  <a:pt x="86817" y="134721"/>
                </a:lnTo>
                <a:lnTo>
                  <a:pt x="76504" y="136728"/>
                </a:lnTo>
                <a:lnTo>
                  <a:pt x="66001" y="137121"/>
                </a:lnTo>
                <a:lnTo>
                  <a:pt x="55562" y="135928"/>
                </a:lnTo>
                <a:lnTo>
                  <a:pt x="45440" y="133134"/>
                </a:lnTo>
                <a:lnTo>
                  <a:pt x="35852" y="128841"/>
                </a:lnTo>
                <a:lnTo>
                  <a:pt x="27025" y="123126"/>
                </a:lnTo>
                <a:lnTo>
                  <a:pt x="19189" y="116141"/>
                </a:lnTo>
                <a:lnTo>
                  <a:pt x="12509" y="108038"/>
                </a:lnTo>
                <a:lnTo>
                  <a:pt x="7124" y="99009"/>
                </a:lnTo>
                <a:lnTo>
                  <a:pt x="3200" y="89268"/>
                </a:lnTo>
                <a:lnTo>
                  <a:pt x="812" y="79032"/>
                </a:lnTo>
                <a:lnTo>
                  <a:pt x="0" y="68554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6491141" y="2792848"/>
            <a:ext cx="177634" cy="177177"/>
          </a:xfrm>
          <a:custGeom>
            <a:avLst/>
            <a:gdLst/>
            <a:ahLst/>
            <a:cxnLst/>
            <a:rect l="l" t="t" r="r" b="b"/>
            <a:pathLst>
              <a:path w="177634" h="177177">
                <a:moveTo>
                  <a:pt x="0" y="88582"/>
                </a:moveTo>
                <a:lnTo>
                  <a:pt x="825" y="76492"/>
                </a:lnTo>
                <a:lnTo>
                  <a:pt x="3289" y="64630"/>
                </a:lnTo>
                <a:lnTo>
                  <a:pt x="7353" y="53213"/>
                </a:lnTo>
                <a:lnTo>
                  <a:pt x="12928" y="42456"/>
                </a:lnTo>
                <a:lnTo>
                  <a:pt x="19926" y="32550"/>
                </a:lnTo>
                <a:lnTo>
                  <a:pt x="28193" y="23685"/>
                </a:lnTo>
                <a:lnTo>
                  <a:pt x="37591" y="16040"/>
                </a:lnTo>
                <a:lnTo>
                  <a:pt x="47955" y="9753"/>
                </a:lnTo>
                <a:lnTo>
                  <a:pt x="59067" y="4914"/>
                </a:lnTo>
                <a:lnTo>
                  <a:pt x="70738" y="1651"/>
                </a:lnTo>
                <a:lnTo>
                  <a:pt x="82753" y="0"/>
                </a:lnTo>
                <a:lnTo>
                  <a:pt x="94868" y="0"/>
                </a:lnTo>
                <a:lnTo>
                  <a:pt x="106883" y="1651"/>
                </a:lnTo>
                <a:lnTo>
                  <a:pt x="118554" y="4914"/>
                </a:lnTo>
                <a:lnTo>
                  <a:pt x="129666" y="9753"/>
                </a:lnTo>
                <a:lnTo>
                  <a:pt x="140030" y="16040"/>
                </a:lnTo>
                <a:lnTo>
                  <a:pt x="149440" y="23685"/>
                </a:lnTo>
                <a:lnTo>
                  <a:pt x="157708" y="32550"/>
                </a:lnTo>
                <a:lnTo>
                  <a:pt x="164693" y="42456"/>
                </a:lnTo>
                <a:lnTo>
                  <a:pt x="170281" y="53213"/>
                </a:lnTo>
                <a:lnTo>
                  <a:pt x="174332" y="64630"/>
                </a:lnTo>
                <a:lnTo>
                  <a:pt x="176796" y="76492"/>
                </a:lnTo>
                <a:lnTo>
                  <a:pt x="177634" y="88582"/>
                </a:lnTo>
                <a:lnTo>
                  <a:pt x="176796" y="100672"/>
                </a:lnTo>
                <a:lnTo>
                  <a:pt x="174332" y="112547"/>
                </a:lnTo>
                <a:lnTo>
                  <a:pt x="170281" y="123964"/>
                </a:lnTo>
                <a:lnTo>
                  <a:pt x="164693" y="134721"/>
                </a:lnTo>
                <a:lnTo>
                  <a:pt x="157708" y="144627"/>
                </a:lnTo>
                <a:lnTo>
                  <a:pt x="149440" y="153479"/>
                </a:lnTo>
                <a:lnTo>
                  <a:pt x="140030" y="161137"/>
                </a:lnTo>
                <a:lnTo>
                  <a:pt x="129666" y="167424"/>
                </a:lnTo>
                <a:lnTo>
                  <a:pt x="118554" y="172262"/>
                </a:lnTo>
                <a:lnTo>
                  <a:pt x="106883" y="175526"/>
                </a:lnTo>
                <a:lnTo>
                  <a:pt x="94868" y="177177"/>
                </a:lnTo>
                <a:lnTo>
                  <a:pt x="82753" y="177177"/>
                </a:lnTo>
                <a:lnTo>
                  <a:pt x="70738" y="175526"/>
                </a:lnTo>
                <a:lnTo>
                  <a:pt x="59067" y="172262"/>
                </a:lnTo>
                <a:lnTo>
                  <a:pt x="47955" y="167424"/>
                </a:lnTo>
                <a:lnTo>
                  <a:pt x="37591" y="161137"/>
                </a:lnTo>
                <a:lnTo>
                  <a:pt x="28193" y="153479"/>
                </a:lnTo>
                <a:lnTo>
                  <a:pt x="19926" y="144627"/>
                </a:lnTo>
                <a:lnTo>
                  <a:pt x="12928" y="134721"/>
                </a:lnTo>
                <a:lnTo>
                  <a:pt x="7353" y="123964"/>
                </a:lnTo>
                <a:lnTo>
                  <a:pt x="3289" y="112547"/>
                </a:lnTo>
                <a:lnTo>
                  <a:pt x="825" y="100672"/>
                </a:lnTo>
                <a:lnTo>
                  <a:pt x="0" y="88582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6444037" y="2745604"/>
            <a:ext cx="271627" cy="271665"/>
          </a:xfrm>
          <a:custGeom>
            <a:avLst/>
            <a:gdLst/>
            <a:ahLst/>
            <a:cxnLst/>
            <a:rect l="l" t="t" r="r" b="b"/>
            <a:pathLst>
              <a:path w="271627" h="271665">
                <a:moveTo>
                  <a:pt x="0" y="135826"/>
                </a:moveTo>
                <a:lnTo>
                  <a:pt x="825" y="150787"/>
                </a:lnTo>
                <a:lnTo>
                  <a:pt x="3289" y="165544"/>
                </a:lnTo>
                <a:lnTo>
                  <a:pt x="7366" y="179946"/>
                </a:lnTo>
                <a:lnTo>
                  <a:pt x="13004" y="193827"/>
                </a:lnTo>
                <a:lnTo>
                  <a:pt x="20129" y="206984"/>
                </a:lnTo>
                <a:lnTo>
                  <a:pt x="28663" y="219290"/>
                </a:lnTo>
                <a:lnTo>
                  <a:pt x="38506" y="230581"/>
                </a:lnTo>
                <a:lnTo>
                  <a:pt x="49517" y="240728"/>
                </a:lnTo>
                <a:lnTo>
                  <a:pt x="61582" y="249580"/>
                </a:lnTo>
                <a:lnTo>
                  <a:pt x="74549" y="257073"/>
                </a:lnTo>
                <a:lnTo>
                  <a:pt x="88265" y="263093"/>
                </a:lnTo>
                <a:lnTo>
                  <a:pt x="102552" y="267550"/>
                </a:lnTo>
                <a:lnTo>
                  <a:pt x="117246" y="270433"/>
                </a:lnTo>
                <a:lnTo>
                  <a:pt x="132168" y="271665"/>
                </a:lnTo>
                <a:lnTo>
                  <a:pt x="147142" y="271246"/>
                </a:lnTo>
                <a:lnTo>
                  <a:pt x="161975" y="269201"/>
                </a:lnTo>
                <a:lnTo>
                  <a:pt x="176491" y="265518"/>
                </a:lnTo>
                <a:lnTo>
                  <a:pt x="190512" y="260273"/>
                </a:lnTo>
                <a:lnTo>
                  <a:pt x="203873" y="253517"/>
                </a:lnTo>
                <a:lnTo>
                  <a:pt x="216408" y="245325"/>
                </a:lnTo>
                <a:lnTo>
                  <a:pt x="227965" y="235800"/>
                </a:lnTo>
                <a:lnTo>
                  <a:pt x="238417" y="225069"/>
                </a:lnTo>
                <a:lnTo>
                  <a:pt x="247599" y="213258"/>
                </a:lnTo>
                <a:lnTo>
                  <a:pt x="255447" y="200507"/>
                </a:lnTo>
                <a:lnTo>
                  <a:pt x="261835" y="186969"/>
                </a:lnTo>
                <a:lnTo>
                  <a:pt x="266700" y="172808"/>
                </a:lnTo>
                <a:lnTo>
                  <a:pt x="269976" y="158203"/>
                </a:lnTo>
                <a:lnTo>
                  <a:pt x="271627" y="143319"/>
                </a:lnTo>
                <a:lnTo>
                  <a:pt x="271627" y="128346"/>
                </a:lnTo>
                <a:lnTo>
                  <a:pt x="269976" y="113461"/>
                </a:lnTo>
                <a:lnTo>
                  <a:pt x="266700" y="98856"/>
                </a:lnTo>
                <a:lnTo>
                  <a:pt x="261835" y="84696"/>
                </a:lnTo>
                <a:lnTo>
                  <a:pt x="255447" y="71158"/>
                </a:lnTo>
                <a:lnTo>
                  <a:pt x="247599" y="58407"/>
                </a:lnTo>
                <a:lnTo>
                  <a:pt x="238417" y="46596"/>
                </a:lnTo>
                <a:lnTo>
                  <a:pt x="227965" y="35864"/>
                </a:lnTo>
                <a:lnTo>
                  <a:pt x="216408" y="26339"/>
                </a:lnTo>
                <a:lnTo>
                  <a:pt x="203873" y="18148"/>
                </a:lnTo>
                <a:lnTo>
                  <a:pt x="190512" y="11391"/>
                </a:lnTo>
                <a:lnTo>
                  <a:pt x="176491" y="6146"/>
                </a:lnTo>
                <a:lnTo>
                  <a:pt x="161975" y="2463"/>
                </a:lnTo>
                <a:lnTo>
                  <a:pt x="147142" y="406"/>
                </a:lnTo>
                <a:lnTo>
                  <a:pt x="132168" y="0"/>
                </a:lnTo>
                <a:lnTo>
                  <a:pt x="117246" y="1244"/>
                </a:lnTo>
                <a:lnTo>
                  <a:pt x="102552" y="4102"/>
                </a:lnTo>
                <a:lnTo>
                  <a:pt x="88265" y="8572"/>
                </a:lnTo>
                <a:lnTo>
                  <a:pt x="74549" y="14592"/>
                </a:lnTo>
                <a:lnTo>
                  <a:pt x="61582" y="22072"/>
                </a:lnTo>
                <a:lnTo>
                  <a:pt x="49517" y="30937"/>
                </a:lnTo>
                <a:lnTo>
                  <a:pt x="38506" y="41084"/>
                </a:lnTo>
                <a:lnTo>
                  <a:pt x="28663" y="52362"/>
                </a:lnTo>
                <a:lnTo>
                  <a:pt x="20129" y="64668"/>
                </a:lnTo>
                <a:lnTo>
                  <a:pt x="13004" y="77838"/>
                </a:lnTo>
                <a:lnTo>
                  <a:pt x="7366" y="91706"/>
                </a:lnTo>
                <a:lnTo>
                  <a:pt x="3289" y="106108"/>
                </a:lnTo>
                <a:lnTo>
                  <a:pt x="825" y="120891"/>
                </a:lnTo>
                <a:lnTo>
                  <a:pt x="0" y="135826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5985173" y="3163967"/>
            <a:ext cx="352564" cy="0"/>
          </a:xfrm>
          <a:custGeom>
            <a:avLst/>
            <a:gdLst/>
            <a:ahLst/>
            <a:cxnLst/>
            <a:rect l="l" t="t" r="r" b="b"/>
            <a:pathLst>
              <a:path w="352564">
                <a:moveTo>
                  <a:pt x="352564" y="0"/>
                </a:moveTo>
                <a:lnTo>
                  <a:pt x="352564" y="0"/>
                </a:lnTo>
                <a:lnTo>
                  <a:pt x="81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6822179" y="3163967"/>
            <a:ext cx="352551" cy="0"/>
          </a:xfrm>
          <a:custGeom>
            <a:avLst/>
            <a:gdLst/>
            <a:ahLst/>
            <a:cxnLst/>
            <a:rect l="l" t="t" r="r" b="b"/>
            <a:pathLst>
              <a:path w="352551">
                <a:moveTo>
                  <a:pt x="352551" y="0"/>
                </a:moveTo>
                <a:lnTo>
                  <a:pt x="352551" y="0"/>
                </a:lnTo>
                <a:lnTo>
                  <a:pt x="2807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6337738" y="3163967"/>
            <a:ext cx="484441" cy="0"/>
          </a:xfrm>
          <a:custGeom>
            <a:avLst/>
            <a:gdLst/>
            <a:ahLst/>
            <a:cxnLst/>
            <a:rect l="l" t="t" r="r" b="b"/>
            <a:pathLst>
              <a:path w="484441">
                <a:moveTo>
                  <a:pt x="0" y="0"/>
                </a:moveTo>
                <a:lnTo>
                  <a:pt x="48444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6337738" y="2639267"/>
            <a:ext cx="0" cy="524700"/>
          </a:xfrm>
          <a:custGeom>
            <a:avLst/>
            <a:gdLst/>
            <a:ahLst/>
            <a:cxnLst/>
            <a:rect l="l" t="t" r="r" b="b"/>
            <a:pathLst>
              <a:path h="524700">
                <a:moveTo>
                  <a:pt x="0" y="0"/>
                </a:moveTo>
                <a:lnTo>
                  <a:pt x="0" y="52470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6822179" y="2639267"/>
            <a:ext cx="0" cy="524700"/>
          </a:xfrm>
          <a:custGeom>
            <a:avLst/>
            <a:gdLst/>
            <a:ahLst/>
            <a:cxnLst/>
            <a:rect l="l" t="t" r="r" b="b"/>
            <a:pathLst>
              <a:path h="524700">
                <a:moveTo>
                  <a:pt x="0" y="52470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6403270" y="3088262"/>
            <a:ext cx="4216" cy="9702"/>
          </a:xfrm>
          <a:custGeom>
            <a:avLst/>
            <a:gdLst/>
            <a:ahLst/>
            <a:cxnLst/>
            <a:rect l="l" t="t" r="r" b="b"/>
            <a:pathLst>
              <a:path w="4216" h="9702">
                <a:moveTo>
                  <a:pt x="0" y="9702"/>
                </a:moveTo>
                <a:lnTo>
                  <a:pt x="2209" y="7556"/>
                </a:lnTo>
                <a:lnTo>
                  <a:pt x="3568" y="4800"/>
                </a:lnTo>
                <a:lnTo>
                  <a:pt x="421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6402876" y="3078433"/>
            <a:ext cx="4610" cy="9829"/>
          </a:xfrm>
          <a:custGeom>
            <a:avLst/>
            <a:gdLst/>
            <a:ahLst/>
            <a:cxnLst/>
            <a:rect l="l" t="t" r="r" b="b"/>
            <a:pathLst>
              <a:path w="4610" h="9829">
                <a:moveTo>
                  <a:pt x="4610" y="9829"/>
                </a:moveTo>
                <a:lnTo>
                  <a:pt x="3340" y="3644"/>
                </a:lnTo>
                <a:lnTo>
                  <a:pt x="1943" y="157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6394862" y="3076604"/>
            <a:ext cx="8013" cy="1828"/>
          </a:xfrm>
          <a:custGeom>
            <a:avLst/>
            <a:gdLst/>
            <a:ahLst/>
            <a:cxnLst/>
            <a:rect l="l" t="t" r="r" b="b"/>
            <a:pathLst>
              <a:path w="8013" h="1828">
                <a:moveTo>
                  <a:pt x="8013" y="1828"/>
                </a:moveTo>
                <a:lnTo>
                  <a:pt x="3657" y="24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6391776" y="3076604"/>
            <a:ext cx="3086" cy="0"/>
          </a:xfrm>
          <a:custGeom>
            <a:avLst/>
            <a:gdLst/>
            <a:ahLst/>
            <a:cxnLst/>
            <a:rect l="l" t="t" r="r" b="b"/>
            <a:pathLst>
              <a:path w="3086">
                <a:moveTo>
                  <a:pt x="3086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6391776" y="3076604"/>
            <a:ext cx="0" cy="23368"/>
          </a:xfrm>
          <a:custGeom>
            <a:avLst/>
            <a:gdLst/>
            <a:ahLst/>
            <a:cxnLst/>
            <a:rect l="l" t="t" r="r" b="b"/>
            <a:pathLst>
              <a:path h="23368">
                <a:moveTo>
                  <a:pt x="0" y="0"/>
                </a:moveTo>
                <a:lnTo>
                  <a:pt x="0" y="2336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6391776" y="3099972"/>
            <a:ext cx="3086" cy="0"/>
          </a:xfrm>
          <a:custGeom>
            <a:avLst/>
            <a:gdLst/>
            <a:ahLst/>
            <a:cxnLst/>
            <a:rect l="l" t="t" r="r" b="b"/>
            <a:pathLst>
              <a:path w="3086">
                <a:moveTo>
                  <a:pt x="0" y="0"/>
                </a:moveTo>
                <a:lnTo>
                  <a:pt x="308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6394862" y="3097965"/>
            <a:ext cx="8407" cy="2006"/>
          </a:xfrm>
          <a:custGeom>
            <a:avLst/>
            <a:gdLst/>
            <a:ahLst/>
            <a:cxnLst/>
            <a:rect l="l" t="t" r="r" b="b"/>
            <a:pathLst>
              <a:path w="8407" h="2006">
                <a:moveTo>
                  <a:pt x="0" y="2006"/>
                </a:moveTo>
                <a:lnTo>
                  <a:pt x="4889" y="1549"/>
                </a:lnTo>
                <a:lnTo>
                  <a:pt x="840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6461918" y="3097673"/>
            <a:ext cx="0" cy="5753"/>
          </a:xfrm>
          <a:custGeom>
            <a:avLst/>
            <a:gdLst/>
            <a:ahLst/>
            <a:cxnLst/>
            <a:rect l="l" t="t" r="r" b="b"/>
            <a:pathLst>
              <a:path h="5753">
                <a:moveTo>
                  <a:pt x="0" y="0"/>
                </a:moveTo>
                <a:lnTo>
                  <a:pt x="0" y="575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6456927" y="3103426"/>
            <a:ext cx="4991" cy="0"/>
          </a:xfrm>
          <a:custGeom>
            <a:avLst/>
            <a:gdLst/>
            <a:ahLst/>
            <a:cxnLst/>
            <a:rect l="l" t="t" r="r" b="b"/>
            <a:pathLst>
              <a:path w="4991">
                <a:moveTo>
                  <a:pt x="4991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6456927" y="3097673"/>
            <a:ext cx="0" cy="5753"/>
          </a:xfrm>
          <a:custGeom>
            <a:avLst/>
            <a:gdLst/>
            <a:ahLst/>
            <a:cxnLst/>
            <a:rect l="l" t="t" r="r" b="b"/>
            <a:pathLst>
              <a:path h="5753">
                <a:moveTo>
                  <a:pt x="0" y="5753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6456927" y="3097673"/>
            <a:ext cx="4991" cy="0"/>
          </a:xfrm>
          <a:custGeom>
            <a:avLst/>
            <a:gdLst/>
            <a:ahLst/>
            <a:cxnLst/>
            <a:rect l="l" t="t" r="r" b="b"/>
            <a:pathLst>
              <a:path w="4991">
                <a:moveTo>
                  <a:pt x="0" y="0"/>
                </a:moveTo>
                <a:lnTo>
                  <a:pt x="499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6421672" y="3097673"/>
            <a:ext cx="0" cy="5753"/>
          </a:xfrm>
          <a:custGeom>
            <a:avLst/>
            <a:gdLst/>
            <a:ahLst/>
            <a:cxnLst/>
            <a:rect l="l" t="t" r="r" b="b"/>
            <a:pathLst>
              <a:path h="5753">
                <a:moveTo>
                  <a:pt x="0" y="0"/>
                </a:moveTo>
                <a:lnTo>
                  <a:pt x="0" y="575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6416694" y="3103426"/>
            <a:ext cx="4978" cy="0"/>
          </a:xfrm>
          <a:custGeom>
            <a:avLst/>
            <a:gdLst/>
            <a:ahLst/>
            <a:cxnLst/>
            <a:rect l="l" t="t" r="r" b="b"/>
            <a:pathLst>
              <a:path w="4978">
                <a:moveTo>
                  <a:pt x="4978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6416694" y="3097673"/>
            <a:ext cx="0" cy="5753"/>
          </a:xfrm>
          <a:custGeom>
            <a:avLst/>
            <a:gdLst/>
            <a:ahLst/>
            <a:cxnLst/>
            <a:rect l="l" t="t" r="r" b="b"/>
            <a:pathLst>
              <a:path h="5753">
                <a:moveTo>
                  <a:pt x="0" y="5753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6416694" y="3097673"/>
            <a:ext cx="4978" cy="0"/>
          </a:xfrm>
          <a:custGeom>
            <a:avLst/>
            <a:gdLst/>
            <a:ahLst/>
            <a:cxnLst/>
            <a:rect l="l" t="t" r="r" b="b"/>
            <a:pathLst>
              <a:path w="4978">
                <a:moveTo>
                  <a:pt x="0" y="0"/>
                </a:moveTo>
                <a:lnTo>
                  <a:pt x="497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6405594" y="3075550"/>
            <a:ext cx="6108" cy="12763"/>
          </a:xfrm>
          <a:custGeom>
            <a:avLst/>
            <a:gdLst/>
            <a:ahLst/>
            <a:cxnLst/>
            <a:rect l="l" t="t" r="r" b="b"/>
            <a:pathLst>
              <a:path w="6108" h="12763">
                <a:moveTo>
                  <a:pt x="0" y="0"/>
                </a:moveTo>
                <a:lnTo>
                  <a:pt x="3035" y="2794"/>
                </a:lnTo>
                <a:lnTo>
                  <a:pt x="5054" y="6388"/>
                </a:lnTo>
                <a:lnTo>
                  <a:pt x="6108" y="1276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6405556" y="3088313"/>
            <a:ext cx="6146" cy="12687"/>
          </a:xfrm>
          <a:custGeom>
            <a:avLst/>
            <a:gdLst/>
            <a:ahLst/>
            <a:cxnLst/>
            <a:rect l="l" t="t" r="r" b="b"/>
            <a:pathLst>
              <a:path w="6146" h="12687">
                <a:moveTo>
                  <a:pt x="6146" y="0"/>
                </a:moveTo>
                <a:lnTo>
                  <a:pt x="4254" y="7912"/>
                </a:lnTo>
                <a:lnTo>
                  <a:pt x="0" y="1268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6394888" y="3101000"/>
            <a:ext cx="10668" cy="2425"/>
          </a:xfrm>
          <a:custGeom>
            <a:avLst/>
            <a:gdLst/>
            <a:ahLst/>
            <a:cxnLst/>
            <a:rect l="l" t="t" r="r" b="b"/>
            <a:pathLst>
              <a:path w="10668" h="2425">
                <a:moveTo>
                  <a:pt x="10668" y="0"/>
                </a:moveTo>
                <a:lnTo>
                  <a:pt x="4876" y="2133"/>
                </a:lnTo>
                <a:lnTo>
                  <a:pt x="0" y="242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6387941" y="3103426"/>
            <a:ext cx="6946" cy="0"/>
          </a:xfrm>
          <a:custGeom>
            <a:avLst/>
            <a:gdLst/>
            <a:ahLst/>
            <a:cxnLst/>
            <a:rect l="l" t="t" r="r" b="b"/>
            <a:pathLst>
              <a:path w="6946">
                <a:moveTo>
                  <a:pt x="6946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6387941" y="3073149"/>
            <a:ext cx="0" cy="30276"/>
          </a:xfrm>
          <a:custGeom>
            <a:avLst/>
            <a:gdLst/>
            <a:ahLst/>
            <a:cxnLst/>
            <a:rect l="l" t="t" r="r" b="b"/>
            <a:pathLst>
              <a:path h="30276">
                <a:moveTo>
                  <a:pt x="0" y="30276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6387941" y="3073149"/>
            <a:ext cx="6857" cy="0"/>
          </a:xfrm>
          <a:custGeom>
            <a:avLst/>
            <a:gdLst/>
            <a:ahLst/>
            <a:cxnLst/>
            <a:rect l="l" t="t" r="r" b="b"/>
            <a:pathLst>
              <a:path w="6858">
                <a:moveTo>
                  <a:pt x="0" y="0"/>
                </a:moveTo>
                <a:lnTo>
                  <a:pt x="685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6394799" y="3073149"/>
            <a:ext cx="10794" cy="2400"/>
          </a:xfrm>
          <a:custGeom>
            <a:avLst/>
            <a:gdLst/>
            <a:ahLst/>
            <a:cxnLst/>
            <a:rect l="l" t="t" r="r" b="b"/>
            <a:pathLst>
              <a:path w="10795" h="2400">
                <a:moveTo>
                  <a:pt x="0" y="0"/>
                </a:moveTo>
                <a:lnTo>
                  <a:pt x="6248" y="533"/>
                </a:lnTo>
                <a:lnTo>
                  <a:pt x="10794" y="240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6441090" y="3103286"/>
            <a:ext cx="5600" cy="901"/>
          </a:xfrm>
          <a:custGeom>
            <a:avLst/>
            <a:gdLst/>
            <a:ahLst/>
            <a:cxnLst/>
            <a:rect l="l" t="t" r="r" b="b"/>
            <a:pathLst>
              <a:path w="5600" h="901">
                <a:moveTo>
                  <a:pt x="5600" y="0"/>
                </a:moveTo>
                <a:lnTo>
                  <a:pt x="2501" y="749"/>
                </a:lnTo>
                <a:lnTo>
                  <a:pt x="0" y="9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6430613" y="3100200"/>
            <a:ext cx="10477" cy="3987"/>
          </a:xfrm>
          <a:custGeom>
            <a:avLst/>
            <a:gdLst/>
            <a:ahLst/>
            <a:cxnLst/>
            <a:rect l="l" t="t" r="r" b="b"/>
            <a:pathLst>
              <a:path w="10477" h="3987">
                <a:moveTo>
                  <a:pt x="10477" y="3987"/>
                </a:moveTo>
                <a:lnTo>
                  <a:pt x="4152" y="284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6426650" y="3088237"/>
            <a:ext cx="3962" cy="11963"/>
          </a:xfrm>
          <a:custGeom>
            <a:avLst/>
            <a:gdLst/>
            <a:ahLst/>
            <a:cxnLst/>
            <a:rect l="l" t="t" r="r" b="b"/>
            <a:pathLst>
              <a:path w="3962" h="11963">
                <a:moveTo>
                  <a:pt x="3962" y="11963"/>
                </a:moveTo>
                <a:lnTo>
                  <a:pt x="647" y="562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6426650" y="3076578"/>
            <a:ext cx="4000" cy="11658"/>
          </a:xfrm>
          <a:custGeom>
            <a:avLst/>
            <a:gdLst/>
            <a:ahLst/>
            <a:cxnLst/>
            <a:rect l="l" t="t" r="r" b="b"/>
            <a:pathLst>
              <a:path w="4000" h="11658">
                <a:moveTo>
                  <a:pt x="0" y="11658"/>
                </a:moveTo>
                <a:lnTo>
                  <a:pt x="1143" y="4724"/>
                </a:lnTo>
                <a:lnTo>
                  <a:pt x="400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6430651" y="3072387"/>
            <a:ext cx="10553" cy="4190"/>
          </a:xfrm>
          <a:custGeom>
            <a:avLst/>
            <a:gdLst/>
            <a:ahLst/>
            <a:cxnLst/>
            <a:rect l="l" t="t" r="r" b="b"/>
            <a:pathLst>
              <a:path w="10553" h="4190">
                <a:moveTo>
                  <a:pt x="0" y="4190"/>
                </a:moveTo>
                <a:lnTo>
                  <a:pt x="5486" y="761"/>
                </a:lnTo>
                <a:lnTo>
                  <a:pt x="105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6441205" y="3072387"/>
            <a:ext cx="5651" cy="812"/>
          </a:xfrm>
          <a:custGeom>
            <a:avLst/>
            <a:gdLst/>
            <a:ahLst/>
            <a:cxnLst/>
            <a:rect l="l" t="t" r="r" b="b"/>
            <a:pathLst>
              <a:path w="5651" h="812">
                <a:moveTo>
                  <a:pt x="0" y="0"/>
                </a:moveTo>
                <a:lnTo>
                  <a:pt x="3187" y="266"/>
                </a:lnTo>
                <a:lnTo>
                  <a:pt x="5651" y="8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6446856" y="3073200"/>
            <a:ext cx="4330" cy="1727"/>
          </a:xfrm>
          <a:custGeom>
            <a:avLst/>
            <a:gdLst/>
            <a:ahLst/>
            <a:cxnLst/>
            <a:rect l="l" t="t" r="r" b="b"/>
            <a:pathLst>
              <a:path w="4330" h="1727">
                <a:moveTo>
                  <a:pt x="0" y="0"/>
                </a:moveTo>
                <a:lnTo>
                  <a:pt x="2451" y="901"/>
                </a:lnTo>
                <a:lnTo>
                  <a:pt x="4330" y="172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6451187" y="3074927"/>
            <a:ext cx="0" cy="4737"/>
          </a:xfrm>
          <a:custGeom>
            <a:avLst/>
            <a:gdLst/>
            <a:ahLst/>
            <a:cxnLst/>
            <a:rect l="l" t="t" r="r" b="b"/>
            <a:pathLst>
              <a:path h="4737">
                <a:moveTo>
                  <a:pt x="0" y="0"/>
                </a:moveTo>
                <a:lnTo>
                  <a:pt x="0" y="473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6450831" y="3079664"/>
            <a:ext cx="355" cy="0"/>
          </a:xfrm>
          <a:custGeom>
            <a:avLst/>
            <a:gdLst/>
            <a:ahLst/>
            <a:cxnLst/>
            <a:rect l="l" t="t" r="r" b="b"/>
            <a:pathLst>
              <a:path w="355">
                <a:moveTo>
                  <a:pt x="35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6446983" y="3077201"/>
            <a:ext cx="3848" cy="2463"/>
          </a:xfrm>
          <a:custGeom>
            <a:avLst/>
            <a:gdLst/>
            <a:ahLst/>
            <a:cxnLst/>
            <a:rect l="l" t="t" r="r" b="b"/>
            <a:pathLst>
              <a:path w="3848" h="2463">
                <a:moveTo>
                  <a:pt x="3848" y="2463"/>
                </a:moveTo>
                <a:lnTo>
                  <a:pt x="1790" y="927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6440709" y="3075829"/>
            <a:ext cx="6273" cy="1371"/>
          </a:xfrm>
          <a:custGeom>
            <a:avLst/>
            <a:gdLst/>
            <a:ahLst/>
            <a:cxnLst/>
            <a:rect l="l" t="t" r="r" b="b"/>
            <a:pathLst>
              <a:path w="6273" h="1371">
                <a:moveTo>
                  <a:pt x="6273" y="1371"/>
                </a:moveTo>
                <a:lnTo>
                  <a:pt x="2832" y="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6430867" y="3075829"/>
            <a:ext cx="9842" cy="12280"/>
          </a:xfrm>
          <a:custGeom>
            <a:avLst/>
            <a:gdLst/>
            <a:ahLst/>
            <a:cxnLst/>
            <a:rect l="l" t="t" r="r" b="b"/>
            <a:pathLst>
              <a:path w="9842" h="12280">
                <a:moveTo>
                  <a:pt x="9842" y="0"/>
                </a:moveTo>
                <a:lnTo>
                  <a:pt x="5105" y="1244"/>
                </a:lnTo>
                <a:lnTo>
                  <a:pt x="1739" y="4787"/>
                </a:lnTo>
                <a:lnTo>
                  <a:pt x="0" y="1228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6430867" y="3088110"/>
            <a:ext cx="2793" cy="9359"/>
          </a:xfrm>
          <a:custGeom>
            <a:avLst/>
            <a:gdLst/>
            <a:ahLst/>
            <a:cxnLst/>
            <a:rect l="l" t="t" r="r" b="b"/>
            <a:pathLst>
              <a:path w="2793" h="9359">
                <a:moveTo>
                  <a:pt x="0" y="0"/>
                </a:moveTo>
                <a:lnTo>
                  <a:pt x="749" y="5511"/>
                </a:lnTo>
                <a:lnTo>
                  <a:pt x="2793" y="935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6433661" y="3097470"/>
            <a:ext cx="7366" cy="3276"/>
          </a:xfrm>
          <a:custGeom>
            <a:avLst/>
            <a:gdLst/>
            <a:ahLst/>
            <a:cxnLst/>
            <a:rect l="l" t="t" r="r" b="b"/>
            <a:pathLst>
              <a:path w="7366" h="3276">
                <a:moveTo>
                  <a:pt x="0" y="0"/>
                </a:moveTo>
                <a:lnTo>
                  <a:pt x="3771" y="2667"/>
                </a:lnTo>
                <a:lnTo>
                  <a:pt x="7366" y="327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6441027" y="3099718"/>
            <a:ext cx="6324" cy="1028"/>
          </a:xfrm>
          <a:custGeom>
            <a:avLst/>
            <a:gdLst/>
            <a:ahLst/>
            <a:cxnLst/>
            <a:rect l="l" t="t" r="r" b="b"/>
            <a:pathLst>
              <a:path w="6324" h="1028">
                <a:moveTo>
                  <a:pt x="0" y="1028"/>
                </a:moveTo>
                <a:lnTo>
                  <a:pt x="3594" y="749"/>
                </a:lnTo>
                <a:lnTo>
                  <a:pt x="632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6447351" y="3091552"/>
            <a:ext cx="0" cy="8166"/>
          </a:xfrm>
          <a:custGeom>
            <a:avLst/>
            <a:gdLst/>
            <a:ahLst/>
            <a:cxnLst/>
            <a:rect l="l" t="t" r="r" b="b"/>
            <a:pathLst>
              <a:path h="8166">
                <a:moveTo>
                  <a:pt x="0" y="8166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6440062" y="3091552"/>
            <a:ext cx="7289" cy="0"/>
          </a:xfrm>
          <a:custGeom>
            <a:avLst/>
            <a:gdLst/>
            <a:ahLst/>
            <a:cxnLst/>
            <a:rect l="l" t="t" r="r" b="b"/>
            <a:pathLst>
              <a:path w="7289">
                <a:moveTo>
                  <a:pt x="728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6440062" y="3088097"/>
            <a:ext cx="0" cy="3454"/>
          </a:xfrm>
          <a:custGeom>
            <a:avLst/>
            <a:gdLst/>
            <a:ahLst/>
            <a:cxnLst/>
            <a:rect l="l" t="t" r="r" b="b"/>
            <a:pathLst>
              <a:path h="3454">
                <a:moveTo>
                  <a:pt x="0" y="34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6447818" y="3082535"/>
            <a:ext cx="0" cy="19011"/>
          </a:xfrm>
          <a:custGeom>
            <a:avLst/>
            <a:gdLst/>
            <a:ahLst/>
            <a:cxnLst/>
            <a:rect l="l" t="t" r="r" b="b"/>
            <a:pathLst>
              <a:path h="19011">
                <a:moveTo>
                  <a:pt x="0" y="0"/>
                </a:moveTo>
                <a:lnTo>
                  <a:pt x="0" y="19011"/>
                </a:lnTo>
              </a:path>
            </a:pathLst>
          </a:custGeom>
          <a:ln w="1112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6446691" y="3101547"/>
            <a:ext cx="4495" cy="1739"/>
          </a:xfrm>
          <a:custGeom>
            <a:avLst/>
            <a:gdLst/>
            <a:ahLst/>
            <a:cxnLst/>
            <a:rect l="l" t="t" r="r" b="b"/>
            <a:pathLst>
              <a:path w="4495" h="1739">
                <a:moveTo>
                  <a:pt x="4495" y="0"/>
                </a:moveTo>
                <a:lnTo>
                  <a:pt x="2006" y="1054"/>
                </a:lnTo>
                <a:lnTo>
                  <a:pt x="0" y="17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6515017" y="3083500"/>
            <a:ext cx="6299" cy="8635"/>
          </a:xfrm>
          <a:custGeom>
            <a:avLst/>
            <a:gdLst/>
            <a:ahLst/>
            <a:cxnLst/>
            <a:rect l="l" t="t" r="r" b="b"/>
            <a:pathLst>
              <a:path w="6299" h="8636">
                <a:moveTo>
                  <a:pt x="6299" y="8635"/>
                </a:moveTo>
                <a:lnTo>
                  <a:pt x="5981" y="5245"/>
                </a:lnTo>
                <a:lnTo>
                  <a:pt x="4673" y="2146"/>
                </a:lnTo>
                <a:lnTo>
                  <a:pt x="2603" y="49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6515017" y="3092136"/>
            <a:ext cx="6299" cy="8610"/>
          </a:xfrm>
          <a:custGeom>
            <a:avLst/>
            <a:gdLst/>
            <a:ahLst/>
            <a:cxnLst/>
            <a:rect l="l" t="t" r="r" b="b"/>
            <a:pathLst>
              <a:path w="6299" h="8610">
                <a:moveTo>
                  <a:pt x="0" y="8610"/>
                </a:moveTo>
                <a:lnTo>
                  <a:pt x="2222" y="8255"/>
                </a:lnTo>
                <a:lnTo>
                  <a:pt x="4114" y="7061"/>
                </a:lnTo>
                <a:lnTo>
                  <a:pt x="5397" y="5206"/>
                </a:lnTo>
                <a:lnTo>
                  <a:pt x="629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6508667" y="3083500"/>
            <a:ext cx="6350" cy="8635"/>
          </a:xfrm>
          <a:custGeom>
            <a:avLst/>
            <a:gdLst/>
            <a:ahLst/>
            <a:cxnLst/>
            <a:rect l="l" t="t" r="r" b="b"/>
            <a:pathLst>
              <a:path w="6350" h="8636">
                <a:moveTo>
                  <a:pt x="6349" y="0"/>
                </a:moveTo>
                <a:lnTo>
                  <a:pt x="3403" y="647"/>
                </a:lnTo>
                <a:lnTo>
                  <a:pt x="2171" y="1549"/>
                </a:lnTo>
                <a:lnTo>
                  <a:pt x="1231" y="2743"/>
                </a:lnTo>
                <a:lnTo>
                  <a:pt x="0" y="86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6508667" y="3092136"/>
            <a:ext cx="6350" cy="8610"/>
          </a:xfrm>
          <a:custGeom>
            <a:avLst/>
            <a:gdLst/>
            <a:ahLst/>
            <a:cxnLst/>
            <a:rect l="l" t="t" r="r" b="b"/>
            <a:pathLst>
              <a:path w="6350" h="8610">
                <a:moveTo>
                  <a:pt x="0" y="0"/>
                </a:moveTo>
                <a:lnTo>
                  <a:pt x="330" y="3365"/>
                </a:lnTo>
                <a:lnTo>
                  <a:pt x="1676" y="6451"/>
                </a:lnTo>
                <a:lnTo>
                  <a:pt x="3733" y="8102"/>
                </a:lnTo>
                <a:lnTo>
                  <a:pt x="6349" y="861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6589363" y="3092136"/>
            <a:ext cx="6299" cy="8610"/>
          </a:xfrm>
          <a:custGeom>
            <a:avLst/>
            <a:gdLst/>
            <a:ahLst/>
            <a:cxnLst/>
            <a:rect l="l" t="t" r="r" b="b"/>
            <a:pathLst>
              <a:path w="6299" h="8610">
                <a:moveTo>
                  <a:pt x="0" y="8610"/>
                </a:moveTo>
                <a:lnTo>
                  <a:pt x="2222" y="8255"/>
                </a:lnTo>
                <a:lnTo>
                  <a:pt x="4127" y="7061"/>
                </a:lnTo>
                <a:lnTo>
                  <a:pt x="5397" y="5206"/>
                </a:lnTo>
                <a:lnTo>
                  <a:pt x="629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6589363" y="3083500"/>
            <a:ext cx="6299" cy="8635"/>
          </a:xfrm>
          <a:custGeom>
            <a:avLst/>
            <a:gdLst/>
            <a:ahLst/>
            <a:cxnLst/>
            <a:rect l="l" t="t" r="r" b="b"/>
            <a:pathLst>
              <a:path w="6299" h="8636">
                <a:moveTo>
                  <a:pt x="6299" y="8635"/>
                </a:moveTo>
                <a:lnTo>
                  <a:pt x="5994" y="5245"/>
                </a:lnTo>
                <a:lnTo>
                  <a:pt x="4673" y="2146"/>
                </a:lnTo>
                <a:lnTo>
                  <a:pt x="2603" y="49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6583026" y="3083500"/>
            <a:ext cx="6337" cy="8635"/>
          </a:xfrm>
          <a:custGeom>
            <a:avLst/>
            <a:gdLst/>
            <a:ahLst/>
            <a:cxnLst/>
            <a:rect l="l" t="t" r="r" b="b"/>
            <a:pathLst>
              <a:path w="6337" h="8636">
                <a:moveTo>
                  <a:pt x="6337" y="0"/>
                </a:moveTo>
                <a:lnTo>
                  <a:pt x="3390" y="647"/>
                </a:lnTo>
                <a:lnTo>
                  <a:pt x="2171" y="1549"/>
                </a:lnTo>
                <a:lnTo>
                  <a:pt x="1231" y="2743"/>
                </a:lnTo>
                <a:lnTo>
                  <a:pt x="0" y="86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6583026" y="3092136"/>
            <a:ext cx="6337" cy="8610"/>
          </a:xfrm>
          <a:custGeom>
            <a:avLst/>
            <a:gdLst/>
            <a:ahLst/>
            <a:cxnLst/>
            <a:rect l="l" t="t" r="r" b="b"/>
            <a:pathLst>
              <a:path w="6337" h="8610">
                <a:moveTo>
                  <a:pt x="0" y="0"/>
                </a:moveTo>
                <a:lnTo>
                  <a:pt x="330" y="3365"/>
                </a:lnTo>
                <a:lnTo>
                  <a:pt x="1676" y="6451"/>
                </a:lnTo>
                <a:lnTo>
                  <a:pt x="3733" y="8102"/>
                </a:lnTo>
                <a:lnTo>
                  <a:pt x="6337" y="861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6619157" y="3101737"/>
            <a:ext cx="6464" cy="2070"/>
          </a:xfrm>
          <a:custGeom>
            <a:avLst/>
            <a:gdLst/>
            <a:ahLst/>
            <a:cxnLst/>
            <a:rect l="l" t="t" r="r" b="b"/>
            <a:pathLst>
              <a:path w="6464" h="2070">
                <a:moveTo>
                  <a:pt x="6464" y="0"/>
                </a:moveTo>
                <a:lnTo>
                  <a:pt x="3035" y="1752"/>
                </a:lnTo>
                <a:lnTo>
                  <a:pt x="0" y="207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6611766" y="3101915"/>
            <a:ext cx="7391" cy="1892"/>
          </a:xfrm>
          <a:custGeom>
            <a:avLst/>
            <a:gdLst/>
            <a:ahLst/>
            <a:cxnLst/>
            <a:rect l="l" t="t" r="r" b="b"/>
            <a:pathLst>
              <a:path w="7391" h="1892">
                <a:moveTo>
                  <a:pt x="7391" y="1892"/>
                </a:moveTo>
                <a:lnTo>
                  <a:pt x="3136" y="127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6611766" y="3097673"/>
            <a:ext cx="0" cy="4241"/>
          </a:xfrm>
          <a:custGeom>
            <a:avLst/>
            <a:gdLst/>
            <a:ahLst/>
            <a:cxnLst/>
            <a:rect l="l" t="t" r="r" b="b"/>
            <a:pathLst>
              <a:path h="4241">
                <a:moveTo>
                  <a:pt x="0" y="424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6611766" y="3097673"/>
            <a:ext cx="203" cy="0"/>
          </a:xfrm>
          <a:custGeom>
            <a:avLst/>
            <a:gdLst/>
            <a:ahLst/>
            <a:cxnLst/>
            <a:rect l="l" t="t" r="r" b="b"/>
            <a:pathLst>
              <a:path w="203">
                <a:moveTo>
                  <a:pt x="0" y="0"/>
                </a:moveTo>
                <a:lnTo>
                  <a:pt x="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6611969" y="3097673"/>
            <a:ext cx="2844" cy="1892"/>
          </a:xfrm>
          <a:custGeom>
            <a:avLst/>
            <a:gdLst/>
            <a:ahLst/>
            <a:cxnLst/>
            <a:rect l="l" t="t" r="r" b="b"/>
            <a:pathLst>
              <a:path w="2844" h="1892">
                <a:moveTo>
                  <a:pt x="0" y="0"/>
                </a:moveTo>
                <a:lnTo>
                  <a:pt x="1524" y="1168"/>
                </a:lnTo>
                <a:lnTo>
                  <a:pt x="2844" y="189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6614814" y="3099565"/>
            <a:ext cx="4483" cy="1181"/>
          </a:xfrm>
          <a:custGeom>
            <a:avLst/>
            <a:gdLst/>
            <a:ahLst/>
            <a:cxnLst/>
            <a:rect l="l" t="t" r="r" b="b"/>
            <a:pathLst>
              <a:path w="4483" h="1181">
                <a:moveTo>
                  <a:pt x="0" y="0"/>
                </a:moveTo>
                <a:lnTo>
                  <a:pt x="2438" y="927"/>
                </a:lnTo>
                <a:lnTo>
                  <a:pt x="4483" y="118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6619297" y="3099972"/>
            <a:ext cx="3416" cy="774"/>
          </a:xfrm>
          <a:custGeom>
            <a:avLst/>
            <a:gdLst/>
            <a:ahLst/>
            <a:cxnLst/>
            <a:rect l="l" t="t" r="r" b="b"/>
            <a:pathLst>
              <a:path w="3416" h="774">
                <a:moveTo>
                  <a:pt x="0" y="774"/>
                </a:moveTo>
                <a:lnTo>
                  <a:pt x="1968" y="533"/>
                </a:lnTo>
                <a:lnTo>
                  <a:pt x="341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6622713" y="3097317"/>
            <a:ext cx="1320" cy="2654"/>
          </a:xfrm>
          <a:custGeom>
            <a:avLst/>
            <a:gdLst/>
            <a:ahLst/>
            <a:cxnLst/>
            <a:rect l="l" t="t" r="r" b="b"/>
            <a:pathLst>
              <a:path w="1320" h="2654">
                <a:moveTo>
                  <a:pt x="0" y="2654"/>
                </a:moveTo>
                <a:lnTo>
                  <a:pt x="673" y="2082"/>
                </a:lnTo>
                <a:lnTo>
                  <a:pt x="1130" y="1358"/>
                </a:lnTo>
                <a:lnTo>
                  <a:pt x="132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6620694" y="3094015"/>
            <a:ext cx="3340" cy="3302"/>
          </a:xfrm>
          <a:custGeom>
            <a:avLst/>
            <a:gdLst/>
            <a:ahLst/>
            <a:cxnLst/>
            <a:rect l="l" t="t" r="r" b="b"/>
            <a:pathLst>
              <a:path w="3340" h="3301">
                <a:moveTo>
                  <a:pt x="3340" y="3301"/>
                </a:moveTo>
                <a:lnTo>
                  <a:pt x="3073" y="1879"/>
                </a:lnTo>
                <a:lnTo>
                  <a:pt x="2120" y="81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6616655" y="3093076"/>
            <a:ext cx="4038" cy="939"/>
          </a:xfrm>
          <a:custGeom>
            <a:avLst/>
            <a:gdLst/>
            <a:ahLst/>
            <a:cxnLst/>
            <a:rect l="l" t="t" r="r" b="b"/>
            <a:pathLst>
              <a:path w="4038" h="939">
                <a:moveTo>
                  <a:pt x="4038" y="939"/>
                </a:moveTo>
                <a:lnTo>
                  <a:pt x="1765" y="44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6611766" y="3086967"/>
            <a:ext cx="4889" cy="6108"/>
          </a:xfrm>
          <a:custGeom>
            <a:avLst/>
            <a:gdLst/>
            <a:ahLst/>
            <a:cxnLst/>
            <a:rect l="l" t="t" r="r" b="b"/>
            <a:pathLst>
              <a:path w="4889" h="6108">
                <a:moveTo>
                  <a:pt x="4889" y="6108"/>
                </a:moveTo>
                <a:lnTo>
                  <a:pt x="2705" y="5181"/>
                </a:lnTo>
                <a:lnTo>
                  <a:pt x="990" y="3556"/>
                </a:lnTo>
                <a:lnTo>
                  <a:pt x="228" y="185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6611766" y="3080045"/>
            <a:ext cx="8394" cy="6921"/>
          </a:xfrm>
          <a:custGeom>
            <a:avLst/>
            <a:gdLst/>
            <a:ahLst/>
            <a:cxnLst/>
            <a:rect l="l" t="t" r="r" b="b"/>
            <a:pathLst>
              <a:path w="8394" h="6921">
                <a:moveTo>
                  <a:pt x="0" y="6921"/>
                </a:moveTo>
                <a:lnTo>
                  <a:pt x="838" y="3644"/>
                </a:lnTo>
                <a:lnTo>
                  <a:pt x="3238" y="1257"/>
                </a:lnTo>
                <a:lnTo>
                  <a:pt x="5727" y="279"/>
                </a:lnTo>
                <a:lnTo>
                  <a:pt x="839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6741509" y="3083119"/>
            <a:ext cx="4267" cy="1701"/>
          </a:xfrm>
          <a:custGeom>
            <a:avLst/>
            <a:gdLst/>
            <a:ahLst/>
            <a:cxnLst/>
            <a:rect l="l" t="t" r="r" b="b"/>
            <a:pathLst>
              <a:path w="4267" h="1701">
                <a:moveTo>
                  <a:pt x="4267" y="1701"/>
                </a:moveTo>
                <a:lnTo>
                  <a:pt x="3276" y="812"/>
                </a:lnTo>
                <a:lnTo>
                  <a:pt x="2070" y="25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6745776" y="3084821"/>
            <a:ext cx="1282" cy="4432"/>
          </a:xfrm>
          <a:custGeom>
            <a:avLst/>
            <a:gdLst/>
            <a:ahLst/>
            <a:cxnLst/>
            <a:rect l="l" t="t" r="r" b="b"/>
            <a:pathLst>
              <a:path w="1282" h="4432">
                <a:moveTo>
                  <a:pt x="1282" y="4432"/>
                </a:moveTo>
                <a:lnTo>
                  <a:pt x="914" y="18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6737026" y="3083119"/>
            <a:ext cx="4483" cy="1739"/>
          </a:xfrm>
          <a:custGeom>
            <a:avLst/>
            <a:gdLst/>
            <a:ahLst/>
            <a:cxnLst/>
            <a:rect l="l" t="t" r="r" b="b"/>
            <a:pathLst>
              <a:path w="4483" h="1739">
                <a:moveTo>
                  <a:pt x="4483" y="0"/>
                </a:moveTo>
                <a:lnTo>
                  <a:pt x="1777" y="508"/>
                </a:lnTo>
                <a:lnTo>
                  <a:pt x="0" y="17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6735172" y="3084859"/>
            <a:ext cx="1854" cy="4394"/>
          </a:xfrm>
          <a:custGeom>
            <a:avLst/>
            <a:gdLst/>
            <a:ahLst/>
            <a:cxnLst/>
            <a:rect l="l" t="t" r="r" b="b"/>
            <a:pathLst>
              <a:path w="1854" h="4394">
                <a:moveTo>
                  <a:pt x="1854" y="0"/>
                </a:moveTo>
                <a:lnTo>
                  <a:pt x="419" y="2298"/>
                </a:lnTo>
                <a:lnTo>
                  <a:pt x="0" y="439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6742753" y="3103185"/>
            <a:ext cx="4305" cy="622"/>
          </a:xfrm>
          <a:custGeom>
            <a:avLst/>
            <a:gdLst/>
            <a:ahLst/>
            <a:cxnLst/>
            <a:rect l="l" t="t" r="r" b="b"/>
            <a:pathLst>
              <a:path w="4305" h="622">
                <a:moveTo>
                  <a:pt x="4305" y="0"/>
                </a:moveTo>
                <a:lnTo>
                  <a:pt x="1917" y="520"/>
                </a:lnTo>
                <a:lnTo>
                  <a:pt x="0" y="62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6731349" y="3092110"/>
            <a:ext cx="11404" cy="11696"/>
          </a:xfrm>
          <a:custGeom>
            <a:avLst/>
            <a:gdLst/>
            <a:ahLst/>
            <a:cxnLst/>
            <a:rect l="l" t="t" r="r" b="b"/>
            <a:pathLst>
              <a:path w="11404" h="11696">
                <a:moveTo>
                  <a:pt x="11404" y="11696"/>
                </a:moveTo>
                <a:lnTo>
                  <a:pt x="6299" y="10833"/>
                </a:lnTo>
                <a:lnTo>
                  <a:pt x="2197" y="7734"/>
                </a:lnTo>
                <a:lnTo>
                  <a:pt x="469" y="405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6731349" y="3080045"/>
            <a:ext cx="10464" cy="12065"/>
          </a:xfrm>
          <a:custGeom>
            <a:avLst/>
            <a:gdLst/>
            <a:ahLst/>
            <a:cxnLst/>
            <a:rect l="l" t="t" r="r" b="b"/>
            <a:pathLst>
              <a:path w="10464" h="12064">
                <a:moveTo>
                  <a:pt x="0" y="12065"/>
                </a:moveTo>
                <a:lnTo>
                  <a:pt x="723" y="7099"/>
                </a:lnTo>
                <a:lnTo>
                  <a:pt x="3301" y="2832"/>
                </a:lnTo>
                <a:lnTo>
                  <a:pt x="6591" y="673"/>
                </a:lnTo>
                <a:lnTo>
                  <a:pt x="1046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6741814" y="3080045"/>
            <a:ext cx="6565" cy="2501"/>
          </a:xfrm>
          <a:custGeom>
            <a:avLst/>
            <a:gdLst/>
            <a:ahLst/>
            <a:cxnLst/>
            <a:rect l="l" t="t" r="r" b="b"/>
            <a:pathLst>
              <a:path w="6565" h="2501">
                <a:moveTo>
                  <a:pt x="0" y="0"/>
                </a:moveTo>
                <a:lnTo>
                  <a:pt x="3962" y="711"/>
                </a:lnTo>
                <a:lnTo>
                  <a:pt x="6565" y="25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6748380" y="3082547"/>
            <a:ext cx="2514" cy="7708"/>
          </a:xfrm>
          <a:custGeom>
            <a:avLst/>
            <a:gdLst/>
            <a:ahLst/>
            <a:cxnLst/>
            <a:rect l="l" t="t" r="r" b="b"/>
            <a:pathLst>
              <a:path w="2514" h="7708">
                <a:moveTo>
                  <a:pt x="0" y="0"/>
                </a:moveTo>
                <a:lnTo>
                  <a:pt x="2133" y="4076"/>
                </a:lnTo>
                <a:lnTo>
                  <a:pt x="2514" y="770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6750894" y="3090256"/>
            <a:ext cx="0" cy="2057"/>
          </a:xfrm>
          <a:custGeom>
            <a:avLst/>
            <a:gdLst/>
            <a:ahLst/>
            <a:cxnLst/>
            <a:rect l="l" t="t" r="r" b="b"/>
            <a:pathLst>
              <a:path h="2057">
                <a:moveTo>
                  <a:pt x="0" y="0"/>
                </a:moveTo>
                <a:lnTo>
                  <a:pt x="0" y="205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6735172" y="3092314"/>
            <a:ext cx="7518" cy="8039"/>
          </a:xfrm>
          <a:custGeom>
            <a:avLst/>
            <a:gdLst/>
            <a:ahLst/>
            <a:cxnLst/>
            <a:rect l="l" t="t" r="r" b="b"/>
            <a:pathLst>
              <a:path w="7518" h="8039">
                <a:moveTo>
                  <a:pt x="0" y="0"/>
                </a:moveTo>
                <a:lnTo>
                  <a:pt x="508" y="3454"/>
                </a:lnTo>
                <a:lnTo>
                  <a:pt x="2400" y="6362"/>
                </a:lnTo>
                <a:lnTo>
                  <a:pt x="4800" y="7670"/>
                </a:lnTo>
                <a:lnTo>
                  <a:pt x="7518" y="80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6742690" y="3099362"/>
            <a:ext cx="4660" cy="990"/>
          </a:xfrm>
          <a:custGeom>
            <a:avLst/>
            <a:gdLst/>
            <a:ahLst/>
            <a:cxnLst/>
            <a:rect l="l" t="t" r="r" b="b"/>
            <a:pathLst>
              <a:path w="4660" h="990">
                <a:moveTo>
                  <a:pt x="0" y="990"/>
                </a:moveTo>
                <a:lnTo>
                  <a:pt x="2666" y="685"/>
                </a:lnTo>
                <a:lnTo>
                  <a:pt x="466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6747351" y="3097673"/>
            <a:ext cx="2933" cy="1689"/>
          </a:xfrm>
          <a:custGeom>
            <a:avLst/>
            <a:gdLst/>
            <a:ahLst/>
            <a:cxnLst/>
            <a:rect l="l" t="t" r="r" b="b"/>
            <a:pathLst>
              <a:path w="2933" h="1689">
                <a:moveTo>
                  <a:pt x="0" y="1689"/>
                </a:moveTo>
                <a:lnTo>
                  <a:pt x="1701" y="838"/>
                </a:lnTo>
                <a:lnTo>
                  <a:pt x="293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6750285" y="3097673"/>
            <a:ext cx="215" cy="0"/>
          </a:xfrm>
          <a:custGeom>
            <a:avLst/>
            <a:gdLst/>
            <a:ahLst/>
            <a:cxnLst/>
            <a:rect l="l" t="t" r="r" b="b"/>
            <a:pathLst>
              <a:path w="215">
                <a:moveTo>
                  <a:pt x="0" y="0"/>
                </a:moveTo>
                <a:lnTo>
                  <a:pt x="21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6750500" y="3097673"/>
            <a:ext cx="0" cy="4229"/>
          </a:xfrm>
          <a:custGeom>
            <a:avLst/>
            <a:gdLst/>
            <a:ahLst/>
            <a:cxnLst/>
            <a:rect l="l" t="t" r="r" b="b"/>
            <a:pathLst>
              <a:path h="4229">
                <a:moveTo>
                  <a:pt x="0" y="0"/>
                </a:moveTo>
                <a:lnTo>
                  <a:pt x="0" y="42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6747059" y="3101902"/>
            <a:ext cx="3441" cy="1282"/>
          </a:xfrm>
          <a:custGeom>
            <a:avLst/>
            <a:gdLst/>
            <a:ahLst/>
            <a:cxnLst/>
            <a:rect l="l" t="t" r="r" b="b"/>
            <a:pathLst>
              <a:path w="3441" h="1282">
                <a:moveTo>
                  <a:pt x="3441" y="0"/>
                </a:moveTo>
                <a:lnTo>
                  <a:pt x="1536" y="762"/>
                </a:lnTo>
                <a:lnTo>
                  <a:pt x="0" y="12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6700297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6700297" y="3090142"/>
            <a:ext cx="0" cy="13284"/>
          </a:xfrm>
          <a:custGeom>
            <a:avLst/>
            <a:gdLst/>
            <a:ahLst/>
            <a:cxnLst/>
            <a:rect l="l" t="t" r="r" b="b"/>
            <a:pathLst>
              <a:path h="13284">
                <a:moveTo>
                  <a:pt x="0" y="132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6699688" y="3085100"/>
            <a:ext cx="609" cy="5041"/>
          </a:xfrm>
          <a:custGeom>
            <a:avLst/>
            <a:gdLst/>
            <a:ahLst/>
            <a:cxnLst/>
            <a:rect l="l" t="t" r="r" b="b"/>
            <a:pathLst>
              <a:path w="609" h="5041">
                <a:moveTo>
                  <a:pt x="609" y="5041"/>
                </a:moveTo>
                <a:lnTo>
                  <a:pt x="495" y="218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6696589" y="3083500"/>
            <a:ext cx="3098" cy="1600"/>
          </a:xfrm>
          <a:custGeom>
            <a:avLst/>
            <a:gdLst/>
            <a:ahLst/>
            <a:cxnLst/>
            <a:rect l="l" t="t" r="r" b="b"/>
            <a:pathLst>
              <a:path w="3098" h="1600">
                <a:moveTo>
                  <a:pt x="3098" y="1600"/>
                </a:moveTo>
                <a:lnTo>
                  <a:pt x="2489" y="761"/>
                </a:lnTo>
                <a:lnTo>
                  <a:pt x="1612" y="2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6691407" y="3083500"/>
            <a:ext cx="5181" cy="2959"/>
          </a:xfrm>
          <a:custGeom>
            <a:avLst/>
            <a:gdLst/>
            <a:ahLst/>
            <a:cxnLst/>
            <a:rect l="l" t="t" r="r" b="b"/>
            <a:pathLst>
              <a:path w="5181" h="2959">
                <a:moveTo>
                  <a:pt x="5181" y="0"/>
                </a:moveTo>
                <a:lnTo>
                  <a:pt x="3517" y="355"/>
                </a:lnTo>
                <a:lnTo>
                  <a:pt x="2031" y="1206"/>
                </a:lnTo>
                <a:lnTo>
                  <a:pt x="0" y="295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6691407" y="3086459"/>
            <a:ext cx="76" cy="1955"/>
          </a:xfrm>
          <a:custGeom>
            <a:avLst/>
            <a:gdLst/>
            <a:ahLst/>
            <a:cxnLst/>
            <a:rect l="l" t="t" r="r" b="b"/>
            <a:pathLst>
              <a:path w="76" h="1955">
                <a:moveTo>
                  <a:pt x="0" y="0"/>
                </a:moveTo>
                <a:lnTo>
                  <a:pt x="63" y="1092"/>
                </a:lnTo>
                <a:lnTo>
                  <a:pt x="76" y="195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6691484" y="3088415"/>
            <a:ext cx="0" cy="15011"/>
          </a:xfrm>
          <a:custGeom>
            <a:avLst/>
            <a:gdLst/>
            <a:ahLst/>
            <a:cxnLst/>
            <a:rect l="l" t="t" r="r" b="b"/>
            <a:pathLst>
              <a:path h="15011">
                <a:moveTo>
                  <a:pt x="0" y="0"/>
                </a:moveTo>
                <a:lnTo>
                  <a:pt x="0" y="150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6687648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6687648" y="3090142"/>
            <a:ext cx="0" cy="13284"/>
          </a:xfrm>
          <a:custGeom>
            <a:avLst/>
            <a:gdLst/>
            <a:ahLst/>
            <a:cxnLst/>
            <a:rect l="l" t="t" r="r" b="b"/>
            <a:pathLst>
              <a:path h="13284">
                <a:moveTo>
                  <a:pt x="0" y="132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6687039" y="3085100"/>
            <a:ext cx="609" cy="5041"/>
          </a:xfrm>
          <a:custGeom>
            <a:avLst/>
            <a:gdLst/>
            <a:ahLst/>
            <a:cxnLst/>
            <a:rect l="l" t="t" r="r" b="b"/>
            <a:pathLst>
              <a:path w="609" h="5041">
                <a:moveTo>
                  <a:pt x="609" y="5041"/>
                </a:moveTo>
                <a:lnTo>
                  <a:pt x="508" y="218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6683940" y="3083500"/>
            <a:ext cx="3098" cy="1600"/>
          </a:xfrm>
          <a:custGeom>
            <a:avLst/>
            <a:gdLst/>
            <a:ahLst/>
            <a:cxnLst/>
            <a:rect l="l" t="t" r="r" b="b"/>
            <a:pathLst>
              <a:path w="3098" h="1600">
                <a:moveTo>
                  <a:pt x="3098" y="1600"/>
                </a:moveTo>
                <a:lnTo>
                  <a:pt x="2489" y="761"/>
                </a:lnTo>
                <a:lnTo>
                  <a:pt x="1612" y="2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6678834" y="3083500"/>
            <a:ext cx="5105" cy="2895"/>
          </a:xfrm>
          <a:custGeom>
            <a:avLst/>
            <a:gdLst/>
            <a:ahLst/>
            <a:cxnLst/>
            <a:rect l="l" t="t" r="r" b="b"/>
            <a:pathLst>
              <a:path w="5105" h="2895">
                <a:moveTo>
                  <a:pt x="5105" y="0"/>
                </a:moveTo>
                <a:lnTo>
                  <a:pt x="3467" y="342"/>
                </a:lnTo>
                <a:lnTo>
                  <a:pt x="2006" y="1181"/>
                </a:lnTo>
                <a:lnTo>
                  <a:pt x="0" y="289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6678834" y="3086395"/>
            <a:ext cx="0" cy="17030"/>
          </a:xfrm>
          <a:custGeom>
            <a:avLst/>
            <a:gdLst/>
            <a:ahLst/>
            <a:cxnLst/>
            <a:rect l="l" t="t" r="r" b="b"/>
            <a:pathLst>
              <a:path h="17030">
                <a:moveTo>
                  <a:pt x="0" y="0"/>
                </a:moveTo>
                <a:lnTo>
                  <a:pt x="0" y="1703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6674999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6674999" y="3080820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6678834" y="3080820"/>
            <a:ext cx="0" cy="2362"/>
          </a:xfrm>
          <a:custGeom>
            <a:avLst/>
            <a:gdLst/>
            <a:ahLst/>
            <a:cxnLst/>
            <a:rect l="l" t="t" r="r" b="b"/>
            <a:pathLst>
              <a:path h="2362">
                <a:moveTo>
                  <a:pt x="0" y="0"/>
                </a:moveTo>
                <a:lnTo>
                  <a:pt x="0" y="236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6678834" y="3080045"/>
            <a:ext cx="6108" cy="3136"/>
          </a:xfrm>
          <a:custGeom>
            <a:avLst/>
            <a:gdLst/>
            <a:ahLst/>
            <a:cxnLst/>
            <a:rect l="l" t="t" r="r" b="b"/>
            <a:pathLst>
              <a:path w="6108" h="3136">
                <a:moveTo>
                  <a:pt x="0" y="3136"/>
                </a:moveTo>
                <a:lnTo>
                  <a:pt x="3111" y="723"/>
                </a:lnTo>
                <a:lnTo>
                  <a:pt x="61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6684943" y="3080045"/>
            <a:ext cx="5816" cy="3911"/>
          </a:xfrm>
          <a:custGeom>
            <a:avLst/>
            <a:gdLst/>
            <a:ahLst/>
            <a:cxnLst/>
            <a:rect l="l" t="t" r="r" b="b"/>
            <a:pathLst>
              <a:path w="5816" h="3911">
                <a:moveTo>
                  <a:pt x="0" y="0"/>
                </a:moveTo>
                <a:lnTo>
                  <a:pt x="2070" y="292"/>
                </a:lnTo>
                <a:lnTo>
                  <a:pt x="3962" y="1219"/>
                </a:lnTo>
                <a:lnTo>
                  <a:pt x="5816" y="39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6690760" y="3080045"/>
            <a:ext cx="6832" cy="3911"/>
          </a:xfrm>
          <a:custGeom>
            <a:avLst/>
            <a:gdLst/>
            <a:ahLst/>
            <a:cxnLst/>
            <a:rect l="l" t="t" r="r" b="b"/>
            <a:pathLst>
              <a:path w="6832" h="3911">
                <a:moveTo>
                  <a:pt x="0" y="3911"/>
                </a:moveTo>
                <a:lnTo>
                  <a:pt x="3416" y="927"/>
                </a:lnTo>
                <a:lnTo>
                  <a:pt x="683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6697592" y="3080045"/>
            <a:ext cx="4660" cy="1943"/>
          </a:xfrm>
          <a:custGeom>
            <a:avLst/>
            <a:gdLst/>
            <a:ahLst/>
            <a:cxnLst/>
            <a:rect l="l" t="t" r="r" b="b"/>
            <a:pathLst>
              <a:path w="4660" h="1943">
                <a:moveTo>
                  <a:pt x="0" y="0"/>
                </a:moveTo>
                <a:lnTo>
                  <a:pt x="2844" y="571"/>
                </a:lnTo>
                <a:lnTo>
                  <a:pt x="4660" y="19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6702253" y="3081989"/>
            <a:ext cx="1879" cy="6464"/>
          </a:xfrm>
          <a:custGeom>
            <a:avLst/>
            <a:gdLst/>
            <a:ahLst/>
            <a:cxnLst/>
            <a:rect l="l" t="t" r="r" b="b"/>
            <a:pathLst>
              <a:path w="1879" h="6464">
                <a:moveTo>
                  <a:pt x="0" y="0"/>
                </a:moveTo>
                <a:lnTo>
                  <a:pt x="1612" y="3454"/>
                </a:lnTo>
                <a:lnTo>
                  <a:pt x="1879" y="646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6704133" y="3088453"/>
            <a:ext cx="0" cy="14973"/>
          </a:xfrm>
          <a:custGeom>
            <a:avLst/>
            <a:gdLst/>
            <a:ahLst/>
            <a:cxnLst/>
            <a:rect l="l" t="t" r="r" b="b"/>
            <a:pathLst>
              <a:path h="14973">
                <a:moveTo>
                  <a:pt x="0" y="0"/>
                </a:moveTo>
                <a:lnTo>
                  <a:pt x="0" y="1497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6665042" y="3103426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3822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6665042" y="3080820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0" y="0"/>
                </a:moveTo>
                <a:lnTo>
                  <a:pt x="38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6620160" y="3080045"/>
            <a:ext cx="6934" cy="1650"/>
          </a:xfrm>
          <a:custGeom>
            <a:avLst/>
            <a:gdLst/>
            <a:ahLst/>
            <a:cxnLst/>
            <a:rect l="l" t="t" r="r" b="b"/>
            <a:pathLst>
              <a:path w="6934" h="1650">
                <a:moveTo>
                  <a:pt x="0" y="0"/>
                </a:moveTo>
                <a:lnTo>
                  <a:pt x="3987" y="533"/>
                </a:lnTo>
                <a:lnTo>
                  <a:pt x="6934" y="165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6627095" y="3081696"/>
            <a:ext cx="0" cy="4102"/>
          </a:xfrm>
          <a:custGeom>
            <a:avLst/>
            <a:gdLst/>
            <a:ahLst/>
            <a:cxnLst/>
            <a:rect l="l" t="t" r="r" b="b"/>
            <a:pathLst>
              <a:path h="4102">
                <a:moveTo>
                  <a:pt x="0" y="0"/>
                </a:moveTo>
                <a:lnTo>
                  <a:pt x="0" y="41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6626891" y="3085799"/>
            <a:ext cx="203" cy="0"/>
          </a:xfrm>
          <a:custGeom>
            <a:avLst/>
            <a:gdLst/>
            <a:ahLst/>
            <a:cxnLst/>
            <a:rect l="l" t="t" r="r" b="b"/>
            <a:pathLst>
              <a:path w="203">
                <a:moveTo>
                  <a:pt x="20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6620059" y="3083119"/>
            <a:ext cx="6832" cy="2679"/>
          </a:xfrm>
          <a:custGeom>
            <a:avLst/>
            <a:gdLst/>
            <a:ahLst/>
            <a:cxnLst/>
            <a:rect l="l" t="t" r="r" b="b"/>
            <a:pathLst>
              <a:path w="6832" h="2679">
                <a:moveTo>
                  <a:pt x="6832" y="2679"/>
                </a:moveTo>
                <a:lnTo>
                  <a:pt x="3225" y="57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6615601" y="3083119"/>
            <a:ext cx="4457" cy="3263"/>
          </a:xfrm>
          <a:custGeom>
            <a:avLst/>
            <a:gdLst/>
            <a:ahLst/>
            <a:cxnLst/>
            <a:rect l="l" t="t" r="r" b="b"/>
            <a:pathLst>
              <a:path w="4457" h="3263">
                <a:moveTo>
                  <a:pt x="4457" y="0"/>
                </a:moveTo>
                <a:lnTo>
                  <a:pt x="1460" y="711"/>
                </a:lnTo>
                <a:lnTo>
                  <a:pt x="825" y="1155"/>
                </a:lnTo>
                <a:lnTo>
                  <a:pt x="355" y="1765"/>
                </a:lnTo>
                <a:lnTo>
                  <a:pt x="0" y="326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6615601" y="3086383"/>
            <a:ext cx="3213" cy="3340"/>
          </a:xfrm>
          <a:custGeom>
            <a:avLst/>
            <a:gdLst/>
            <a:ahLst/>
            <a:cxnLst/>
            <a:rect l="l" t="t" r="r" b="b"/>
            <a:pathLst>
              <a:path w="3213" h="3340">
                <a:moveTo>
                  <a:pt x="0" y="0"/>
                </a:moveTo>
                <a:lnTo>
                  <a:pt x="241" y="1396"/>
                </a:lnTo>
                <a:lnTo>
                  <a:pt x="1155" y="2476"/>
                </a:lnTo>
                <a:lnTo>
                  <a:pt x="3213" y="334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6618814" y="3089723"/>
            <a:ext cx="4051" cy="939"/>
          </a:xfrm>
          <a:custGeom>
            <a:avLst/>
            <a:gdLst/>
            <a:ahLst/>
            <a:cxnLst/>
            <a:rect l="l" t="t" r="r" b="b"/>
            <a:pathLst>
              <a:path w="4051" h="939">
                <a:moveTo>
                  <a:pt x="0" y="0"/>
                </a:moveTo>
                <a:lnTo>
                  <a:pt x="2273" y="520"/>
                </a:lnTo>
                <a:lnTo>
                  <a:pt x="4051" y="9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6622865" y="3090663"/>
            <a:ext cx="5003" cy="6057"/>
          </a:xfrm>
          <a:custGeom>
            <a:avLst/>
            <a:gdLst/>
            <a:ahLst/>
            <a:cxnLst/>
            <a:rect l="l" t="t" r="r" b="b"/>
            <a:pathLst>
              <a:path w="5003" h="6057">
                <a:moveTo>
                  <a:pt x="0" y="0"/>
                </a:moveTo>
                <a:lnTo>
                  <a:pt x="2235" y="863"/>
                </a:lnTo>
                <a:lnTo>
                  <a:pt x="4025" y="2463"/>
                </a:lnTo>
                <a:lnTo>
                  <a:pt x="4787" y="4178"/>
                </a:lnTo>
                <a:lnTo>
                  <a:pt x="5003" y="605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6625621" y="3096721"/>
            <a:ext cx="2247" cy="5016"/>
          </a:xfrm>
          <a:custGeom>
            <a:avLst/>
            <a:gdLst/>
            <a:ahLst/>
            <a:cxnLst/>
            <a:rect l="l" t="t" r="r" b="b"/>
            <a:pathLst>
              <a:path w="2247" h="5016">
                <a:moveTo>
                  <a:pt x="2247" y="0"/>
                </a:moveTo>
                <a:lnTo>
                  <a:pt x="1536" y="3060"/>
                </a:lnTo>
                <a:lnTo>
                  <a:pt x="0" y="50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6589363" y="3080045"/>
            <a:ext cx="10147" cy="12090"/>
          </a:xfrm>
          <a:custGeom>
            <a:avLst/>
            <a:gdLst/>
            <a:ahLst/>
            <a:cxnLst/>
            <a:rect l="l" t="t" r="r" b="b"/>
            <a:pathLst>
              <a:path w="10147" h="12090">
                <a:moveTo>
                  <a:pt x="0" y="0"/>
                </a:moveTo>
                <a:lnTo>
                  <a:pt x="4813" y="1117"/>
                </a:lnTo>
                <a:lnTo>
                  <a:pt x="8369" y="4533"/>
                </a:lnTo>
                <a:lnTo>
                  <a:pt x="9766" y="8191"/>
                </a:lnTo>
                <a:lnTo>
                  <a:pt x="10147" y="120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6589363" y="3092136"/>
            <a:ext cx="10147" cy="12052"/>
          </a:xfrm>
          <a:custGeom>
            <a:avLst/>
            <a:gdLst/>
            <a:ahLst/>
            <a:cxnLst/>
            <a:rect l="l" t="t" r="r" b="b"/>
            <a:pathLst>
              <a:path w="10147" h="12052">
                <a:moveTo>
                  <a:pt x="10147" y="0"/>
                </a:moveTo>
                <a:lnTo>
                  <a:pt x="9499" y="4927"/>
                </a:lnTo>
                <a:lnTo>
                  <a:pt x="7073" y="9232"/>
                </a:lnTo>
                <a:lnTo>
                  <a:pt x="3835" y="11391"/>
                </a:lnTo>
                <a:lnTo>
                  <a:pt x="0" y="1205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6579190" y="3092136"/>
            <a:ext cx="10172" cy="12052"/>
          </a:xfrm>
          <a:custGeom>
            <a:avLst/>
            <a:gdLst/>
            <a:ahLst/>
            <a:cxnLst/>
            <a:rect l="l" t="t" r="r" b="b"/>
            <a:pathLst>
              <a:path w="10172" h="12052">
                <a:moveTo>
                  <a:pt x="10172" y="12052"/>
                </a:moveTo>
                <a:lnTo>
                  <a:pt x="5346" y="10960"/>
                </a:lnTo>
                <a:lnTo>
                  <a:pt x="1803" y="7531"/>
                </a:lnTo>
                <a:lnTo>
                  <a:pt x="393" y="388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6579190" y="3080045"/>
            <a:ext cx="10172" cy="12090"/>
          </a:xfrm>
          <a:custGeom>
            <a:avLst/>
            <a:gdLst/>
            <a:ahLst/>
            <a:cxnLst/>
            <a:rect l="l" t="t" r="r" b="b"/>
            <a:pathLst>
              <a:path w="10172" h="12090">
                <a:moveTo>
                  <a:pt x="0" y="12090"/>
                </a:moveTo>
                <a:lnTo>
                  <a:pt x="647" y="7150"/>
                </a:lnTo>
                <a:lnTo>
                  <a:pt x="3098" y="2857"/>
                </a:lnTo>
                <a:lnTo>
                  <a:pt x="6324" y="673"/>
                </a:lnTo>
                <a:lnTo>
                  <a:pt x="1017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6558908" y="3103134"/>
            <a:ext cx="4191" cy="673"/>
          </a:xfrm>
          <a:custGeom>
            <a:avLst/>
            <a:gdLst/>
            <a:ahLst/>
            <a:cxnLst/>
            <a:rect l="l" t="t" r="r" b="b"/>
            <a:pathLst>
              <a:path w="4191" h="673">
                <a:moveTo>
                  <a:pt x="4190" y="0"/>
                </a:moveTo>
                <a:lnTo>
                  <a:pt x="1866" y="520"/>
                </a:lnTo>
                <a:lnTo>
                  <a:pt x="0" y="67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6552355" y="3096428"/>
            <a:ext cx="6553" cy="7378"/>
          </a:xfrm>
          <a:custGeom>
            <a:avLst/>
            <a:gdLst/>
            <a:ahLst/>
            <a:cxnLst/>
            <a:rect l="l" t="t" r="r" b="b"/>
            <a:pathLst>
              <a:path w="6553" h="7378">
                <a:moveTo>
                  <a:pt x="6553" y="7378"/>
                </a:moveTo>
                <a:lnTo>
                  <a:pt x="3467" y="6807"/>
                </a:lnTo>
                <a:lnTo>
                  <a:pt x="1092" y="4787"/>
                </a:lnTo>
                <a:lnTo>
                  <a:pt x="228" y="247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6552355" y="3083881"/>
            <a:ext cx="0" cy="12547"/>
          </a:xfrm>
          <a:custGeom>
            <a:avLst/>
            <a:gdLst/>
            <a:ahLst/>
            <a:cxnLst/>
            <a:rect l="l" t="t" r="r" b="b"/>
            <a:pathLst>
              <a:path h="12547">
                <a:moveTo>
                  <a:pt x="0" y="1254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6549675" y="3083881"/>
            <a:ext cx="2679" cy="0"/>
          </a:xfrm>
          <a:custGeom>
            <a:avLst/>
            <a:gdLst/>
            <a:ahLst/>
            <a:cxnLst/>
            <a:rect l="l" t="t" r="r" b="b"/>
            <a:pathLst>
              <a:path w="2679">
                <a:moveTo>
                  <a:pt x="267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6549675" y="3080820"/>
            <a:ext cx="0" cy="3060"/>
          </a:xfrm>
          <a:custGeom>
            <a:avLst/>
            <a:gdLst/>
            <a:ahLst/>
            <a:cxnLst/>
            <a:rect l="l" t="t" r="r" b="b"/>
            <a:pathLst>
              <a:path h="3060">
                <a:moveTo>
                  <a:pt x="0" y="306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6549675" y="3080820"/>
            <a:ext cx="2679" cy="0"/>
          </a:xfrm>
          <a:custGeom>
            <a:avLst/>
            <a:gdLst/>
            <a:ahLst/>
            <a:cxnLst/>
            <a:rect l="l" t="t" r="r" b="b"/>
            <a:pathLst>
              <a:path w="2679">
                <a:moveTo>
                  <a:pt x="0" y="0"/>
                </a:moveTo>
                <a:lnTo>
                  <a:pt x="26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6552355" y="3074305"/>
            <a:ext cx="0" cy="6515"/>
          </a:xfrm>
          <a:custGeom>
            <a:avLst/>
            <a:gdLst/>
            <a:ahLst/>
            <a:cxnLst/>
            <a:rect l="l" t="t" r="r" b="b"/>
            <a:pathLst>
              <a:path h="6515">
                <a:moveTo>
                  <a:pt x="0" y="651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6552355" y="3074305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6556190" y="3074305"/>
            <a:ext cx="0" cy="6515"/>
          </a:xfrm>
          <a:custGeom>
            <a:avLst/>
            <a:gdLst/>
            <a:ahLst/>
            <a:cxnLst/>
            <a:rect l="l" t="t" r="r" b="b"/>
            <a:pathLst>
              <a:path h="6515">
                <a:moveTo>
                  <a:pt x="0" y="0"/>
                </a:moveTo>
                <a:lnTo>
                  <a:pt x="0" y="651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6556190" y="3080820"/>
            <a:ext cx="6908" cy="0"/>
          </a:xfrm>
          <a:custGeom>
            <a:avLst/>
            <a:gdLst/>
            <a:ahLst/>
            <a:cxnLst/>
            <a:rect l="l" t="t" r="r" b="b"/>
            <a:pathLst>
              <a:path w="6908">
                <a:moveTo>
                  <a:pt x="0" y="0"/>
                </a:moveTo>
                <a:lnTo>
                  <a:pt x="69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6563099" y="3080820"/>
            <a:ext cx="0" cy="3060"/>
          </a:xfrm>
          <a:custGeom>
            <a:avLst/>
            <a:gdLst/>
            <a:ahLst/>
            <a:cxnLst/>
            <a:rect l="l" t="t" r="r" b="b"/>
            <a:pathLst>
              <a:path h="3060">
                <a:moveTo>
                  <a:pt x="0" y="0"/>
                </a:moveTo>
                <a:lnTo>
                  <a:pt x="0" y="306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6556190" y="3083881"/>
            <a:ext cx="6908" cy="0"/>
          </a:xfrm>
          <a:custGeom>
            <a:avLst/>
            <a:gdLst/>
            <a:ahLst/>
            <a:cxnLst/>
            <a:rect l="l" t="t" r="r" b="b"/>
            <a:pathLst>
              <a:path w="6908">
                <a:moveTo>
                  <a:pt x="6908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6556190" y="3083881"/>
            <a:ext cx="0" cy="10693"/>
          </a:xfrm>
          <a:custGeom>
            <a:avLst/>
            <a:gdLst/>
            <a:ahLst/>
            <a:cxnLst/>
            <a:rect l="l" t="t" r="r" b="b"/>
            <a:pathLst>
              <a:path h="10693">
                <a:moveTo>
                  <a:pt x="0" y="0"/>
                </a:moveTo>
                <a:lnTo>
                  <a:pt x="0" y="1069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6556190" y="3094574"/>
            <a:ext cx="520" cy="4368"/>
          </a:xfrm>
          <a:custGeom>
            <a:avLst/>
            <a:gdLst/>
            <a:ahLst/>
            <a:cxnLst/>
            <a:rect l="l" t="t" r="r" b="b"/>
            <a:pathLst>
              <a:path w="520" h="4368">
                <a:moveTo>
                  <a:pt x="0" y="0"/>
                </a:moveTo>
                <a:lnTo>
                  <a:pt x="50" y="2489"/>
                </a:lnTo>
                <a:lnTo>
                  <a:pt x="520" y="43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6556711" y="3098943"/>
            <a:ext cx="3149" cy="1409"/>
          </a:xfrm>
          <a:custGeom>
            <a:avLst/>
            <a:gdLst/>
            <a:ahLst/>
            <a:cxnLst/>
            <a:rect l="l" t="t" r="r" b="b"/>
            <a:pathLst>
              <a:path w="3149" h="1409">
                <a:moveTo>
                  <a:pt x="0" y="0"/>
                </a:moveTo>
                <a:lnTo>
                  <a:pt x="647" y="787"/>
                </a:lnTo>
                <a:lnTo>
                  <a:pt x="1562" y="1231"/>
                </a:lnTo>
                <a:lnTo>
                  <a:pt x="3149" y="14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6559861" y="3099591"/>
            <a:ext cx="3009" cy="762"/>
          </a:xfrm>
          <a:custGeom>
            <a:avLst/>
            <a:gdLst/>
            <a:ahLst/>
            <a:cxnLst/>
            <a:rect l="l" t="t" r="r" b="b"/>
            <a:pathLst>
              <a:path w="3009" h="762">
                <a:moveTo>
                  <a:pt x="0" y="762"/>
                </a:moveTo>
                <a:lnTo>
                  <a:pt x="1727" y="495"/>
                </a:lnTo>
                <a:lnTo>
                  <a:pt x="300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6562871" y="3099591"/>
            <a:ext cx="228" cy="0"/>
          </a:xfrm>
          <a:custGeom>
            <a:avLst/>
            <a:gdLst/>
            <a:ahLst/>
            <a:cxnLst/>
            <a:rect l="l" t="t" r="r" b="b"/>
            <a:pathLst>
              <a:path w="228">
                <a:moveTo>
                  <a:pt x="0" y="0"/>
                </a:moveTo>
                <a:lnTo>
                  <a:pt x="22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6563099" y="3099591"/>
            <a:ext cx="0" cy="3543"/>
          </a:xfrm>
          <a:custGeom>
            <a:avLst/>
            <a:gdLst/>
            <a:ahLst/>
            <a:cxnLst/>
            <a:rect l="l" t="t" r="r" b="b"/>
            <a:pathLst>
              <a:path h="3543">
                <a:moveTo>
                  <a:pt x="0" y="0"/>
                </a:moveTo>
                <a:lnTo>
                  <a:pt x="0" y="35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6515017" y="3080045"/>
            <a:ext cx="10134" cy="12090"/>
          </a:xfrm>
          <a:custGeom>
            <a:avLst/>
            <a:gdLst/>
            <a:ahLst/>
            <a:cxnLst/>
            <a:rect l="l" t="t" r="r" b="b"/>
            <a:pathLst>
              <a:path w="10134" h="12090">
                <a:moveTo>
                  <a:pt x="0" y="0"/>
                </a:moveTo>
                <a:lnTo>
                  <a:pt x="4813" y="1117"/>
                </a:lnTo>
                <a:lnTo>
                  <a:pt x="8356" y="4533"/>
                </a:lnTo>
                <a:lnTo>
                  <a:pt x="9753" y="8191"/>
                </a:lnTo>
                <a:lnTo>
                  <a:pt x="10134" y="120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6515017" y="3092136"/>
            <a:ext cx="10134" cy="12052"/>
          </a:xfrm>
          <a:custGeom>
            <a:avLst/>
            <a:gdLst/>
            <a:ahLst/>
            <a:cxnLst/>
            <a:rect l="l" t="t" r="r" b="b"/>
            <a:pathLst>
              <a:path w="10134" h="12052">
                <a:moveTo>
                  <a:pt x="10134" y="0"/>
                </a:moveTo>
                <a:lnTo>
                  <a:pt x="9499" y="4927"/>
                </a:lnTo>
                <a:lnTo>
                  <a:pt x="7073" y="9232"/>
                </a:lnTo>
                <a:lnTo>
                  <a:pt x="3835" y="11391"/>
                </a:lnTo>
                <a:lnTo>
                  <a:pt x="0" y="1205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6504832" y="3092136"/>
            <a:ext cx="10185" cy="12052"/>
          </a:xfrm>
          <a:custGeom>
            <a:avLst/>
            <a:gdLst/>
            <a:ahLst/>
            <a:cxnLst/>
            <a:rect l="l" t="t" r="r" b="b"/>
            <a:pathLst>
              <a:path w="10185" h="12052">
                <a:moveTo>
                  <a:pt x="10185" y="12052"/>
                </a:moveTo>
                <a:lnTo>
                  <a:pt x="5359" y="10960"/>
                </a:lnTo>
                <a:lnTo>
                  <a:pt x="1816" y="7531"/>
                </a:lnTo>
                <a:lnTo>
                  <a:pt x="393" y="388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6504832" y="3080045"/>
            <a:ext cx="10185" cy="12090"/>
          </a:xfrm>
          <a:custGeom>
            <a:avLst/>
            <a:gdLst/>
            <a:ahLst/>
            <a:cxnLst/>
            <a:rect l="l" t="t" r="r" b="b"/>
            <a:pathLst>
              <a:path w="10185" h="12090">
                <a:moveTo>
                  <a:pt x="0" y="12090"/>
                </a:moveTo>
                <a:lnTo>
                  <a:pt x="660" y="7150"/>
                </a:lnTo>
                <a:lnTo>
                  <a:pt x="3098" y="2857"/>
                </a:lnTo>
                <a:lnTo>
                  <a:pt x="6337" y="673"/>
                </a:lnTo>
                <a:lnTo>
                  <a:pt x="1018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6493503" y="3103325"/>
            <a:ext cx="5384" cy="863"/>
          </a:xfrm>
          <a:custGeom>
            <a:avLst/>
            <a:gdLst/>
            <a:ahLst/>
            <a:cxnLst/>
            <a:rect l="l" t="t" r="r" b="b"/>
            <a:pathLst>
              <a:path w="5384" h="863">
                <a:moveTo>
                  <a:pt x="5384" y="0"/>
                </a:moveTo>
                <a:lnTo>
                  <a:pt x="2400" y="736"/>
                </a:lnTo>
                <a:lnTo>
                  <a:pt x="0" y="86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6483724" y="3100175"/>
            <a:ext cx="9778" cy="4013"/>
          </a:xfrm>
          <a:custGeom>
            <a:avLst/>
            <a:gdLst/>
            <a:ahLst/>
            <a:cxnLst/>
            <a:rect l="l" t="t" r="r" b="b"/>
            <a:pathLst>
              <a:path w="9778" h="4013">
                <a:moveTo>
                  <a:pt x="9779" y="4013"/>
                </a:moveTo>
                <a:lnTo>
                  <a:pt x="3848" y="280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6479927" y="3088313"/>
            <a:ext cx="3797" cy="11861"/>
          </a:xfrm>
          <a:custGeom>
            <a:avLst/>
            <a:gdLst/>
            <a:ahLst/>
            <a:cxnLst/>
            <a:rect l="l" t="t" r="r" b="b"/>
            <a:pathLst>
              <a:path w="3797" h="11861">
                <a:moveTo>
                  <a:pt x="3797" y="11861"/>
                </a:moveTo>
                <a:lnTo>
                  <a:pt x="609" y="556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6479927" y="3076616"/>
            <a:ext cx="3784" cy="11696"/>
          </a:xfrm>
          <a:custGeom>
            <a:avLst/>
            <a:gdLst/>
            <a:ahLst/>
            <a:cxnLst/>
            <a:rect l="l" t="t" r="r" b="b"/>
            <a:pathLst>
              <a:path w="3784" h="11696">
                <a:moveTo>
                  <a:pt x="0" y="11696"/>
                </a:moveTo>
                <a:lnTo>
                  <a:pt x="1028" y="4762"/>
                </a:lnTo>
                <a:lnTo>
                  <a:pt x="378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6483712" y="3072387"/>
            <a:ext cx="9855" cy="4229"/>
          </a:xfrm>
          <a:custGeom>
            <a:avLst/>
            <a:gdLst/>
            <a:ahLst/>
            <a:cxnLst/>
            <a:rect l="l" t="t" r="r" b="b"/>
            <a:pathLst>
              <a:path w="9855" h="4229">
                <a:moveTo>
                  <a:pt x="0" y="4229"/>
                </a:moveTo>
                <a:lnTo>
                  <a:pt x="5067" y="774"/>
                </a:lnTo>
                <a:lnTo>
                  <a:pt x="985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6493567" y="3072387"/>
            <a:ext cx="5321" cy="774"/>
          </a:xfrm>
          <a:custGeom>
            <a:avLst/>
            <a:gdLst/>
            <a:ahLst/>
            <a:cxnLst/>
            <a:rect l="l" t="t" r="r" b="b"/>
            <a:pathLst>
              <a:path w="5321" h="774">
                <a:moveTo>
                  <a:pt x="0" y="0"/>
                </a:moveTo>
                <a:lnTo>
                  <a:pt x="3009" y="253"/>
                </a:lnTo>
                <a:lnTo>
                  <a:pt x="5321" y="77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6498888" y="3073162"/>
            <a:ext cx="4038" cy="1739"/>
          </a:xfrm>
          <a:custGeom>
            <a:avLst/>
            <a:gdLst/>
            <a:ahLst/>
            <a:cxnLst/>
            <a:rect l="l" t="t" r="r" b="b"/>
            <a:pathLst>
              <a:path w="4038" h="1739">
                <a:moveTo>
                  <a:pt x="0" y="0"/>
                </a:moveTo>
                <a:lnTo>
                  <a:pt x="2298" y="889"/>
                </a:lnTo>
                <a:lnTo>
                  <a:pt x="4038" y="17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6502927" y="3074902"/>
            <a:ext cx="0" cy="4762"/>
          </a:xfrm>
          <a:custGeom>
            <a:avLst/>
            <a:gdLst/>
            <a:ahLst/>
            <a:cxnLst/>
            <a:rect l="l" t="t" r="r" b="b"/>
            <a:pathLst>
              <a:path h="4762">
                <a:moveTo>
                  <a:pt x="0" y="0"/>
                </a:moveTo>
                <a:lnTo>
                  <a:pt x="0" y="476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6502596" y="3079664"/>
            <a:ext cx="330" cy="0"/>
          </a:xfrm>
          <a:custGeom>
            <a:avLst/>
            <a:gdLst/>
            <a:ahLst/>
            <a:cxnLst/>
            <a:rect l="l" t="t" r="r" b="b"/>
            <a:pathLst>
              <a:path w="330">
                <a:moveTo>
                  <a:pt x="330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6499206" y="3077226"/>
            <a:ext cx="3390" cy="2438"/>
          </a:xfrm>
          <a:custGeom>
            <a:avLst/>
            <a:gdLst/>
            <a:ahLst/>
            <a:cxnLst/>
            <a:rect l="l" t="t" r="r" b="b"/>
            <a:pathLst>
              <a:path w="3390" h="2438">
                <a:moveTo>
                  <a:pt x="3390" y="2438"/>
                </a:moveTo>
                <a:lnTo>
                  <a:pt x="1562" y="96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6493529" y="3075829"/>
            <a:ext cx="5676" cy="1397"/>
          </a:xfrm>
          <a:custGeom>
            <a:avLst/>
            <a:gdLst/>
            <a:ahLst/>
            <a:cxnLst/>
            <a:rect l="l" t="t" r="r" b="b"/>
            <a:pathLst>
              <a:path w="5676" h="1397">
                <a:moveTo>
                  <a:pt x="5676" y="1396"/>
                </a:moveTo>
                <a:lnTo>
                  <a:pt x="2578" y="25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6486848" y="3075829"/>
            <a:ext cx="6680" cy="3187"/>
          </a:xfrm>
          <a:custGeom>
            <a:avLst/>
            <a:gdLst/>
            <a:ahLst/>
            <a:cxnLst/>
            <a:rect l="l" t="t" r="r" b="b"/>
            <a:pathLst>
              <a:path w="6680" h="3187">
                <a:moveTo>
                  <a:pt x="6680" y="0"/>
                </a:moveTo>
                <a:lnTo>
                  <a:pt x="2565" y="1041"/>
                </a:lnTo>
                <a:lnTo>
                  <a:pt x="0" y="318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6484143" y="3079017"/>
            <a:ext cx="2705" cy="9321"/>
          </a:xfrm>
          <a:custGeom>
            <a:avLst/>
            <a:gdLst/>
            <a:ahLst/>
            <a:cxnLst/>
            <a:rect l="l" t="t" r="r" b="b"/>
            <a:pathLst>
              <a:path w="2705" h="9321">
                <a:moveTo>
                  <a:pt x="2705" y="0"/>
                </a:moveTo>
                <a:lnTo>
                  <a:pt x="431" y="5016"/>
                </a:lnTo>
                <a:lnTo>
                  <a:pt x="0" y="932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6484143" y="3088339"/>
            <a:ext cx="2806" cy="9321"/>
          </a:xfrm>
          <a:custGeom>
            <a:avLst/>
            <a:gdLst/>
            <a:ahLst/>
            <a:cxnLst/>
            <a:rect l="l" t="t" r="r" b="b"/>
            <a:pathLst>
              <a:path w="2806" h="9321">
                <a:moveTo>
                  <a:pt x="0" y="0"/>
                </a:moveTo>
                <a:lnTo>
                  <a:pt x="749" y="5486"/>
                </a:lnTo>
                <a:lnTo>
                  <a:pt x="2806" y="932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6486950" y="3097660"/>
            <a:ext cx="6578" cy="3086"/>
          </a:xfrm>
          <a:custGeom>
            <a:avLst/>
            <a:gdLst/>
            <a:ahLst/>
            <a:cxnLst/>
            <a:rect l="l" t="t" r="r" b="b"/>
            <a:pathLst>
              <a:path w="6578" h="3086">
                <a:moveTo>
                  <a:pt x="0" y="0"/>
                </a:moveTo>
                <a:lnTo>
                  <a:pt x="3352" y="2463"/>
                </a:lnTo>
                <a:lnTo>
                  <a:pt x="6578" y="308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6493529" y="3099273"/>
            <a:ext cx="5880" cy="1473"/>
          </a:xfrm>
          <a:custGeom>
            <a:avLst/>
            <a:gdLst/>
            <a:ahLst/>
            <a:cxnLst/>
            <a:rect l="l" t="t" r="r" b="b"/>
            <a:pathLst>
              <a:path w="5880" h="1473">
                <a:moveTo>
                  <a:pt x="0" y="1473"/>
                </a:moveTo>
                <a:lnTo>
                  <a:pt x="3390" y="1015"/>
                </a:lnTo>
                <a:lnTo>
                  <a:pt x="588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6499409" y="3096911"/>
            <a:ext cx="3200" cy="2362"/>
          </a:xfrm>
          <a:custGeom>
            <a:avLst/>
            <a:gdLst/>
            <a:ahLst/>
            <a:cxnLst/>
            <a:rect l="l" t="t" r="r" b="b"/>
            <a:pathLst>
              <a:path w="3200" h="2362">
                <a:moveTo>
                  <a:pt x="0" y="2362"/>
                </a:moveTo>
                <a:lnTo>
                  <a:pt x="1866" y="1143"/>
                </a:lnTo>
                <a:lnTo>
                  <a:pt x="320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6502609" y="3096911"/>
            <a:ext cx="317" cy="0"/>
          </a:xfrm>
          <a:custGeom>
            <a:avLst/>
            <a:gdLst/>
            <a:ahLst/>
            <a:cxnLst/>
            <a:rect l="l" t="t" r="r" b="b"/>
            <a:pathLst>
              <a:path w="317">
                <a:moveTo>
                  <a:pt x="0" y="0"/>
                </a:moveTo>
                <a:lnTo>
                  <a:pt x="31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6502927" y="3096911"/>
            <a:ext cx="0" cy="4724"/>
          </a:xfrm>
          <a:custGeom>
            <a:avLst/>
            <a:gdLst/>
            <a:ahLst/>
            <a:cxnLst/>
            <a:rect l="l" t="t" r="r" b="b"/>
            <a:pathLst>
              <a:path h="4724">
                <a:moveTo>
                  <a:pt x="0" y="0"/>
                </a:moveTo>
                <a:lnTo>
                  <a:pt x="0" y="472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6498888" y="3101635"/>
            <a:ext cx="4038" cy="1689"/>
          </a:xfrm>
          <a:custGeom>
            <a:avLst/>
            <a:gdLst/>
            <a:ahLst/>
            <a:cxnLst/>
            <a:rect l="l" t="t" r="r" b="b"/>
            <a:pathLst>
              <a:path w="4038" h="1689">
                <a:moveTo>
                  <a:pt x="4038" y="0"/>
                </a:moveTo>
                <a:lnTo>
                  <a:pt x="1816" y="1028"/>
                </a:lnTo>
                <a:lnTo>
                  <a:pt x="0" y="168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6546615" y="3088656"/>
            <a:ext cx="0" cy="14770"/>
          </a:xfrm>
          <a:custGeom>
            <a:avLst/>
            <a:gdLst/>
            <a:ahLst/>
            <a:cxnLst/>
            <a:rect l="l" t="t" r="r" b="b"/>
            <a:pathLst>
              <a:path h="14770">
                <a:moveTo>
                  <a:pt x="0" y="0"/>
                </a:moveTo>
                <a:lnTo>
                  <a:pt x="0" y="1477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6542779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6542779" y="3090345"/>
            <a:ext cx="0" cy="13081"/>
          </a:xfrm>
          <a:custGeom>
            <a:avLst/>
            <a:gdLst/>
            <a:ahLst/>
            <a:cxnLst/>
            <a:rect l="l" t="t" r="r" b="b"/>
            <a:pathLst>
              <a:path h="13081">
                <a:moveTo>
                  <a:pt x="0" y="1308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6542068" y="3085202"/>
            <a:ext cx="711" cy="5143"/>
          </a:xfrm>
          <a:custGeom>
            <a:avLst/>
            <a:gdLst/>
            <a:ahLst/>
            <a:cxnLst/>
            <a:rect l="l" t="t" r="r" b="b"/>
            <a:pathLst>
              <a:path w="711" h="5143">
                <a:moveTo>
                  <a:pt x="711" y="5143"/>
                </a:moveTo>
                <a:lnTo>
                  <a:pt x="558" y="222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6538576" y="3083500"/>
            <a:ext cx="3492" cy="1701"/>
          </a:xfrm>
          <a:custGeom>
            <a:avLst/>
            <a:gdLst/>
            <a:ahLst/>
            <a:cxnLst/>
            <a:rect l="l" t="t" r="r" b="b"/>
            <a:pathLst>
              <a:path w="3492" h="1701">
                <a:moveTo>
                  <a:pt x="3492" y="1701"/>
                </a:moveTo>
                <a:lnTo>
                  <a:pt x="2781" y="800"/>
                </a:lnTo>
                <a:lnTo>
                  <a:pt x="1778" y="24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6532810" y="3083500"/>
            <a:ext cx="5765" cy="2781"/>
          </a:xfrm>
          <a:custGeom>
            <a:avLst/>
            <a:gdLst/>
            <a:ahLst/>
            <a:cxnLst/>
            <a:rect l="l" t="t" r="r" b="b"/>
            <a:pathLst>
              <a:path w="5765" h="2781">
                <a:moveTo>
                  <a:pt x="5765" y="0"/>
                </a:moveTo>
                <a:lnTo>
                  <a:pt x="2311" y="1079"/>
                </a:lnTo>
                <a:lnTo>
                  <a:pt x="0" y="278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6532810" y="3086281"/>
            <a:ext cx="0" cy="17144"/>
          </a:xfrm>
          <a:custGeom>
            <a:avLst/>
            <a:gdLst/>
            <a:ahLst/>
            <a:cxnLst/>
            <a:rect l="l" t="t" r="r" b="b"/>
            <a:pathLst>
              <a:path h="17144">
                <a:moveTo>
                  <a:pt x="0" y="0"/>
                </a:moveTo>
                <a:lnTo>
                  <a:pt x="0" y="1714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6528974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6528974" y="3080820"/>
            <a:ext cx="0" cy="22606"/>
          </a:xfrm>
          <a:custGeom>
            <a:avLst/>
            <a:gdLst/>
            <a:ahLst/>
            <a:cxnLst/>
            <a:rect l="l" t="t" r="r" b="b"/>
            <a:pathLst>
              <a:path h="22606">
                <a:moveTo>
                  <a:pt x="0" y="2260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6528974" y="3080820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6532810" y="3080820"/>
            <a:ext cx="0" cy="2387"/>
          </a:xfrm>
          <a:custGeom>
            <a:avLst/>
            <a:gdLst/>
            <a:ahLst/>
            <a:cxnLst/>
            <a:rect l="l" t="t" r="r" b="b"/>
            <a:pathLst>
              <a:path h="2387">
                <a:moveTo>
                  <a:pt x="0" y="0"/>
                </a:moveTo>
                <a:lnTo>
                  <a:pt x="0" y="238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6532810" y="3080045"/>
            <a:ext cx="6781" cy="3162"/>
          </a:xfrm>
          <a:custGeom>
            <a:avLst/>
            <a:gdLst/>
            <a:ahLst/>
            <a:cxnLst/>
            <a:rect l="l" t="t" r="r" b="b"/>
            <a:pathLst>
              <a:path w="6781" h="3162">
                <a:moveTo>
                  <a:pt x="0" y="3162"/>
                </a:moveTo>
                <a:lnTo>
                  <a:pt x="3517" y="723"/>
                </a:lnTo>
                <a:lnTo>
                  <a:pt x="678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6539592" y="3080045"/>
            <a:ext cx="7023" cy="8610"/>
          </a:xfrm>
          <a:custGeom>
            <a:avLst/>
            <a:gdLst/>
            <a:ahLst/>
            <a:cxnLst/>
            <a:rect l="l" t="t" r="r" b="b"/>
            <a:pathLst>
              <a:path w="7023" h="8610">
                <a:moveTo>
                  <a:pt x="0" y="0"/>
                </a:moveTo>
                <a:lnTo>
                  <a:pt x="3416" y="787"/>
                </a:lnTo>
                <a:lnTo>
                  <a:pt x="5867" y="3251"/>
                </a:lnTo>
                <a:lnTo>
                  <a:pt x="7023" y="861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6577653" y="3080934"/>
            <a:ext cx="0" cy="3721"/>
          </a:xfrm>
          <a:custGeom>
            <a:avLst/>
            <a:gdLst/>
            <a:ahLst/>
            <a:cxnLst/>
            <a:rect l="l" t="t" r="r" b="b"/>
            <a:pathLst>
              <a:path h="3721">
                <a:moveTo>
                  <a:pt x="0" y="0"/>
                </a:moveTo>
                <a:lnTo>
                  <a:pt x="0" y="372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6575444" y="3084656"/>
            <a:ext cx="2209" cy="0"/>
          </a:xfrm>
          <a:custGeom>
            <a:avLst/>
            <a:gdLst/>
            <a:ahLst/>
            <a:cxnLst/>
            <a:rect l="l" t="t" r="r" b="b"/>
            <a:pathLst>
              <a:path w="2209">
                <a:moveTo>
                  <a:pt x="220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6569602" y="3084656"/>
            <a:ext cx="5841" cy="2654"/>
          </a:xfrm>
          <a:custGeom>
            <a:avLst/>
            <a:gdLst/>
            <a:ahLst/>
            <a:cxnLst/>
            <a:rect l="l" t="t" r="r" b="b"/>
            <a:pathLst>
              <a:path w="5841" h="2654">
                <a:moveTo>
                  <a:pt x="5841" y="0"/>
                </a:moveTo>
                <a:lnTo>
                  <a:pt x="2311" y="927"/>
                </a:lnTo>
                <a:lnTo>
                  <a:pt x="0" y="2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6569602" y="3087310"/>
            <a:ext cx="0" cy="16116"/>
          </a:xfrm>
          <a:custGeom>
            <a:avLst/>
            <a:gdLst/>
            <a:ahLst/>
            <a:cxnLst/>
            <a:rect l="l" t="t" r="r" b="b"/>
            <a:pathLst>
              <a:path h="16116">
                <a:moveTo>
                  <a:pt x="0" y="0"/>
                </a:moveTo>
                <a:lnTo>
                  <a:pt x="0" y="161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6565779" y="3103426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3822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6565779" y="3080820"/>
            <a:ext cx="0" cy="22606"/>
          </a:xfrm>
          <a:custGeom>
            <a:avLst/>
            <a:gdLst/>
            <a:ahLst/>
            <a:cxnLst/>
            <a:rect l="l" t="t" r="r" b="b"/>
            <a:pathLst>
              <a:path h="22606">
                <a:moveTo>
                  <a:pt x="0" y="2260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6565779" y="3080820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0" y="0"/>
                </a:moveTo>
                <a:lnTo>
                  <a:pt x="38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6569602" y="3080820"/>
            <a:ext cx="0" cy="3352"/>
          </a:xfrm>
          <a:custGeom>
            <a:avLst/>
            <a:gdLst/>
            <a:ahLst/>
            <a:cxnLst/>
            <a:rect l="l" t="t" r="r" b="b"/>
            <a:pathLst>
              <a:path h="3352">
                <a:moveTo>
                  <a:pt x="0" y="0"/>
                </a:moveTo>
                <a:lnTo>
                  <a:pt x="0" y="335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6569602" y="3080820"/>
            <a:ext cx="6540" cy="3352"/>
          </a:xfrm>
          <a:custGeom>
            <a:avLst/>
            <a:gdLst/>
            <a:ahLst/>
            <a:cxnLst/>
            <a:rect l="l" t="t" r="r" b="b"/>
            <a:pathLst>
              <a:path w="6540" h="3352">
                <a:moveTo>
                  <a:pt x="0" y="3352"/>
                </a:moveTo>
                <a:lnTo>
                  <a:pt x="3378" y="863"/>
                </a:lnTo>
                <a:lnTo>
                  <a:pt x="654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6576142" y="3080820"/>
            <a:ext cx="1511" cy="114"/>
          </a:xfrm>
          <a:custGeom>
            <a:avLst/>
            <a:gdLst/>
            <a:ahLst/>
            <a:cxnLst/>
            <a:rect l="l" t="t" r="r" b="b"/>
            <a:pathLst>
              <a:path w="1511" h="114">
                <a:moveTo>
                  <a:pt x="0" y="0"/>
                </a:moveTo>
                <a:lnTo>
                  <a:pt x="850" y="25"/>
                </a:lnTo>
                <a:lnTo>
                  <a:pt x="1511" y="11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6607168" y="3072006"/>
            <a:ext cx="0" cy="31419"/>
          </a:xfrm>
          <a:custGeom>
            <a:avLst/>
            <a:gdLst/>
            <a:ahLst/>
            <a:cxnLst/>
            <a:rect l="l" t="t" r="r" b="b"/>
            <a:pathLst>
              <a:path h="31419">
                <a:moveTo>
                  <a:pt x="0" y="0"/>
                </a:moveTo>
                <a:lnTo>
                  <a:pt x="0" y="3141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6603333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6603333" y="3072006"/>
            <a:ext cx="0" cy="31419"/>
          </a:xfrm>
          <a:custGeom>
            <a:avLst/>
            <a:gdLst/>
            <a:ahLst/>
            <a:cxnLst/>
            <a:rect l="l" t="t" r="r" b="b"/>
            <a:pathLst>
              <a:path h="31419">
                <a:moveTo>
                  <a:pt x="0" y="3141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6603333" y="307200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6662350" y="3099972"/>
            <a:ext cx="0" cy="3454"/>
          </a:xfrm>
          <a:custGeom>
            <a:avLst/>
            <a:gdLst/>
            <a:ahLst/>
            <a:cxnLst/>
            <a:rect l="l" t="t" r="r" b="b"/>
            <a:pathLst>
              <a:path h="3454">
                <a:moveTo>
                  <a:pt x="0" y="0"/>
                </a:moveTo>
                <a:lnTo>
                  <a:pt x="0" y="34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6644722" y="3103426"/>
            <a:ext cx="17627" cy="0"/>
          </a:xfrm>
          <a:custGeom>
            <a:avLst/>
            <a:gdLst/>
            <a:ahLst/>
            <a:cxnLst/>
            <a:rect l="l" t="t" r="r" b="b"/>
            <a:pathLst>
              <a:path w="17627">
                <a:moveTo>
                  <a:pt x="17627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6644722" y="3073149"/>
            <a:ext cx="0" cy="30276"/>
          </a:xfrm>
          <a:custGeom>
            <a:avLst/>
            <a:gdLst/>
            <a:ahLst/>
            <a:cxnLst/>
            <a:rect l="l" t="t" r="r" b="b"/>
            <a:pathLst>
              <a:path h="30276">
                <a:moveTo>
                  <a:pt x="0" y="30276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6644722" y="3073149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6654606" y="3073149"/>
            <a:ext cx="0" cy="33718"/>
          </a:xfrm>
          <a:custGeom>
            <a:avLst/>
            <a:gdLst/>
            <a:ahLst/>
            <a:cxnLst/>
            <a:rect l="l" t="t" r="r" b="b"/>
            <a:pathLst>
              <a:path h="33718">
                <a:moveTo>
                  <a:pt x="0" y="0"/>
                </a:moveTo>
                <a:lnTo>
                  <a:pt x="0" y="33718"/>
                </a:lnTo>
              </a:path>
            </a:pathLst>
          </a:custGeom>
          <a:ln w="13792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6668865" y="3073149"/>
            <a:ext cx="0" cy="3835"/>
          </a:xfrm>
          <a:custGeom>
            <a:avLst/>
            <a:gdLst/>
            <a:ahLst/>
            <a:cxnLst/>
            <a:rect l="l" t="t" r="r" b="b"/>
            <a:pathLst>
              <a:path h="3835">
                <a:moveTo>
                  <a:pt x="0" y="0"/>
                </a:moveTo>
                <a:lnTo>
                  <a:pt x="0" y="38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6664661" y="3076985"/>
            <a:ext cx="4203" cy="0"/>
          </a:xfrm>
          <a:custGeom>
            <a:avLst/>
            <a:gdLst/>
            <a:ahLst/>
            <a:cxnLst/>
            <a:rect l="l" t="t" r="r" b="b"/>
            <a:pathLst>
              <a:path w="4203">
                <a:moveTo>
                  <a:pt x="420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6664661" y="3073149"/>
            <a:ext cx="0" cy="3835"/>
          </a:xfrm>
          <a:custGeom>
            <a:avLst/>
            <a:gdLst/>
            <a:ahLst/>
            <a:cxnLst/>
            <a:rect l="l" t="t" r="r" b="b"/>
            <a:pathLst>
              <a:path h="3835">
                <a:moveTo>
                  <a:pt x="0" y="383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6664661" y="3073149"/>
            <a:ext cx="4203" cy="0"/>
          </a:xfrm>
          <a:custGeom>
            <a:avLst/>
            <a:gdLst/>
            <a:ahLst/>
            <a:cxnLst/>
            <a:rect l="l" t="t" r="r" b="b"/>
            <a:pathLst>
              <a:path w="4203">
                <a:moveTo>
                  <a:pt x="0" y="0"/>
                </a:moveTo>
                <a:lnTo>
                  <a:pt x="4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6713328" y="3073149"/>
            <a:ext cx="0" cy="3835"/>
          </a:xfrm>
          <a:custGeom>
            <a:avLst/>
            <a:gdLst/>
            <a:ahLst/>
            <a:cxnLst/>
            <a:rect l="l" t="t" r="r" b="b"/>
            <a:pathLst>
              <a:path h="3835">
                <a:moveTo>
                  <a:pt x="0" y="0"/>
                </a:moveTo>
                <a:lnTo>
                  <a:pt x="0" y="38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6709111" y="3076985"/>
            <a:ext cx="4216" cy="0"/>
          </a:xfrm>
          <a:custGeom>
            <a:avLst/>
            <a:gdLst/>
            <a:ahLst/>
            <a:cxnLst/>
            <a:rect l="l" t="t" r="r" b="b"/>
            <a:pathLst>
              <a:path w="4216">
                <a:moveTo>
                  <a:pt x="4216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6709111" y="3073149"/>
            <a:ext cx="0" cy="3835"/>
          </a:xfrm>
          <a:custGeom>
            <a:avLst/>
            <a:gdLst/>
            <a:ahLst/>
            <a:cxnLst/>
            <a:rect l="l" t="t" r="r" b="b"/>
            <a:pathLst>
              <a:path h="3835">
                <a:moveTo>
                  <a:pt x="0" y="383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6709111" y="3073149"/>
            <a:ext cx="4216" cy="0"/>
          </a:xfrm>
          <a:custGeom>
            <a:avLst/>
            <a:gdLst/>
            <a:ahLst/>
            <a:cxnLst/>
            <a:rect l="l" t="t" r="r" b="b"/>
            <a:pathLst>
              <a:path w="4216">
                <a:moveTo>
                  <a:pt x="0" y="0"/>
                </a:moveTo>
                <a:lnTo>
                  <a:pt x="421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6713328" y="3080820"/>
            <a:ext cx="0" cy="22606"/>
          </a:xfrm>
          <a:custGeom>
            <a:avLst/>
            <a:gdLst/>
            <a:ahLst/>
            <a:cxnLst/>
            <a:rect l="l" t="t" r="r" b="b"/>
            <a:pathLst>
              <a:path h="22606">
                <a:moveTo>
                  <a:pt x="0" y="0"/>
                </a:moveTo>
                <a:lnTo>
                  <a:pt x="0" y="2260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6709492" y="3103426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3835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6709492" y="3080820"/>
            <a:ext cx="0" cy="22606"/>
          </a:xfrm>
          <a:custGeom>
            <a:avLst/>
            <a:gdLst/>
            <a:ahLst/>
            <a:cxnLst/>
            <a:rect l="l" t="t" r="r" b="b"/>
            <a:pathLst>
              <a:path h="22606">
                <a:moveTo>
                  <a:pt x="0" y="2260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6709492" y="3080820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6726015" y="3103134"/>
            <a:ext cx="4178" cy="673"/>
          </a:xfrm>
          <a:custGeom>
            <a:avLst/>
            <a:gdLst/>
            <a:ahLst/>
            <a:cxnLst/>
            <a:rect l="l" t="t" r="r" b="b"/>
            <a:pathLst>
              <a:path w="4178" h="673">
                <a:moveTo>
                  <a:pt x="4178" y="0"/>
                </a:moveTo>
                <a:lnTo>
                  <a:pt x="1854" y="520"/>
                </a:lnTo>
                <a:lnTo>
                  <a:pt x="0" y="67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6719462" y="3096428"/>
            <a:ext cx="6553" cy="7378"/>
          </a:xfrm>
          <a:custGeom>
            <a:avLst/>
            <a:gdLst/>
            <a:ahLst/>
            <a:cxnLst/>
            <a:rect l="l" t="t" r="r" b="b"/>
            <a:pathLst>
              <a:path w="6553" h="7378">
                <a:moveTo>
                  <a:pt x="6553" y="7378"/>
                </a:moveTo>
                <a:lnTo>
                  <a:pt x="3467" y="6807"/>
                </a:lnTo>
                <a:lnTo>
                  <a:pt x="1092" y="4787"/>
                </a:lnTo>
                <a:lnTo>
                  <a:pt x="228" y="247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6719462" y="3083881"/>
            <a:ext cx="0" cy="12547"/>
          </a:xfrm>
          <a:custGeom>
            <a:avLst/>
            <a:gdLst/>
            <a:ahLst/>
            <a:cxnLst/>
            <a:rect l="l" t="t" r="r" b="b"/>
            <a:pathLst>
              <a:path h="12547">
                <a:moveTo>
                  <a:pt x="0" y="1254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6716782" y="3083881"/>
            <a:ext cx="2679" cy="0"/>
          </a:xfrm>
          <a:custGeom>
            <a:avLst/>
            <a:gdLst/>
            <a:ahLst/>
            <a:cxnLst/>
            <a:rect l="l" t="t" r="r" b="b"/>
            <a:pathLst>
              <a:path w="2679">
                <a:moveTo>
                  <a:pt x="267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6716782" y="3080820"/>
            <a:ext cx="0" cy="3060"/>
          </a:xfrm>
          <a:custGeom>
            <a:avLst/>
            <a:gdLst/>
            <a:ahLst/>
            <a:cxnLst/>
            <a:rect l="l" t="t" r="r" b="b"/>
            <a:pathLst>
              <a:path h="3060">
                <a:moveTo>
                  <a:pt x="0" y="306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6716782" y="3080820"/>
            <a:ext cx="2679" cy="0"/>
          </a:xfrm>
          <a:custGeom>
            <a:avLst/>
            <a:gdLst/>
            <a:ahLst/>
            <a:cxnLst/>
            <a:rect l="l" t="t" r="r" b="b"/>
            <a:pathLst>
              <a:path w="2679">
                <a:moveTo>
                  <a:pt x="0" y="0"/>
                </a:moveTo>
                <a:lnTo>
                  <a:pt x="26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6719462" y="3074305"/>
            <a:ext cx="0" cy="6515"/>
          </a:xfrm>
          <a:custGeom>
            <a:avLst/>
            <a:gdLst/>
            <a:ahLst/>
            <a:cxnLst/>
            <a:rect l="l" t="t" r="r" b="b"/>
            <a:pathLst>
              <a:path h="6515">
                <a:moveTo>
                  <a:pt x="0" y="651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6719462" y="3074305"/>
            <a:ext cx="3835" cy="0"/>
          </a:xfrm>
          <a:custGeom>
            <a:avLst/>
            <a:gdLst/>
            <a:ahLst/>
            <a:cxnLst/>
            <a:rect l="l" t="t" r="r" b="b"/>
            <a:pathLst>
              <a:path w="3835">
                <a:moveTo>
                  <a:pt x="0" y="0"/>
                </a:moveTo>
                <a:lnTo>
                  <a:pt x="3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6723297" y="3074305"/>
            <a:ext cx="0" cy="6515"/>
          </a:xfrm>
          <a:custGeom>
            <a:avLst/>
            <a:gdLst/>
            <a:ahLst/>
            <a:cxnLst/>
            <a:rect l="l" t="t" r="r" b="b"/>
            <a:pathLst>
              <a:path h="6515">
                <a:moveTo>
                  <a:pt x="0" y="0"/>
                </a:moveTo>
                <a:lnTo>
                  <a:pt x="0" y="651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6723297" y="3080820"/>
            <a:ext cx="6896" cy="0"/>
          </a:xfrm>
          <a:custGeom>
            <a:avLst/>
            <a:gdLst/>
            <a:ahLst/>
            <a:cxnLst/>
            <a:rect l="l" t="t" r="r" b="b"/>
            <a:pathLst>
              <a:path w="6896">
                <a:moveTo>
                  <a:pt x="0" y="0"/>
                </a:moveTo>
                <a:lnTo>
                  <a:pt x="689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6730193" y="3080820"/>
            <a:ext cx="0" cy="3060"/>
          </a:xfrm>
          <a:custGeom>
            <a:avLst/>
            <a:gdLst/>
            <a:ahLst/>
            <a:cxnLst/>
            <a:rect l="l" t="t" r="r" b="b"/>
            <a:pathLst>
              <a:path h="3060">
                <a:moveTo>
                  <a:pt x="0" y="0"/>
                </a:moveTo>
                <a:lnTo>
                  <a:pt x="0" y="306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6723297" y="3083881"/>
            <a:ext cx="6896" cy="0"/>
          </a:xfrm>
          <a:custGeom>
            <a:avLst/>
            <a:gdLst/>
            <a:ahLst/>
            <a:cxnLst/>
            <a:rect l="l" t="t" r="r" b="b"/>
            <a:pathLst>
              <a:path w="6896">
                <a:moveTo>
                  <a:pt x="6896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6738967" y="3083309"/>
            <a:ext cx="0" cy="16865"/>
          </a:xfrm>
          <a:custGeom>
            <a:avLst/>
            <a:gdLst/>
            <a:ahLst/>
            <a:cxnLst/>
            <a:rect l="l" t="t" r="r" b="b"/>
            <a:pathLst>
              <a:path h="16865">
                <a:moveTo>
                  <a:pt x="0" y="0"/>
                </a:moveTo>
                <a:lnTo>
                  <a:pt x="0" y="16865"/>
                </a:lnTo>
              </a:path>
            </a:pathLst>
          </a:custGeom>
          <a:ln w="15722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6723297" y="3094574"/>
            <a:ext cx="520" cy="4368"/>
          </a:xfrm>
          <a:custGeom>
            <a:avLst/>
            <a:gdLst/>
            <a:ahLst/>
            <a:cxnLst/>
            <a:rect l="l" t="t" r="r" b="b"/>
            <a:pathLst>
              <a:path w="520" h="4368">
                <a:moveTo>
                  <a:pt x="0" y="0"/>
                </a:moveTo>
                <a:lnTo>
                  <a:pt x="50" y="2489"/>
                </a:lnTo>
                <a:lnTo>
                  <a:pt x="520" y="43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6723818" y="3098943"/>
            <a:ext cx="3149" cy="1409"/>
          </a:xfrm>
          <a:custGeom>
            <a:avLst/>
            <a:gdLst/>
            <a:ahLst/>
            <a:cxnLst/>
            <a:rect l="l" t="t" r="r" b="b"/>
            <a:pathLst>
              <a:path w="3149" h="1409">
                <a:moveTo>
                  <a:pt x="0" y="0"/>
                </a:moveTo>
                <a:lnTo>
                  <a:pt x="635" y="787"/>
                </a:lnTo>
                <a:lnTo>
                  <a:pt x="1549" y="1231"/>
                </a:lnTo>
                <a:lnTo>
                  <a:pt x="3149" y="14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6726967" y="3099591"/>
            <a:ext cx="3009" cy="762"/>
          </a:xfrm>
          <a:custGeom>
            <a:avLst/>
            <a:gdLst/>
            <a:ahLst/>
            <a:cxnLst/>
            <a:rect l="l" t="t" r="r" b="b"/>
            <a:pathLst>
              <a:path w="3009" h="762">
                <a:moveTo>
                  <a:pt x="0" y="762"/>
                </a:moveTo>
                <a:lnTo>
                  <a:pt x="1727" y="495"/>
                </a:lnTo>
                <a:lnTo>
                  <a:pt x="300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6729977" y="3099591"/>
            <a:ext cx="215" cy="0"/>
          </a:xfrm>
          <a:custGeom>
            <a:avLst/>
            <a:gdLst/>
            <a:ahLst/>
            <a:cxnLst/>
            <a:rect l="l" t="t" r="r" b="b"/>
            <a:pathLst>
              <a:path w="215">
                <a:moveTo>
                  <a:pt x="0" y="0"/>
                </a:moveTo>
                <a:lnTo>
                  <a:pt x="21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6730193" y="3099591"/>
            <a:ext cx="0" cy="3543"/>
          </a:xfrm>
          <a:custGeom>
            <a:avLst/>
            <a:gdLst/>
            <a:ahLst/>
            <a:cxnLst/>
            <a:rect l="l" t="t" r="r" b="b"/>
            <a:pathLst>
              <a:path h="3543">
                <a:moveTo>
                  <a:pt x="0" y="0"/>
                </a:moveTo>
                <a:lnTo>
                  <a:pt x="0" y="35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6772344" y="3071625"/>
            <a:ext cx="0" cy="31800"/>
          </a:xfrm>
          <a:custGeom>
            <a:avLst/>
            <a:gdLst/>
            <a:ahLst/>
            <a:cxnLst/>
            <a:rect l="l" t="t" r="r" b="b"/>
            <a:pathLst>
              <a:path h="31800">
                <a:moveTo>
                  <a:pt x="0" y="0"/>
                </a:moveTo>
                <a:lnTo>
                  <a:pt x="0" y="3180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6768522" y="3103426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3822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6768522" y="3101254"/>
            <a:ext cx="0" cy="2171"/>
          </a:xfrm>
          <a:custGeom>
            <a:avLst/>
            <a:gdLst/>
            <a:ahLst/>
            <a:cxnLst/>
            <a:rect l="l" t="t" r="r" b="b"/>
            <a:pathLst>
              <a:path h="2171">
                <a:moveTo>
                  <a:pt x="0" y="217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6765423" y="3101254"/>
            <a:ext cx="3098" cy="2133"/>
          </a:xfrm>
          <a:custGeom>
            <a:avLst/>
            <a:gdLst/>
            <a:ahLst/>
            <a:cxnLst/>
            <a:rect l="l" t="t" r="r" b="b"/>
            <a:pathLst>
              <a:path w="3098" h="2133">
                <a:moveTo>
                  <a:pt x="3098" y="0"/>
                </a:moveTo>
                <a:lnTo>
                  <a:pt x="1435" y="1308"/>
                </a:lnTo>
                <a:lnTo>
                  <a:pt x="0" y="213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6761676" y="3103388"/>
            <a:ext cx="3746" cy="800"/>
          </a:xfrm>
          <a:custGeom>
            <a:avLst/>
            <a:gdLst/>
            <a:ahLst/>
            <a:cxnLst/>
            <a:rect l="l" t="t" r="r" b="b"/>
            <a:pathLst>
              <a:path w="3746" h="800">
                <a:moveTo>
                  <a:pt x="3746" y="0"/>
                </a:moveTo>
                <a:lnTo>
                  <a:pt x="1701" y="673"/>
                </a:lnTo>
                <a:lnTo>
                  <a:pt x="0" y="80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6755542" y="3101140"/>
            <a:ext cx="6134" cy="3047"/>
          </a:xfrm>
          <a:custGeom>
            <a:avLst/>
            <a:gdLst/>
            <a:ahLst/>
            <a:cxnLst/>
            <a:rect l="l" t="t" r="r" b="b"/>
            <a:pathLst>
              <a:path w="6134" h="3048">
                <a:moveTo>
                  <a:pt x="6134" y="3048"/>
                </a:moveTo>
                <a:lnTo>
                  <a:pt x="2311" y="208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6753193" y="3092288"/>
            <a:ext cx="2349" cy="8851"/>
          </a:xfrm>
          <a:custGeom>
            <a:avLst/>
            <a:gdLst/>
            <a:ahLst/>
            <a:cxnLst/>
            <a:rect l="l" t="t" r="r" b="b"/>
            <a:pathLst>
              <a:path w="2349" h="8851">
                <a:moveTo>
                  <a:pt x="2349" y="8851"/>
                </a:moveTo>
                <a:lnTo>
                  <a:pt x="355" y="407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6753193" y="3083246"/>
            <a:ext cx="2920" cy="9042"/>
          </a:xfrm>
          <a:custGeom>
            <a:avLst/>
            <a:gdLst/>
            <a:ahLst/>
            <a:cxnLst/>
            <a:rect l="l" t="t" r="r" b="b"/>
            <a:pathLst>
              <a:path w="2921" h="9042">
                <a:moveTo>
                  <a:pt x="0" y="9042"/>
                </a:moveTo>
                <a:lnTo>
                  <a:pt x="825" y="3695"/>
                </a:lnTo>
                <a:lnTo>
                  <a:pt x="292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6756114" y="3080045"/>
            <a:ext cx="6731" cy="3200"/>
          </a:xfrm>
          <a:custGeom>
            <a:avLst/>
            <a:gdLst/>
            <a:ahLst/>
            <a:cxnLst/>
            <a:rect l="l" t="t" r="r" b="b"/>
            <a:pathLst>
              <a:path w="6730" h="3200">
                <a:moveTo>
                  <a:pt x="0" y="3200"/>
                </a:moveTo>
                <a:lnTo>
                  <a:pt x="3441" y="673"/>
                </a:lnTo>
                <a:lnTo>
                  <a:pt x="67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6762845" y="3080045"/>
            <a:ext cx="5676" cy="1536"/>
          </a:xfrm>
          <a:custGeom>
            <a:avLst/>
            <a:gdLst/>
            <a:ahLst/>
            <a:cxnLst/>
            <a:rect l="l" t="t" r="r" b="b"/>
            <a:pathLst>
              <a:path w="5676" h="1536">
                <a:moveTo>
                  <a:pt x="0" y="0"/>
                </a:moveTo>
                <a:lnTo>
                  <a:pt x="3289" y="469"/>
                </a:lnTo>
                <a:lnTo>
                  <a:pt x="5676" y="153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6768522" y="3071625"/>
            <a:ext cx="0" cy="9956"/>
          </a:xfrm>
          <a:custGeom>
            <a:avLst/>
            <a:gdLst/>
            <a:ahLst/>
            <a:cxnLst/>
            <a:rect l="l" t="t" r="r" b="b"/>
            <a:pathLst>
              <a:path h="9956">
                <a:moveTo>
                  <a:pt x="0" y="9956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6768522" y="3071625"/>
            <a:ext cx="3822" cy="0"/>
          </a:xfrm>
          <a:custGeom>
            <a:avLst/>
            <a:gdLst/>
            <a:ahLst/>
            <a:cxnLst/>
            <a:rect l="l" t="t" r="r" b="b"/>
            <a:pathLst>
              <a:path w="3822">
                <a:moveTo>
                  <a:pt x="0" y="0"/>
                </a:moveTo>
                <a:lnTo>
                  <a:pt x="38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6768522" y="3084732"/>
            <a:ext cx="0" cy="13334"/>
          </a:xfrm>
          <a:custGeom>
            <a:avLst/>
            <a:gdLst/>
            <a:ahLst/>
            <a:cxnLst/>
            <a:rect l="l" t="t" r="r" b="b"/>
            <a:pathLst>
              <a:path h="13335">
                <a:moveTo>
                  <a:pt x="0" y="1333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6762515" y="3098067"/>
            <a:ext cx="6007" cy="2679"/>
          </a:xfrm>
          <a:custGeom>
            <a:avLst/>
            <a:gdLst/>
            <a:ahLst/>
            <a:cxnLst/>
            <a:rect l="l" t="t" r="r" b="b"/>
            <a:pathLst>
              <a:path w="6007" h="2679">
                <a:moveTo>
                  <a:pt x="0" y="2679"/>
                </a:moveTo>
                <a:lnTo>
                  <a:pt x="3594" y="1701"/>
                </a:lnTo>
                <a:lnTo>
                  <a:pt x="600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6763416" y="3083500"/>
            <a:ext cx="5105" cy="1231"/>
          </a:xfrm>
          <a:custGeom>
            <a:avLst/>
            <a:gdLst/>
            <a:ahLst/>
            <a:cxnLst/>
            <a:rect l="l" t="t" r="r" b="b"/>
            <a:pathLst>
              <a:path w="5105" h="1231">
                <a:moveTo>
                  <a:pt x="5105" y="1231"/>
                </a:moveTo>
                <a:lnTo>
                  <a:pt x="2324" y="2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6757028" y="3083500"/>
            <a:ext cx="6388" cy="8788"/>
          </a:xfrm>
          <a:custGeom>
            <a:avLst/>
            <a:gdLst/>
            <a:ahLst/>
            <a:cxnLst/>
            <a:rect l="l" t="t" r="r" b="b"/>
            <a:pathLst>
              <a:path w="6388" h="8788">
                <a:moveTo>
                  <a:pt x="6388" y="0"/>
                </a:moveTo>
                <a:lnTo>
                  <a:pt x="4140" y="380"/>
                </a:lnTo>
                <a:lnTo>
                  <a:pt x="2235" y="1625"/>
                </a:lnTo>
                <a:lnTo>
                  <a:pt x="952" y="3505"/>
                </a:lnTo>
                <a:lnTo>
                  <a:pt x="0" y="8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6757028" y="3092288"/>
            <a:ext cx="5486" cy="8458"/>
          </a:xfrm>
          <a:custGeom>
            <a:avLst/>
            <a:gdLst/>
            <a:ahLst/>
            <a:cxnLst/>
            <a:rect l="l" t="t" r="r" b="b"/>
            <a:pathLst>
              <a:path w="5486" h="8458">
                <a:moveTo>
                  <a:pt x="0" y="0"/>
                </a:moveTo>
                <a:lnTo>
                  <a:pt x="939" y="5600"/>
                </a:lnTo>
                <a:lnTo>
                  <a:pt x="1676" y="6819"/>
                </a:lnTo>
                <a:lnTo>
                  <a:pt x="2743" y="7772"/>
                </a:lnTo>
                <a:lnTo>
                  <a:pt x="5486" y="84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7010774" y="2551776"/>
            <a:ext cx="3556" cy="21602"/>
          </a:xfrm>
          <a:custGeom>
            <a:avLst/>
            <a:gdLst/>
            <a:ahLst/>
            <a:cxnLst/>
            <a:rect l="l" t="t" r="r" b="b"/>
            <a:pathLst>
              <a:path w="3555" h="21602">
                <a:moveTo>
                  <a:pt x="0" y="0"/>
                </a:moveTo>
                <a:lnTo>
                  <a:pt x="1219" y="1727"/>
                </a:lnTo>
                <a:lnTo>
                  <a:pt x="2946" y="5969"/>
                </a:lnTo>
                <a:lnTo>
                  <a:pt x="3556" y="10807"/>
                </a:lnTo>
                <a:lnTo>
                  <a:pt x="2946" y="15633"/>
                </a:lnTo>
                <a:lnTo>
                  <a:pt x="1219" y="19888"/>
                </a:lnTo>
                <a:lnTo>
                  <a:pt x="0" y="216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7007663" y="2547153"/>
            <a:ext cx="21742" cy="30848"/>
          </a:xfrm>
          <a:custGeom>
            <a:avLst/>
            <a:gdLst/>
            <a:ahLst/>
            <a:cxnLst/>
            <a:rect l="l" t="t" r="r" b="b"/>
            <a:pathLst>
              <a:path w="21742" h="30848">
                <a:moveTo>
                  <a:pt x="0" y="15430"/>
                </a:moveTo>
                <a:lnTo>
                  <a:pt x="596" y="10401"/>
                </a:lnTo>
                <a:lnTo>
                  <a:pt x="2311" y="5930"/>
                </a:lnTo>
                <a:lnTo>
                  <a:pt x="4965" y="2476"/>
                </a:lnTo>
                <a:lnTo>
                  <a:pt x="8255" y="431"/>
                </a:lnTo>
                <a:lnTo>
                  <a:pt x="11849" y="0"/>
                </a:lnTo>
                <a:lnTo>
                  <a:pt x="15341" y="1257"/>
                </a:lnTo>
                <a:lnTo>
                  <a:pt x="18364" y="4051"/>
                </a:lnTo>
                <a:lnTo>
                  <a:pt x="20574" y="8064"/>
                </a:lnTo>
                <a:lnTo>
                  <a:pt x="21742" y="12877"/>
                </a:lnTo>
                <a:lnTo>
                  <a:pt x="21742" y="17970"/>
                </a:lnTo>
                <a:lnTo>
                  <a:pt x="20574" y="22796"/>
                </a:lnTo>
                <a:lnTo>
                  <a:pt x="18364" y="26809"/>
                </a:lnTo>
                <a:lnTo>
                  <a:pt x="15341" y="29591"/>
                </a:lnTo>
                <a:lnTo>
                  <a:pt x="11849" y="30848"/>
                </a:lnTo>
                <a:lnTo>
                  <a:pt x="8255" y="30429"/>
                </a:lnTo>
                <a:lnTo>
                  <a:pt x="4965" y="28384"/>
                </a:lnTo>
                <a:lnTo>
                  <a:pt x="2311" y="24930"/>
                </a:lnTo>
                <a:lnTo>
                  <a:pt x="596" y="20447"/>
                </a:lnTo>
                <a:lnTo>
                  <a:pt x="0" y="15430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7020528" y="2529729"/>
            <a:ext cx="21399" cy="65404"/>
          </a:xfrm>
          <a:custGeom>
            <a:avLst/>
            <a:gdLst/>
            <a:ahLst/>
            <a:cxnLst/>
            <a:rect l="l" t="t" r="r" b="b"/>
            <a:pathLst>
              <a:path w="21399" h="65405">
                <a:moveTo>
                  <a:pt x="0" y="0"/>
                </a:moveTo>
                <a:lnTo>
                  <a:pt x="3276" y="711"/>
                </a:lnTo>
                <a:lnTo>
                  <a:pt x="8191" y="3149"/>
                </a:lnTo>
                <a:lnTo>
                  <a:pt x="12623" y="7073"/>
                </a:lnTo>
                <a:lnTo>
                  <a:pt x="16306" y="12293"/>
                </a:lnTo>
                <a:lnTo>
                  <a:pt x="19088" y="18554"/>
                </a:lnTo>
                <a:lnTo>
                  <a:pt x="20802" y="25514"/>
                </a:lnTo>
                <a:lnTo>
                  <a:pt x="21399" y="32854"/>
                </a:lnTo>
                <a:lnTo>
                  <a:pt x="20802" y="40182"/>
                </a:lnTo>
                <a:lnTo>
                  <a:pt x="19088" y="47155"/>
                </a:lnTo>
                <a:lnTo>
                  <a:pt x="16306" y="53403"/>
                </a:lnTo>
                <a:lnTo>
                  <a:pt x="12623" y="58623"/>
                </a:lnTo>
                <a:lnTo>
                  <a:pt x="8191" y="62547"/>
                </a:lnTo>
                <a:lnTo>
                  <a:pt x="3276" y="64985"/>
                </a:lnTo>
                <a:lnTo>
                  <a:pt x="1727" y="6540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7001351" y="2529945"/>
            <a:ext cx="46609" cy="65582"/>
          </a:xfrm>
          <a:custGeom>
            <a:avLst/>
            <a:gdLst/>
            <a:ahLst/>
            <a:cxnLst/>
            <a:rect l="l" t="t" r="r" b="b"/>
            <a:pathLst>
              <a:path w="46609" h="65582">
                <a:moveTo>
                  <a:pt x="42913" y="52666"/>
                </a:moveTo>
                <a:lnTo>
                  <a:pt x="45986" y="42862"/>
                </a:lnTo>
                <a:lnTo>
                  <a:pt x="46608" y="31877"/>
                </a:lnTo>
                <a:lnTo>
                  <a:pt x="44729" y="20993"/>
                </a:lnTo>
                <a:lnTo>
                  <a:pt x="40551" y="11430"/>
                </a:lnTo>
                <a:lnTo>
                  <a:pt x="34480" y="4279"/>
                </a:lnTo>
                <a:lnTo>
                  <a:pt x="27152" y="317"/>
                </a:lnTo>
                <a:lnTo>
                  <a:pt x="19316" y="0"/>
                </a:lnTo>
                <a:lnTo>
                  <a:pt x="11887" y="3352"/>
                </a:lnTo>
                <a:lnTo>
                  <a:pt x="5714" y="10007"/>
                </a:lnTo>
                <a:lnTo>
                  <a:pt x="1587" y="19215"/>
                </a:lnTo>
                <a:lnTo>
                  <a:pt x="0" y="29908"/>
                </a:lnTo>
                <a:lnTo>
                  <a:pt x="1168" y="40919"/>
                </a:lnTo>
                <a:lnTo>
                  <a:pt x="4952" y="51015"/>
                </a:lnTo>
                <a:lnTo>
                  <a:pt x="10896" y="59055"/>
                </a:lnTo>
                <a:lnTo>
                  <a:pt x="18275" y="64096"/>
                </a:lnTo>
                <a:lnTo>
                  <a:pt x="26136" y="65582"/>
                </a:lnTo>
                <a:lnTo>
                  <a:pt x="33591" y="63373"/>
                </a:lnTo>
                <a:lnTo>
                  <a:pt x="39852" y="57734"/>
                </a:lnTo>
                <a:lnTo>
                  <a:pt x="42913" y="52666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6579952" y="2467055"/>
            <a:ext cx="598830" cy="0"/>
          </a:xfrm>
          <a:custGeom>
            <a:avLst/>
            <a:gdLst/>
            <a:ahLst/>
            <a:cxnLst/>
            <a:rect l="l" t="t" r="r" b="b"/>
            <a:pathLst>
              <a:path w="598830">
                <a:moveTo>
                  <a:pt x="598830" y="0"/>
                </a:moveTo>
                <a:lnTo>
                  <a:pt x="598830" y="0"/>
                </a:lnTo>
                <a:lnTo>
                  <a:pt x="3108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5981134" y="2467055"/>
            <a:ext cx="598817" cy="0"/>
          </a:xfrm>
          <a:custGeom>
            <a:avLst/>
            <a:gdLst/>
            <a:ahLst/>
            <a:cxnLst/>
            <a:rect l="l" t="t" r="r" b="b"/>
            <a:pathLst>
              <a:path w="598817">
                <a:moveTo>
                  <a:pt x="598817" y="0"/>
                </a:moveTo>
                <a:lnTo>
                  <a:pt x="598817" y="0"/>
                </a:lnTo>
                <a:lnTo>
                  <a:pt x="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6579952" y="2493966"/>
            <a:ext cx="625741" cy="0"/>
          </a:xfrm>
          <a:custGeom>
            <a:avLst/>
            <a:gdLst/>
            <a:ahLst/>
            <a:cxnLst/>
            <a:rect l="l" t="t" r="r" b="b"/>
            <a:pathLst>
              <a:path w="625741">
                <a:moveTo>
                  <a:pt x="625741" y="0"/>
                </a:moveTo>
                <a:lnTo>
                  <a:pt x="625741" y="0"/>
                </a:lnTo>
                <a:lnTo>
                  <a:pt x="3169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5954223" y="2493966"/>
            <a:ext cx="625729" cy="0"/>
          </a:xfrm>
          <a:custGeom>
            <a:avLst/>
            <a:gdLst/>
            <a:ahLst/>
            <a:cxnLst/>
            <a:rect l="l" t="t" r="r" b="b"/>
            <a:pathLst>
              <a:path w="625728">
                <a:moveTo>
                  <a:pt x="625729" y="0"/>
                </a:moveTo>
                <a:lnTo>
                  <a:pt x="625729" y="0"/>
                </a:lnTo>
                <a:lnTo>
                  <a:pt x="8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6579952" y="2629843"/>
            <a:ext cx="633806" cy="0"/>
          </a:xfrm>
          <a:custGeom>
            <a:avLst/>
            <a:gdLst/>
            <a:ahLst/>
            <a:cxnLst/>
            <a:rect l="l" t="t" r="r" b="b"/>
            <a:pathLst>
              <a:path w="633806">
                <a:moveTo>
                  <a:pt x="633806" y="0"/>
                </a:moveTo>
                <a:lnTo>
                  <a:pt x="633806" y="0"/>
                </a:lnTo>
                <a:lnTo>
                  <a:pt x="3185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5946146" y="2629843"/>
            <a:ext cx="633806" cy="0"/>
          </a:xfrm>
          <a:custGeom>
            <a:avLst/>
            <a:gdLst/>
            <a:ahLst/>
            <a:cxnLst/>
            <a:rect l="l" t="t" r="r" b="b"/>
            <a:pathLst>
              <a:path w="633806">
                <a:moveTo>
                  <a:pt x="633806" y="0"/>
                </a:moveTo>
                <a:lnTo>
                  <a:pt x="633806" y="0"/>
                </a:lnTo>
                <a:lnTo>
                  <a:pt x="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5975750" y="2693076"/>
            <a:ext cx="9423" cy="470890"/>
          </a:xfrm>
          <a:custGeom>
            <a:avLst/>
            <a:gdLst/>
            <a:ahLst/>
            <a:cxnLst/>
            <a:rect l="l" t="t" r="r" b="b"/>
            <a:pathLst>
              <a:path w="9423" h="470890">
                <a:moveTo>
                  <a:pt x="0" y="0"/>
                </a:moveTo>
                <a:lnTo>
                  <a:pt x="9423" y="4708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7174731" y="2693076"/>
            <a:ext cx="9423" cy="470890"/>
          </a:xfrm>
          <a:custGeom>
            <a:avLst/>
            <a:gdLst/>
            <a:ahLst/>
            <a:cxnLst/>
            <a:rect l="l" t="t" r="r" b="b"/>
            <a:pathLst>
              <a:path w="9423" h="470890">
                <a:moveTo>
                  <a:pt x="0" y="470890"/>
                </a:moveTo>
                <a:lnTo>
                  <a:pt x="942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5946146" y="2639267"/>
            <a:ext cx="0" cy="20180"/>
          </a:xfrm>
          <a:custGeom>
            <a:avLst/>
            <a:gdLst/>
            <a:ahLst/>
            <a:cxnLst/>
            <a:rect l="l" t="t" r="r" b="b"/>
            <a:pathLst>
              <a:path h="20180">
                <a:moveTo>
                  <a:pt x="0" y="0"/>
                </a:moveTo>
                <a:lnTo>
                  <a:pt x="0" y="2018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5946146" y="2659447"/>
            <a:ext cx="29603" cy="33629"/>
          </a:xfrm>
          <a:custGeom>
            <a:avLst/>
            <a:gdLst/>
            <a:ahLst/>
            <a:cxnLst/>
            <a:rect l="l" t="t" r="r" b="b"/>
            <a:pathLst>
              <a:path w="29603" h="33629">
                <a:moveTo>
                  <a:pt x="0" y="0"/>
                </a:moveTo>
                <a:lnTo>
                  <a:pt x="29603" y="336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7213758" y="2639267"/>
            <a:ext cx="0" cy="20180"/>
          </a:xfrm>
          <a:custGeom>
            <a:avLst/>
            <a:gdLst/>
            <a:ahLst/>
            <a:cxnLst/>
            <a:rect l="l" t="t" r="r" b="b"/>
            <a:pathLst>
              <a:path h="20180">
                <a:moveTo>
                  <a:pt x="0" y="2018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7184155" y="2659447"/>
            <a:ext cx="29603" cy="33629"/>
          </a:xfrm>
          <a:custGeom>
            <a:avLst/>
            <a:gdLst/>
            <a:ahLst/>
            <a:cxnLst/>
            <a:rect l="l" t="t" r="r" b="b"/>
            <a:pathLst>
              <a:path w="29603" h="33629">
                <a:moveTo>
                  <a:pt x="0" y="33629"/>
                </a:moveTo>
                <a:lnTo>
                  <a:pt x="296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5983827" y="2629843"/>
            <a:ext cx="0" cy="9423"/>
          </a:xfrm>
          <a:custGeom>
            <a:avLst/>
            <a:gdLst/>
            <a:ahLst/>
            <a:cxnLst/>
            <a:rect l="l" t="t" r="r" b="b"/>
            <a:pathLst>
              <a:path h="9423">
                <a:moveTo>
                  <a:pt x="0" y="0"/>
                </a:moveTo>
                <a:lnTo>
                  <a:pt x="0" y="942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7176090" y="2629843"/>
            <a:ext cx="0" cy="9423"/>
          </a:xfrm>
          <a:custGeom>
            <a:avLst/>
            <a:gdLst/>
            <a:ahLst/>
            <a:cxnLst/>
            <a:rect l="l" t="t" r="r" b="b"/>
            <a:pathLst>
              <a:path h="9423">
                <a:moveTo>
                  <a:pt x="0" y="9423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6080868" y="2171691"/>
            <a:ext cx="203" cy="12"/>
          </a:xfrm>
          <a:custGeom>
            <a:avLst/>
            <a:gdLst/>
            <a:ahLst/>
            <a:cxnLst/>
            <a:rect l="l" t="t" r="r" b="b"/>
            <a:pathLst>
              <a:path w="203" h="12">
                <a:moveTo>
                  <a:pt x="0" y="0"/>
                </a:moveTo>
                <a:lnTo>
                  <a:pt x="0" y="0"/>
                </a:lnTo>
                <a:lnTo>
                  <a:pt x="203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6109951" y="2171691"/>
            <a:ext cx="596" cy="12"/>
          </a:xfrm>
          <a:custGeom>
            <a:avLst/>
            <a:gdLst/>
            <a:ahLst/>
            <a:cxnLst/>
            <a:rect l="l" t="t" r="r" b="b"/>
            <a:pathLst>
              <a:path w="596" h="12">
                <a:moveTo>
                  <a:pt x="0" y="12"/>
                </a:moveTo>
                <a:lnTo>
                  <a:pt x="177" y="0"/>
                </a:lnTo>
                <a:lnTo>
                  <a:pt x="596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6081071" y="2146189"/>
            <a:ext cx="4927" cy="25514"/>
          </a:xfrm>
          <a:custGeom>
            <a:avLst/>
            <a:gdLst/>
            <a:ahLst/>
            <a:cxnLst/>
            <a:rect l="l" t="t" r="r" b="b"/>
            <a:pathLst>
              <a:path w="4927" h="25514">
                <a:moveTo>
                  <a:pt x="4927" y="0"/>
                </a:moveTo>
                <a:lnTo>
                  <a:pt x="3924" y="2857"/>
                </a:lnTo>
                <a:lnTo>
                  <a:pt x="0" y="2551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6066732" y="2171691"/>
            <a:ext cx="25" cy="12"/>
          </a:xfrm>
          <a:custGeom>
            <a:avLst/>
            <a:gdLst/>
            <a:ahLst/>
            <a:cxnLst/>
            <a:rect l="l" t="t" r="r" b="b"/>
            <a:pathLst>
              <a:path w="25" h="12">
                <a:moveTo>
                  <a:pt x="0" y="0"/>
                </a:moveTo>
                <a:lnTo>
                  <a:pt x="2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6109811" y="2083045"/>
            <a:ext cx="1384" cy="0"/>
          </a:xfrm>
          <a:custGeom>
            <a:avLst/>
            <a:gdLst/>
            <a:ahLst/>
            <a:cxnLst/>
            <a:rect l="l" t="t" r="r" b="b"/>
            <a:pathLst>
              <a:path w="1384">
                <a:moveTo>
                  <a:pt x="0" y="0"/>
                </a:moveTo>
                <a:lnTo>
                  <a:pt x="342" y="0"/>
                </a:lnTo>
                <a:lnTo>
                  <a:pt x="774" y="0"/>
                </a:lnTo>
                <a:lnTo>
                  <a:pt x="138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6068320" y="2172173"/>
            <a:ext cx="7112" cy="83654"/>
          </a:xfrm>
          <a:custGeom>
            <a:avLst/>
            <a:gdLst/>
            <a:ahLst/>
            <a:cxnLst/>
            <a:rect l="l" t="t" r="r" b="b"/>
            <a:pathLst>
              <a:path w="7112" h="83654">
                <a:moveTo>
                  <a:pt x="7111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6075432" y="2094564"/>
            <a:ext cx="34988" cy="77609"/>
          </a:xfrm>
          <a:custGeom>
            <a:avLst/>
            <a:gdLst/>
            <a:ahLst/>
            <a:cxnLst/>
            <a:rect l="l" t="t" r="r" b="b"/>
            <a:pathLst>
              <a:path w="34988" h="77609">
                <a:moveTo>
                  <a:pt x="34988" y="0"/>
                </a:moveTo>
                <a:lnTo>
                  <a:pt x="34518" y="495"/>
                </a:lnTo>
                <a:lnTo>
                  <a:pt x="21285" y="17017"/>
                </a:lnTo>
                <a:lnTo>
                  <a:pt x="10718" y="36080"/>
                </a:lnTo>
                <a:lnTo>
                  <a:pt x="3695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6068028" y="2171691"/>
            <a:ext cx="7404" cy="482"/>
          </a:xfrm>
          <a:custGeom>
            <a:avLst/>
            <a:gdLst/>
            <a:ahLst/>
            <a:cxnLst/>
            <a:rect l="l" t="t" r="r" b="b"/>
            <a:pathLst>
              <a:path w="7404" h="482">
                <a:moveTo>
                  <a:pt x="0" y="12"/>
                </a:moveTo>
                <a:lnTo>
                  <a:pt x="266" y="0"/>
                </a:lnTo>
                <a:lnTo>
                  <a:pt x="787" y="12"/>
                </a:lnTo>
                <a:lnTo>
                  <a:pt x="1524" y="38"/>
                </a:lnTo>
                <a:lnTo>
                  <a:pt x="2463" y="101"/>
                </a:lnTo>
                <a:lnTo>
                  <a:pt x="3568" y="177"/>
                </a:lnTo>
                <a:lnTo>
                  <a:pt x="4787" y="266"/>
                </a:lnTo>
                <a:lnTo>
                  <a:pt x="6083" y="368"/>
                </a:lnTo>
                <a:lnTo>
                  <a:pt x="7404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6110319" y="2087947"/>
            <a:ext cx="101" cy="6616"/>
          </a:xfrm>
          <a:custGeom>
            <a:avLst/>
            <a:gdLst/>
            <a:ahLst/>
            <a:cxnLst/>
            <a:rect l="l" t="t" r="r" b="b"/>
            <a:pathLst>
              <a:path w="101" h="6616">
                <a:moveTo>
                  <a:pt x="0" y="0"/>
                </a:moveTo>
                <a:lnTo>
                  <a:pt x="101" y="3098"/>
                </a:lnTo>
                <a:lnTo>
                  <a:pt x="101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6110357" y="2094564"/>
            <a:ext cx="63" cy="4457"/>
          </a:xfrm>
          <a:custGeom>
            <a:avLst/>
            <a:gdLst/>
            <a:ahLst/>
            <a:cxnLst/>
            <a:rect l="l" t="t" r="r" b="b"/>
            <a:pathLst>
              <a:path w="63" h="4457">
                <a:moveTo>
                  <a:pt x="0" y="4457"/>
                </a:moveTo>
                <a:lnTo>
                  <a:pt x="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6110319" y="2083045"/>
            <a:ext cx="1727" cy="4902"/>
          </a:xfrm>
          <a:custGeom>
            <a:avLst/>
            <a:gdLst/>
            <a:ahLst/>
            <a:cxnLst/>
            <a:rect l="l" t="t" r="r" b="b"/>
            <a:pathLst>
              <a:path w="1727" h="4902">
                <a:moveTo>
                  <a:pt x="1727" y="0"/>
                </a:moveTo>
                <a:lnTo>
                  <a:pt x="342" y="2324"/>
                </a:lnTo>
                <a:lnTo>
                  <a:pt x="0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6110319" y="2087947"/>
            <a:ext cx="10871" cy="0"/>
          </a:xfrm>
          <a:custGeom>
            <a:avLst/>
            <a:gdLst/>
            <a:ahLst/>
            <a:cxnLst/>
            <a:rect l="l" t="t" r="r" b="b"/>
            <a:pathLst>
              <a:path w="10871">
                <a:moveTo>
                  <a:pt x="10871" y="0"/>
                </a:moveTo>
                <a:lnTo>
                  <a:pt x="10871" y="0"/>
                </a:lnTo>
                <a:lnTo>
                  <a:pt x="91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6057500" y="2261975"/>
            <a:ext cx="1282" cy="0"/>
          </a:xfrm>
          <a:custGeom>
            <a:avLst/>
            <a:gdLst/>
            <a:ahLst/>
            <a:cxnLst/>
            <a:rect l="l" t="t" r="r" b="b"/>
            <a:pathLst>
              <a:path w="1282">
                <a:moveTo>
                  <a:pt x="1282" y="0"/>
                </a:moveTo>
                <a:lnTo>
                  <a:pt x="723" y="0"/>
                </a:lnTo>
                <a:lnTo>
                  <a:pt x="330" y="0"/>
                </a:lnTo>
                <a:lnTo>
                  <a:pt x="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6060370" y="2255828"/>
            <a:ext cx="7391" cy="6146"/>
          </a:xfrm>
          <a:custGeom>
            <a:avLst/>
            <a:gdLst/>
            <a:ahLst/>
            <a:cxnLst/>
            <a:rect l="l" t="t" r="r" b="b"/>
            <a:pathLst>
              <a:path w="7391" h="6146">
                <a:moveTo>
                  <a:pt x="0" y="6146"/>
                </a:moveTo>
                <a:lnTo>
                  <a:pt x="355" y="4902"/>
                </a:lnTo>
                <a:lnTo>
                  <a:pt x="1930" y="2412"/>
                </a:lnTo>
                <a:lnTo>
                  <a:pt x="3860" y="927"/>
                </a:lnTo>
                <a:lnTo>
                  <a:pt x="5511" y="253"/>
                </a:lnTo>
                <a:lnTo>
                  <a:pt x="739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6072955" y="2260413"/>
            <a:ext cx="76" cy="1562"/>
          </a:xfrm>
          <a:custGeom>
            <a:avLst/>
            <a:gdLst/>
            <a:ahLst/>
            <a:cxnLst/>
            <a:rect l="l" t="t" r="r" b="b"/>
            <a:pathLst>
              <a:path w="76" h="1562">
                <a:moveTo>
                  <a:pt x="76" y="0"/>
                </a:moveTo>
                <a:lnTo>
                  <a:pt x="0" y="317"/>
                </a:lnTo>
                <a:lnTo>
                  <a:pt x="63" y="15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6067761" y="2255828"/>
            <a:ext cx="4991" cy="0"/>
          </a:xfrm>
          <a:custGeom>
            <a:avLst/>
            <a:gdLst/>
            <a:ahLst/>
            <a:cxnLst/>
            <a:rect l="l" t="t" r="r" b="b"/>
            <a:pathLst>
              <a:path w="4991">
                <a:moveTo>
                  <a:pt x="0" y="0"/>
                </a:moveTo>
                <a:lnTo>
                  <a:pt x="914" y="0"/>
                </a:lnTo>
                <a:lnTo>
                  <a:pt x="1930" y="0"/>
                </a:lnTo>
                <a:lnTo>
                  <a:pt x="3060" y="0"/>
                </a:lnTo>
                <a:lnTo>
                  <a:pt x="4279" y="0"/>
                </a:lnTo>
                <a:lnTo>
                  <a:pt x="499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6084868" y="2171691"/>
            <a:ext cx="8331" cy="482"/>
          </a:xfrm>
          <a:custGeom>
            <a:avLst/>
            <a:gdLst/>
            <a:ahLst/>
            <a:cxnLst/>
            <a:rect l="l" t="t" r="r" b="b"/>
            <a:pathLst>
              <a:path w="8331" h="482">
                <a:moveTo>
                  <a:pt x="0" y="12"/>
                </a:moveTo>
                <a:lnTo>
                  <a:pt x="482" y="0"/>
                </a:lnTo>
                <a:lnTo>
                  <a:pt x="1193" y="12"/>
                </a:lnTo>
                <a:lnTo>
                  <a:pt x="2120" y="38"/>
                </a:lnTo>
                <a:lnTo>
                  <a:pt x="3213" y="101"/>
                </a:lnTo>
                <a:lnTo>
                  <a:pt x="4419" y="177"/>
                </a:lnTo>
                <a:lnTo>
                  <a:pt x="5714" y="266"/>
                </a:lnTo>
                <a:lnTo>
                  <a:pt x="7035" y="368"/>
                </a:lnTo>
                <a:lnTo>
                  <a:pt x="8331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6153118" y="2171691"/>
            <a:ext cx="1155" cy="50"/>
          </a:xfrm>
          <a:custGeom>
            <a:avLst/>
            <a:gdLst/>
            <a:ahLst/>
            <a:cxnLst/>
            <a:rect l="l" t="t" r="r" b="b"/>
            <a:pathLst>
              <a:path w="1155" h="50">
                <a:moveTo>
                  <a:pt x="0" y="50"/>
                </a:moveTo>
                <a:lnTo>
                  <a:pt x="139" y="12"/>
                </a:lnTo>
                <a:lnTo>
                  <a:pt x="533" y="0"/>
                </a:lnTo>
                <a:lnTo>
                  <a:pt x="115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6093199" y="2094564"/>
            <a:ext cx="33553" cy="77609"/>
          </a:xfrm>
          <a:custGeom>
            <a:avLst/>
            <a:gdLst/>
            <a:ahLst/>
            <a:cxnLst/>
            <a:rect l="l" t="t" r="r" b="b"/>
            <a:pathLst>
              <a:path w="33553" h="77609">
                <a:moveTo>
                  <a:pt x="33553" y="0"/>
                </a:moveTo>
                <a:lnTo>
                  <a:pt x="33096" y="495"/>
                </a:lnTo>
                <a:lnTo>
                  <a:pt x="20383" y="17017"/>
                </a:lnTo>
                <a:lnTo>
                  <a:pt x="10223" y="36080"/>
                </a:lnTo>
                <a:lnTo>
                  <a:pt x="3492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6086583" y="2172173"/>
            <a:ext cx="6616" cy="83654"/>
          </a:xfrm>
          <a:custGeom>
            <a:avLst/>
            <a:gdLst/>
            <a:ahLst/>
            <a:cxnLst/>
            <a:rect l="l" t="t" r="r" b="b"/>
            <a:pathLst>
              <a:path w="6616" h="83654">
                <a:moveTo>
                  <a:pt x="6616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6126308" y="2087947"/>
            <a:ext cx="444" cy="6616"/>
          </a:xfrm>
          <a:custGeom>
            <a:avLst/>
            <a:gdLst/>
            <a:ahLst/>
            <a:cxnLst/>
            <a:rect l="l" t="t" r="r" b="b"/>
            <a:pathLst>
              <a:path w="444" h="6616">
                <a:moveTo>
                  <a:pt x="0" y="0"/>
                </a:moveTo>
                <a:lnTo>
                  <a:pt x="355" y="3098"/>
                </a:lnTo>
                <a:lnTo>
                  <a:pt x="444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6126499" y="2094564"/>
            <a:ext cx="254" cy="21488"/>
          </a:xfrm>
          <a:custGeom>
            <a:avLst/>
            <a:gdLst/>
            <a:ahLst/>
            <a:cxnLst/>
            <a:rect l="l" t="t" r="r" b="b"/>
            <a:pathLst>
              <a:path w="254" h="21488">
                <a:moveTo>
                  <a:pt x="0" y="21488"/>
                </a:moveTo>
                <a:lnTo>
                  <a:pt x="25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6126257" y="2083045"/>
            <a:ext cx="850" cy="4902"/>
          </a:xfrm>
          <a:custGeom>
            <a:avLst/>
            <a:gdLst/>
            <a:ahLst/>
            <a:cxnLst/>
            <a:rect l="l" t="t" r="r" b="b"/>
            <a:pathLst>
              <a:path w="850" h="4902">
                <a:moveTo>
                  <a:pt x="850" y="0"/>
                </a:moveTo>
                <a:lnTo>
                  <a:pt x="0" y="2324"/>
                </a:lnTo>
                <a:lnTo>
                  <a:pt x="50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6126308" y="2087947"/>
            <a:ext cx="21424" cy="0"/>
          </a:xfrm>
          <a:custGeom>
            <a:avLst/>
            <a:gdLst/>
            <a:ahLst/>
            <a:cxnLst/>
            <a:rect l="l" t="t" r="r" b="b"/>
            <a:pathLst>
              <a:path w="21424">
                <a:moveTo>
                  <a:pt x="21424" y="0"/>
                </a:moveTo>
                <a:lnTo>
                  <a:pt x="21424" y="0"/>
                </a:lnTo>
                <a:lnTo>
                  <a:pt x="226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6077743" y="2255828"/>
            <a:ext cx="8293" cy="6146"/>
          </a:xfrm>
          <a:custGeom>
            <a:avLst/>
            <a:gdLst/>
            <a:ahLst/>
            <a:cxnLst/>
            <a:rect l="l" t="t" r="r" b="b"/>
            <a:pathLst>
              <a:path w="8293" h="6146">
                <a:moveTo>
                  <a:pt x="0" y="6146"/>
                </a:moveTo>
                <a:lnTo>
                  <a:pt x="558" y="4902"/>
                </a:lnTo>
                <a:lnTo>
                  <a:pt x="2540" y="2412"/>
                </a:lnTo>
                <a:lnTo>
                  <a:pt x="4673" y="927"/>
                </a:lnTo>
                <a:lnTo>
                  <a:pt x="6413" y="253"/>
                </a:lnTo>
                <a:lnTo>
                  <a:pt x="82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6086036" y="2255828"/>
            <a:ext cx="16357" cy="0"/>
          </a:xfrm>
          <a:custGeom>
            <a:avLst/>
            <a:gdLst/>
            <a:ahLst/>
            <a:cxnLst/>
            <a:rect l="l" t="t" r="r" b="b"/>
            <a:pathLst>
              <a:path w="16357">
                <a:moveTo>
                  <a:pt x="0" y="0"/>
                </a:moveTo>
                <a:lnTo>
                  <a:pt x="0" y="0"/>
                </a:lnTo>
                <a:lnTo>
                  <a:pt x="14503" y="0"/>
                </a:lnTo>
                <a:lnTo>
                  <a:pt x="1635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6102381" y="2259397"/>
            <a:ext cx="292" cy="2578"/>
          </a:xfrm>
          <a:custGeom>
            <a:avLst/>
            <a:gdLst/>
            <a:ahLst/>
            <a:cxnLst/>
            <a:rect l="l" t="t" r="r" b="b"/>
            <a:pathLst>
              <a:path w="292" h="2578">
                <a:moveTo>
                  <a:pt x="88" y="0"/>
                </a:moveTo>
                <a:lnTo>
                  <a:pt x="0" y="1333"/>
                </a:lnTo>
                <a:lnTo>
                  <a:pt x="279" y="252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6149905" y="2083045"/>
            <a:ext cx="1904" cy="1651"/>
          </a:xfrm>
          <a:custGeom>
            <a:avLst/>
            <a:gdLst/>
            <a:ahLst/>
            <a:cxnLst/>
            <a:rect l="l" t="t" r="r" b="b"/>
            <a:pathLst>
              <a:path w="1904" h="1650">
                <a:moveTo>
                  <a:pt x="0" y="1651"/>
                </a:moveTo>
                <a:lnTo>
                  <a:pt x="1854" y="38"/>
                </a:lnTo>
                <a:lnTo>
                  <a:pt x="19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6116732" y="2171691"/>
            <a:ext cx="9017" cy="482"/>
          </a:xfrm>
          <a:custGeom>
            <a:avLst/>
            <a:gdLst/>
            <a:ahLst/>
            <a:cxnLst/>
            <a:rect l="l" t="t" r="r" b="b"/>
            <a:pathLst>
              <a:path w="9016" h="482">
                <a:moveTo>
                  <a:pt x="0" y="12"/>
                </a:moveTo>
                <a:lnTo>
                  <a:pt x="698" y="0"/>
                </a:lnTo>
                <a:lnTo>
                  <a:pt x="1600" y="12"/>
                </a:lnTo>
                <a:lnTo>
                  <a:pt x="2667" y="38"/>
                </a:lnTo>
                <a:lnTo>
                  <a:pt x="3873" y="101"/>
                </a:lnTo>
                <a:lnTo>
                  <a:pt x="5156" y="177"/>
                </a:lnTo>
                <a:lnTo>
                  <a:pt x="6477" y="266"/>
                </a:lnTo>
                <a:lnTo>
                  <a:pt x="7785" y="368"/>
                </a:lnTo>
                <a:lnTo>
                  <a:pt x="9017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6125749" y="2094564"/>
            <a:ext cx="31102" cy="77609"/>
          </a:xfrm>
          <a:custGeom>
            <a:avLst/>
            <a:gdLst/>
            <a:ahLst/>
            <a:cxnLst/>
            <a:rect l="l" t="t" r="r" b="b"/>
            <a:pathLst>
              <a:path w="31102" h="77609">
                <a:moveTo>
                  <a:pt x="31102" y="0"/>
                </a:moveTo>
                <a:lnTo>
                  <a:pt x="30670" y="495"/>
                </a:lnTo>
                <a:lnTo>
                  <a:pt x="18846" y="17017"/>
                </a:lnTo>
                <a:lnTo>
                  <a:pt x="9423" y="36080"/>
                </a:lnTo>
                <a:lnTo>
                  <a:pt x="3200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6119844" y="2172173"/>
            <a:ext cx="5905" cy="83654"/>
          </a:xfrm>
          <a:custGeom>
            <a:avLst/>
            <a:gdLst/>
            <a:ahLst/>
            <a:cxnLst/>
            <a:rect l="l" t="t" r="r" b="b"/>
            <a:pathLst>
              <a:path w="5905" h="83654">
                <a:moveTo>
                  <a:pt x="5905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6156090" y="2087947"/>
            <a:ext cx="762" cy="6616"/>
          </a:xfrm>
          <a:custGeom>
            <a:avLst/>
            <a:gdLst/>
            <a:ahLst/>
            <a:cxnLst/>
            <a:rect l="l" t="t" r="r" b="b"/>
            <a:pathLst>
              <a:path w="762" h="6616">
                <a:moveTo>
                  <a:pt x="0" y="0"/>
                </a:moveTo>
                <a:lnTo>
                  <a:pt x="584" y="3098"/>
                </a:lnTo>
                <a:lnTo>
                  <a:pt x="762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6156585" y="2094564"/>
            <a:ext cx="266" cy="33921"/>
          </a:xfrm>
          <a:custGeom>
            <a:avLst/>
            <a:gdLst/>
            <a:ahLst/>
            <a:cxnLst/>
            <a:rect l="l" t="t" r="r" b="b"/>
            <a:pathLst>
              <a:path w="266" h="33921">
                <a:moveTo>
                  <a:pt x="0" y="33921"/>
                </a:moveTo>
                <a:lnTo>
                  <a:pt x="2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6155645" y="2083045"/>
            <a:ext cx="444" cy="4902"/>
          </a:xfrm>
          <a:custGeom>
            <a:avLst/>
            <a:gdLst/>
            <a:ahLst/>
            <a:cxnLst/>
            <a:rect l="l" t="t" r="r" b="b"/>
            <a:pathLst>
              <a:path w="444" h="4902">
                <a:moveTo>
                  <a:pt x="304" y="0"/>
                </a:moveTo>
                <a:lnTo>
                  <a:pt x="0" y="2324"/>
                </a:lnTo>
                <a:lnTo>
                  <a:pt x="44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6579952" y="2050355"/>
            <a:ext cx="400545" cy="0"/>
          </a:xfrm>
          <a:custGeom>
            <a:avLst/>
            <a:gdLst/>
            <a:ahLst/>
            <a:cxnLst/>
            <a:rect l="l" t="t" r="r" b="b"/>
            <a:pathLst>
              <a:path w="400545">
                <a:moveTo>
                  <a:pt x="400545" y="0"/>
                </a:moveTo>
                <a:lnTo>
                  <a:pt x="400545" y="0"/>
                </a:lnTo>
                <a:lnTo>
                  <a:pt x="254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6179407" y="2050355"/>
            <a:ext cx="400545" cy="0"/>
          </a:xfrm>
          <a:custGeom>
            <a:avLst/>
            <a:gdLst/>
            <a:ahLst/>
            <a:cxnLst/>
            <a:rect l="l" t="t" r="r" b="b"/>
            <a:pathLst>
              <a:path w="400545">
                <a:moveTo>
                  <a:pt x="400545" y="0"/>
                </a:moveTo>
                <a:lnTo>
                  <a:pt x="400545" y="0"/>
                </a:lnTo>
                <a:lnTo>
                  <a:pt x="45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6156090" y="2087947"/>
            <a:ext cx="31318" cy="0"/>
          </a:xfrm>
          <a:custGeom>
            <a:avLst/>
            <a:gdLst/>
            <a:ahLst/>
            <a:cxnLst/>
            <a:rect l="l" t="t" r="r" b="b"/>
            <a:pathLst>
              <a:path w="31318">
                <a:moveTo>
                  <a:pt x="31318" y="0"/>
                </a:moveTo>
                <a:lnTo>
                  <a:pt x="31318" y="0"/>
                </a:lnTo>
                <a:lnTo>
                  <a:pt x="351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7078846" y="2171691"/>
            <a:ext cx="203" cy="12"/>
          </a:xfrm>
          <a:custGeom>
            <a:avLst/>
            <a:gdLst/>
            <a:ahLst/>
            <a:cxnLst/>
            <a:rect l="l" t="t" r="r" b="b"/>
            <a:pathLst>
              <a:path w="203" h="12">
                <a:moveTo>
                  <a:pt x="0" y="12"/>
                </a:moveTo>
                <a:lnTo>
                  <a:pt x="190" y="0"/>
                </a:lnTo>
                <a:lnTo>
                  <a:pt x="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7049370" y="2171691"/>
            <a:ext cx="584" cy="12"/>
          </a:xfrm>
          <a:custGeom>
            <a:avLst/>
            <a:gdLst/>
            <a:ahLst/>
            <a:cxnLst/>
            <a:rect l="l" t="t" r="r" b="b"/>
            <a:pathLst>
              <a:path w="584" h="12">
                <a:moveTo>
                  <a:pt x="0" y="12"/>
                </a:moveTo>
                <a:lnTo>
                  <a:pt x="419" y="0"/>
                </a:lnTo>
                <a:lnTo>
                  <a:pt x="58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7074122" y="2146913"/>
            <a:ext cx="4724" cy="24790"/>
          </a:xfrm>
          <a:custGeom>
            <a:avLst/>
            <a:gdLst/>
            <a:ahLst/>
            <a:cxnLst/>
            <a:rect l="l" t="t" r="r" b="b"/>
            <a:pathLst>
              <a:path w="4724" h="24790">
                <a:moveTo>
                  <a:pt x="4724" y="24790"/>
                </a:moveTo>
                <a:lnTo>
                  <a:pt x="952" y="276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7084472" y="2171691"/>
            <a:ext cx="7404" cy="482"/>
          </a:xfrm>
          <a:custGeom>
            <a:avLst/>
            <a:gdLst/>
            <a:ahLst/>
            <a:cxnLst/>
            <a:rect l="l" t="t" r="r" b="b"/>
            <a:pathLst>
              <a:path w="7404" h="482">
                <a:moveTo>
                  <a:pt x="0" y="482"/>
                </a:moveTo>
                <a:lnTo>
                  <a:pt x="1320" y="368"/>
                </a:lnTo>
                <a:lnTo>
                  <a:pt x="2616" y="266"/>
                </a:lnTo>
                <a:lnTo>
                  <a:pt x="3848" y="177"/>
                </a:lnTo>
                <a:lnTo>
                  <a:pt x="4953" y="101"/>
                </a:lnTo>
                <a:lnTo>
                  <a:pt x="5892" y="38"/>
                </a:lnTo>
                <a:lnTo>
                  <a:pt x="6629" y="12"/>
                </a:lnTo>
                <a:lnTo>
                  <a:pt x="7137" y="0"/>
                </a:lnTo>
                <a:lnTo>
                  <a:pt x="740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7084472" y="2172173"/>
            <a:ext cx="7112" cy="83654"/>
          </a:xfrm>
          <a:custGeom>
            <a:avLst/>
            <a:gdLst/>
            <a:ahLst/>
            <a:cxnLst/>
            <a:rect l="l" t="t" r="r" b="b"/>
            <a:pathLst>
              <a:path w="7112" h="83654">
                <a:moveTo>
                  <a:pt x="7112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7048722" y="2083045"/>
            <a:ext cx="1384" cy="0"/>
          </a:xfrm>
          <a:custGeom>
            <a:avLst/>
            <a:gdLst/>
            <a:ahLst/>
            <a:cxnLst/>
            <a:rect l="l" t="t" r="r" b="b"/>
            <a:pathLst>
              <a:path w="1384">
                <a:moveTo>
                  <a:pt x="0" y="0"/>
                </a:moveTo>
                <a:lnTo>
                  <a:pt x="596" y="0"/>
                </a:lnTo>
                <a:lnTo>
                  <a:pt x="1041" y="0"/>
                </a:lnTo>
                <a:lnTo>
                  <a:pt x="129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7049497" y="2094564"/>
            <a:ext cx="34975" cy="77609"/>
          </a:xfrm>
          <a:custGeom>
            <a:avLst/>
            <a:gdLst/>
            <a:ahLst/>
            <a:cxnLst/>
            <a:rect l="l" t="t" r="r" b="b"/>
            <a:pathLst>
              <a:path w="34975" h="77609">
                <a:moveTo>
                  <a:pt x="34975" y="77609"/>
                </a:moveTo>
                <a:lnTo>
                  <a:pt x="31445" y="56680"/>
                </a:lnTo>
                <a:lnTo>
                  <a:pt x="24257" y="36080"/>
                </a:lnTo>
                <a:lnTo>
                  <a:pt x="13855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7049497" y="2094564"/>
            <a:ext cx="63" cy="4495"/>
          </a:xfrm>
          <a:custGeom>
            <a:avLst/>
            <a:gdLst/>
            <a:ahLst/>
            <a:cxnLst/>
            <a:rect l="l" t="t" r="r" b="b"/>
            <a:pathLst>
              <a:path w="63" h="4495">
                <a:moveTo>
                  <a:pt x="63" y="449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7049497" y="2087947"/>
            <a:ext cx="88" cy="6616"/>
          </a:xfrm>
          <a:custGeom>
            <a:avLst/>
            <a:gdLst/>
            <a:ahLst/>
            <a:cxnLst/>
            <a:rect l="l" t="t" r="r" b="b"/>
            <a:pathLst>
              <a:path w="88" h="6616">
                <a:moveTo>
                  <a:pt x="0" y="6616"/>
                </a:moveTo>
                <a:lnTo>
                  <a:pt x="12" y="2120"/>
                </a:lnTo>
                <a:lnTo>
                  <a:pt x="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7047871" y="2083045"/>
            <a:ext cx="1714" cy="4902"/>
          </a:xfrm>
          <a:custGeom>
            <a:avLst/>
            <a:gdLst/>
            <a:ahLst/>
            <a:cxnLst/>
            <a:rect l="l" t="t" r="r" b="b"/>
            <a:pathLst>
              <a:path w="1714" h="4902">
                <a:moveTo>
                  <a:pt x="1714" y="4902"/>
                </a:moveTo>
                <a:lnTo>
                  <a:pt x="1384" y="2324"/>
                </a:lnTo>
                <a:lnTo>
                  <a:pt x="25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7038714" y="2087947"/>
            <a:ext cx="10871" cy="0"/>
          </a:xfrm>
          <a:custGeom>
            <a:avLst/>
            <a:gdLst/>
            <a:ahLst/>
            <a:cxnLst/>
            <a:rect l="l" t="t" r="r" b="b"/>
            <a:pathLst>
              <a:path w="10871">
                <a:moveTo>
                  <a:pt x="10871" y="0"/>
                </a:moveTo>
                <a:lnTo>
                  <a:pt x="10871" y="0"/>
                </a:lnTo>
                <a:lnTo>
                  <a:pt x="18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7101135" y="2261975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952" y="0"/>
                </a:lnTo>
                <a:lnTo>
                  <a:pt x="55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7086873" y="2260375"/>
            <a:ext cx="88" cy="1600"/>
          </a:xfrm>
          <a:custGeom>
            <a:avLst/>
            <a:gdLst/>
            <a:ahLst/>
            <a:cxnLst/>
            <a:rect l="l" t="t" r="r" b="b"/>
            <a:pathLst>
              <a:path w="88" h="1600">
                <a:moveTo>
                  <a:pt x="12" y="1600"/>
                </a:moveTo>
                <a:lnTo>
                  <a:pt x="88" y="35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7092156" y="2255828"/>
            <a:ext cx="7391" cy="6146"/>
          </a:xfrm>
          <a:custGeom>
            <a:avLst/>
            <a:gdLst/>
            <a:ahLst/>
            <a:cxnLst/>
            <a:rect l="l" t="t" r="r" b="b"/>
            <a:pathLst>
              <a:path w="7391" h="6146">
                <a:moveTo>
                  <a:pt x="0" y="0"/>
                </a:moveTo>
                <a:lnTo>
                  <a:pt x="1866" y="253"/>
                </a:lnTo>
                <a:lnTo>
                  <a:pt x="3530" y="927"/>
                </a:lnTo>
                <a:lnTo>
                  <a:pt x="5448" y="2412"/>
                </a:lnTo>
                <a:lnTo>
                  <a:pt x="7035" y="4902"/>
                </a:lnTo>
                <a:lnTo>
                  <a:pt x="7378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7087292" y="2255828"/>
            <a:ext cx="4864" cy="0"/>
          </a:xfrm>
          <a:custGeom>
            <a:avLst/>
            <a:gdLst/>
            <a:ahLst/>
            <a:cxnLst/>
            <a:rect l="l" t="t" r="r" b="b"/>
            <a:pathLst>
              <a:path w="4864">
                <a:moveTo>
                  <a:pt x="0" y="0"/>
                </a:moveTo>
                <a:lnTo>
                  <a:pt x="571" y="0"/>
                </a:lnTo>
                <a:lnTo>
                  <a:pt x="1803" y="0"/>
                </a:lnTo>
                <a:lnTo>
                  <a:pt x="2920" y="0"/>
                </a:lnTo>
                <a:lnTo>
                  <a:pt x="3936" y="0"/>
                </a:lnTo>
                <a:lnTo>
                  <a:pt x="486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7066718" y="2172173"/>
            <a:ext cx="6603" cy="83654"/>
          </a:xfrm>
          <a:custGeom>
            <a:avLst/>
            <a:gdLst/>
            <a:ahLst/>
            <a:cxnLst/>
            <a:rect l="l" t="t" r="r" b="b"/>
            <a:pathLst>
              <a:path w="6603" h="83654">
                <a:moveTo>
                  <a:pt x="6604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7066718" y="2171691"/>
            <a:ext cx="8331" cy="482"/>
          </a:xfrm>
          <a:custGeom>
            <a:avLst/>
            <a:gdLst/>
            <a:ahLst/>
            <a:cxnLst/>
            <a:rect l="l" t="t" r="r" b="b"/>
            <a:pathLst>
              <a:path w="8331" h="482">
                <a:moveTo>
                  <a:pt x="0" y="482"/>
                </a:moveTo>
                <a:lnTo>
                  <a:pt x="1295" y="368"/>
                </a:lnTo>
                <a:lnTo>
                  <a:pt x="2616" y="266"/>
                </a:lnTo>
                <a:lnTo>
                  <a:pt x="3911" y="177"/>
                </a:lnTo>
                <a:lnTo>
                  <a:pt x="5118" y="101"/>
                </a:lnTo>
                <a:lnTo>
                  <a:pt x="6210" y="38"/>
                </a:lnTo>
                <a:lnTo>
                  <a:pt x="7124" y="12"/>
                </a:lnTo>
                <a:lnTo>
                  <a:pt x="7848" y="0"/>
                </a:lnTo>
                <a:lnTo>
                  <a:pt x="8331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7005631" y="2171691"/>
            <a:ext cx="1168" cy="50"/>
          </a:xfrm>
          <a:custGeom>
            <a:avLst/>
            <a:gdLst/>
            <a:ahLst/>
            <a:cxnLst/>
            <a:rect l="l" t="t" r="r" b="b"/>
            <a:pathLst>
              <a:path w="1168" h="50">
                <a:moveTo>
                  <a:pt x="0" y="12"/>
                </a:moveTo>
                <a:lnTo>
                  <a:pt x="634" y="0"/>
                </a:lnTo>
                <a:lnTo>
                  <a:pt x="1028" y="12"/>
                </a:lnTo>
                <a:lnTo>
                  <a:pt x="1168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7033164" y="2094564"/>
            <a:ext cx="33553" cy="77609"/>
          </a:xfrm>
          <a:custGeom>
            <a:avLst/>
            <a:gdLst/>
            <a:ahLst/>
            <a:cxnLst/>
            <a:rect l="l" t="t" r="r" b="b"/>
            <a:pathLst>
              <a:path w="33553" h="77609">
                <a:moveTo>
                  <a:pt x="33553" y="77609"/>
                </a:moveTo>
                <a:lnTo>
                  <a:pt x="30200" y="56680"/>
                </a:lnTo>
                <a:lnTo>
                  <a:pt x="23329" y="36080"/>
                </a:lnTo>
                <a:lnTo>
                  <a:pt x="13322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7033164" y="2094564"/>
            <a:ext cx="253" cy="21805"/>
          </a:xfrm>
          <a:custGeom>
            <a:avLst/>
            <a:gdLst/>
            <a:ahLst/>
            <a:cxnLst/>
            <a:rect l="l" t="t" r="r" b="b"/>
            <a:pathLst>
              <a:path w="253" h="21805">
                <a:moveTo>
                  <a:pt x="253" y="2180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7033164" y="2087947"/>
            <a:ext cx="431" cy="6616"/>
          </a:xfrm>
          <a:custGeom>
            <a:avLst/>
            <a:gdLst/>
            <a:ahLst/>
            <a:cxnLst/>
            <a:rect l="l" t="t" r="r" b="b"/>
            <a:pathLst>
              <a:path w="431" h="6616">
                <a:moveTo>
                  <a:pt x="0" y="6616"/>
                </a:moveTo>
                <a:lnTo>
                  <a:pt x="152" y="2120"/>
                </a:lnTo>
                <a:lnTo>
                  <a:pt x="4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7032796" y="2083045"/>
            <a:ext cx="863" cy="4902"/>
          </a:xfrm>
          <a:custGeom>
            <a:avLst/>
            <a:gdLst/>
            <a:ahLst/>
            <a:cxnLst/>
            <a:rect l="l" t="t" r="r" b="b"/>
            <a:pathLst>
              <a:path w="863" h="4902">
                <a:moveTo>
                  <a:pt x="800" y="4902"/>
                </a:moveTo>
                <a:lnTo>
                  <a:pt x="863" y="2324"/>
                </a:lnTo>
                <a:lnTo>
                  <a:pt x="1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7012171" y="2087947"/>
            <a:ext cx="21424" cy="0"/>
          </a:xfrm>
          <a:custGeom>
            <a:avLst/>
            <a:gdLst/>
            <a:ahLst/>
            <a:cxnLst/>
            <a:rect l="l" t="t" r="r" b="b"/>
            <a:pathLst>
              <a:path w="21424">
                <a:moveTo>
                  <a:pt x="21424" y="0"/>
                </a:moveTo>
                <a:lnTo>
                  <a:pt x="21424" y="0"/>
                </a:lnTo>
                <a:lnTo>
                  <a:pt x="311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7057231" y="2259346"/>
            <a:ext cx="292" cy="2628"/>
          </a:xfrm>
          <a:custGeom>
            <a:avLst/>
            <a:gdLst/>
            <a:ahLst/>
            <a:cxnLst/>
            <a:rect l="l" t="t" r="r" b="b"/>
            <a:pathLst>
              <a:path w="292" h="2628">
                <a:moveTo>
                  <a:pt x="0" y="2628"/>
                </a:moveTo>
                <a:lnTo>
                  <a:pt x="292" y="1384"/>
                </a:lnTo>
                <a:lnTo>
                  <a:pt x="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7073868" y="2255828"/>
            <a:ext cx="8305" cy="6146"/>
          </a:xfrm>
          <a:custGeom>
            <a:avLst/>
            <a:gdLst/>
            <a:ahLst/>
            <a:cxnLst/>
            <a:rect l="l" t="t" r="r" b="b"/>
            <a:pathLst>
              <a:path w="8305" h="6146">
                <a:moveTo>
                  <a:pt x="0" y="0"/>
                </a:moveTo>
                <a:lnTo>
                  <a:pt x="1892" y="253"/>
                </a:lnTo>
                <a:lnTo>
                  <a:pt x="3632" y="927"/>
                </a:lnTo>
                <a:lnTo>
                  <a:pt x="5765" y="2412"/>
                </a:lnTo>
                <a:lnTo>
                  <a:pt x="7746" y="4902"/>
                </a:lnTo>
                <a:lnTo>
                  <a:pt x="8293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7057688" y="2255828"/>
            <a:ext cx="16179" cy="0"/>
          </a:xfrm>
          <a:custGeom>
            <a:avLst/>
            <a:gdLst/>
            <a:ahLst/>
            <a:cxnLst/>
            <a:rect l="l" t="t" r="r" b="b"/>
            <a:pathLst>
              <a:path w="16179">
                <a:moveTo>
                  <a:pt x="0" y="0"/>
                </a:moveTo>
                <a:lnTo>
                  <a:pt x="0" y="0"/>
                </a:lnTo>
                <a:lnTo>
                  <a:pt x="14020" y="0"/>
                </a:lnTo>
                <a:lnTo>
                  <a:pt x="161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7008095" y="2083045"/>
            <a:ext cx="1930" cy="1663"/>
          </a:xfrm>
          <a:custGeom>
            <a:avLst/>
            <a:gdLst/>
            <a:ahLst/>
            <a:cxnLst/>
            <a:rect l="l" t="t" r="r" b="b"/>
            <a:pathLst>
              <a:path w="1930" h="1663">
                <a:moveTo>
                  <a:pt x="0" y="0"/>
                </a:moveTo>
                <a:lnTo>
                  <a:pt x="50" y="38"/>
                </a:lnTo>
                <a:lnTo>
                  <a:pt x="1930" y="166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7034168" y="2172173"/>
            <a:ext cx="5905" cy="83654"/>
          </a:xfrm>
          <a:custGeom>
            <a:avLst/>
            <a:gdLst/>
            <a:ahLst/>
            <a:cxnLst/>
            <a:rect l="l" t="t" r="r" b="b"/>
            <a:pathLst>
              <a:path w="5905" h="83654">
                <a:moveTo>
                  <a:pt x="5905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7034168" y="2171691"/>
            <a:ext cx="9004" cy="482"/>
          </a:xfrm>
          <a:custGeom>
            <a:avLst/>
            <a:gdLst/>
            <a:ahLst/>
            <a:cxnLst/>
            <a:rect l="l" t="t" r="r" b="b"/>
            <a:pathLst>
              <a:path w="9004" h="482">
                <a:moveTo>
                  <a:pt x="0" y="482"/>
                </a:moveTo>
                <a:lnTo>
                  <a:pt x="1231" y="368"/>
                </a:lnTo>
                <a:lnTo>
                  <a:pt x="2540" y="266"/>
                </a:lnTo>
                <a:lnTo>
                  <a:pt x="3860" y="177"/>
                </a:lnTo>
                <a:lnTo>
                  <a:pt x="5143" y="101"/>
                </a:lnTo>
                <a:lnTo>
                  <a:pt x="6337" y="38"/>
                </a:lnTo>
                <a:lnTo>
                  <a:pt x="7416" y="12"/>
                </a:lnTo>
                <a:lnTo>
                  <a:pt x="8318" y="0"/>
                </a:lnTo>
                <a:lnTo>
                  <a:pt x="900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7003053" y="2094564"/>
            <a:ext cx="31114" cy="77609"/>
          </a:xfrm>
          <a:custGeom>
            <a:avLst/>
            <a:gdLst/>
            <a:ahLst/>
            <a:cxnLst/>
            <a:rect l="l" t="t" r="r" b="b"/>
            <a:pathLst>
              <a:path w="31115" h="77609">
                <a:moveTo>
                  <a:pt x="31114" y="77609"/>
                </a:moveTo>
                <a:lnTo>
                  <a:pt x="28041" y="56680"/>
                </a:lnTo>
                <a:lnTo>
                  <a:pt x="21691" y="36080"/>
                </a:lnTo>
                <a:lnTo>
                  <a:pt x="12407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7003053" y="2094564"/>
            <a:ext cx="266" cy="33921"/>
          </a:xfrm>
          <a:custGeom>
            <a:avLst/>
            <a:gdLst/>
            <a:ahLst/>
            <a:cxnLst/>
            <a:rect l="l" t="t" r="r" b="b"/>
            <a:pathLst>
              <a:path w="266" h="33921">
                <a:moveTo>
                  <a:pt x="266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7003053" y="2087947"/>
            <a:ext cx="774" cy="6616"/>
          </a:xfrm>
          <a:custGeom>
            <a:avLst/>
            <a:gdLst/>
            <a:ahLst/>
            <a:cxnLst/>
            <a:rect l="l" t="t" r="r" b="b"/>
            <a:pathLst>
              <a:path w="774" h="6616">
                <a:moveTo>
                  <a:pt x="0" y="6616"/>
                </a:moveTo>
                <a:lnTo>
                  <a:pt x="304" y="2120"/>
                </a:lnTo>
                <a:lnTo>
                  <a:pt x="77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7003827" y="2083045"/>
            <a:ext cx="444" cy="4902"/>
          </a:xfrm>
          <a:custGeom>
            <a:avLst/>
            <a:gdLst/>
            <a:ahLst/>
            <a:cxnLst/>
            <a:rect l="l" t="t" r="r" b="b"/>
            <a:pathLst>
              <a:path w="444" h="4902">
                <a:moveTo>
                  <a:pt x="0" y="4902"/>
                </a:moveTo>
                <a:lnTo>
                  <a:pt x="444" y="2324"/>
                </a:lnTo>
                <a:lnTo>
                  <a:pt x="15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6972509" y="2087947"/>
            <a:ext cx="31318" cy="0"/>
          </a:xfrm>
          <a:custGeom>
            <a:avLst/>
            <a:gdLst/>
            <a:ahLst/>
            <a:cxnLst/>
            <a:rect l="l" t="t" r="r" b="b"/>
            <a:pathLst>
              <a:path w="31318">
                <a:moveTo>
                  <a:pt x="31318" y="0"/>
                </a:moveTo>
                <a:lnTo>
                  <a:pt x="31318" y="0"/>
                </a:lnTo>
                <a:lnTo>
                  <a:pt x="429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6110370" y="2255828"/>
            <a:ext cx="8953" cy="6146"/>
          </a:xfrm>
          <a:custGeom>
            <a:avLst/>
            <a:gdLst/>
            <a:ahLst/>
            <a:cxnLst/>
            <a:rect l="l" t="t" r="r" b="b"/>
            <a:pathLst>
              <a:path w="8953" h="6146">
                <a:moveTo>
                  <a:pt x="0" y="6146"/>
                </a:moveTo>
                <a:lnTo>
                  <a:pt x="749" y="4902"/>
                </a:lnTo>
                <a:lnTo>
                  <a:pt x="3060" y="2412"/>
                </a:lnTo>
                <a:lnTo>
                  <a:pt x="5346" y="927"/>
                </a:lnTo>
                <a:lnTo>
                  <a:pt x="7124" y="253"/>
                </a:lnTo>
                <a:lnTo>
                  <a:pt x="89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6146019" y="2258368"/>
            <a:ext cx="812" cy="3606"/>
          </a:xfrm>
          <a:custGeom>
            <a:avLst/>
            <a:gdLst/>
            <a:ahLst/>
            <a:cxnLst/>
            <a:rect l="l" t="t" r="r" b="b"/>
            <a:pathLst>
              <a:path w="812" h="3606">
                <a:moveTo>
                  <a:pt x="0" y="0"/>
                </a:moveTo>
                <a:lnTo>
                  <a:pt x="304" y="2362"/>
                </a:lnTo>
                <a:lnTo>
                  <a:pt x="787" y="355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6119323" y="2255828"/>
            <a:ext cx="26835" cy="0"/>
          </a:xfrm>
          <a:custGeom>
            <a:avLst/>
            <a:gdLst/>
            <a:ahLst/>
            <a:cxnLst/>
            <a:rect l="l" t="t" r="r" b="b"/>
            <a:pathLst>
              <a:path w="26835">
                <a:moveTo>
                  <a:pt x="0" y="0"/>
                </a:moveTo>
                <a:lnTo>
                  <a:pt x="0" y="0"/>
                </a:lnTo>
                <a:lnTo>
                  <a:pt x="25425" y="0"/>
                </a:lnTo>
                <a:lnTo>
                  <a:pt x="26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7013086" y="2258330"/>
            <a:ext cx="825" cy="3644"/>
          </a:xfrm>
          <a:custGeom>
            <a:avLst/>
            <a:gdLst/>
            <a:ahLst/>
            <a:cxnLst/>
            <a:rect l="l" t="t" r="r" b="b"/>
            <a:pathLst>
              <a:path w="825" h="3644">
                <a:moveTo>
                  <a:pt x="0" y="3644"/>
                </a:moveTo>
                <a:lnTo>
                  <a:pt x="495" y="2400"/>
                </a:lnTo>
                <a:lnTo>
                  <a:pt x="82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7040594" y="2255828"/>
            <a:ext cx="8940" cy="6146"/>
          </a:xfrm>
          <a:custGeom>
            <a:avLst/>
            <a:gdLst/>
            <a:ahLst/>
            <a:cxnLst/>
            <a:rect l="l" t="t" r="r" b="b"/>
            <a:pathLst>
              <a:path w="8940" h="6146">
                <a:moveTo>
                  <a:pt x="0" y="0"/>
                </a:moveTo>
                <a:lnTo>
                  <a:pt x="1828" y="253"/>
                </a:lnTo>
                <a:lnTo>
                  <a:pt x="3594" y="927"/>
                </a:lnTo>
                <a:lnTo>
                  <a:pt x="5880" y="2412"/>
                </a:lnTo>
                <a:lnTo>
                  <a:pt x="8191" y="4902"/>
                </a:lnTo>
                <a:lnTo>
                  <a:pt x="8915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7013911" y="2255828"/>
            <a:ext cx="26682" cy="0"/>
          </a:xfrm>
          <a:custGeom>
            <a:avLst/>
            <a:gdLst/>
            <a:ahLst/>
            <a:cxnLst/>
            <a:rect l="l" t="t" r="r" b="b"/>
            <a:pathLst>
              <a:path w="26682">
                <a:moveTo>
                  <a:pt x="0" y="0"/>
                </a:moveTo>
                <a:lnTo>
                  <a:pt x="0" y="0"/>
                </a:lnTo>
                <a:lnTo>
                  <a:pt x="23329" y="0"/>
                </a:lnTo>
                <a:lnTo>
                  <a:pt x="2668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6188995" y="2083045"/>
            <a:ext cx="3047" cy="2463"/>
          </a:xfrm>
          <a:custGeom>
            <a:avLst/>
            <a:gdLst/>
            <a:ahLst/>
            <a:cxnLst/>
            <a:rect l="l" t="t" r="r" b="b"/>
            <a:pathLst>
              <a:path w="3048" h="2463">
                <a:moveTo>
                  <a:pt x="0" y="2463"/>
                </a:moveTo>
                <a:lnTo>
                  <a:pt x="88" y="2324"/>
                </a:lnTo>
                <a:lnTo>
                  <a:pt x="2997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6967874" y="2083045"/>
            <a:ext cx="3073" cy="2514"/>
          </a:xfrm>
          <a:custGeom>
            <a:avLst/>
            <a:gdLst/>
            <a:ahLst/>
            <a:cxnLst/>
            <a:rect l="l" t="t" r="r" b="b"/>
            <a:pathLst>
              <a:path w="3073" h="2514">
                <a:moveTo>
                  <a:pt x="0" y="0"/>
                </a:moveTo>
                <a:lnTo>
                  <a:pt x="2946" y="2324"/>
                </a:lnTo>
                <a:lnTo>
                  <a:pt x="3073" y="251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6209049" y="2171691"/>
            <a:ext cx="1905" cy="88"/>
          </a:xfrm>
          <a:custGeom>
            <a:avLst/>
            <a:gdLst/>
            <a:ahLst/>
            <a:cxnLst/>
            <a:rect l="l" t="t" r="r" b="b"/>
            <a:pathLst>
              <a:path w="1905" h="88">
                <a:moveTo>
                  <a:pt x="0" y="88"/>
                </a:moveTo>
                <a:lnTo>
                  <a:pt x="469" y="12"/>
                </a:lnTo>
                <a:lnTo>
                  <a:pt x="1079" y="0"/>
                </a:lnTo>
                <a:lnTo>
                  <a:pt x="190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6172104" y="2094564"/>
            <a:ext cx="27711" cy="77609"/>
          </a:xfrm>
          <a:custGeom>
            <a:avLst/>
            <a:gdLst/>
            <a:ahLst/>
            <a:cxnLst/>
            <a:rect l="l" t="t" r="r" b="b"/>
            <a:pathLst>
              <a:path w="27711" h="77609">
                <a:moveTo>
                  <a:pt x="27711" y="0"/>
                </a:moveTo>
                <a:lnTo>
                  <a:pt x="27317" y="495"/>
                </a:lnTo>
                <a:lnTo>
                  <a:pt x="16738" y="17017"/>
                </a:lnTo>
                <a:lnTo>
                  <a:pt x="8331" y="36080"/>
                </a:lnTo>
                <a:lnTo>
                  <a:pt x="2806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6960101" y="2094564"/>
            <a:ext cx="27711" cy="77609"/>
          </a:xfrm>
          <a:custGeom>
            <a:avLst/>
            <a:gdLst/>
            <a:ahLst/>
            <a:cxnLst/>
            <a:rect l="l" t="t" r="r" b="b"/>
            <a:pathLst>
              <a:path w="27711" h="77609">
                <a:moveTo>
                  <a:pt x="27711" y="77609"/>
                </a:moveTo>
                <a:lnTo>
                  <a:pt x="25019" y="56680"/>
                </a:lnTo>
                <a:lnTo>
                  <a:pt x="19380" y="36080"/>
                </a:lnTo>
                <a:lnTo>
                  <a:pt x="11099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6167075" y="2172173"/>
            <a:ext cx="5029" cy="83654"/>
          </a:xfrm>
          <a:custGeom>
            <a:avLst/>
            <a:gdLst/>
            <a:ahLst/>
            <a:cxnLst/>
            <a:rect l="l" t="t" r="r" b="b"/>
            <a:pathLst>
              <a:path w="5029" h="83654">
                <a:moveTo>
                  <a:pt x="5029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6162694" y="2171691"/>
            <a:ext cx="9410" cy="482"/>
          </a:xfrm>
          <a:custGeom>
            <a:avLst/>
            <a:gdLst/>
            <a:ahLst/>
            <a:cxnLst/>
            <a:rect l="l" t="t" r="r" b="b"/>
            <a:pathLst>
              <a:path w="9410" h="482">
                <a:moveTo>
                  <a:pt x="0" y="12"/>
                </a:moveTo>
                <a:lnTo>
                  <a:pt x="876" y="0"/>
                </a:lnTo>
                <a:lnTo>
                  <a:pt x="1930" y="12"/>
                </a:lnTo>
                <a:lnTo>
                  <a:pt x="3124" y="38"/>
                </a:lnTo>
                <a:lnTo>
                  <a:pt x="4394" y="101"/>
                </a:lnTo>
                <a:lnTo>
                  <a:pt x="5715" y="177"/>
                </a:lnTo>
                <a:lnTo>
                  <a:pt x="7023" y="266"/>
                </a:lnTo>
                <a:lnTo>
                  <a:pt x="8267" y="368"/>
                </a:lnTo>
                <a:lnTo>
                  <a:pt x="9410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6987813" y="2171691"/>
            <a:ext cx="9410" cy="482"/>
          </a:xfrm>
          <a:custGeom>
            <a:avLst/>
            <a:gdLst/>
            <a:ahLst/>
            <a:cxnLst/>
            <a:rect l="l" t="t" r="r" b="b"/>
            <a:pathLst>
              <a:path w="9410" h="482">
                <a:moveTo>
                  <a:pt x="0" y="482"/>
                </a:moveTo>
                <a:lnTo>
                  <a:pt x="1130" y="368"/>
                </a:lnTo>
                <a:lnTo>
                  <a:pt x="2374" y="266"/>
                </a:lnTo>
                <a:lnTo>
                  <a:pt x="3683" y="177"/>
                </a:lnTo>
                <a:lnTo>
                  <a:pt x="5003" y="101"/>
                </a:lnTo>
                <a:lnTo>
                  <a:pt x="6286" y="38"/>
                </a:lnTo>
                <a:lnTo>
                  <a:pt x="7480" y="12"/>
                </a:lnTo>
                <a:lnTo>
                  <a:pt x="8534" y="0"/>
                </a:lnTo>
                <a:lnTo>
                  <a:pt x="9410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6987813" y="2172173"/>
            <a:ext cx="5029" cy="83654"/>
          </a:xfrm>
          <a:custGeom>
            <a:avLst/>
            <a:gdLst/>
            <a:ahLst/>
            <a:cxnLst/>
            <a:rect l="l" t="t" r="r" b="b"/>
            <a:pathLst>
              <a:path w="5029" h="83654">
                <a:moveTo>
                  <a:pt x="5029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6960101" y="2094564"/>
            <a:ext cx="126" cy="33921"/>
          </a:xfrm>
          <a:custGeom>
            <a:avLst/>
            <a:gdLst/>
            <a:ahLst/>
            <a:cxnLst/>
            <a:rect l="l" t="t" r="r" b="b"/>
            <a:pathLst>
              <a:path w="126" h="33921">
                <a:moveTo>
                  <a:pt x="127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6960101" y="2087947"/>
            <a:ext cx="1066" cy="6616"/>
          </a:xfrm>
          <a:custGeom>
            <a:avLst/>
            <a:gdLst/>
            <a:ahLst/>
            <a:cxnLst/>
            <a:rect l="l" t="t" r="r" b="b"/>
            <a:pathLst>
              <a:path w="1066" h="6616">
                <a:moveTo>
                  <a:pt x="0" y="6616"/>
                </a:moveTo>
                <a:lnTo>
                  <a:pt x="431" y="2120"/>
                </a:lnTo>
                <a:lnTo>
                  <a:pt x="10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6198749" y="2087947"/>
            <a:ext cx="1066" cy="6616"/>
          </a:xfrm>
          <a:custGeom>
            <a:avLst/>
            <a:gdLst/>
            <a:ahLst/>
            <a:cxnLst/>
            <a:rect l="l" t="t" r="r" b="b"/>
            <a:pathLst>
              <a:path w="1066" h="6616">
                <a:moveTo>
                  <a:pt x="0" y="0"/>
                </a:moveTo>
                <a:lnTo>
                  <a:pt x="800" y="3098"/>
                </a:lnTo>
                <a:lnTo>
                  <a:pt x="1066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6199676" y="2094564"/>
            <a:ext cx="139" cy="33921"/>
          </a:xfrm>
          <a:custGeom>
            <a:avLst/>
            <a:gdLst/>
            <a:ahLst/>
            <a:cxnLst/>
            <a:rect l="l" t="t" r="r" b="b"/>
            <a:pathLst>
              <a:path w="139" h="33921">
                <a:moveTo>
                  <a:pt x="0" y="33921"/>
                </a:moveTo>
                <a:lnTo>
                  <a:pt x="1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6197657" y="2083045"/>
            <a:ext cx="1092" cy="4902"/>
          </a:xfrm>
          <a:custGeom>
            <a:avLst/>
            <a:gdLst/>
            <a:ahLst/>
            <a:cxnLst/>
            <a:rect l="l" t="t" r="r" b="b"/>
            <a:pathLst>
              <a:path w="1092" h="4902">
                <a:moveTo>
                  <a:pt x="0" y="0"/>
                </a:moveTo>
                <a:lnTo>
                  <a:pt x="266" y="2324"/>
                </a:lnTo>
                <a:lnTo>
                  <a:pt x="1092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6198749" y="2087947"/>
            <a:ext cx="40258" cy="0"/>
          </a:xfrm>
          <a:custGeom>
            <a:avLst/>
            <a:gdLst/>
            <a:ahLst/>
            <a:cxnLst/>
            <a:rect l="l" t="t" r="r" b="b"/>
            <a:pathLst>
              <a:path w="40258">
                <a:moveTo>
                  <a:pt x="40258" y="0"/>
                </a:moveTo>
                <a:lnTo>
                  <a:pt x="40258" y="0"/>
                </a:lnTo>
                <a:lnTo>
                  <a:pt x="467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6961168" y="2083045"/>
            <a:ext cx="1092" cy="4902"/>
          </a:xfrm>
          <a:custGeom>
            <a:avLst/>
            <a:gdLst/>
            <a:ahLst/>
            <a:cxnLst/>
            <a:rect l="l" t="t" r="r" b="b"/>
            <a:pathLst>
              <a:path w="1092" h="4902">
                <a:moveTo>
                  <a:pt x="0" y="4902"/>
                </a:moveTo>
                <a:lnTo>
                  <a:pt x="812" y="2324"/>
                </a:lnTo>
                <a:lnTo>
                  <a:pt x="109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6920909" y="2087947"/>
            <a:ext cx="40258" cy="0"/>
          </a:xfrm>
          <a:custGeom>
            <a:avLst/>
            <a:gdLst/>
            <a:ahLst/>
            <a:cxnLst/>
            <a:rect l="l" t="t" r="r" b="b"/>
            <a:pathLst>
              <a:path w="40258">
                <a:moveTo>
                  <a:pt x="40259" y="0"/>
                </a:moveTo>
                <a:lnTo>
                  <a:pt x="40259" y="0"/>
                </a:lnTo>
                <a:lnTo>
                  <a:pt x="537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6157271" y="2255828"/>
            <a:ext cx="9334" cy="6146"/>
          </a:xfrm>
          <a:custGeom>
            <a:avLst/>
            <a:gdLst/>
            <a:ahLst/>
            <a:cxnLst/>
            <a:rect l="l" t="t" r="r" b="b"/>
            <a:pathLst>
              <a:path w="9334" h="6146">
                <a:moveTo>
                  <a:pt x="0" y="6146"/>
                </a:moveTo>
                <a:lnTo>
                  <a:pt x="914" y="4902"/>
                </a:lnTo>
                <a:lnTo>
                  <a:pt x="3492" y="2412"/>
                </a:lnTo>
                <a:lnTo>
                  <a:pt x="5867" y="927"/>
                </a:lnTo>
                <a:lnTo>
                  <a:pt x="7607" y="253"/>
                </a:lnTo>
                <a:lnTo>
                  <a:pt x="93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6202622" y="2257581"/>
            <a:ext cx="1524" cy="4394"/>
          </a:xfrm>
          <a:custGeom>
            <a:avLst/>
            <a:gdLst/>
            <a:ahLst/>
            <a:cxnLst/>
            <a:rect l="l" t="t" r="r" b="b"/>
            <a:pathLst>
              <a:path w="1524" h="4394">
                <a:moveTo>
                  <a:pt x="76" y="0"/>
                </a:moveTo>
                <a:lnTo>
                  <a:pt x="0" y="660"/>
                </a:lnTo>
                <a:lnTo>
                  <a:pt x="825" y="3149"/>
                </a:lnTo>
                <a:lnTo>
                  <a:pt x="1498" y="43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6166605" y="2255828"/>
            <a:ext cx="36080" cy="0"/>
          </a:xfrm>
          <a:custGeom>
            <a:avLst/>
            <a:gdLst/>
            <a:ahLst/>
            <a:cxnLst/>
            <a:rect l="l" t="t" r="r" b="b"/>
            <a:pathLst>
              <a:path w="36080">
                <a:moveTo>
                  <a:pt x="0" y="0"/>
                </a:moveTo>
                <a:lnTo>
                  <a:pt x="0" y="0"/>
                </a:lnTo>
                <a:lnTo>
                  <a:pt x="32816" y="0"/>
                </a:lnTo>
                <a:lnTo>
                  <a:pt x="3608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6955758" y="2257543"/>
            <a:ext cx="1523" cy="4432"/>
          </a:xfrm>
          <a:custGeom>
            <a:avLst/>
            <a:gdLst/>
            <a:ahLst/>
            <a:cxnLst/>
            <a:rect l="l" t="t" r="r" b="b"/>
            <a:pathLst>
              <a:path w="1524" h="4432">
                <a:moveTo>
                  <a:pt x="0" y="4432"/>
                </a:moveTo>
                <a:lnTo>
                  <a:pt x="698" y="3187"/>
                </a:lnTo>
                <a:lnTo>
                  <a:pt x="1524" y="698"/>
                </a:lnTo>
                <a:lnTo>
                  <a:pt x="144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6993312" y="2255828"/>
            <a:ext cx="9321" cy="6146"/>
          </a:xfrm>
          <a:custGeom>
            <a:avLst/>
            <a:gdLst/>
            <a:ahLst/>
            <a:cxnLst/>
            <a:rect l="l" t="t" r="r" b="b"/>
            <a:pathLst>
              <a:path w="9321" h="6146">
                <a:moveTo>
                  <a:pt x="0" y="0"/>
                </a:moveTo>
                <a:lnTo>
                  <a:pt x="1714" y="253"/>
                </a:lnTo>
                <a:lnTo>
                  <a:pt x="3467" y="927"/>
                </a:lnTo>
                <a:lnTo>
                  <a:pt x="5842" y="2412"/>
                </a:lnTo>
                <a:lnTo>
                  <a:pt x="8407" y="4902"/>
                </a:lnTo>
                <a:lnTo>
                  <a:pt x="9296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6957269" y="2255828"/>
            <a:ext cx="36042" cy="0"/>
          </a:xfrm>
          <a:custGeom>
            <a:avLst/>
            <a:gdLst/>
            <a:ahLst/>
            <a:cxnLst/>
            <a:rect l="l" t="t" r="r" b="b"/>
            <a:pathLst>
              <a:path w="36042">
                <a:moveTo>
                  <a:pt x="0" y="0"/>
                </a:moveTo>
                <a:lnTo>
                  <a:pt x="0" y="0"/>
                </a:lnTo>
                <a:lnTo>
                  <a:pt x="31597" y="0"/>
                </a:lnTo>
                <a:lnTo>
                  <a:pt x="3604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6239008" y="2083045"/>
            <a:ext cx="5054" cy="4902"/>
          </a:xfrm>
          <a:custGeom>
            <a:avLst/>
            <a:gdLst/>
            <a:ahLst/>
            <a:cxnLst/>
            <a:rect l="l" t="t" r="r" b="b"/>
            <a:pathLst>
              <a:path w="5054" h="4902">
                <a:moveTo>
                  <a:pt x="0" y="4902"/>
                </a:moveTo>
                <a:lnTo>
                  <a:pt x="1905" y="2324"/>
                </a:lnTo>
                <a:lnTo>
                  <a:pt x="5003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6915842" y="2083045"/>
            <a:ext cx="4025" cy="3505"/>
          </a:xfrm>
          <a:custGeom>
            <a:avLst/>
            <a:gdLst/>
            <a:ahLst/>
            <a:cxnLst/>
            <a:rect l="l" t="t" r="r" b="b"/>
            <a:pathLst>
              <a:path w="4025" h="3505">
                <a:moveTo>
                  <a:pt x="0" y="0"/>
                </a:moveTo>
                <a:lnTo>
                  <a:pt x="3149" y="2324"/>
                </a:lnTo>
                <a:lnTo>
                  <a:pt x="4025" y="350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6948963" y="2171691"/>
            <a:ext cx="1905" cy="101"/>
          </a:xfrm>
          <a:custGeom>
            <a:avLst/>
            <a:gdLst/>
            <a:ahLst/>
            <a:cxnLst/>
            <a:rect l="l" t="t" r="r" b="b"/>
            <a:pathLst>
              <a:path w="1904" h="101">
                <a:moveTo>
                  <a:pt x="0" y="12"/>
                </a:moveTo>
                <a:lnTo>
                  <a:pt x="825" y="0"/>
                </a:lnTo>
                <a:lnTo>
                  <a:pt x="1435" y="12"/>
                </a:lnTo>
                <a:lnTo>
                  <a:pt x="1790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6276041" y="2171691"/>
            <a:ext cx="2793" cy="165"/>
          </a:xfrm>
          <a:custGeom>
            <a:avLst/>
            <a:gdLst/>
            <a:ahLst/>
            <a:cxnLst/>
            <a:rect l="l" t="t" r="r" b="b"/>
            <a:pathLst>
              <a:path w="2794" h="165">
                <a:moveTo>
                  <a:pt x="0" y="165"/>
                </a:moveTo>
                <a:lnTo>
                  <a:pt x="419" y="38"/>
                </a:lnTo>
                <a:lnTo>
                  <a:pt x="1003" y="12"/>
                </a:lnTo>
                <a:lnTo>
                  <a:pt x="1790" y="0"/>
                </a:lnTo>
                <a:lnTo>
                  <a:pt x="2793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5" name="object 1065"/>
          <p:cNvSpPr/>
          <p:nvPr/>
        </p:nvSpPr>
        <p:spPr>
          <a:xfrm>
            <a:off x="6230855" y="2094564"/>
            <a:ext cx="23456" cy="77609"/>
          </a:xfrm>
          <a:custGeom>
            <a:avLst/>
            <a:gdLst/>
            <a:ahLst/>
            <a:cxnLst/>
            <a:rect l="l" t="t" r="r" b="b"/>
            <a:pathLst>
              <a:path w="23456" h="77609">
                <a:moveTo>
                  <a:pt x="23456" y="0"/>
                </a:moveTo>
                <a:lnTo>
                  <a:pt x="23139" y="495"/>
                </a:lnTo>
                <a:lnTo>
                  <a:pt x="14122" y="17017"/>
                </a:lnTo>
                <a:lnTo>
                  <a:pt x="6984" y="36080"/>
                </a:lnTo>
                <a:lnTo>
                  <a:pt x="2324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6" name="object 1066"/>
          <p:cNvSpPr/>
          <p:nvPr/>
        </p:nvSpPr>
        <p:spPr>
          <a:xfrm>
            <a:off x="6905606" y="2094564"/>
            <a:ext cx="23456" cy="77609"/>
          </a:xfrm>
          <a:custGeom>
            <a:avLst/>
            <a:gdLst/>
            <a:ahLst/>
            <a:cxnLst/>
            <a:rect l="l" t="t" r="r" b="b"/>
            <a:pathLst>
              <a:path w="23456" h="77609">
                <a:moveTo>
                  <a:pt x="23456" y="77609"/>
                </a:moveTo>
                <a:lnTo>
                  <a:pt x="21234" y="56680"/>
                </a:lnTo>
                <a:lnTo>
                  <a:pt x="16459" y="36080"/>
                </a:lnTo>
                <a:lnTo>
                  <a:pt x="9436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7" name="object 1067"/>
          <p:cNvSpPr/>
          <p:nvPr/>
        </p:nvSpPr>
        <p:spPr>
          <a:xfrm>
            <a:off x="6226854" y="2172173"/>
            <a:ext cx="4000" cy="83654"/>
          </a:xfrm>
          <a:custGeom>
            <a:avLst/>
            <a:gdLst/>
            <a:ahLst/>
            <a:cxnLst/>
            <a:rect l="l" t="t" r="r" b="b"/>
            <a:pathLst>
              <a:path w="4000" h="83654">
                <a:moveTo>
                  <a:pt x="4000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8" name="object 1068"/>
          <p:cNvSpPr/>
          <p:nvPr/>
        </p:nvSpPr>
        <p:spPr>
          <a:xfrm>
            <a:off x="6221317" y="2171691"/>
            <a:ext cx="9537" cy="482"/>
          </a:xfrm>
          <a:custGeom>
            <a:avLst/>
            <a:gdLst/>
            <a:ahLst/>
            <a:cxnLst/>
            <a:rect l="l" t="t" r="r" b="b"/>
            <a:pathLst>
              <a:path w="9537" h="482">
                <a:moveTo>
                  <a:pt x="0" y="12"/>
                </a:moveTo>
                <a:lnTo>
                  <a:pt x="1041" y="0"/>
                </a:lnTo>
                <a:lnTo>
                  <a:pt x="2222" y="12"/>
                </a:lnTo>
                <a:lnTo>
                  <a:pt x="3492" y="38"/>
                </a:lnTo>
                <a:lnTo>
                  <a:pt x="4800" y="101"/>
                </a:lnTo>
                <a:lnTo>
                  <a:pt x="6121" y="177"/>
                </a:lnTo>
                <a:lnTo>
                  <a:pt x="7378" y="266"/>
                </a:lnTo>
                <a:lnTo>
                  <a:pt x="8534" y="368"/>
                </a:lnTo>
                <a:lnTo>
                  <a:pt x="9537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9" name="object 1069"/>
          <p:cNvSpPr/>
          <p:nvPr/>
        </p:nvSpPr>
        <p:spPr>
          <a:xfrm>
            <a:off x="6929062" y="2171691"/>
            <a:ext cx="9525" cy="482"/>
          </a:xfrm>
          <a:custGeom>
            <a:avLst/>
            <a:gdLst/>
            <a:ahLst/>
            <a:cxnLst/>
            <a:rect l="l" t="t" r="r" b="b"/>
            <a:pathLst>
              <a:path w="9525" h="482">
                <a:moveTo>
                  <a:pt x="0" y="482"/>
                </a:moveTo>
                <a:lnTo>
                  <a:pt x="1003" y="368"/>
                </a:lnTo>
                <a:lnTo>
                  <a:pt x="2158" y="266"/>
                </a:lnTo>
                <a:lnTo>
                  <a:pt x="3416" y="177"/>
                </a:lnTo>
                <a:lnTo>
                  <a:pt x="4724" y="101"/>
                </a:lnTo>
                <a:lnTo>
                  <a:pt x="6045" y="38"/>
                </a:lnTo>
                <a:lnTo>
                  <a:pt x="7315" y="12"/>
                </a:lnTo>
                <a:lnTo>
                  <a:pt x="8496" y="0"/>
                </a:lnTo>
                <a:lnTo>
                  <a:pt x="952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0" name="object 1070"/>
          <p:cNvSpPr/>
          <p:nvPr/>
        </p:nvSpPr>
        <p:spPr>
          <a:xfrm>
            <a:off x="6929062" y="2172173"/>
            <a:ext cx="4000" cy="83654"/>
          </a:xfrm>
          <a:custGeom>
            <a:avLst/>
            <a:gdLst/>
            <a:ahLst/>
            <a:cxnLst/>
            <a:rect l="l" t="t" r="r" b="b"/>
            <a:pathLst>
              <a:path w="4000" h="83654">
                <a:moveTo>
                  <a:pt x="4000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1" name="object 1071"/>
          <p:cNvSpPr/>
          <p:nvPr/>
        </p:nvSpPr>
        <p:spPr>
          <a:xfrm>
            <a:off x="6905580" y="2094564"/>
            <a:ext cx="25" cy="33921"/>
          </a:xfrm>
          <a:custGeom>
            <a:avLst/>
            <a:gdLst/>
            <a:ahLst/>
            <a:cxnLst/>
            <a:rect l="l" t="t" r="r" b="b"/>
            <a:pathLst>
              <a:path w="25" h="33921">
                <a:moveTo>
                  <a:pt x="0" y="33921"/>
                </a:moveTo>
                <a:lnTo>
                  <a:pt x="2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2" name="object 1072"/>
          <p:cNvSpPr/>
          <p:nvPr/>
        </p:nvSpPr>
        <p:spPr>
          <a:xfrm>
            <a:off x="6905606" y="2087947"/>
            <a:ext cx="1320" cy="6616"/>
          </a:xfrm>
          <a:custGeom>
            <a:avLst/>
            <a:gdLst/>
            <a:ahLst/>
            <a:cxnLst/>
            <a:rect l="l" t="t" r="r" b="b"/>
            <a:pathLst>
              <a:path w="1320" h="6616">
                <a:moveTo>
                  <a:pt x="0" y="6616"/>
                </a:moveTo>
                <a:lnTo>
                  <a:pt x="546" y="2120"/>
                </a:lnTo>
                <a:lnTo>
                  <a:pt x="132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3" name="object 1073"/>
          <p:cNvSpPr/>
          <p:nvPr/>
        </p:nvSpPr>
        <p:spPr>
          <a:xfrm>
            <a:off x="6252978" y="2087947"/>
            <a:ext cx="1333" cy="6616"/>
          </a:xfrm>
          <a:custGeom>
            <a:avLst/>
            <a:gdLst/>
            <a:ahLst/>
            <a:cxnLst/>
            <a:rect l="l" t="t" r="r" b="b"/>
            <a:pathLst>
              <a:path w="1333" h="6616">
                <a:moveTo>
                  <a:pt x="0" y="0"/>
                </a:moveTo>
                <a:lnTo>
                  <a:pt x="1003" y="3098"/>
                </a:lnTo>
                <a:lnTo>
                  <a:pt x="1333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4" name="object 1074"/>
          <p:cNvSpPr/>
          <p:nvPr/>
        </p:nvSpPr>
        <p:spPr>
          <a:xfrm>
            <a:off x="6254311" y="2094564"/>
            <a:ext cx="25" cy="33921"/>
          </a:xfrm>
          <a:custGeom>
            <a:avLst/>
            <a:gdLst/>
            <a:ahLst/>
            <a:cxnLst/>
            <a:rect l="l" t="t" r="r" b="b"/>
            <a:pathLst>
              <a:path w="25" h="33921">
                <a:moveTo>
                  <a:pt x="25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5" name="object 1075"/>
          <p:cNvSpPr/>
          <p:nvPr/>
        </p:nvSpPr>
        <p:spPr>
          <a:xfrm>
            <a:off x="6250984" y="2083045"/>
            <a:ext cx="1993" cy="4902"/>
          </a:xfrm>
          <a:custGeom>
            <a:avLst/>
            <a:gdLst/>
            <a:ahLst/>
            <a:cxnLst/>
            <a:rect l="l" t="t" r="r" b="b"/>
            <a:pathLst>
              <a:path w="1993" h="4902">
                <a:moveTo>
                  <a:pt x="0" y="0"/>
                </a:moveTo>
                <a:lnTo>
                  <a:pt x="825" y="2324"/>
                </a:lnTo>
                <a:lnTo>
                  <a:pt x="1993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6" name="object 1076"/>
          <p:cNvSpPr/>
          <p:nvPr/>
        </p:nvSpPr>
        <p:spPr>
          <a:xfrm>
            <a:off x="6252978" y="2087947"/>
            <a:ext cx="47980" cy="0"/>
          </a:xfrm>
          <a:custGeom>
            <a:avLst/>
            <a:gdLst/>
            <a:ahLst/>
            <a:cxnLst/>
            <a:rect l="l" t="t" r="r" b="b"/>
            <a:pathLst>
              <a:path w="47980">
                <a:moveTo>
                  <a:pt x="47980" y="0"/>
                </a:moveTo>
                <a:lnTo>
                  <a:pt x="47980" y="0"/>
                </a:lnTo>
                <a:lnTo>
                  <a:pt x="570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7" name="object 1077"/>
          <p:cNvSpPr/>
          <p:nvPr/>
        </p:nvSpPr>
        <p:spPr>
          <a:xfrm>
            <a:off x="6906926" y="2083045"/>
            <a:ext cx="2006" cy="4902"/>
          </a:xfrm>
          <a:custGeom>
            <a:avLst/>
            <a:gdLst/>
            <a:ahLst/>
            <a:cxnLst/>
            <a:rect l="l" t="t" r="r" b="b"/>
            <a:pathLst>
              <a:path w="2006" h="4902">
                <a:moveTo>
                  <a:pt x="0" y="4902"/>
                </a:moveTo>
                <a:lnTo>
                  <a:pt x="1168" y="2324"/>
                </a:lnTo>
                <a:lnTo>
                  <a:pt x="1993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8" name="object 1078"/>
          <p:cNvSpPr/>
          <p:nvPr/>
        </p:nvSpPr>
        <p:spPr>
          <a:xfrm>
            <a:off x="6858946" y="2087947"/>
            <a:ext cx="47980" cy="0"/>
          </a:xfrm>
          <a:custGeom>
            <a:avLst/>
            <a:gdLst/>
            <a:ahLst/>
            <a:cxnLst/>
            <a:rect l="l" t="t" r="r" b="b"/>
            <a:pathLst>
              <a:path w="47980">
                <a:moveTo>
                  <a:pt x="47980" y="0"/>
                </a:moveTo>
                <a:lnTo>
                  <a:pt x="47980" y="0"/>
                </a:lnTo>
                <a:lnTo>
                  <a:pt x="628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9" name="object 1079"/>
          <p:cNvSpPr/>
          <p:nvPr/>
        </p:nvSpPr>
        <p:spPr>
          <a:xfrm>
            <a:off x="6217024" y="2255828"/>
            <a:ext cx="9423" cy="6146"/>
          </a:xfrm>
          <a:custGeom>
            <a:avLst/>
            <a:gdLst/>
            <a:ahLst/>
            <a:cxnLst/>
            <a:rect l="l" t="t" r="r" b="b"/>
            <a:pathLst>
              <a:path w="9423" h="6146">
                <a:moveTo>
                  <a:pt x="0" y="6146"/>
                </a:moveTo>
                <a:lnTo>
                  <a:pt x="1041" y="4902"/>
                </a:lnTo>
                <a:lnTo>
                  <a:pt x="3810" y="2412"/>
                </a:lnTo>
                <a:lnTo>
                  <a:pt x="6184" y="927"/>
                </a:lnTo>
                <a:lnTo>
                  <a:pt x="7848" y="253"/>
                </a:lnTo>
                <a:lnTo>
                  <a:pt x="942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0" name="object 1080"/>
          <p:cNvSpPr/>
          <p:nvPr/>
        </p:nvSpPr>
        <p:spPr>
          <a:xfrm>
            <a:off x="6226448" y="2255828"/>
            <a:ext cx="44068" cy="0"/>
          </a:xfrm>
          <a:custGeom>
            <a:avLst/>
            <a:gdLst/>
            <a:ahLst/>
            <a:cxnLst/>
            <a:rect l="l" t="t" r="r" b="b"/>
            <a:pathLst>
              <a:path w="44068">
                <a:moveTo>
                  <a:pt x="0" y="0"/>
                </a:moveTo>
                <a:lnTo>
                  <a:pt x="0" y="0"/>
                </a:lnTo>
                <a:lnTo>
                  <a:pt x="39204" y="0"/>
                </a:lnTo>
                <a:lnTo>
                  <a:pt x="4406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1" name="object 1081"/>
          <p:cNvSpPr/>
          <p:nvPr/>
        </p:nvSpPr>
        <p:spPr>
          <a:xfrm>
            <a:off x="6270466" y="2256831"/>
            <a:ext cx="2412" cy="5143"/>
          </a:xfrm>
          <a:custGeom>
            <a:avLst/>
            <a:gdLst/>
            <a:ahLst/>
            <a:cxnLst/>
            <a:rect l="l" t="t" r="r" b="b"/>
            <a:pathLst>
              <a:path w="2412" h="5143">
                <a:moveTo>
                  <a:pt x="0" y="0"/>
                </a:moveTo>
                <a:lnTo>
                  <a:pt x="253" y="1409"/>
                </a:lnTo>
                <a:lnTo>
                  <a:pt x="1549" y="3898"/>
                </a:lnTo>
                <a:lnTo>
                  <a:pt x="2387" y="509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2" name="object 1082"/>
          <p:cNvSpPr/>
          <p:nvPr/>
        </p:nvSpPr>
        <p:spPr>
          <a:xfrm>
            <a:off x="6887038" y="2256781"/>
            <a:ext cx="2412" cy="5194"/>
          </a:xfrm>
          <a:custGeom>
            <a:avLst/>
            <a:gdLst/>
            <a:ahLst/>
            <a:cxnLst/>
            <a:rect l="l" t="t" r="r" b="b"/>
            <a:pathLst>
              <a:path w="2413" h="5194">
                <a:moveTo>
                  <a:pt x="0" y="5194"/>
                </a:moveTo>
                <a:lnTo>
                  <a:pt x="863" y="3949"/>
                </a:lnTo>
                <a:lnTo>
                  <a:pt x="2158" y="1460"/>
                </a:lnTo>
                <a:lnTo>
                  <a:pt x="241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3" name="object 1083"/>
          <p:cNvSpPr/>
          <p:nvPr/>
        </p:nvSpPr>
        <p:spPr>
          <a:xfrm>
            <a:off x="6933469" y="2255828"/>
            <a:ext cx="9423" cy="6146"/>
          </a:xfrm>
          <a:custGeom>
            <a:avLst/>
            <a:gdLst/>
            <a:ahLst/>
            <a:cxnLst/>
            <a:rect l="l" t="t" r="r" b="b"/>
            <a:pathLst>
              <a:path w="9423" h="6146">
                <a:moveTo>
                  <a:pt x="0" y="0"/>
                </a:moveTo>
                <a:lnTo>
                  <a:pt x="1562" y="253"/>
                </a:lnTo>
                <a:lnTo>
                  <a:pt x="3238" y="927"/>
                </a:lnTo>
                <a:lnTo>
                  <a:pt x="5613" y="2412"/>
                </a:lnTo>
                <a:lnTo>
                  <a:pt x="8369" y="4902"/>
                </a:lnTo>
                <a:lnTo>
                  <a:pt x="9398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4" name="object 1084"/>
          <p:cNvSpPr/>
          <p:nvPr/>
        </p:nvSpPr>
        <p:spPr>
          <a:xfrm>
            <a:off x="6888397" y="2255828"/>
            <a:ext cx="45072" cy="0"/>
          </a:xfrm>
          <a:custGeom>
            <a:avLst/>
            <a:gdLst/>
            <a:ahLst/>
            <a:cxnLst/>
            <a:rect l="l" t="t" r="r" b="b"/>
            <a:pathLst>
              <a:path w="45072">
                <a:moveTo>
                  <a:pt x="0" y="0"/>
                </a:moveTo>
                <a:lnTo>
                  <a:pt x="0" y="0"/>
                </a:lnTo>
                <a:lnTo>
                  <a:pt x="39674" y="0"/>
                </a:lnTo>
                <a:lnTo>
                  <a:pt x="4507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5" name="object 1085"/>
          <p:cNvSpPr/>
          <p:nvPr/>
        </p:nvSpPr>
        <p:spPr>
          <a:xfrm>
            <a:off x="6300959" y="2083045"/>
            <a:ext cx="5334" cy="4902"/>
          </a:xfrm>
          <a:custGeom>
            <a:avLst/>
            <a:gdLst/>
            <a:ahLst/>
            <a:cxnLst/>
            <a:rect l="l" t="t" r="r" b="b"/>
            <a:pathLst>
              <a:path w="5334" h="4902">
                <a:moveTo>
                  <a:pt x="0" y="4902"/>
                </a:moveTo>
                <a:lnTo>
                  <a:pt x="2082" y="2324"/>
                </a:lnTo>
                <a:lnTo>
                  <a:pt x="5283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6" name="object 1086"/>
          <p:cNvSpPr/>
          <p:nvPr/>
        </p:nvSpPr>
        <p:spPr>
          <a:xfrm>
            <a:off x="6853612" y="2083045"/>
            <a:ext cx="5333" cy="4902"/>
          </a:xfrm>
          <a:custGeom>
            <a:avLst/>
            <a:gdLst/>
            <a:ahLst/>
            <a:cxnLst/>
            <a:rect l="l" t="t" r="r" b="b"/>
            <a:pathLst>
              <a:path w="5333" h="4902">
                <a:moveTo>
                  <a:pt x="0" y="0"/>
                </a:moveTo>
                <a:lnTo>
                  <a:pt x="3251" y="2324"/>
                </a:lnTo>
                <a:lnTo>
                  <a:pt x="533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7" name="object 1087"/>
          <p:cNvSpPr/>
          <p:nvPr/>
        </p:nvSpPr>
        <p:spPr>
          <a:xfrm>
            <a:off x="6881082" y="2171691"/>
            <a:ext cx="2793" cy="165"/>
          </a:xfrm>
          <a:custGeom>
            <a:avLst/>
            <a:gdLst/>
            <a:ahLst/>
            <a:cxnLst/>
            <a:rect l="l" t="t" r="r" b="b"/>
            <a:pathLst>
              <a:path w="2794" h="165">
                <a:moveTo>
                  <a:pt x="0" y="12"/>
                </a:moveTo>
                <a:lnTo>
                  <a:pt x="990" y="0"/>
                </a:lnTo>
                <a:lnTo>
                  <a:pt x="1790" y="12"/>
                </a:lnTo>
                <a:lnTo>
                  <a:pt x="2362" y="38"/>
                </a:lnTo>
                <a:lnTo>
                  <a:pt x="2705" y="1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8" name="object 1088"/>
          <p:cNvSpPr/>
          <p:nvPr/>
        </p:nvSpPr>
        <p:spPr>
          <a:xfrm>
            <a:off x="6317151" y="2087947"/>
            <a:ext cx="54254" cy="0"/>
          </a:xfrm>
          <a:custGeom>
            <a:avLst/>
            <a:gdLst/>
            <a:ahLst/>
            <a:cxnLst/>
            <a:rect l="l" t="t" r="r" b="b"/>
            <a:pathLst>
              <a:path w="54254">
                <a:moveTo>
                  <a:pt x="54254" y="0"/>
                </a:moveTo>
                <a:lnTo>
                  <a:pt x="54254" y="0"/>
                </a:lnTo>
                <a:lnTo>
                  <a:pt x="655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9" name="object 1089"/>
          <p:cNvSpPr/>
          <p:nvPr/>
        </p:nvSpPr>
        <p:spPr>
          <a:xfrm>
            <a:off x="6788512" y="2087947"/>
            <a:ext cx="54241" cy="0"/>
          </a:xfrm>
          <a:custGeom>
            <a:avLst/>
            <a:gdLst/>
            <a:ahLst/>
            <a:cxnLst/>
            <a:rect l="l" t="t" r="r" b="b"/>
            <a:pathLst>
              <a:path w="54241">
                <a:moveTo>
                  <a:pt x="54241" y="0"/>
                </a:moveTo>
                <a:lnTo>
                  <a:pt x="54241" y="0"/>
                </a:lnTo>
                <a:lnTo>
                  <a:pt x="699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0" name="object 1090"/>
          <p:cNvSpPr/>
          <p:nvPr/>
        </p:nvSpPr>
        <p:spPr>
          <a:xfrm>
            <a:off x="6318713" y="2094564"/>
            <a:ext cx="165" cy="33921"/>
          </a:xfrm>
          <a:custGeom>
            <a:avLst/>
            <a:gdLst/>
            <a:ahLst/>
            <a:cxnLst/>
            <a:rect l="l" t="t" r="r" b="b"/>
            <a:pathLst>
              <a:path w="165" h="33921">
                <a:moveTo>
                  <a:pt x="165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1" name="object 1091"/>
          <p:cNvSpPr/>
          <p:nvPr/>
        </p:nvSpPr>
        <p:spPr>
          <a:xfrm>
            <a:off x="6841026" y="2094564"/>
            <a:ext cx="165" cy="33921"/>
          </a:xfrm>
          <a:custGeom>
            <a:avLst/>
            <a:gdLst/>
            <a:ahLst/>
            <a:cxnLst/>
            <a:rect l="l" t="t" r="r" b="b"/>
            <a:pathLst>
              <a:path w="165" h="33921">
                <a:moveTo>
                  <a:pt x="0" y="33921"/>
                </a:moveTo>
                <a:lnTo>
                  <a:pt x="16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2" name="object 1092"/>
          <p:cNvSpPr/>
          <p:nvPr/>
        </p:nvSpPr>
        <p:spPr>
          <a:xfrm>
            <a:off x="6352063" y="2171691"/>
            <a:ext cx="3797" cy="228"/>
          </a:xfrm>
          <a:custGeom>
            <a:avLst/>
            <a:gdLst/>
            <a:ahLst/>
            <a:cxnLst/>
            <a:rect l="l" t="t" r="r" b="b"/>
            <a:pathLst>
              <a:path w="3797" h="228">
                <a:moveTo>
                  <a:pt x="0" y="228"/>
                </a:moveTo>
                <a:lnTo>
                  <a:pt x="368" y="101"/>
                </a:lnTo>
                <a:lnTo>
                  <a:pt x="927" y="38"/>
                </a:lnTo>
                <a:lnTo>
                  <a:pt x="1701" y="12"/>
                </a:lnTo>
                <a:lnTo>
                  <a:pt x="2666" y="0"/>
                </a:lnTo>
                <a:lnTo>
                  <a:pt x="3797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3" name="object 1093"/>
          <p:cNvSpPr/>
          <p:nvPr/>
        </p:nvSpPr>
        <p:spPr>
          <a:xfrm>
            <a:off x="6300197" y="2094564"/>
            <a:ext cx="18516" cy="77609"/>
          </a:xfrm>
          <a:custGeom>
            <a:avLst/>
            <a:gdLst/>
            <a:ahLst/>
            <a:cxnLst/>
            <a:rect l="l" t="t" r="r" b="b"/>
            <a:pathLst>
              <a:path w="18516" h="77609">
                <a:moveTo>
                  <a:pt x="18516" y="0"/>
                </a:moveTo>
                <a:lnTo>
                  <a:pt x="18262" y="495"/>
                </a:lnTo>
                <a:lnTo>
                  <a:pt x="11087" y="17017"/>
                </a:lnTo>
                <a:lnTo>
                  <a:pt x="5448" y="36080"/>
                </a:lnTo>
                <a:lnTo>
                  <a:pt x="1777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4" name="object 1094"/>
          <p:cNvSpPr/>
          <p:nvPr/>
        </p:nvSpPr>
        <p:spPr>
          <a:xfrm>
            <a:off x="6317151" y="2087947"/>
            <a:ext cx="1562" cy="6616"/>
          </a:xfrm>
          <a:custGeom>
            <a:avLst/>
            <a:gdLst/>
            <a:ahLst/>
            <a:cxnLst/>
            <a:rect l="l" t="t" r="r" b="b"/>
            <a:pathLst>
              <a:path w="1562" h="6616">
                <a:moveTo>
                  <a:pt x="0" y="0"/>
                </a:moveTo>
                <a:lnTo>
                  <a:pt x="1168" y="3098"/>
                </a:lnTo>
                <a:lnTo>
                  <a:pt x="1562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5" name="object 1095"/>
          <p:cNvSpPr/>
          <p:nvPr/>
        </p:nvSpPr>
        <p:spPr>
          <a:xfrm>
            <a:off x="6314306" y="2083045"/>
            <a:ext cx="2844" cy="4902"/>
          </a:xfrm>
          <a:custGeom>
            <a:avLst/>
            <a:gdLst/>
            <a:ahLst/>
            <a:cxnLst/>
            <a:rect l="l" t="t" r="r" b="b"/>
            <a:pathLst>
              <a:path w="2844" h="4902">
                <a:moveTo>
                  <a:pt x="0" y="0"/>
                </a:moveTo>
                <a:lnTo>
                  <a:pt x="1371" y="2324"/>
                </a:lnTo>
                <a:lnTo>
                  <a:pt x="284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6" name="object 1096"/>
          <p:cNvSpPr/>
          <p:nvPr/>
        </p:nvSpPr>
        <p:spPr>
          <a:xfrm>
            <a:off x="6842753" y="2083045"/>
            <a:ext cx="2844" cy="4902"/>
          </a:xfrm>
          <a:custGeom>
            <a:avLst/>
            <a:gdLst/>
            <a:ahLst/>
            <a:cxnLst/>
            <a:rect l="l" t="t" r="r" b="b"/>
            <a:pathLst>
              <a:path w="2844" h="4902">
                <a:moveTo>
                  <a:pt x="0" y="4902"/>
                </a:moveTo>
                <a:lnTo>
                  <a:pt x="1485" y="2324"/>
                </a:lnTo>
                <a:lnTo>
                  <a:pt x="283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7" name="object 1097"/>
          <p:cNvSpPr/>
          <p:nvPr/>
        </p:nvSpPr>
        <p:spPr>
          <a:xfrm>
            <a:off x="6841191" y="2087947"/>
            <a:ext cx="1562" cy="6616"/>
          </a:xfrm>
          <a:custGeom>
            <a:avLst/>
            <a:gdLst/>
            <a:ahLst/>
            <a:cxnLst/>
            <a:rect l="l" t="t" r="r" b="b"/>
            <a:pathLst>
              <a:path w="1562" h="6616">
                <a:moveTo>
                  <a:pt x="0" y="6616"/>
                </a:moveTo>
                <a:lnTo>
                  <a:pt x="660" y="2120"/>
                </a:ln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8" name="object 1098"/>
          <p:cNvSpPr/>
          <p:nvPr/>
        </p:nvSpPr>
        <p:spPr>
          <a:xfrm>
            <a:off x="6804044" y="2171691"/>
            <a:ext cx="3797" cy="241"/>
          </a:xfrm>
          <a:custGeom>
            <a:avLst/>
            <a:gdLst/>
            <a:ahLst/>
            <a:cxnLst/>
            <a:rect l="l" t="t" r="r" b="b"/>
            <a:pathLst>
              <a:path w="3797" h="241">
                <a:moveTo>
                  <a:pt x="0" y="12"/>
                </a:moveTo>
                <a:lnTo>
                  <a:pt x="1130" y="0"/>
                </a:lnTo>
                <a:lnTo>
                  <a:pt x="2108" y="12"/>
                </a:lnTo>
                <a:lnTo>
                  <a:pt x="2882" y="38"/>
                </a:lnTo>
                <a:lnTo>
                  <a:pt x="3441" y="101"/>
                </a:lnTo>
                <a:lnTo>
                  <a:pt x="3733" y="17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9" name="object 1099"/>
          <p:cNvSpPr/>
          <p:nvPr/>
        </p:nvSpPr>
        <p:spPr>
          <a:xfrm>
            <a:off x="6841191" y="2094564"/>
            <a:ext cx="18516" cy="77609"/>
          </a:xfrm>
          <a:custGeom>
            <a:avLst/>
            <a:gdLst/>
            <a:ahLst/>
            <a:cxnLst/>
            <a:rect l="l" t="t" r="r" b="b"/>
            <a:pathLst>
              <a:path w="18516" h="77609">
                <a:moveTo>
                  <a:pt x="18516" y="77609"/>
                </a:moveTo>
                <a:lnTo>
                  <a:pt x="16827" y="56680"/>
                </a:lnTo>
                <a:lnTo>
                  <a:pt x="13080" y="36080"/>
                </a:lnTo>
                <a:lnTo>
                  <a:pt x="7518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0" name="object 1100"/>
          <p:cNvSpPr/>
          <p:nvPr/>
        </p:nvSpPr>
        <p:spPr>
          <a:xfrm>
            <a:off x="6297364" y="2172173"/>
            <a:ext cx="2832" cy="83654"/>
          </a:xfrm>
          <a:custGeom>
            <a:avLst/>
            <a:gdLst/>
            <a:ahLst/>
            <a:cxnLst/>
            <a:rect l="l" t="t" r="r" b="b"/>
            <a:pathLst>
              <a:path w="2832" h="83654">
                <a:moveTo>
                  <a:pt x="2832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1" name="object 1101"/>
          <p:cNvSpPr/>
          <p:nvPr/>
        </p:nvSpPr>
        <p:spPr>
          <a:xfrm>
            <a:off x="6290849" y="2171691"/>
            <a:ext cx="9347" cy="482"/>
          </a:xfrm>
          <a:custGeom>
            <a:avLst/>
            <a:gdLst/>
            <a:ahLst/>
            <a:cxnLst/>
            <a:rect l="l" t="t" r="r" b="b"/>
            <a:pathLst>
              <a:path w="9347" h="482">
                <a:moveTo>
                  <a:pt x="0" y="12"/>
                </a:moveTo>
                <a:lnTo>
                  <a:pt x="1155" y="0"/>
                </a:lnTo>
                <a:lnTo>
                  <a:pt x="2425" y="12"/>
                </a:lnTo>
                <a:lnTo>
                  <a:pt x="3746" y="38"/>
                </a:lnTo>
                <a:lnTo>
                  <a:pt x="5054" y="101"/>
                </a:lnTo>
                <a:lnTo>
                  <a:pt x="6324" y="177"/>
                </a:lnTo>
                <a:lnTo>
                  <a:pt x="7493" y="266"/>
                </a:lnTo>
                <a:lnTo>
                  <a:pt x="8521" y="368"/>
                </a:lnTo>
                <a:lnTo>
                  <a:pt x="9347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2" name="object 1102"/>
          <p:cNvSpPr/>
          <p:nvPr/>
        </p:nvSpPr>
        <p:spPr>
          <a:xfrm>
            <a:off x="6859708" y="2171691"/>
            <a:ext cx="9359" cy="482"/>
          </a:xfrm>
          <a:custGeom>
            <a:avLst/>
            <a:gdLst/>
            <a:ahLst/>
            <a:cxnLst/>
            <a:rect l="l" t="t" r="r" b="b"/>
            <a:pathLst>
              <a:path w="9359" h="482">
                <a:moveTo>
                  <a:pt x="0" y="482"/>
                </a:moveTo>
                <a:lnTo>
                  <a:pt x="838" y="368"/>
                </a:lnTo>
                <a:lnTo>
                  <a:pt x="1866" y="266"/>
                </a:lnTo>
                <a:lnTo>
                  <a:pt x="3022" y="177"/>
                </a:lnTo>
                <a:lnTo>
                  <a:pt x="4292" y="101"/>
                </a:lnTo>
                <a:lnTo>
                  <a:pt x="5613" y="38"/>
                </a:lnTo>
                <a:lnTo>
                  <a:pt x="6934" y="12"/>
                </a:lnTo>
                <a:lnTo>
                  <a:pt x="8191" y="0"/>
                </a:lnTo>
                <a:lnTo>
                  <a:pt x="9359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3" name="object 1103"/>
          <p:cNvSpPr/>
          <p:nvPr/>
        </p:nvSpPr>
        <p:spPr>
          <a:xfrm>
            <a:off x="6859708" y="2172173"/>
            <a:ext cx="2844" cy="83654"/>
          </a:xfrm>
          <a:custGeom>
            <a:avLst/>
            <a:gdLst/>
            <a:ahLst/>
            <a:cxnLst/>
            <a:rect l="l" t="t" r="r" b="b"/>
            <a:pathLst>
              <a:path w="2844" h="83654">
                <a:moveTo>
                  <a:pt x="2844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4" name="object 1104"/>
          <p:cNvSpPr/>
          <p:nvPr/>
        </p:nvSpPr>
        <p:spPr>
          <a:xfrm>
            <a:off x="6711740" y="2087947"/>
            <a:ext cx="58864" cy="0"/>
          </a:xfrm>
          <a:custGeom>
            <a:avLst/>
            <a:gdLst/>
            <a:ahLst/>
            <a:cxnLst/>
            <a:rect l="l" t="t" r="r" b="b"/>
            <a:pathLst>
              <a:path w="58864">
                <a:moveTo>
                  <a:pt x="58864" y="0"/>
                </a:moveTo>
                <a:lnTo>
                  <a:pt x="58864" y="0"/>
                </a:lnTo>
                <a:lnTo>
                  <a:pt x="750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5" name="object 1105"/>
          <p:cNvSpPr/>
          <p:nvPr/>
        </p:nvSpPr>
        <p:spPr>
          <a:xfrm>
            <a:off x="6389312" y="2087947"/>
            <a:ext cx="58864" cy="0"/>
          </a:xfrm>
          <a:custGeom>
            <a:avLst/>
            <a:gdLst/>
            <a:ahLst/>
            <a:cxnLst/>
            <a:rect l="l" t="t" r="r" b="b"/>
            <a:pathLst>
              <a:path w="58864">
                <a:moveTo>
                  <a:pt x="58864" y="0"/>
                </a:moveTo>
                <a:lnTo>
                  <a:pt x="58864" y="0"/>
                </a:lnTo>
                <a:lnTo>
                  <a:pt x="72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6" name="object 1106"/>
          <p:cNvSpPr/>
          <p:nvPr/>
        </p:nvSpPr>
        <p:spPr>
          <a:xfrm>
            <a:off x="6287789" y="2255828"/>
            <a:ext cx="9232" cy="6146"/>
          </a:xfrm>
          <a:custGeom>
            <a:avLst/>
            <a:gdLst/>
            <a:ahLst/>
            <a:cxnLst/>
            <a:rect l="l" t="t" r="r" b="b"/>
            <a:pathLst>
              <a:path w="9232" h="6146">
                <a:moveTo>
                  <a:pt x="0" y="6146"/>
                </a:moveTo>
                <a:lnTo>
                  <a:pt x="1155" y="4902"/>
                </a:lnTo>
                <a:lnTo>
                  <a:pt x="4025" y="2412"/>
                </a:lnTo>
                <a:lnTo>
                  <a:pt x="6337" y="927"/>
                </a:lnTo>
                <a:lnTo>
                  <a:pt x="7874" y="253"/>
                </a:lnTo>
                <a:lnTo>
                  <a:pt x="923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7" name="object 1107"/>
          <p:cNvSpPr/>
          <p:nvPr/>
        </p:nvSpPr>
        <p:spPr>
          <a:xfrm>
            <a:off x="6297022" y="2255828"/>
            <a:ext cx="50952" cy="0"/>
          </a:xfrm>
          <a:custGeom>
            <a:avLst/>
            <a:gdLst/>
            <a:ahLst/>
            <a:cxnLst/>
            <a:rect l="l" t="t" r="r" b="b"/>
            <a:pathLst>
              <a:path w="50952">
                <a:moveTo>
                  <a:pt x="0" y="0"/>
                </a:moveTo>
                <a:lnTo>
                  <a:pt x="0" y="0"/>
                </a:lnTo>
                <a:lnTo>
                  <a:pt x="44399" y="0"/>
                </a:lnTo>
                <a:lnTo>
                  <a:pt x="5095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8" name="object 1108"/>
          <p:cNvSpPr/>
          <p:nvPr/>
        </p:nvSpPr>
        <p:spPr>
          <a:xfrm>
            <a:off x="6347529" y="2256349"/>
            <a:ext cx="3416" cy="5626"/>
          </a:xfrm>
          <a:custGeom>
            <a:avLst/>
            <a:gdLst/>
            <a:ahLst/>
            <a:cxnLst/>
            <a:rect l="l" t="t" r="r" b="b"/>
            <a:pathLst>
              <a:path w="3416" h="5626">
                <a:moveTo>
                  <a:pt x="0" y="0"/>
                </a:moveTo>
                <a:lnTo>
                  <a:pt x="12" y="406"/>
                </a:lnTo>
                <a:lnTo>
                  <a:pt x="673" y="1892"/>
                </a:lnTo>
                <a:lnTo>
                  <a:pt x="2400" y="4381"/>
                </a:lnTo>
                <a:lnTo>
                  <a:pt x="3378" y="557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9" name="object 1109"/>
          <p:cNvSpPr/>
          <p:nvPr/>
        </p:nvSpPr>
        <p:spPr>
          <a:xfrm>
            <a:off x="6808971" y="2256311"/>
            <a:ext cx="3403" cy="5664"/>
          </a:xfrm>
          <a:custGeom>
            <a:avLst/>
            <a:gdLst/>
            <a:ahLst/>
            <a:cxnLst/>
            <a:rect l="l" t="t" r="r" b="b"/>
            <a:pathLst>
              <a:path w="3403" h="5664">
                <a:moveTo>
                  <a:pt x="0" y="5664"/>
                </a:moveTo>
                <a:lnTo>
                  <a:pt x="1016" y="4419"/>
                </a:lnTo>
                <a:lnTo>
                  <a:pt x="2730" y="1930"/>
                </a:lnTo>
                <a:lnTo>
                  <a:pt x="3390" y="444"/>
                </a:lnTo>
                <a:lnTo>
                  <a:pt x="34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0" name="object 1110"/>
          <p:cNvSpPr/>
          <p:nvPr/>
        </p:nvSpPr>
        <p:spPr>
          <a:xfrm>
            <a:off x="6862883" y="2255828"/>
            <a:ext cx="9232" cy="6146"/>
          </a:xfrm>
          <a:custGeom>
            <a:avLst/>
            <a:gdLst/>
            <a:ahLst/>
            <a:cxnLst/>
            <a:rect l="l" t="t" r="r" b="b"/>
            <a:pathLst>
              <a:path w="9232" h="6146">
                <a:moveTo>
                  <a:pt x="0" y="0"/>
                </a:moveTo>
                <a:lnTo>
                  <a:pt x="1358" y="253"/>
                </a:lnTo>
                <a:lnTo>
                  <a:pt x="2895" y="927"/>
                </a:lnTo>
                <a:lnTo>
                  <a:pt x="5219" y="2412"/>
                </a:lnTo>
                <a:lnTo>
                  <a:pt x="8077" y="4902"/>
                </a:lnTo>
                <a:lnTo>
                  <a:pt x="9207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1" name="object 1111"/>
          <p:cNvSpPr/>
          <p:nvPr/>
        </p:nvSpPr>
        <p:spPr>
          <a:xfrm>
            <a:off x="6811930" y="2255828"/>
            <a:ext cx="50952" cy="0"/>
          </a:xfrm>
          <a:custGeom>
            <a:avLst/>
            <a:gdLst/>
            <a:ahLst/>
            <a:cxnLst/>
            <a:rect l="l" t="t" r="r" b="b"/>
            <a:pathLst>
              <a:path w="50952">
                <a:moveTo>
                  <a:pt x="0" y="0"/>
                </a:moveTo>
                <a:lnTo>
                  <a:pt x="0" y="0"/>
                </a:lnTo>
                <a:lnTo>
                  <a:pt x="44780" y="0"/>
                </a:lnTo>
                <a:lnTo>
                  <a:pt x="5095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2" name="object 1112"/>
          <p:cNvSpPr/>
          <p:nvPr/>
        </p:nvSpPr>
        <p:spPr>
          <a:xfrm>
            <a:off x="6630968" y="2087947"/>
            <a:ext cx="61683" cy="0"/>
          </a:xfrm>
          <a:custGeom>
            <a:avLst/>
            <a:gdLst/>
            <a:ahLst/>
            <a:cxnLst/>
            <a:rect l="l" t="t" r="r" b="b"/>
            <a:pathLst>
              <a:path w="61683">
                <a:moveTo>
                  <a:pt x="61683" y="0"/>
                </a:moveTo>
                <a:lnTo>
                  <a:pt x="61683" y="0"/>
                </a:lnTo>
                <a:lnTo>
                  <a:pt x="777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3" name="object 1113"/>
          <p:cNvSpPr/>
          <p:nvPr/>
        </p:nvSpPr>
        <p:spPr>
          <a:xfrm>
            <a:off x="6467265" y="2087947"/>
            <a:ext cx="61683" cy="0"/>
          </a:xfrm>
          <a:custGeom>
            <a:avLst/>
            <a:gdLst/>
            <a:ahLst/>
            <a:cxnLst/>
            <a:rect l="l" t="t" r="r" b="b"/>
            <a:pathLst>
              <a:path w="61683">
                <a:moveTo>
                  <a:pt x="61683" y="0"/>
                </a:moveTo>
                <a:lnTo>
                  <a:pt x="61683" y="0"/>
                </a:lnTo>
                <a:lnTo>
                  <a:pt x="762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4" name="object 1114"/>
          <p:cNvSpPr/>
          <p:nvPr/>
        </p:nvSpPr>
        <p:spPr>
          <a:xfrm>
            <a:off x="6371405" y="2083045"/>
            <a:ext cx="5435" cy="4902"/>
          </a:xfrm>
          <a:custGeom>
            <a:avLst/>
            <a:gdLst/>
            <a:ahLst/>
            <a:cxnLst/>
            <a:rect l="l" t="t" r="r" b="b"/>
            <a:pathLst>
              <a:path w="5435" h="4902">
                <a:moveTo>
                  <a:pt x="0" y="4902"/>
                </a:moveTo>
                <a:lnTo>
                  <a:pt x="2184" y="2324"/>
                </a:lnTo>
                <a:lnTo>
                  <a:pt x="5384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5" name="object 1115"/>
          <p:cNvSpPr/>
          <p:nvPr/>
        </p:nvSpPr>
        <p:spPr>
          <a:xfrm>
            <a:off x="6783076" y="2083045"/>
            <a:ext cx="5435" cy="4902"/>
          </a:xfrm>
          <a:custGeom>
            <a:avLst/>
            <a:gdLst/>
            <a:ahLst/>
            <a:cxnLst/>
            <a:rect l="l" t="t" r="r" b="b"/>
            <a:pathLst>
              <a:path w="5435" h="4902">
                <a:moveTo>
                  <a:pt x="0" y="0"/>
                </a:moveTo>
                <a:lnTo>
                  <a:pt x="3251" y="2324"/>
                </a:lnTo>
                <a:lnTo>
                  <a:pt x="5435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6" name="object 1116"/>
          <p:cNvSpPr/>
          <p:nvPr/>
        </p:nvSpPr>
        <p:spPr>
          <a:xfrm>
            <a:off x="6548634" y="2087947"/>
            <a:ext cx="62636" cy="0"/>
          </a:xfrm>
          <a:custGeom>
            <a:avLst/>
            <a:gdLst/>
            <a:ahLst/>
            <a:cxnLst/>
            <a:rect l="l" t="t" r="r" b="b"/>
            <a:pathLst>
              <a:path w="62636">
                <a:moveTo>
                  <a:pt x="62636" y="0"/>
                </a:moveTo>
                <a:lnTo>
                  <a:pt x="62636" y="0"/>
                </a:lnTo>
                <a:lnTo>
                  <a:pt x="782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7" name="object 1117"/>
          <p:cNvSpPr/>
          <p:nvPr/>
        </p:nvSpPr>
        <p:spPr>
          <a:xfrm>
            <a:off x="6391052" y="2094564"/>
            <a:ext cx="304" cy="33921"/>
          </a:xfrm>
          <a:custGeom>
            <a:avLst/>
            <a:gdLst/>
            <a:ahLst/>
            <a:cxnLst/>
            <a:rect l="l" t="t" r="r" b="b"/>
            <a:pathLst>
              <a:path w="304" h="33921">
                <a:moveTo>
                  <a:pt x="304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8" name="object 1118"/>
          <p:cNvSpPr/>
          <p:nvPr/>
        </p:nvSpPr>
        <p:spPr>
          <a:xfrm>
            <a:off x="6768547" y="2094564"/>
            <a:ext cx="304" cy="33921"/>
          </a:xfrm>
          <a:custGeom>
            <a:avLst/>
            <a:gdLst/>
            <a:ahLst/>
            <a:cxnLst/>
            <a:rect l="l" t="t" r="r" b="b"/>
            <a:pathLst>
              <a:path w="304" h="33921">
                <a:moveTo>
                  <a:pt x="0" y="33921"/>
                </a:moveTo>
                <a:lnTo>
                  <a:pt x="3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9" name="object 1119"/>
          <p:cNvSpPr/>
          <p:nvPr/>
        </p:nvSpPr>
        <p:spPr>
          <a:xfrm>
            <a:off x="6378060" y="2094564"/>
            <a:ext cx="12992" cy="77609"/>
          </a:xfrm>
          <a:custGeom>
            <a:avLst/>
            <a:gdLst/>
            <a:ahLst/>
            <a:cxnLst/>
            <a:rect l="l" t="t" r="r" b="b"/>
            <a:pathLst>
              <a:path w="12992" h="77609">
                <a:moveTo>
                  <a:pt x="12992" y="0"/>
                </a:moveTo>
                <a:lnTo>
                  <a:pt x="12814" y="495"/>
                </a:lnTo>
                <a:lnTo>
                  <a:pt x="7696" y="17017"/>
                </a:lnTo>
                <a:lnTo>
                  <a:pt x="3708" y="36080"/>
                </a:lnTo>
                <a:lnTo>
                  <a:pt x="1168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0" name="object 1120"/>
          <p:cNvSpPr/>
          <p:nvPr/>
        </p:nvSpPr>
        <p:spPr>
          <a:xfrm>
            <a:off x="6389312" y="2087947"/>
            <a:ext cx="1739" cy="6616"/>
          </a:xfrm>
          <a:custGeom>
            <a:avLst/>
            <a:gdLst/>
            <a:ahLst/>
            <a:cxnLst/>
            <a:rect l="l" t="t" r="r" b="b"/>
            <a:pathLst>
              <a:path w="1739" h="6616">
                <a:moveTo>
                  <a:pt x="0" y="0"/>
                </a:moveTo>
                <a:lnTo>
                  <a:pt x="1295" y="3098"/>
                </a:lnTo>
                <a:lnTo>
                  <a:pt x="1739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1" name="object 1121"/>
          <p:cNvSpPr/>
          <p:nvPr/>
        </p:nvSpPr>
        <p:spPr>
          <a:xfrm>
            <a:off x="6385706" y="2083045"/>
            <a:ext cx="3606" cy="4902"/>
          </a:xfrm>
          <a:custGeom>
            <a:avLst/>
            <a:gdLst/>
            <a:ahLst/>
            <a:cxnLst/>
            <a:rect l="l" t="t" r="r" b="b"/>
            <a:pathLst>
              <a:path w="3606" h="4902">
                <a:moveTo>
                  <a:pt x="0" y="0"/>
                </a:moveTo>
                <a:lnTo>
                  <a:pt x="1854" y="2324"/>
                </a:lnTo>
                <a:lnTo>
                  <a:pt x="3606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2" name="object 1122"/>
          <p:cNvSpPr/>
          <p:nvPr/>
        </p:nvSpPr>
        <p:spPr>
          <a:xfrm>
            <a:off x="6770605" y="2083045"/>
            <a:ext cx="3594" cy="4902"/>
          </a:xfrm>
          <a:custGeom>
            <a:avLst/>
            <a:gdLst/>
            <a:ahLst/>
            <a:cxnLst/>
            <a:rect l="l" t="t" r="r" b="b"/>
            <a:pathLst>
              <a:path w="3594" h="4902">
                <a:moveTo>
                  <a:pt x="0" y="4902"/>
                </a:moveTo>
                <a:lnTo>
                  <a:pt x="1739" y="2324"/>
                </a:lnTo>
                <a:lnTo>
                  <a:pt x="3568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3" name="object 1123"/>
          <p:cNvSpPr/>
          <p:nvPr/>
        </p:nvSpPr>
        <p:spPr>
          <a:xfrm>
            <a:off x="6768852" y="2087947"/>
            <a:ext cx="1752" cy="6616"/>
          </a:xfrm>
          <a:custGeom>
            <a:avLst/>
            <a:gdLst/>
            <a:ahLst/>
            <a:cxnLst/>
            <a:rect l="l" t="t" r="r" b="b"/>
            <a:pathLst>
              <a:path w="1752" h="6616">
                <a:moveTo>
                  <a:pt x="0" y="6616"/>
                </a:moveTo>
                <a:lnTo>
                  <a:pt x="749" y="2120"/>
                </a:lnTo>
                <a:lnTo>
                  <a:pt x="175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4" name="object 1124"/>
          <p:cNvSpPr/>
          <p:nvPr/>
        </p:nvSpPr>
        <p:spPr>
          <a:xfrm>
            <a:off x="6768852" y="2094564"/>
            <a:ext cx="13004" cy="77609"/>
          </a:xfrm>
          <a:custGeom>
            <a:avLst/>
            <a:gdLst/>
            <a:ahLst/>
            <a:cxnLst/>
            <a:rect l="l" t="t" r="r" b="b"/>
            <a:pathLst>
              <a:path w="13004" h="77609">
                <a:moveTo>
                  <a:pt x="13004" y="77609"/>
                </a:moveTo>
                <a:lnTo>
                  <a:pt x="11887" y="56680"/>
                </a:lnTo>
                <a:lnTo>
                  <a:pt x="9283" y="36080"/>
                </a:lnTo>
                <a:lnTo>
                  <a:pt x="5359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5" name="object 1125"/>
          <p:cNvSpPr/>
          <p:nvPr/>
        </p:nvSpPr>
        <p:spPr>
          <a:xfrm>
            <a:off x="6376447" y="2172173"/>
            <a:ext cx="1612" cy="83654"/>
          </a:xfrm>
          <a:custGeom>
            <a:avLst/>
            <a:gdLst/>
            <a:ahLst/>
            <a:cxnLst/>
            <a:rect l="l" t="t" r="r" b="b"/>
            <a:pathLst>
              <a:path w="1612" h="83654">
                <a:moveTo>
                  <a:pt x="1612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6" name="object 1126"/>
          <p:cNvSpPr/>
          <p:nvPr/>
        </p:nvSpPr>
        <p:spPr>
          <a:xfrm>
            <a:off x="6369158" y="2171691"/>
            <a:ext cx="8902" cy="482"/>
          </a:xfrm>
          <a:custGeom>
            <a:avLst/>
            <a:gdLst/>
            <a:ahLst/>
            <a:cxnLst/>
            <a:rect l="l" t="t" r="r" b="b"/>
            <a:pathLst>
              <a:path w="8902" h="482">
                <a:moveTo>
                  <a:pt x="0" y="12"/>
                </a:moveTo>
                <a:lnTo>
                  <a:pt x="1244" y="0"/>
                </a:lnTo>
                <a:lnTo>
                  <a:pt x="2565" y="12"/>
                </a:lnTo>
                <a:lnTo>
                  <a:pt x="3886" y="38"/>
                </a:lnTo>
                <a:lnTo>
                  <a:pt x="5168" y="101"/>
                </a:lnTo>
                <a:lnTo>
                  <a:pt x="6349" y="177"/>
                </a:lnTo>
                <a:lnTo>
                  <a:pt x="7391" y="266"/>
                </a:lnTo>
                <a:lnTo>
                  <a:pt x="8254" y="368"/>
                </a:lnTo>
                <a:lnTo>
                  <a:pt x="8902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7" name="object 1127"/>
          <p:cNvSpPr/>
          <p:nvPr/>
        </p:nvSpPr>
        <p:spPr>
          <a:xfrm>
            <a:off x="6781857" y="2171691"/>
            <a:ext cx="8902" cy="482"/>
          </a:xfrm>
          <a:custGeom>
            <a:avLst/>
            <a:gdLst/>
            <a:ahLst/>
            <a:cxnLst/>
            <a:rect l="l" t="t" r="r" b="b"/>
            <a:pathLst>
              <a:path w="8902" h="482">
                <a:moveTo>
                  <a:pt x="0" y="482"/>
                </a:moveTo>
                <a:lnTo>
                  <a:pt x="647" y="368"/>
                </a:lnTo>
                <a:lnTo>
                  <a:pt x="1511" y="266"/>
                </a:lnTo>
                <a:lnTo>
                  <a:pt x="2552" y="177"/>
                </a:lnTo>
                <a:lnTo>
                  <a:pt x="3733" y="101"/>
                </a:lnTo>
                <a:lnTo>
                  <a:pt x="5003" y="38"/>
                </a:lnTo>
                <a:lnTo>
                  <a:pt x="6324" y="12"/>
                </a:lnTo>
                <a:lnTo>
                  <a:pt x="7645" y="0"/>
                </a:lnTo>
                <a:lnTo>
                  <a:pt x="8902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8" name="object 1128"/>
          <p:cNvSpPr/>
          <p:nvPr/>
        </p:nvSpPr>
        <p:spPr>
          <a:xfrm>
            <a:off x="6781857" y="2172173"/>
            <a:ext cx="1600" cy="83654"/>
          </a:xfrm>
          <a:custGeom>
            <a:avLst/>
            <a:gdLst/>
            <a:ahLst/>
            <a:cxnLst/>
            <a:rect l="l" t="t" r="r" b="b"/>
            <a:pathLst>
              <a:path w="1600" h="83654">
                <a:moveTo>
                  <a:pt x="1600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9" name="object 1129"/>
          <p:cNvSpPr/>
          <p:nvPr/>
        </p:nvSpPr>
        <p:spPr>
          <a:xfrm>
            <a:off x="7003319" y="2128485"/>
            <a:ext cx="12801" cy="45554"/>
          </a:xfrm>
          <a:custGeom>
            <a:avLst/>
            <a:gdLst/>
            <a:ahLst/>
            <a:cxnLst/>
            <a:rect l="l" t="t" r="r" b="b"/>
            <a:pathLst>
              <a:path w="12801" h="45554">
                <a:moveTo>
                  <a:pt x="0" y="0"/>
                </a:moveTo>
                <a:lnTo>
                  <a:pt x="6565" y="15138"/>
                </a:lnTo>
                <a:lnTo>
                  <a:pt x="10998" y="31686"/>
                </a:lnTo>
                <a:lnTo>
                  <a:pt x="12801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0" name="object 1130"/>
          <p:cNvSpPr/>
          <p:nvPr/>
        </p:nvSpPr>
        <p:spPr>
          <a:xfrm>
            <a:off x="6997261" y="2128485"/>
            <a:ext cx="6057" cy="0"/>
          </a:xfrm>
          <a:custGeom>
            <a:avLst/>
            <a:gdLst/>
            <a:ahLst/>
            <a:cxnLst/>
            <a:rect l="l" t="t" r="r" b="b"/>
            <a:pathLst>
              <a:path w="6057">
                <a:moveTo>
                  <a:pt x="0" y="0"/>
                </a:moveTo>
                <a:lnTo>
                  <a:pt x="2793" y="0"/>
                </a:lnTo>
                <a:lnTo>
                  <a:pt x="605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1" name="object 1131"/>
          <p:cNvSpPr/>
          <p:nvPr/>
        </p:nvSpPr>
        <p:spPr>
          <a:xfrm>
            <a:off x="6960228" y="2128485"/>
            <a:ext cx="11341" cy="45554"/>
          </a:xfrm>
          <a:custGeom>
            <a:avLst/>
            <a:gdLst/>
            <a:ahLst/>
            <a:cxnLst/>
            <a:rect l="l" t="t" r="r" b="b"/>
            <a:pathLst>
              <a:path w="11341" h="45554">
                <a:moveTo>
                  <a:pt x="0" y="0"/>
                </a:moveTo>
                <a:lnTo>
                  <a:pt x="5981" y="15570"/>
                </a:lnTo>
                <a:lnTo>
                  <a:pt x="9931" y="32639"/>
                </a:lnTo>
                <a:lnTo>
                  <a:pt x="11341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2" name="object 1132"/>
          <p:cNvSpPr/>
          <p:nvPr/>
        </p:nvSpPr>
        <p:spPr>
          <a:xfrm>
            <a:off x="6942613" y="2128485"/>
            <a:ext cx="17614" cy="0"/>
          </a:xfrm>
          <a:custGeom>
            <a:avLst/>
            <a:gdLst/>
            <a:ahLst/>
            <a:cxnLst/>
            <a:rect l="l" t="t" r="r" b="b"/>
            <a:pathLst>
              <a:path w="17614">
                <a:moveTo>
                  <a:pt x="0" y="0"/>
                </a:moveTo>
                <a:lnTo>
                  <a:pt x="4356" y="0"/>
                </a:lnTo>
                <a:lnTo>
                  <a:pt x="8864" y="0"/>
                </a:lnTo>
                <a:lnTo>
                  <a:pt x="13284" y="0"/>
                </a:lnTo>
                <a:lnTo>
                  <a:pt x="176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3" name="object 1133"/>
          <p:cNvSpPr/>
          <p:nvPr/>
        </p:nvSpPr>
        <p:spPr>
          <a:xfrm>
            <a:off x="6905580" y="2128485"/>
            <a:ext cx="9550" cy="45554"/>
          </a:xfrm>
          <a:custGeom>
            <a:avLst/>
            <a:gdLst/>
            <a:ahLst/>
            <a:cxnLst/>
            <a:rect l="l" t="t" r="r" b="b"/>
            <a:pathLst>
              <a:path w="9550" h="45554">
                <a:moveTo>
                  <a:pt x="0" y="0"/>
                </a:moveTo>
                <a:lnTo>
                  <a:pt x="5168" y="15963"/>
                </a:lnTo>
                <a:lnTo>
                  <a:pt x="8509" y="33502"/>
                </a:lnTo>
                <a:lnTo>
                  <a:pt x="9550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4" name="object 1134"/>
          <p:cNvSpPr/>
          <p:nvPr/>
        </p:nvSpPr>
        <p:spPr>
          <a:xfrm>
            <a:off x="6876853" y="2128485"/>
            <a:ext cx="28727" cy="0"/>
          </a:xfrm>
          <a:custGeom>
            <a:avLst/>
            <a:gdLst/>
            <a:ahLst/>
            <a:cxnLst/>
            <a:rect l="l" t="t" r="r" b="b"/>
            <a:pathLst>
              <a:path w="28727">
                <a:moveTo>
                  <a:pt x="0" y="0"/>
                </a:moveTo>
                <a:lnTo>
                  <a:pt x="0" y="0"/>
                </a:lnTo>
                <a:lnTo>
                  <a:pt x="23456" y="0"/>
                </a:lnTo>
                <a:lnTo>
                  <a:pt x="2872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5" name="object 1135"/>
          <p:cNvSpPr/>
          <p:nvPr/>
        </p:nvSpPr>
        <p:spPr>
          <a:xfrm>
            <a:off x="6841026" y="2128485"/>
            <a:ext cx="7480" cy="45554"/>
          </a:xfrm>
          <a:custGeom>
            <a:avLst/>
            <a:gdLst/>
            <a:ahLst/>
            <a:cxnLst/>
            <a:rect l="l" t="t" r="r" b="b"/>
            <a:pathLst>
              <a:path w="7480" h="45554">
                <a:moveTo>
                  <a:pt x="0" y="0"/>
                </a:moveTo>
                <a:lnTo>
                  <a:pt x="3911" y="15062"/>
                </a:lnTo>
                <a:lnTo>
                  <a:pt x="6489" y="31521"/>
                </a:lnTo>
                <a:lnTo>
                  <a:pt x="7480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6" name="object 1136"/>
          <p:cNvSpPr/>
          <p:nvPr/>
        </p:nvSpPr>
        <p:spPr>
          <a:xfrm>
            <a:off x="6802253" y="2128485"/>
            <a:ext cx="38773" cy="0"/>
          </a:xfrm>
          <a:custGeom>
            <a:avLst/>
            <a:gdLst/>
            <a:ahLst/>
            <a:cxnLst/>
            <a:rect l="l" t="t" r="r" b="b"/>
            <a:pathLst>
              <a:path w="38773">
                <a:moveTo>
                  <a:pt x="0" y="0"/>
                </a:moveTo>
                <a:lnTo>
                  <a:pt x="0" y="0"/>
                </a:lnTo>
                <a:lnTo>
                  <a:pt x="32740" y="0"/>
                </a:lnTo>
                <a:lnTo>
                  <a:pt x="3877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7" name="object 1137"/>
          <p:cNvSpPr/>
          <p:nvPr/>
        </p:nvSpPr>
        <p:spPr>
          <a:xfrm>
            <a:off x="6768547" y="2128485"/>
            <a:ext cx="5181" cy="45554"/>
          </a:xfrm>
          <a:custGeom>
            <a:avLst/>
            <a:gdLst/>
            <a:ahLst/>
            <a:cxnLst/>
            <a:rect l="l" t="t" r="r" b="b"/>
            <a:pathLst>
              <a:path w="5181" h="45554">
                <a:moveTo>
                  <a:pt x="0" y="0"/>
                </a:moveTo>
                <a:lnTo>
                  <a:pt x="2527" y="13550"/>
                </a:lnTo>
                <a:lnTo>
                  <a:pt x="4267" y="28206"/>
                </a:lnTo>
                <a:lnTo>
                  <a:pt x="5181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8" name="object 1138"/>
          <p:cNvSpPr/>
          <p:nvPr/>
        </p:nvSpPr>
        <p:spPr>
          <a:xfrm>
            <a:off x="6720833" y="2128485"/>
            <a:ext cx="47713" cy="0"/>
          </a:xfrm>
          <a:custGeom>
            <a:avLst/>
            <a:gdLst/>
            <a:ahLst/>
            <a:cxnLst/>
            <a:rect l="l" t="t" r="r" b="b"/>
            <a:pathLst>
              <a:path w="47713">
                <a:moveTo>
                  <a:pt x="0" y="0"/>
                </a:moveTo>
                <a:lnTo>
                  <a:pt x="0" y="0"/>
                </a:lnTo>
                <a:lnTo>
                  <a:pt x="41084" y="0"/>
                </a:lnTo>
                <a:lnTo>
                  <a:pt x="4771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9" name="object 1139"/>
          <p:cNvSpPr/>
          <p:nvPr/>
        </p:nvSpPr>
        <p:spPr>
          <a:xfrm>
            <a:off x="6636061" y="2128485"/>
            <a:ext cx="54279" cy="0"/>
          </a:xfrm>
          <a:custGeom>
            <a:avLst/>
            <a:gdLst/>
            <a:ahLst/>
            <a:cxnLst/>
            <a:rect l="l" t="t" r="r" b="b"/>
            <a:pathLst>
              <a:path w="54279">
                <a:moveTo>
                  <a:pt x="0" y="0"/>
                </a:moveTo>
                <a:lnTo>
                  <a:pt x="0" y="0"/>
                </a:lnTo>
                <a:lnTo>
                  <a:pt x="47256" y="0"/>
                </a:lnTo>
                <a:lnTo>
                  <a:pt x="542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0" name="object 1140"/>
          <p:cNvSpPr/>
          <p:nvPr/>
        </p:nvSpPr>
        <p:spPr>
          <a:xfrm>
            <a:off x="6551136" y="2128485"/>
            <a:ext cx="57645" cy="0"/>
          </a:xfrm>
          <a:custGeom>
            <a:avLst/>
            <a:gdLst/>
            <a:ahLst/>
            <a:cxnLst/>
            <a:rect l="l" t="t" r="r" b="b"/>
            <a:pathLst>
              <a:path w="57645">
                <a:moveTo>
                  <a:pt x="0" y="0"/>
                </a:moveTo>
                <a:lnTo>
                  <a:pt x="0" y="0"/>
                </a:lnTo>
                <a:lnTo>
                  <a:pt x="50444" y="0"/>
                </a:lnTo>
                <a:lnTo>
                  <a:pt x="5764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1" name="object 1141"/>
          <p:cNvSpPr/>
          <p:nvPr/>
        </p:nvSpPr>
        <p:spPr>
          <a:xfrm>
            <a:off x="6469564" y="2128485"/>
            <a:ext cx="54305" cy="0"/>
          </a:xfrm>
          <a:custGeom>
            <a:avLst/>
            <a:gdLst/>
            <a:ahLst/>
            <a:cxnLst/>
            <a:rect l="l" t="t" r="r" b="b"/>
            <a:pathLst>
              <a:path w="54305">
                <a:moveTo>
                  <a:pt x="0" y="0"/>
                </a:moveTo>
                <a:lnTo>
                  <a:pt x="0" y="0"/>
                </a:lnTo>
                <a:lnTo>
                  <a:pt x="49618" y="0"/>
                </a:lnTo>
                <a:lnTo>
                  <a:pt x="543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2" name="object 1142"/>
          <p:cNvSpPr/>
          <p:nvPr/>
        </p:nvSpPr>
        <p:spPr>
          <a:xfrm>
            <a:off x="6391357" y="2128485"/>
            <a:ext cx="47751" cy="0"/>
          </a:xfrm>
          <a:custGeom>
            <a:avLst/>
            <a:gdLst/>
            <a:ahLst/>
            <a:cxnLst/>
            <a:rect l="l" t="t" r="r" b="b"/>
            <a:pathLst>
              <a:path w="47751">
                <a:moveTo>
                  <a:pt x="0" y="0"/>
                </a:moveTo>
                <a:lnTo>
                  <a:pt x="0" y="0"/>
                </a:lnTo>
                <a:lnTo>
                  <a:pt x="47282" y="0"/>
                </a:lnTo>
                <a:lnTo>
                  <a:pt x="4775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3" name="object 1143"/>
          <p:cNvSpPr/>
          <p:nvPr/>
        </p:nvSpPr>
        <p:spPr>
          <a:xfrm>
            <a:off x="6386188" y="2128485"/>
            <a:ext cx="5168" cy="45554"/>
          </a:xfrm>
          <a:custGeom>
            <a:avLst/>
            <a:gdLst/>
            <a:ahLst/>
            <a:cxnLst/>
            <a:rect l="l" t="t" r="r" b="b"/>
            <a:pathLst>
              <a:path w="5168" h="45554">
                <a:moveTo>
                  <a:pt x="0" y="45554"/>
                </a:moveTo>
                <a:lnTo>
                  <a:pt x="939" y="27940"/>
                </a:lnTo>
                <a:lnTo>
                  <a:pt x="3124" y="10591"/>
                </a:lnTo>
                <a:lnTo>
                  <a:pt x="516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4" name="object 1144"/>
          <p:cNvSpPr/>
          <p:nvPr/>
        </p:nvSpPr>
        <p:spPr>
          <a:xfrm>
            <a:off x="6318878" y="2128485"/>
            <a:ext cx="38811" cy="0"/>
          </a:xfrm>
          <a:custGeom>
            <a:avLst/>
            <a:gdLst/>
            <a:ahLst/>
            <a:cxnLst/>
            <a:rect l="l" t="t" r="r" b="b"/>
            <a:pathLst>
              <a:path w="38811">
                <a:moveTo>
                  <a:pt x="0" y="0"/>
                </a:moveTo>
                <a:lnTo>
                  <a:pt x="0" y="0"/>
                </a:lnTo>
                <a:lnTo>
                  <a:pt x="37122" y="0"/>
                </a:lnTo>
                <a:lnTo>
                  <a:pt x="3881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5" name="object 1145"/>
          <p:cNvSpPr/>
          <p:nvPr/>
        </p:nvSpPr>
        <p:spPr>
          <a:xfrm>
            <a:off x="6311398" y="2128485"/>
            <a:ext cx="7480" cy="45554"/>
          </a:xfrm>
          <a:custGeom>
            <a:avLst/>
            <a:gdLst/>
            <a:ahLst/>
            <a:cxnLst/>
            <a:rect l="l" t="t" r="r" b="b"/>
            <a:pathLst>
              <a:path w="7480" h="45554">
                <a:moveTo>
                  <a:pt x="0" y="45554"/>
                </a:moveTo>
                <a:lnTo>
                  <a:pt x="1422" y="27940"/>
                </a:lnTo>
                <a:lnTo>
                  <a:pt x="4571" y="10591"/>
                </a:lnTo>
                <a:lnTo>
                  <a:pt x="748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6" name="object 1146"/>
          <p:cNvSpPr/>
          <p:nvPr/>
        </p:nvSpPr>
        <p:spPr>
          <a:xfrm>
            <a:off x="6254337" y="2128485"/>
            <a:ext cx="28714" cy="0"/>
          </a:xfrm>
          <a:custGeom>
            <a:avLst/>
            <a:gdLst/>
            <a:ahLst/>
            <a:cxnLst/>
            <a:rect l="l" t="t" r="r" b="b"/>
            <a:pathLst>
              <a:path w="28714">
                <a:moveTo>
                  <a:pt x="0" y="0"/>
                </a:moveTo>
                <a:lnTo>
                  <a:pt x="0" y="0"/>
                </a:lnTo>
                <a:lnTo>
                  <a:pt x="27063" y="0"/>
                </a:lnTo>
                <a:lnTo>
                  <a:pt x="287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7" name="object 1147"/>
          <p:cNvSpPr/>
          <p:nvPr/>
        </p:nvSpPr>
        <p:spPr>
          <a:xfrm>
            <a:off x="6244774" y="2128485"/>
            <a:ext cx="9563" cy="45554"/>
          </a:xfrm>
          <a:custGeom>
            <a:avLst/>
            <a:gdLst/>
            <a:ahLst/>
            <a:cxnLst/>
            <a:rect l="l" t="t" r="r" b="b"/>
            <a:pathLst>
              <a:path w="9563" h="45554">
                <a:moveTo>
                  <a:pt x="0" y="45554"/>
                </a:moveTo>
                <a:lnTo>
                  <a:pt x="1866" y="27940"/>
                </a:lnTo>
                <a:lnTo>
                  <a:pt x="5880" y="10591"/>
                </a:lnTo>
                <a:lnTo>
                  <a:pt x="95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8" name="object 1148"/>
          <p:cNvSpPr/>
          <p:nvPr/>
        </p:nvSpPr>
        <p:spPr>
          <a:xfrm>
            <a:off x="6199676" y="2128485"/>
            <a:ext cx="17525" cy="0"/>
          </a:xfrm>
          <a:custGeom>
            <a:avLst/>
            <a:gdLst/>
            <a:ahLst/>
            <a:cxnLst/>
            <a:rect l="l" t="t" r="r" b="b"/>
            <a:pathLst>
              <a:path w="17525">
                <a:moveTo>
                  <a:pt x="0" y="0"/>
                </a:moveTo>
                <a:lnTo>
                  <a:pt x="4343" y="0"/>
                </a:lnTo>
                <a:lnTo>
                  <a:pt x="8762" y="0"/>
                </a:lnTo>
                <a:lnTo>
                  <a:pt x="13271" y="0"/>
                </a:lnTo>
                <a:lnTo>
                  <a:pt x="1752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9" name="object 1149"/>
          <p:cNvSpPr/>
          <p:nvPr/>
        </p:nvSpPr>
        <p:spPr>
          <a:xfrm>
            <a:off x="6188335" y="2128485"/>
            <a:ext cx="11341" cy="45554"/>
          </a:xfrm>
          <a:custGeom>
            <a:avLst/>
            <a:gdLst/>
            <a:ahLst/>
            <a:cxnLst/>
            <a:rect l="l" t="t" r="r" b="b"/>
            <a:pathLst>
              <a:path w="11341" h="45554">
                <a:moveTo>
                  <a:pt x="0" y="45554"/>
                </a:moveTo>
                <a:lnTo>
                  <a:pt x="2260" y="27940"/>
                </a:lnTo>
                <a:lnTo>
                  <a:pt x="7010" y="10591"/>
                </a:lnTo>
                <a:lnTo>
                  <a:pt x="1134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0" name="object 1150"/>
          <p:cNvSpPr/>
          <p:nvPr/>
        </p:nvSpPr>
        <p:spPr>
          <a:xfrm>
            <a:off x="6156585" y="2128485"/>
            <a:ext cx="5854" cy="0"/>
          </a:xfrm>
          <a:custGeom>
            <a:avLst/>
            <a:gdLst/>
            <a:ahLst/>
            <a:cxnLst/>
            <a:rect l="l" t="t" r="r" b="b"/>
            <a:pathLst>
              <a:path w="5854">
                <a:moveTo>
                  <a:pt x="0" y="0"/>
                </a:moveTo>
                <a:lnTo>
                  <a:pt x="3263" y="0"/>
                </a:lnTo>
                <a:lnTo>
                  <a:pt x="585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1" name="object 1151"/>
          <p:cNvSpPr/>
          <p:nvPr/>
        </p:nvSpPr>
        <p:spPr>
          <a:xfrm>
            <a:off x="6143796" y="2128485"/>
            <a:ext cx="12788" cy="45554"/>
          </a:xfrm>
          <a:custGeom>
            <a:avLst/>
            <a:gdLst/>
            <a:ahLst/>
            <a:cxnLst/>
            <a:rect l="l" t="t" r="r" b="b"/>
            <a:pathLst>
              <a:path w="12788" h="45554">
                <a:moveTo>
                  <a:pt x="0" y="45554"/>
                </a:moveTo>
                <a:lnTo>
                  <a:pt x="2578" y="27940"/>
                </a:lnTo>
                <a:lnTo>
                  <a:pt x="7924" y="10591"/>
                </a:lnTo>
                <a:lnTo>
                  <a:pt x="127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2" name="object 1152"/>
          <p:cNvSpPr/>
          <p:nvPr/>
        </p:nvSpPr>
        <p:spPr>
          <a:xfrm>
            <a:off x="6138030" y="2174040"/>
            <a:ext cx="5765" cy="81788"/>
          </a:xfrm>
          <a:custGeom>
            <a:avLst/>
            <a:gdLst/>
            <a:ahLst/>
            <a:cxnLst/>
            <a:rect l="l" t="t" r="r" b="b"/>
            <a:pathLst>
              <a:path w="5765" h="81787">
                <a:moveTo>
                  <a:pt x="0" y="81788"/>
                </a:moveTo>
                <a:lnTo>
                  <a:pt x="576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3" name="object 1153"/>
          <p:cNvSpPr/>
          <p:nvPr/>
        </p:nvSpPr>
        <p:spPr>
          <a:xfrm>
            <a:off x="6183433" y="2174040"/>
            <a:ext cx="4902" cy="81788"/>
          </a:xfrm>
          <a:custGeom>
            <a:avLst/>
            <a:gdLst/>
            <a:ahLst/>
            <a:cxnLst/>
            <a:rect l="l" t="t" r="r" b="b"/>
            <a:pathLst>
              <a:path w="4902" h="81787">
                <a:moveTo>
                  <a:pt x="0" y="81788"/>
                </a:moveTo>
                <a:lnTo>
                  <a:pt x="490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4" name="object 1154"/>
          <p:cNvSpPr/>
          <p:nvPr/>
        </p:nvSpPr>
        <p:spPr>
          <a:xfrm>
            <a:off x="6240875" y="2174040"/>
            <a:ext cx="3898" cy="81788"/>
          </a:xfrm>
          <a:custGeom>
            <a:avLst/>
            <a:gdLst/>
            <a:ahLst/>
            <a:cxnLst/>
            <a:rect l="l" t="t" r="r" b="b"/>
            <a:pathLst>
              <a:path w="3898" h="81787">
                <a:moveTo>
                  <a:pt x="0" y="81788"/>
                </a:moveTo>
                <a:lnTo>
                  <a:pt x="389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5" name="object 1155"/>
          <p:cNvSpPr/>
          <p:nvPr/>
        </p:nvSpPr>
        <p:spPr>
          <a:xfrm>
            <a:off x="6308629" y="2174040"/>
            <a:ext cx="2768" cy="81788"/>
          </a:xfrm>
          <a:custGeom>
            <a:avLst/>
            <a:gdLst/>
            <a:ahLst/>
            <a:cxnLst/>
            <a:rect l="l" t="t" r="r" b="b"/>
            <a:pathLst>
              <a:path w="2768" h="81787">
                <a:moveTo>
                  <a:pt x="0" y="81788"/>
                </a:moveTo>
                <a:lnTo>
                  <a:pt x="276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6" name="object 1156"/>
          <p:cNvSpPr/>
          <p:nvPr/>
        </p:nvSpPr>
        <p:spPr>
          <a:xfrm>
            <a:off x="6384626" y="2174040"/>
            <a:ext cx="1562" cy="81788"/>
          </a:xfrm>
          <a:custGeom>
            <a:avLst/>
            <a:gdLst/>
            <a:ahLst/>
            <a:cxnLst/>
            <a:rect l="l" t="t" r="r" b="b"/>
            <a:pathLst>
              <a:path w="1562" h="81787">
                <a:moveTo>
                  <a:pt x="0" y="81788"/>
                </a:move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7" name="object 1157"/>
          <p:cNvSpPr/>
          <p:nvPr/>
        </p:nvSpPr>
        <p:spPr>
          <a:xfrm>
            <a:off x="6773729" y="2174040"/>
            <a:ext cx="1562" cy="81788"/>
          </a:xfrm>
          <a:custGeom>
            <a:avLst/>
            <a:gdLst/>
            <a:ahLst/>
            <a:cxnLst/>
            <a:rect l="l" t="t" r="r" b="b"/>
            <a:pathLst>
              <a:path w="1562" h="81787">
                <a:moveTo>
                  <a:pt x="0" y="0"/>
                </a:moveTo>
                <a:lnTo>
                  <a:pt x="1562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8" name="object 1158"/>
          <p:cNvSpPr/>
          <p:nvPr/>
        </p:nvSpPr>
        <p:spPr>
          <a:xfrm>
            <a:off x="6848506" y="2174040"/>
            <a:ext cx="2781" cy="81788"/>
          </a:xfrm>
          <a:custGeom>
            <a:avLst/>
            <a:gdLst/>
            <a:ahLst/>
            <a:cxnLst/>
            <a:rect l="l" t="t" r="r" b="b"/>
            <a:pathLst>
              <a:path w="2781" h="81787">
                <a:moveTo>
                  <a:pt x="0" y="0"/>
                </a:moveTo>
                <a:lnTo>
                  <a:pt x="2781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9" name="object 1159"/>
          <p:cNvSpPr/>
          <p:nvPr/>
        </p:nvSpPr>
        <p:spPr>
          <a:xfrm>
            <a:off x="6915131" y="2174040"/>
            <a:ext cx="3898" cy="81788"/>
          </a:xfrm>
          <a:custGeom>
            <a:avLst/>
            <a:gdLst/>
            <a:ahLst/>
            <a:cxnLst/>
            <a:rect l="l" t="t" r="r" b="b"/>
            <a:pathLst>
              <a:path w="3898" h="81787">
                <a:moveTo>
                  <a:pt x="0" y="0"/>
                </a:moveTo>
                <a:lnTo>
                  <a:pt x="3898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0" name="object 1160"/>
          <p:cNvSpPr/>
          <p:nvPr/>
        </p:nvSpPr>
        <p:spPr>
          <a:xfrm>
            <a:off x="6971569" y="2174040"/>
            <a:ext cx="4902" cy="81788"/>
          </a:xfrm>
          <a:custGeom>
            <a:avLst/>
            <a:gdLst/>
            <a:ahLst/>
            <a:cxnLst/>
            <a:rect l="l" t="t" r="r" b="b"/>
            <a:pathLst>
              <a:path w="4902" h="81787">
                <a:moveTo>
                  <a:pt x="0" y="0"/>
                </a:moveTo>
                <a:lnTo>
                  <a:pt x="4902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1" name="object 1161"/>
          <p:cNvSpPr/>
          <p:nvPr/>
        </p:nvSpPr>
        <p:spPr>
          <a:xfrm>
            <a:off x="7016121" y="2174040"/>
            <a:ext cx="5753" cy="81788"/>
          </a:xfrm>
          <a:custGeom>
            <a:avLst/>
            <a:gdLst/>
            <a:ahLst/>
            <a:cxnLst/>
            <a:rect l="l" t="t" r="r" b="b"/>
            <a:pathLst>
              <a:path w="5753" h="81787">
                <a:moveTo>
                  <a:pt x="0" y="0"/>
                </a:moveTo>
                <a:lnTo>
                  <a:pt x="5753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2" name="object 1162"/>
          <p:cNvSpPr/>
          <p:nvPr/>
        </p:nvSpPr>
        <p:spPr>
          <a:xfrm>
            <a:off x="6466554" y="2174040"/>
            <a:ext cx="304" cy="81788"/>
          </a:xfrm>
          <a:custGeom>
            <a:avLst/>
            <a:gdLst/>
            <a:ahLst/>
            <a:cxnLst/>
            <a:rect l="l" t="t" r="r" b="b"/>
            <a:pathLst>
              <a:path w="304" h="81787">
                <a:moveTo>
                  <a:pt x="0" y="81788"/>
                </a:moveTo>
                <a:lnTo>
                  <a:pt x="3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3" name="object 1163"/>
          <p:cNvSpPr/>
          <p:nvPr/>
        </p:nvSpPr>
        <p:spPr>
          <a:xfrm>
            <a:off x="6466859" y="2128485"/>
            <a:ext cx="2705" cy="45554"/>
          </a:xfrm>
          <a:custGeom>
            <a:avLst/>
            <a:gdLst/>
            <a:ahLst/>
            <a:cxnLst/>
            <a:rect l="l" t="t" r="r" b="b"/>
            <a:pathLst>
              <a:path w="2705" h="45554">
                <a:moveTo>
                  <a:pt x="0" y="45554"/>
                </a:moveTo>
                <a:lnTo>
                  <a:pt x="419" y="27940"/>
                </a:lnTo>
                <a:lnTo>
                  <a:pt x="1574" y="10591"/>
                </a:lnTo>
                <a:lnTo>
                  <a:pt x="27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4" name="object 1164"/>
          <p:cNvSpPr/>
          <p:nvPr/>
        </p:nvSpPr>
        <p:spPr>
          <a:xfrm>
            <a:off x="6469132" y="2094564"/>
            <a:ext cx="431" cy="33921"/>
          </a:xfrm>
          <a:custGeom>
            <a:avLst/>
            <a:gdLst/>
            <a:ahLst/>
            <a:cxnLst/>
            <a:rect l="l" t="t" r="r" b="b"/>
            <a:pathLst>
              <a:path w="431" h="33921">
                <a:moveTo>
                  <a:pt x="431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5" name="object 1165"/>
          <p:cNvSpPr/>
          <p:nvPr/>
        </p:nvSpPr>
        <p:spPr>
          <a:xfrm>
            <a:off x="6690341" y="2094564"/>
            <a:ext cx="444" cy="33921"/>
          </a:xfrm>
          <a:custGeom>
            <a:avLst/>
            <a:gdLst/>
            <a:ahLst/>
            <a:cxnLst/>
            <a:rect l="l" t="t" r="r" b="b"/>
            <a:pathLst>
              <a:path w="444" h="33921">
                <a:moveTo>
                  <a:pt x="0" y="33921"/>
                </a:moveTo>
                <a:lnTo>
                  <a:pt x="44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6" name="object 1166"/>
          <p:cNvSpPr/>
          <p:nvPr/>
        </p:nvSpPr>
        <p:spPr>
          <a:xfrm>
            <a:off x="6690341" y="2128485"/>
            <a:ext cx="2717" cy="45554"/>
          </a:xfrm>
          <a:custGeom>
            <a:avLst/>
            <a:gdLst/>
            <a:ahLst/>
            <a:cxnLst/>
            <a:rect l="l" t="t" r="r" b="b"/>
            <a:pathLst>
              <a:path w="2717" h="45554">
                <a:moveTo>
                  <a:pt x="0" y="0"/>
                </a:moveTo>
                <a:lnTo>
                  <a:pt x="1422" y="13868"/>
                </a:lnTo>
                <a:lnTo>
                  <a:pt x="2336" y="28905"/>
                </a:lnTo>
                <a:lnTo>
                  <a:pt x="2717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7" name="object 1167"/>
          <p:cNvSpPr/>
          <p:nvPr/>
        </p:nvSpPr>
        <p:spPr>
          <a:xfrm>
            <a:off x="6693058" y="2174040"/>
            <a:ext cx="304" cy="81788"/>
          </a:xfrm>
          <a:custGeom>
            <a:avLst/>
            <a:gdLst/>
            <a:ahLst/>
            <a:cxnLst/>
            <a:rect l="l" t="t" r="r" b="b"/>
            <a:pathLst>
              <a:path w="304" h="81787">
                <a:moveTo>
                  <a:pt x="0" y="0"/>
                </a:moveTo>
                <a:lnTo>
                  <a:pt x="304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8" name="object 1168"/>
          <p:cNvSpPr/>
          <p:nvPr/>
        </p:nvSpPr>
        <p:spPr>
          <a:xfrm>
            <a:off x="6448177" y="2083045"/>
            <a:ext cx="5372" cy="4902"/>
          </a:xfrm>
          <a:custGeom>
            <a:avLst/>
            <a:gdLst/>
            <a:ahLst/>
            <a:cxnLst/>
            <a:rect l="l" t="t" r="r" b="b"/>
            <a:pathLst>
              <a:path w="5372" h="4902">
                <a:moveTo>
                  <a:pt x="0" y="4902"/>
                </a:moveTo>
                <a:lnTo>
                  <a:pt x="2235" y="2324"/>
                </a:lnTo>
                <a:lnTo>
                  <a:pt x="5321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9" name="object 1169"/>
          <p:cNvSpPr/>
          <p:nvPr/>
        </p:nvSpPr>
        <p:spPr>
          <a:xfrm>
            <a:off x="6446894" y="2087947"/>
            <a:ext cx="1282" cy="3187"/>
          </a:xfrm>
          <a:custGeom>
            <a:avLst/>
            <a:gdLst/>
            <a:ahLst/>
            <a:cxnLst/>
            <a:rect l="l" t="t" r="r" b="b"/>
            <a:pathLst>
              <a:path w="1282" h="3187">
                <a:moveTo>
                  <a:pt x="0" y="3187"/>
                </a:moveTo>
                <a:lnTo>
                  <a:pt x="203" y="2120"/>
                </a:lnTo>
                <a:lnTo>
                  <a:pt x="128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0" name="object 1170"/>
          <p:cNvSpPr/>
          <p:nvPr/>
        </p:nvSpPr>
        <p:spPr>
          <a:xfrm>
            <a:off x="6711740" y="2087947"/>
            <a:ext cx="1320" cy="2946"/>
          </a:xfrm>
          <a:custGeom>
            <a:avLst/>
            <a:gdLst/>
            <a:ahLst/>
            <a:cxnLst/>
            <a:rect l="l" t="t" r="r" b="b"/>
            <a:pathLst>
              <a:path w="1320" h="2946">
                <a:moveTo>
                  <a:pt x="0" y="0"/>
                </a:moveTo>
                <a:lnTo>
                  <a:pt x="1320" y="294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1" name="object 1171"/>
          <p:cNvSpPr/>
          <p:nvPr/>
        </p:nvSpPr>
        <p:spPr>
          <a:xfrm>
            <a:off x="6706355" y="2083045"/>
            <a:ext cx="5384" cy="4902"/>
          </a:xfrm>
          <a:custGeom>
            <a:avLst/>
            <a:gdLst/>
            <a:ahLst/>
            <a:cxnLst/>
            <a:rect l="l" t="t" r="r" b="b"/>
            <a:pathLst>
              <a:path w="5384" h="4902">
                <a:moveTo>
                  <a:pt x="0" y="0"/>
                </a:moveTo>
                <a:lnTo>
                  <a:pt x="3149" y="2324"/>
                </a:lnTo>
                <a:lnTo>
                  <a:pt x="538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2" name="object 1172"/>
          <p:cNvSpPr/>
          <p:nvPr/>
        </p:nvSpPr>
        <p:spPr>
          <a:xfrm>
            <a:off x="6367443" y="2255828"/>
            <a:ext cx="8762" cy="6146"/>
          </a:xfrm>
          <a:custGeom>
            <a:avLst/>
            <a:gdLst/>
            <a:ahLst/>
            <a:cxnLst/>
            <a:rect l="l" t="t" r="r" b="b"/>
            <a:pathLst>
              <a:path w="8762" h="6146">
                <a:moveTo>
                  <a:pt x="0" y="6146"/>
                </a:moveTo>
                <a:lnTo>
                  <a:pt x="1219" y="4902"/>
                </a:lnTo>
                <a:lnTo>
                  <a:pt x="4102" y="2412"/>
                </a:lnTo>
                <a:lnTo>
                  <a:pt x="6286" y="927"/>
                </a:lnTo>
                <a:lnTo>
                  <a:pt x="7645" y="253"/>
                </a:lnTo>
                <a:lnTo>
                  <a:pt x="87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3" name="object 1173"/>
          <p:cNvSpPr/>
          <p:nvPr/>
        </p:nvSpPr>
        <p:spPr>
          <a:xfrm>
            <a:off x="6376206" y="2255828"/>
            <a:ext cx="55283" cy="0"/>
          </a:xfrm>
          <a:custGeom>
            <a:avLst/>
            <a:gdLst/>
            <a:ahLst/>
            <a:cxnLst/>
            <a:rect l="l" t="t" r="r" b="b"/>
            <a:pathLst>
              <a:path w="55283">
                <a:moveTo>
                  <a:pt x="0" y="0"/>
                </a:moveTo>
                <a:lnTo>
                  <a:pt x="0" y="0"/>
                </a:lnTo>
                <a:lnTo>
                  <a:pt x="48260" y="0"/>
                </a:lnTo>
                <a:lnTo>
                  <a:pt x="5528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4" name="object 1174"/>
          <p:cNvSpPr/>
          <p:nvPr/>
        </p:nvSpPr>
        <p:spPr>
          <a:xfrm>
            <a:off x="6431362" y="2256019"/>
            <a:ext cx="4597" cy="5956"/>
          </a:xfrm>
          <a:custGeom>
            <a:avLst/>
            <a:gdLst/>
            <a:ahLst/>
            <a:cxnLst/>
            <a:rect l="l" t="t" r="r" b="b"/>
            <a:pathLst>
              <a:path w="4597" h="5956">
                <a:moveTo>
                  <a:pt x="38" y="0"/>
                </a:moveTo>
                <a:lnTo>
                  <a:pt x="317" y="736"/>
                </a:lnTo>
                <a:lnTo>
                  <a:pt x="1384" y="2222"/>
                </a:lnTo>
                <a:lnTo>
                  <a:pt x="3467" y="4711"/>
                </a:lnTo>
                <a:lnTo>
                  <a:pt x="4559" y="590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5" name="object 1175"/>
          <p:cNvSpPr/>
          <p:nvPr/>
        </p:nvSpPr>
        <p:spPr>
          <a:xfrm>
            <a:off x="6434817" y="2171691"/>
            <a:ext cx="4889" cy="317"/>
          </a:xfrm>
          <a:custGeom>
            <a:avLst/>
            <a:gdLst/>
            <a:ahLst/>
            <a:cxnLst/>
            <a:rect l="l" t="t" r="r" b="b"/>
            <a:pathLst>
              <a:path w="4889" h="317">
                <a:moveTo>
                  <a:pt x="0" y="317"/>
                </a:moveTo>
                <a:lnTo>
                  <a:pt x="304" y="177"/>
                </a:lnTo>
                <a:lnTo>
                  <a:pt x="838" y="101"/>
                </a:lnTo>
                <a:lnTo>
                  <a:pt x="1587" y="38"/>
                </a:lnTo>
                <a:lnTo>
                  <a:pt x="2540" y="12"/>
                </a:lnTo>
                <a:lnTo>
                  <a:pt x="3657" y="0"/>
                </a:lnTo>
                <a:lnTo>
                  <a:pt x="4889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6" name="object 1176"/>
          <p:cNvSpPr/>
          <p:nvPr/>
        </p:nvSpPr>
        <p:spPr>
          <a:xfrm>
            <a:off x="6720211" y="2171691"/>
            <a:ext cx="4889" cy="330"/>
          </a:xfrm>
          <a:custGeom>
            <a:avLst/>
            <a:gdLst/>
            <a:ahLst/>
            <a:cxnLst/>
            <a:rect l="l" t="t" r="r" b="b"/>
            <a:pathLst>
              <a:path w="4889" h="330">
                <a:moveTo>
                  <a:pt x="0" y="12"/>
                </a:moveTo>
                <a:lnTo>
                  <a:pt x="1231" y="0"/>
                </a:lnTo>
                <a:lnTo>
                  <a:pt x="2336" y="12"/>
                </a:lnTo>
                <a:lnTo>
                  <a:pt x="3289" y="38"/>
                </a:lnTo>
                <a:lnTo>
                  <a:pt x="4038" y="101"/>
                </a:lnTo>
                <a:lnTo>
                  <a:pt x="4572" y="177"/>
                </a:lnTo>
                <a:lnTo>
                  <a:pt x="4851" y="26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7" name="object 1177"/>
          <p:cNvSpPr/>
          <p:nvPr/>
        </p:nvSpPr>
        <p:spPr>
          <a:xfrm>
            <a:off x="6723945" y="2255828"/>
            <a:ext cx="4610" cy="6146"/>
          </a:xfrm>
          <a:custGeom>
            <a:avLst/>
            <a:gdLst/>
            <a:ahLst/>
            <a:cxnLst/>
            <a:rect l="l" t="t" r="r" b="b"/>
            <a:pathLst>
              <a:path w="4610" h="6146">
                <a:moveTo>
                  <a:pt x="0" y="6146"/>
                </a:moveTo>
                <a:lnTo>
                  <a:pt x="1130" y="4902"/>
                </a:lnTo>
                <a:lnTo>
                  <a:pt x="3225" y="2412"/>
                </a:lnTo>
                <a:lnTo>
                  <a:pt x="4279" y="927"/>
                </a:lnTo>
                <a:lnTo>
                  <a:pt x="4610" y="253"/>
                </a:lnTo>
                <a:lnTo>
                  <a:pt x="447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8" name="object 1178"/>
          <p:cNvSpPr/>
          <p:nvPr/>
        </p:nvSpPr>
        <p:spPr>
          <a:xfrm>
            <a:off x="6783711" y="2255828"/>
            <a:ext cx="8763" cy="6146"/>
          </a:xfrm>
          <a:custGeom>
            <a:avLst/>
            <a:gdLst/>
            <a:ahLst/>
            <a:cxnLst/>
            <a:rect l="l" t="t" r="r" b="b"/>
            <a:pathLst>
              <a:path w="8763" h="6146">
                <a:moveTo>
                  <a:pt x="0" y="0"/>
                </a:moveTo>
                <a:lnTo>
                  <a:pt x="1104" y="253"/>
                </a:lnTo>
                <a:lnTo>
                  <a:pt x="2476" y="927"/>
                </a:lnTo>
                <a:lnTo>
                  <a:pt x="4660" y="2412"/>
                </a:lnTo>
                <a:lnTo>
                  <a:pt x="7531" y="4902"/>
                </a:lnTo>
                <a:lnTo>
                  <a:pt x="8724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9" name="object 1179"/>
          <p:cNvSpPr/>
          <p:nvPr/>
        </p:nvSpPr>
        <p:spPr>
          <a:xfrm>
            <a:off x="6728415" y="2255828"/>
            <a:ext cx="55295" cy="0"/>
          </a:xfrm>
          <a:custGeom>
            <a:avLst/>
            <a:gdLst/>
            <a:ahLst/>
            <a:cxnLst/>
            <a:rect l="l" t="t" r="r" b="b"/>
            <a:pathLst>
              <a:path w="55295">
                <a:moveTo>
                  <a:pt x="0" y="0"/>
                </a:moveTo>
                <a:lnTo>
                  <a:pt x="0" y="0"/>
                </a:lnTo>
                <a:lnTo>
                  <a:pt x="48513" y="0"/>
                </a:lnTo>
                <a:lnTo>
                  <a:pt x="5529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0" name="object 1180"/>
          <p:cNvSpPr/>
          <p:nvPr/>
        </p:nvSpPr>
        <p:spPr>
          <a:xfrm>
            <a:off x="6462045" y="2094564"/>
            <a:ext cx="7086" cy="77609"/>
          </a:xfrm>
          <a:custGeom>
            <a:avLst/>
            <a:gdLst/>
            <a:ahLst/>
            <a:cxnLst/>
            <a:rect l="l" t="t" r="r" b="b"/>
            <a:pathLst>
              <a:path w="7086" h="77609">
                <a:moveTo>
                  <a:pt x="7086" y="0"/>
                </a:moveTo>
                <a:lnTo>
                  <a:pt x="6985" y="495"/>
                </a:lnTo>
                <a:lnTo>
                  <a:pt x="4089" y="17017"/>
                </a:lnTo>
                <a:lnTo>
                  <a:pt x="1879" y="36080"/>
                </a:lnTo>
                <a:lnTo>
                  <a:pt x="533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1" name="object 1181"/>
          <p:cNvSpPr/>
          <p:nvPr/>
        </p:nvSpPr>
        <p:spPr>
          <a:xfrm>
            <a:off x="6467265" y="2087947"/>
            <a:ext cx="1866" cy="6616"/>
          </a:xfrm>
          <a:custGeom>
            <a:avLst/>
            <a:gdLst/>
            <a:ahLst/>
            <a:cxnLst/>
            <a:rect l="l" t="t" r="r" b="b"/>
            <a:pathLst>
              <a:path w="1866" h="6616">
                <a:moveTo>
                  <a:pt x="0" y="0"/>
                </a:moveTo>
                <a:lnTo>
                  <a:pt x="1384" y="3098"/>
                </a:lnTo>
                <a:lnTo>
                  <a:pt x="1866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2" name="object 1182"/>
          <p:cNvSpPr/>
          <p:nvPr/>
        </p:nvSpPr>
        <p:spPr>
          <a:xfrm>
            <a:off x="6462998" y="2083045"/>
            <a:ext cx="4267" cy="4902"/>
          </a:xfrm>
          <a:custGeom>
            <a:avLst/>
            <a:gdLst/>
            <a:ahLst/>
            <a:cxnLst/>
            <a:rect l="l" t="t" r="r" b="b"/>
            <a:pathLst>
              <a:path w="4267" h="4902">
                <a:moveTo>
                  <a:pt x="0" y="0"/>
                </a:moveTo>
                <a:lnTo>
                  <a:pt x="2298" y="2324"/>
                </a:lnTo>
                <a:lnTo>
                  <a:pt x="4267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3" name="object 1183"/>
          <p:cNvSpPr/>
          <p:nvPr/>
        </p:nvSpPr>
        <p:spPr>
          <a:xfrm>
            <a:off x="6692652" y="2083045"/>
            <a:ext cx="4254" cy="4902"/>
          </a:xfrm>
          <a:custGeom>
            <a:avLst/>
            <a:gdLst/>
            <a:ahLst/>
            <a:cxnLst/>
            <a:rect l="l" t="t" r="r" b="b"/>
            <a:pathLst>
              <a:path w="4254" h="4902">
                <a:moveTo>
                  <a:pt x="0" y="4902"/>
                </a:moveTo>
                <a:lnTo>
                  <a:pt x="1955" y="2324"/>
                </a:lnTo>
                <a:lnTo>
                  <a:pt x="4216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4" name="object 1184"/>
          <p:cNvSpPr/>
          <p:nvPr/>
        </p:nvSpPr>
        <p:spPr>
          <a:xfrm>
            <a:off x="6690785" y="2087947"/>
            <a:ext cx="1866" cy="6616"/>
          </a:xfrm>
          <a:custGeom>
            <a:avLst/>
            <a:gdLst/>
            <a:ahLst/>
            <a:cxnLst/>
            <a:rect l="l" t="t" r="r" b="b"/>
            <a:pathLst>
              <a:path w="1866" h="6616">
                <a:moveTo>
                  <a:pt x="0" y="6616"/>
                </a:moveTo>
                <a:lnTo>
                  <a:pt x="787" y="2120"/>
                </a:lnTo>
                <a:lnTo>
                  <a:pt x="18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5" name="object 1185"/>
          <p:cNvSpPr/>
          <p:nvPr/>
        </p:nvSpPr>
        <p:spPr>
          <a:xfrm>
            <a:off x="6690785" y="2094564"/>
            <a:ext cx="7073" cy="77609"/>
          </a:xfrm>
          <a:custGeom>
            <a:avLst/>
            <a:gdLst/>
            <a:ahLst/>
            <a:cxnLst/>
            <a:rect l="l" t="t" r="r" b="b"/>
            <a:pathLst>
              <a:path w="7073" h="77609">
                <a:moveTo>
                  <a:pt x="7073" y="77609"/>
                </a:moveTo>
                <a:lnTo>
                  <a:pt x="6578" y="56680"/>
                </a:lnTo>
                <a:lnTo>
                  <a:pt x="5194" y="36080"/>
                </a:lnTo>
                <a:lnTo>
                  <a:pt x="3022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6" name="object 1186"/>
          <p:cNvSpPr/>
          <p:nvPr/>
        </p:nvSpPr>
        <p:spPr>
          <a:xfrm>
            <a:off x="6461728" y="2172173"/>
            <a:ext cx="317" cy="83654"/>
          </a:xfrm>
          <a:custGeom>
            <a:avLst/>
            <a:gdLst/>
            <a:ahLst/>
            <a:cxnLst/>
            <a:rect l="l" t="t" r="r" b="b"/>
            <a:pathLst>
              <a:path w="317" h="83654">
                <a:moveTo>
                  <a:pt x="317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7" name="object 1187"/>
          <p:cNvSpPr/>
          <p:nvPr/>
        </p:nvSpPr>
        <p:spPr>
          <a:xfrm>
            <a:off x="6453867" y="2171691"/>
            <a:ext cx="8178" cy="482"/>
          </a:xfrm>
          <a:custGeom>
            <a:avLst/>
            <a:gdLst/>
            <a:ahLst/>
            <a:cxnLst/>
            <a:rect l="l" t="t" r="r" b="b"/>
            <a:pathLst>
              <a:path w="8178" h="482">
                <a:moveTo>
                  <a:pt x="0" y="12"/>
                </a:moveTo>
                <a:lnTo>
                  <a:pt x="1308" y="0"/>
                </a:lnTo>
                <a:lnTo>
                  <a:pt x="2641" y="12"/>
                </a:lnTo>
                <a:lnTo>
                  <a:pt x="3924" y="38"/>
                </a:lnTo>
                <a:lnTo>
                  <a:pt x="5118" y="101"/>
                </a:lnTo>
                <a:lnTo>
                  <a:pt x="6184" y="177"/>
                </a:lnTo>
                <a:lnTo>
                  <a:pt x="7061" y="266"/>
                </a:lnTo>
                <a:lnTo>
                  <a:pt x="7734" y="368"/>
                </a:lnTo>
                <a:lnTo>
                  <a:pt x="8178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8" name="object 1188"/>
          <p:cNvSpPr/>
          <p:nvPr/>
        </p:nvSpPr>
        <p:spPr>
          <a:xfrm>
            <a:off x="6697859" y="2171691"/>
            <a:ext cx="8178" cy="482"/>
          </a:xfrm>
          <a:custGeom>
            <a:avLst/>
            <a:gdLst/>
            <a:ahLst/>
            <a:cxnLst/>
            <a:rect l="l" t="t" r="r" b="b"/>
            <a:pathLst>
              <a:path w="8178" h="482">
                <a:moveTo>
                  <a:pt x="0" y="482"/>
                </a:moveTo>
                <a:lnTo>
                  <a:pt x="444" y="368"/>
                </a:lnTo>
                <a:lnTo>
                  <a:pt x="1117" y="266"/>
                </a:lnTo>
                <a:lnTo>
                  <a:pt x="2006" y="177"/>
                </a:lnTo>
                <a:lnTo>
                  <a:pt x="3073" y="101"/>
                </a:lnTo>
                <a:lnTo>
                  <a:pt x="4267" y="38"/>
                </a:lnTo>
                <a:lnTo>
                  <a:pt x="5549" y="12"/>
                </a:lnTo>
                <a:lnTo>
                  <a:pt x="6870" y="0"/>
                </a:lnTo>
                <a:lnTo>
                  <a:pt x="8178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9" name="object 1189"/>
          <p:cNvSpPr/>
          <p:nvPr/>
        </p:nvSpPr>
        <p:spPr>
          <a:xfrm>
            <a:off x="6697859" y="2172173"/>
            <a:ext cx="330" cy="83654"/>
          </a:xfrm>
          <a:custGeom>
            <a:avLst/>
            <a:gdLst/>
            <a:ahLst/>
            <a:cxnLst/>
            <a:rect l="l" t="t" r="r" b="b"/>
            <a:pathLst>
              <a:path w="330" h="83654">
                <a:moveTo>
                  <a:pt x="330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0" name="object 1190"/>
          <p:cNvSpPr/>
          <p:nvPr/>
        </p:nvSpPr>
        <p:spPr>
          <a:xfrm>
            <a:off x="6521761" y="2171691"/>
            <a:ext cx="6045" cy="419"/>
          </a:xfrm>
          <a:custGeom>
            <a:avLst/>
            <a:gdLst/>
            <a:ahLst/>
            <a:cxnLst/>
            <a:rect l="l" t="t" r="r" b="b"/>
            <a:pathLst>
              <a:path w="6045" h="419">
                <a:moveTo>
                  <a:pt x="0" y="419"/>
                </a:moveTo>
                <a:lnTo>
                  <a:pt x="279" y="266"/>
                </a:lnTo>
                <a:lnTo>
                  <a:pt x="774" y="177"/>
                </a:lnTo>
                <a:lnTo>
                  <a:pt x="1498" y="101"/>
                </a:lnTo>
                <a:lnTo>
                  <a:pt x="2438" y="38"/>
                </a:lnTo>
                <a:lnTo>
                  <a:pt x="3530" y="12"/>
                </a:lnTo>
                <a:lnTo>
                  <a:pt x="4749" y="0"/>
                </a:lnTo>
                <a:lnTo>
                  <a:pt x="604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1" name="object 1191"/>
          <p:cNvSpPr/>
          <p:nvPr/>
        </p:nvSpPr>
        <p:spPr>
          <a:xfrm>
            <a:off x="6550958" y="2174040"/>
            <a:ext cx="965" cy="81788"/>
          </a:xfrm>
          <a:custGeom>
            <a:avLst/>
            <a:gdLst/>
            <a:ahLst/>
            <a:cxnLst/>
            <a:rect l="l" t="t" r="r" b="b"/>
            <a:pathLst>
              <a:path w="965" h="81787">
                <a:moveTo>
                  <a:pt x="965" y="8178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2" name="object 1192"/>
          <p:cNvSpPr/>
          <p:nvPr/>
        </p:nvSpPr>
        <p:spPr>
          <a:xfrm>
            <a:off x="6550856" y="2128485"/>
            <a:ext cx="279" cy="45554"/>
          </a:xfrm>
          <a:custGeom>
            <a:avLst/>
            <a:gdLst/>
            <a:ahLst/>
            <a:cxnLst/>
            <a:rect l="l" t="t" r="r" b="b"/>
            <a:pathLst>
              <a:path w="279" h="45554">
                <a:moveTo>
                  <a:pt x="101" y="45554"/>
                </a:moveTo>
                <a:lnTo>
                  <a:pt x="0" y="27940"/>
                </a:lnTo>
                <a:lnTo>
                  <a:pt x="101" y="10591"/>
                </a:lnTo>
                <a:lnTo>
                  <a:pt x="2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3" name="object 1193"/>
          <p:cNvSpPr/>
          <p:nvPr/>
        </p:nvSpPr>
        <p:spPr>
          <a:xfrm>
            <a:off x="6550577" y="2094564"/>
            <a:ext cx="558" cy="33921"/>
          </a:xfrm>
          <a:custGeom>
            <a:avLst/>
            <a:gdLst/>
            <a:ahLst/>
            <a:cxnLst/>
            <a:rect l="l" t="t" r="r" b="b"/>
            <a:pathLst>
              <a:path w="558" h="33921">
                <a:moveTo>
                  <a:pt x="558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4" name="object 1194"/>
          <p:cNvSpPr/>
          <p:nvPr/>
        </p:nvSpPr>
        <p:spPr>
          <a:xfrm>
            <a:off x="6608781" y="2094564"/>
            <a:ext cx="546" cy="33921"/>
          </a:xfrm>
          <a:custGeom>
            <a:avLst/>
            <a:gdLst/>
            <a:ahLst/>
            <a:cxnLst/>
            <a:rect l="l" t="t" r="r" b="b"/>
            <a:pathLst>
              <a:path w="546" h="33921">
                <a:moveTo>
                  <a:pt x="0" y="33921"/>
                </a:moveTo>
                <a:lnTo>
                  <a:pt x="54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5" name="object 1195"/>
          <p:cNvSpPr/>
          <p:nvPr/>
        </p:nvSpPr>
        <p:spPr>
          <a:xfrm>
            <a:off x="6608781" y="2128485"/>
            <a:ext cx="266" cy="45554"/>
          </a:xfrm>
          <a:custGeom>
            <a:avLst/>
            <a:gdLst/>
            <a:ahLst/>
            <a:cxnLst/>
            <a:rect l="l" t="t" r="r" b="b"/>
            <a:pathLst>
              <a:path w="266" h="45554">
                <a:moveTo>
                  <a:pt x="0" y="0"/>
                </a:moveTo>
                <a:lnTo>
                  <a:pt x="215" y="14173"/>
                </a:lnTo>
                <a:lnTo>
                  <a:pt x="266" y="29565"/>
                </a:lnTo>
                <a:lnTo>
                  <a:pt x="165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6" name="object 1196"/>
          <p:cNvSpPr/>
          <p:nvPr/>
        </p:nvSpPr>
        <p:spPr>
          <a:xfrm>
            <a:off x="6607994" y="2174040"/>
            <a:ext cx="952" cy="81788"/>
          </a:xfrm>
          <a:custGeom>
            <a:avLst/>
            <a:gdLst/>
            <a:ahLst/>
            <a:cxnLst/>
            <a:rect l="l" t="t" r="r" b="b"/>
            <a:pathLst>
              <a:path w="952" h="81787">
                <a:moveTo>
                  <a:pt x="952" y="0"/>
                </a:moveTo>
                <a:lnTo>
                  <a:pt x="0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7" name="object 1197"/>
          <p:cNvSpPr/>
          <p:nvPr/>
        </p:nvSpPr>
        <p:spPr>
          <a:xfrm>
            <a:off x="6528949" y="2083045"/>
            <a:ext cx="5156" cy="4902"/>
          </a:xfrm>
          <a:custGeom>
            <a:avLst/>
            <a:gdLst/>
            <a:ahLst/>
            <a:cxnLst/>
            <a:rect l="l" t="t" r="r" b="b"/>
            <a:pathLst>
              <a:path w="5156" h="4902">
                <a:moveTo>
                  <a:pt x="0" y="4902"/>
                </a:moveTo>
                <a:lnTo>
                  <a:pt x="2209" y="2324"/>
                </a:lnTo>
                <a:lnTo>
                  <a:pt x="5105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8" name="object 1198"/>
          <p:cNvSpPr/>
          <p:nvPr/>
        </p:nvSpPr>
        <p:spPr>
          <a:xfrm>
            <a:off x="6526993" y="2087947"/>
            <a:ext cx="1955" cy="6616"/>
          </a:xfrm>
          <a:custGeom>
            <a:avLst/>
            <a:gdLst/>
            <a:ahLst/>
            <a:cxnLst/>
            <a:rect l="l" t="t" r="r" b="b"/>
            <a:pathLst>
              <a:path w="1955" h="6616">
                <a:moveTo>
                  <a:pt x="0" y="6616"/>
                </a:moveTo>
                <a:lnTo>
                  <a:pt x="850" y="2120"/>
                </a:lnTo>
                <a:lnTo>
                  <a:pt x="195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9" name="object 1199"/>
          <p:cNvSpPr/>
          <p:nvPr/>
        </p:nvSpPr>
        <p:spPr>
          <a:xfrm>
            <a:off x="6521799" y="2094564"/>
            <a:ext cx="5194" cy="77609"/>
          </a:xfrm>
          <a:custGeom>
            <a:avLst/>
            <a:gdLst/>
            <a:ahLst/>
            <a:cxnLst/>
            <a:rect l="l" t="t" r="r" b="b"/>
            <a:pathLst>
              <a:path w="5194" h="77609">
                <a:moveTo>
                  <a:pt x="0" y="77609"/>
                </a:moveTo>
                <a:lnTo>
                  <a:pt x="749" y="56680"/>
                </a:lnTo>
                <a:lnTo>
                  <a:pt x="1904" y="36080"/>
                </a:lnTo>
                <a:lnTo>
                  <a:pt x="3378" y="17259"/>
                </a:lnTo>
                <a:lnTo>
                  <a:pt x="519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0" name="object 1200"/>
          <p:cNvSpPr/>
          <p:nvPr/>
        </p:nvSpPr>
        <p:spPr>
          <a:xfrm>
            <a:off x="6632911" y="2094564"/>
            <a:ext cx="5206" cy="77609"/>
          </a:xfrm>
          <a:custGeom>
            <a:avLst/>
            <a:gdLst/>
            <a:ahLst/>
            <a:cxnLst/>
            <a:rect l="l" t="t" r="r" b="b"/>
            <a:pathLst>
              <a:path w="5206" h="77609">
                <a:moveTo>
                  <a:pt x="0" y="0"/>
                </a:moveTo>
                <a:lnTo>
                  <a:pt x="63" y="495"/>
                </a:lnTo>
                <a:lnTo>
                  <a:pt x="1803" y="17017"/>
                </a:lnTo>
                <a:lnTo>
                  <a:pt x="3301" y="36080"/>
                </a:lnTo>
                <a:lnTo>
                  <a:pt x="4419" y="56083"/>
                </a:lnTo>
                <a:lnTo>
                  <a:pt x="5206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1" name="object 1201"/>
          <p:cNvSpPr/>
          <p:nvPr/>
        </p:nvSpPr>
        <p:spPr>
          <a:xfrm>
            <a:off x="6630968" y="2087947"/>
            <a:ext cx="1943" cy="6616"/>
          </a:xfrm>
          <a:custGeom>
            <a:avLst/>
            <a:gdLst/>
            <a:ahLst/>
            <a:cxnLst/>
            <a:rect l="l" t="t" r="r" b="b"/>
            <a:pathLst>
              <a:path w="1943" h="6616">
                <a:moveTo>
                  <a:pt x="0" y="0"/>
                </a:moveTo>
                <a:lnTo>
                  <a:pt x="1435" y="3098"/>
                </a:lnTo>
                <a:lnTo>
                  <a:pt x="1943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2" name="object 1202"/>
          <p:cNvSpPr/>
          <p:nvPr/>
        </p:nvSpPr>
        <p:spPr>
          <a:xfrm>
            <a:off x="6625799" y="2083045"/>
            <a:ext cx="5168" cy="4902"/>
          </a:xfrm>
          <a:custGeom>
            <a:avLst/>
            <a:gdLst/>
            <a:ahLst/>
            <a:cxnLst/>
            <a:rect l="l" t="t" r="r" b="b"/>
            <a:pathLst>
              <a:path w="5168" h="4902">
                <a:moveTo>
                  <a:pt x="0" y="0"/>
                </a:moveTo>
                <a:lnTo>
                  <a:pt x="2959" y="2324"/>
                </a:lnTo>
                <a:lnTo>
                  <a:pt x="5168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3" name="object 1203"/>
          <p:cNvSpPr/>
          <p:nvPr/>
        </p:nvSpPr>
        <p:spPr>
          <a:xfrm>
            <a:off x="6453549" y="2255828"/>
            <a:ext cx="8013" cy="6146"/>
          </a:xfrm>
          <a:custGeom>
            <a:avLst/>
            <a:gdLst/>
            <a:ahLst/>
            <a:cxnLst/>
            <a:rect l="l" t="t" r="r" b="b"/>
            <a:pathLst>
              <a:path w="8013" h="6146">
                <a:moveTo>
                  <a:pt x="0" y="6146"/>
                </a:moveTo>
                <a:lnTo>
                  <a:pt x="1257" y="4902"/>
                </a:lnTo>
                <a:lnTo>
                  <a:pt x="4063" y="2412"/>
                </a:lnTo>
                <a:lnTo>
                  <a:pt x="6045" y="927"/>
                </a:lnTo>
                <a:lnTo>
                  <a:pt x="7188" y="253"/>
                </a:lnTo>
                <a:lnTo>
                  <a:pt x="801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4" name="object 1204"/>
          <p:cNvSpPr/>
          <p:nvPr/>
        </p:nvSpPr>
        <p:spPr>
          <a:xfrm>
            <a:off x="6461563" y="2255828"/>
            <a:ext cx="57950" cy="0"/>
          </a:xfrm>
          <a:custGeom>
            <a:avLst/>
            <a:gdLst/>
            <a:ahLst/>
            <a:cxnLst/>
            <a:rect l="l" t="t" r="r" b="b"/>
            <a:pathLst>
              <a:path w="57950">
                <a:moveTo>
                  <a:pt x="0" y="0"/>
                </a:moveTo>
                <a:lnTo>
                  <a:pt x="0" y="0"/>
                </a:lnTo>
                <a:lnTo>
                  <a:pt x="50647" y="0"/>
                </a:lnTo>
                <a:lnTo>
                  <a:pt x="579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5" name="object 1205"/>
          <p:cNvSpPr/>
          <p:nvPr/>
        </p:nvSpPr>
        <p:spPr>
          <a:xfrm>
            <a:off x="6519513" y="2255828"/>
            <a:ext cx="5854" cy="6146"/>
          </a:xfrm>
          <a:custGeom>
            <a:avLst/>
            <a:gdLst/>
            <a:ahLst/>
            <a:cxnLst/>
            <a:rect l="l" t="t" r="r" b="b"/>
            <a:pathLst>
              <a:path w="5854" h="6146">
                <a:moveTo>
                  <a:pt x="0" y="0"/>
                </a:moveTo>
                <a:lnTo>
                  <a:pt x="203" y="253"/>
                </a:lnTo>
                <a:lnTo>
                  <a:pt x="825" y="927"/>
                </a:lnTo>
                <a:lnTo>
                  <a:pt x="2235" y="2412"/>
                </a:lnTo>
                <a:lnTo>
                  <a:pt x="4635" y="4902"/>
                </a:lnTo>
                <a:lnTo>
                  <a:pt x="5803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6" name="object 1206"/>
          <p:cNvSpPr/>
          <p:nvPr/>
        </p:nvSpPr>
        <p:spPr>
          <a:xfrm>
            <a:off x="6640353" y="2255828"/>
            <a:ext cx="38" cy="0"/>
          </a:xfrm>
          <a:custGeom>
            <a:avLst/>
            <a:gdLst/>
            <a:ahLst/>
            <a:cxnLst/>
            <a:rect l="l" t="t" r="r" b="b"/>
            <a:pathLst>
              <a:path w="38">
                <a:moveTo>
                  <a:pt x="0" y="0"/>
                </a:moveTo>
                <a:lnTo>
                  <a:pt x="3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7" name="object 1207"/>
          <p:cNvSpPr/>
          <p:nvPr/>
        </p:nvSpPr>
        <p:spPr>
          <a:xfrm>
            <a:off x="6638118" y="2172173"/>
            <a:ext cx="2235" cy="83654"/>
          </a:xfrm>
          <a:custGeom>
            <a:avLst/>
            <a:gdLst/>
            <a:ahLst/>
            <a:cxnLst/>
            <a:rect l="l" t="t" r="r" b="b"/>
            <a:pathLst>
              <a:path w="2235" h="83654">
                <a:moveTo>
                  <a:pt x="0" y="0"/>
                </a:moveTo>
                <a:lnTo>
                  <a:pt x="2235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8" name="object 1208"/>
          <p:cNvSpPr/>
          <p:nvPr/>
        </p:nvSpPr>
        <p:spPr>
          <a:xfrm>
            <a:off x="6632098" y="2171691"/>
            <a:ext cx="6019" cy="482"/>
          </a:xfrm>
          <a:custGeom>
            <a:avLst/>
            <a:gdLst/>
            <a:ahLst/>
            <a:cxnLst/>
            <a:rect l="l" t="t" r="r" b="b"/>
            <a:pathLst>
              <a:path w="6019" h="482">
                <a:moveTo>
                  <a:pt x="0" y="12"/>
                </a:moveTo>
                <a:lnTo>
                  <a:pt x="1295" y="0"/>
                </a:lnTo>
                <a:lnTo>
                  <a:pt x="2527" y="12"/>
                </a:lnTo>
                <a:lnTo>
                  <a:pt x="3619" y="38"/>
                </a:lnTo>
                <a:lnTo>
                  <a:pt x="4546" y="101"/>
                </a:lnTo>
                <a:lnTo>
                  <a:pt x="5283" y="177"/>
                </a:lnTo>
                <a:lnTo>
                  <a:pt x="5778" y="266"/>
                </a:lnTo>
                <a:lnTo>
                  <a:pt x="6019" y="3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9" name="object 1209"/>
          <p:cNvSpPr/>
          <p:nvPr/>
        </p:nvSpPr>
        <p:spPr>
          <a:xfrm>
            <a:off x="6634549" y="2255828"/>
            <a:ext cx="5841" cy="6146"/>
          </a:xfrm>
          <a:custGeom>
            <a:avLst/>
            <a:gdLst/>
            <a:ahLst/>
            <a:cxnLst/>
            <a:rect l="l" t="t" r="r" b="b"/>
            <a:pathLst>
              <a:path w="5842" h="6146">
                <a:moveTo>
                  <a:pt x="0" y="6146"/>
                </a:moveTo>
                <a:lnTo>
                  <a:pt x="1219" y="4902"/>
                </a:lnTo>
                <a:lnTo>
                  <a:pt x="3619" y="2412"/>
                </a:lnTo>
                <a:lnTo>
                  <a:pt x="5029" y="927"/>
                </a:lnTo>
                <a:lnTo>
                  <a:pt x="5651" y="253"/>
                </a:lnTo>
                <a:lnTo>
                  <a:pt x="584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0" name="object 1210"/>
          <p:cNvSpPr/>
          <p:nvPr/>
        </p:nvSpPr>
        <p:spPr>
          <a:xfrm>
            <a:off x="6698342" y="2255828"/>
            <a:ext cx="8026" cy="6146"/>
          </a:xfrm>
          <a:custGeom>
            <a:avLst/>
            <a:gdLst/>
            <a:ahLst/>
            <a:cxnLst/>
            <a:rect l="l" t="t" r="r" b="b"/>
            <a:pathLst>
              <a:path w="8026" h="6146">
                <a:moveTo>
                  <a:pt x="0" y="0"/>
                </a:moveTo>
                <a:lnTo>
                  <a:pt x="825" y="253"/>
                </a:lnTo>
                <a:lnTo>
                  <a:pt x="1981" y="927"/>
                </a:lnTo>
                <a:lnTo>
                  <a:pt x="3962" y="2412"/>
                </a:lnTo>
                <a:lnTo>
                  <a:pt x="6769" y="4902"/>
                </a:lnTo>
                <a:lnTo>
                  <a:pt x="7975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1" name="object 1211"/>
          <p:cNvSpPr/>
          <p:nvPr/>
        </p:nvSpPr>
        <p:spPr>
          <a:xfrm>
            <a:off x="6640391" y="2255828"/>
            <a:ext cx="57950" cy="0"/>
          </a:xfrm>
          <a:custGeom>
            <a:avLst/>
            <a:gdLst/>
            <a:ahLst/>
            <a:cxnLst/>
            <a:rect l="l" t="t" r="r" b="b"/>
            <a:pathLst>
              <a:path w="57950">
                <a:moveTo>
                  <a:pt x="0" y="0"/>
                </a:moveTo>
                <a:lnTo>
                  <a:pt x="0" y="0"/>
                </a:lnTo>
                <a:lnTo>
                  <a:pt x="50774" y="0"/>
                </a:lnTo>
                <a:lnTo>
                  <a:pt x="579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2" name="object 1212"/>
          <p:cNvSpPr/>
          <p:nvPr/>
        </p:nvSpPr>
        <p:spPr>
          <a:xfrm>
            <a:off x="6549485" y="2094564"/>
            <a:ext cx="1092" cy="77609"/>
          </a:xfrm>
          <a:custGeom>
            <a:avLst/>
            <a:gdLst/>
            <a:ahLst/>
            <a:cxnLst/>
            <a:rect l="l" t="t" r="r" b="b"/>
            <a:pathLst>
              <a:path w="1092" h="77609">
                <a:moveTo>
                  <a:pt x="1092" y="0"/>
                </a:moveTo>
                <a:lnTo>
                  <a:pt x="1066" y="495"/>
                </a:lnTo>
                <a:lnTo>
                  <a:pt x="482" y="17017"/>
                </a:lnTo>
                <a:lnTo>
                  <a:pt x="114" y="36080"/>
                </a:lnTo>
                <a:lnTo>
                  <a:pt x="0" y="56083"/>
                </a:lnTo>
                <a:lnTo>
                  <a:pt x="139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3" name="object 1213"/>
          <p:cNvSpPr/>
          <p:nvPr/>
        </p:nvSpPr>
        <p:spPr>
          <a:xfrm>
            <a:off x="6548634" y="2087947"/>
            <a:ext cx="1943" cy="6616"/>
          </a:xfrm>
          <a:custGeom>
            <a:avLst/>
            <a:gdLst/>
            <a:ahLst/>
            <a:cxnLst/>
            <a:rect l="l" t="t" r="r" b="b"/>
            <a:pathLst>
              <a:path w="1943" h="6616">
                <a:moveTo>
                  <a:pt x="0" y="0"/>
                </a:moveTo>
                <a:lnTo>
                  <a:pt x="1435" y="3098"/>
                </a:lnTo>
                <a:lnTo>
                  <a:pt x="1943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4" name="object 1214"/>
          <p:cNvSpPr/>
          <p:nvPr/>
        </p:nvSpPr>
        <p:spPr>
          <a:xfrm>
            <a:off x="6543859" y="2083045"/>
            <a:ext cx="4775" cy="4902"/>
          </a:xfrm>
          <a:custGeom>
            <a:avLst/>
            <a:gdLst/>
            <a:ahLst/>
            <a:cxnLst/>
            <a:rect l="l" t="t" r="r" b="b"/>
            <a:pathLst>
              <a:path w="4775" h="4902">
                <a:moveTo>
                  <a:pt x="0" y="0"/>
                </a:moveTo>
                <a:lnTo>
                  <a:pt x="2654" y="2324"/>
                </a:lnTo>
                <a:lnTo>
                  <a:pt x="4775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5" name="object 1215"/>
          <p:cNvSpPr/>
          <p:nvPr/>
        </p:nvSpPr>
        <p:spPr>
          <a:xfrm>
            <a:off x="6611270" y="2083045"/>
            <a:ext cx="4787" cy="4902"/>
          </a:xfrm>
          <a:custGeom>
            <a:avLst/>
            <a:gdLst/>
            <a:ahLst/>
            <a:cxnLst/>
            <a:rect l="l" t="t" r="r" b="b"/>
            <a:pathLst>
              <a:path w="4787" h="4902">
                <a:moveTo>
                  <a:pt x="0" y="4902"/>
                </a:moveTo>
                <a:lnTo>
                  <a:pt x="2120" y="2324"/>
                </a:lnTo>
                <a:lnTo>
                  <a:pt x="4749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6" name="object 1216"/>
          <p:cNvSpPr/>
          <p:nvPr/>
        </p:nvSpPr>
        <p:spPr>
          <a:xfrm>
            <a:off x="6609327" y="2087947"/>
            <a:ext cx="1943" cy="6616"/>
          </a:xfrm>
          <a:custGeom>
            <a:avLst/>
            <a:gdLst/>
            <a:ahLst/>
            <a:cxnLst/>
            <a:rect l="l" t="t" r="r" b="b"/>
            <a:pathLst>
              <a:path w="1943" h="6616">
                <a:moveTo>
                  <a:pt x="0" y="6616"/>
                </a:moveTo>
                <a:lnTo>
                  <a:pt x="838" y="2120"/>
                </a:lnTo>
                <a:lnTo>
                  <a:pt x="19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7" name="object 1217"/>
          <p:cNvSpPr/>
          <p:nvPr/>
        </p:nvSpPr>
        <p:spPr>
          <a:xfrm>
            <a:off x="6609327" y="2094564"/>
            <a:ext cx="1092" cy="77609"/>
          </a:xfrm>
          <a:custGeom>
            <a:avLst/>
            <a:gdLst/>
            <a:ahLst/>
            <a:cxnLst/>
            <a:rect l="l" t="t" r="r" b="b"/>
            <a:pathLst>
              <a:path w="1092" h="77609">
                <a:moveTo>
                  <a:pt x="965" y="77609"/>
                </a:moveTo>
                <a:lnTo>
                  <a:pt x="1092" y="56680"/>
                </a:lnTo>
                <a:lnTo>
                  <a:pt x="977" y="36080"/>
                </a:lnTo>
                <a:lnTo>
                  <a:pt x="622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8" name="object 1218"/>
          <p:cNvSpPr/>
          <p:nvPr/>
        </p:nvSpPr>
        <p:spPr>
          <a:xfrm>
            <a:off x="6066758" y="2083045"/>
            <a:ext cx="44437" cy="88658"/>
          </a:xfrm>
          <a:custGeom>
            <a:avLst/>
            <a:gdLst/>
            <a:ahLst/>
            <a:cxnLst/>
            <a:rect l="l" t="t" r="r" b="b"/>
            <a:pathLst>
              <a:path w="44437" h="88658">
                <a:moveTo>
                  <a:pt x="44437" y="0"/>
                </a:moveTo>
                <a:lnTo>
                  <a:pt x="36703" y="7493"/>
                </a:lnTo>
                <a:lnTo>
                  <a:pt x="22682" y="24879"/>
                </a:lnTo>
                <a:lnTo>
                  <a:pt x="11455" y="44945"/>
                </a:lnTo>
                <a:lnTo>
                  <a:pt x="3962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9" name="object 1219"/>
          <p:cNvSpPr/>
          <p:nvPr/>
        </p:nvSpPr>
        <p:spPr>
          <a:xfrm>
            <a:off x="6068028" y="2083045"/>
            <a:ext cx="44018" cy="88658"/>
          </a:xfrm>
          <a:custGeom>
            <a:avLst/>
            <a:gdLst/>
            <a:ahLst/>
            <a:cxnLst/>
            <a:rect l="l" t="t" r="r" b="b"/>
            <a:pathLst>
              <a:path w="44018" h="88658">
                <a:moveTo>
                  <a:pt x="0" y="88658"/>
                </a:moveTo>
                <a:lnTo>
                  <a:pt x="3733" y="66636"/>
                </a:lnTo>
                <a:lnTo>
                  <a:pt x="11290" y="44945"/>
                </a:lnTo>
                <a:lnTo>
                  <a:pt x="22059" y="25425"/>
                </a:lnTo>
                <a:lnTo>
                  <a:pt x="36334" y="7493"/>
                </a:lnTo>
                <a:lnTo>
                  <a:pt x="4401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0" name="object 1220"/>
          <p:cNvSpPr/>
          <p:nvPr/>
        </p:nvSpPr>
        <p:spPr>
          <a:xfrm>
            <a:off x="6112046" y="2083045"/>
            <a:ext cx="12534" cy="0"/>
          </a:xfrm>
          <a:custGeom>
            <a:avLst/>
            <a:gdLst/>
            <a:ahLst/>
            <a:cxnLst/>
            <a:rect l="l" t="t" r="r" b="b"/>
            <a:pathLst>
              <a:path w="12534">
                <a:moveTo>
                  <a:pt x="0" y="0"/>
                </a:moveTo>
                <a:lnTo>
                  <a:pt x="0" y="0"/>
                </a:lnTo>
                <a:lnTo>
                  <a:pt x="10375" y="0"/>
                </a:lnTo>
                <a:lnTo>
                  <a:pt x="1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1" name="object 1221"/>
          <p:cNvSpPr/>
          <p:nvPr/>
        </p:nvSpPr>
        <p:spPr>
          <a:xfrm>
            <a:off x="6085998" y="2083045"/>
            <a:ext cx="38582" cy="63144"/>
          </a:xfrm>
          <a:custGeom>
            <a:avLst/>
            <a:gdLst/>
            <a:ahLst/>
            <a:cxnLst/>
            <a:rect l="l" t="t" r="r" b="b"/>
            <a:pathLst>
              <a:path w="38582" h="63144">
                <a:moveTo>
                  <a:pt x="38582" y="0"/>
                </a:moveTo>
                <a:lnTo>
                  <a:pt x="31038" y="7493"/>
                </a:lnTo>
                <a:lnTo>
                  <a:pt x="17348" y="24879"/>
                </a:lnTo>
                <a:lnTo>
                  <a:pt x="6350" y="44945"/>
                </a:lnTo>
                <a:lnTo>
                  <a:pt x="0" y="6314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2" name="object 1222"/>
          <p:cNvSpPr/>
          <p:nvPr/>
        </p:nvSpPr>
        <p:spPr>
          <a:xfrm>
            <a:off x="6084868" y="2083045"/>
            <a:ext cx="42240" cy="88658"/>
          </a:xfrm>
          <a:custGeom>
            <a:avLst/>
            <a:gdLst/>
            <a:ahLst/>
            <a:cxnLst/>
            <a:rect l="l" t="t" r="r" b="b"/>
            <a:pathLst>
              <a:path w="42240" h="88658">
                <a:moveTo>
                  <a:pt x="0" y="88658"/>
                </a:moveTo>
                <a:lnTo>
                  <a:pt x="3530" y="66636"/>
                </a:lnTo>
                <a:lnTo>
                  <a:pt x="10769" y="44945"/>
                </a:lnTo>
                <a:lnTo>
                  <a:pt x="21107" y="25425"/>
                </a:lnTo>
                <a:lnTo>
                  <a:pt x="34861" y="7493"/>
                </a:lnTo>
                <a:lnTo>
                  <a:pt x="4224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3" name="object 1223"/>
          <p:cNvSpPr/>
          <p:nvPr/>
        </p:nvSpPr>
        <p:spPr>
          <a:xfrm>
            <a:off x="6127108" y="2083045"/>
            <a:ext cx="24701" cy="0"/>
          </a:xfrm>
          <a:custGeom>
            <a:avLst/>
            <a:gdLst/>
            <a:ahLst/>
            <a:cxnLst/>
            <a:rect l="l" t="t" r="r" b="b"/>
            <a:pathLst>
              <a:path w="24701">
                <a:moveTo>
                  <a:pt x="0" y="0"/>
                </a:moveTo>
                <a:lnTo>
                  <a:pt x="0" y="0"/>
                </a:lnTo>
                <a:lnTo>
                  <a:pt x="21043" y="0"/>
                </a:lnTo>
                <a:lnTo>
                  <a:pt x="2470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4" name="object 1224"/>
          <p:cNvSpPr/>
          <p:nvPr/>
        </p:nvSpPr>
        <p:spPr>
          <a:xfrm>
            <a:off x="6110547" y="2083045"/>
            <a:ext cx="41262" cy="88658"/>
          </a:xfrm>
          <a:custGeom>
            <a:avLst/>
            <a:gdLst/>
            <a:ahLst/>
            <a:cxnLst/>
            <a:rect l="l" t="t" r="r" b="b"/>
            <a:pathLst>
              <a:path w="41262" h="88658">
                <a:moveTo>
                  <a:pt x="41262" y="0"/>
                </a:moveTo>
                <a:lnTo>
                  <a:pt x="34137" y="7493"/>
                </a:lnTo>
                <a:lnTo>
                  <a:pt x="21170" y="24879"/>
                </a:lnTo>
                <a:lnTo>
                  <a:pt x="10756" y="44945"/>
                </a:lnTo>
                <a:lnTo>
                  <a:pt x="3759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5" name="object 1225"/>
          <p:cNvSpPr/>
          <p:nvPr/>
        </p:nvSpPr>
        <p:spPr>
          <a:xfrm>
            <a:off x="6116732" y="2083045"/>
            <a:ext cx="39217" cy="88658"/>
          </a:xfrm>
          <a:custGeom>
            <a:avLst/>
            <a:gdLst/>
            <a:ahLst/>
            <a:cxnLst/>
            <a:rect l="l" t="t" r="r" b="b"/>
            <a:pathLst>
              <a:path w="39217" h="88658">
                <a:moveTo>
                  <a:pt x="0" y="88658"/>
                </a:moveTo>
                <a:lnTo>
                  <a:pt x="3238" y="66636"/>
                </a:lnTo>
                <a:lnTo>
                  <a:pt x="9944" y="44945"/>
                </a:lnTo>
                <a:lnTo>
                  <a:pt x="19545" y="25425"/>
                </a:lnTo>
                <a:lnTo>
                  <a:pt x="32321" y="7493"/>
                </a:lnTo>
                <a:lnTo>
                  <a:pt x="3921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6" name="object 1226"/>
          <p:cNvSpPr/>
          <p:nvPr/>
        </p:nvSpPr>
        <p:spPr>
          <a:xfrm>
            <a:off x="6155950" y="2083045"/>
            <a:ext cx="36093" cy="0"/>
          </a:xfrm>
          <a:custGeom>
            <a:avLst/>
            <a:gdLst/>
            <a:ahLst/>
            <a:cxnLst/>
            <a:rect l="l" t="t" r="r" b="b"/>
            <a:pathLst>
              <a:path w="36093">
                <a:moveTo>
                  <a:pt x="0" y="0"/>
                </a:moveTo>
                <a:lnTo>
                  <a:pt x="0" y="0"/>
                </a:lnTo>
                <a:lnTo>
                  <a:pt x="31064" y="0"/>
                </a:lnTo>
                <a:lnTo>
                  <a:pt x="360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7" name="object 1227"/>
          <p:cNvSpPr/>
          <p:nvPr/>
        </p:nvSpPr>
        <p:spPr>
          <a:xfrm>
            <a:off x="6154274" y="2083045"/>
            <a:ext cx="37769" cy="88658"/>
          </a:xfrm>
          <a:custGeom>
            <a:avLst/>
            <a:gdLst/>
            <a:ahLst/>
            <a:cxnLst/>
            <a:rect l="l" t="t" r="r" b="b"/>
            <a:pathLst>
              <a:path w="37769" h="88658">
                <a:moveTo>
                  <a:pt x="37769" y="0"/>
                </a:moveTo>
                <a:lnTo>
                  <a:pt x="31267" y="7493"/>
                </a:lnTo>
                <a:lnTo>
                  <a:pt x="19443" y="24879"/>
                </a:lnTo>
                <a:lnTo>
                  <a:pt x="9918" y="44945"/>
                </a:lnTo>
                <a:lnTo>
                  <a:pt x="3505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8" name="object 1228"/>
          <p:cNvSpPr/>
          <p:nvPr/>
        </p:nvSpPr>
        <p:spPr>
          <a:xfrm>
            <a:off x="6162694" y="2083045"/>
            <a:ext cx="34963" cy="88658"/>
          </a:xfrm>
          <a:custGeom>
            <a:avLst/>
            <a:gdLst/>
            <a:ahLst/>
            <a:cxnLst/>
            <a:rect l="l" t="t" r="r" b="b"/>
            <a:pathLst>
              <a:path w="34963" h="88658">
                <a:moveTo>
                  <a:pt x="0" y="88658"/>
                </a:moveTo>
                <a:lnTo>
                  <a:pt x="2832" y="66636"/>
                </a:lnTo>
                <a:lnTo>
                  <a:pt x="8788" y="44945"/>
                </a:lnTo>
                <a:lnTo>
                  <a:pt x="17360" y="25425"/>
                </a:lnTo>
                <a:lnTo>
                  <a:pt x="28790" y="7493"/>
                </a:lnTo>
                <a:lnTo>
                  <a:pt x="349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9" name="object 1229"/>
          <p:cNvSpPr/>
          <p:nvPr/>
        </p:nvSpPr>
        <p:spPr>
          <a:xfrm>
            <a:off x="6197657" y="2083045"/>
            <a:ext cx="46405" cy="0"/>
          </a:xfrm>
          <a:custGeom>
            <a:avLst/>
            <a:gdLst/>
            <a:ahLst/>
            <a:cxnLst/>
            <a:rect l="l" t="t" r="r" b="b"/>
            <a:pathLst>
              <a:path w="46405">
                <a:moveTo>
                  <a:pt x="0" y="0"/>
                </a:moveTo>
                <a:lnTo>
                  <a:pt x="0" y="0"/>
                </a:lnTo>
                <a:lnTo>
                  <a:pt x="40157" y="0"/>
                </a:lnTo>
                <a:lnTo>
                  <a:pt x="464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0" name="object 1230"/>
          <p:cNvSpPr/>
          <p:nvPr/>
        </p:nvSpPr>
        <p:spPr>
          <a:xfrm>
            <a:off x="6210954" y="2083045"/>
            <a:ext cx="33108" cy="88658"/>
          </a:xfrm>
          <a:custGeom>
            <a:avLst/>
            <a:gdLst/>
            <a:ahLst/>
            <a:cxnLst/>
            <a:rect l="l" t="t" r="r" b="b"/>
            <a:pathLst>
              <a:path w="33108" h="88658">
                <a:moveTo>
                  <a:pt x="33108" y="0"/>
                </a:moveTo>
                <a:lnTo>
                  <a:pt x="27444" y="7493"/>
                </a:lnTo>
                <a:lnTo>
                  <a:pt x="17106" y="24879"/>
                </a:lnTo>
                <a:lnTo>
                  <a:pt x="8762" y="44945"/>
                </a:lnTo>
                <a:lnTo>
                  <a:pt x="3111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1" name="object 1231"/>
          <p:cNvSpPr/>
          <p:nvPr/>
        </p:nvSpPr>
        <p:spPr>
          <a:xfrm>
            <a:off x="6221317" y="2083045"/>
            <a:ext cx="29667" cy="88658"/>
          </a:xfrm>
          <a:custGeom>
            <a:avLst/>
            <a:gdLst/>
            <a:ahLst/>
            <a:cxnLst/>
            <a:rect l="l" t="t" r="r" b="b"/>
            <a:pathLst>
              <a:path w="29667" h="88658">
                <a:moveTo>
                  <a:pt x="0" y="88658"/>
                </a:moveTo>
                <a:lnTo>
                  <a:pt x="2362" y="66636"/>
                </a:lnTo>
                <a:lnTo>
                  <a:pt x="7378" y="44945"/>
                </a:lnTo>
                <a:lnTo>
                  <a:pt x="14668" y="25425"/>
                </a:lnTo>
                <a:lnTo>
                  <a:pt x="24409" y="7493"/>
                </a:lnTo>
                <a:lnTo>
                  <a:pt x="2966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2" name="object 1232"/>
          <p:cNvSpPr/>
          <p:nvPr/>
        </p:nvSpPr>
        <p:spPr>
          <a:xfrm>
            <a:off x="6250984" y="2083045"/>
            <a:ext cx="55308" cy="0"/>
          </a:xfrm>
          <a:custGeom>
            <a:avLst/>
            <a:gdLst/>
            <a:ahLst/>
            <a:cxnLst/>
            <a:rect l="l" t="t" r="r" b="b"/>
            <a:pathLst>
              <a:path w="55308">
                <a:moveTo>
                  <a:pt x="0" y="0"/>
                </a:moveTo>
                <a:lnTo>
                  <a:pt x="0" y="0"/>
                </a:lnTo>
                <a:lnTo>
                  <a:pt x="48018" y="0"/>
                </a:lnTo>
                <a:lnTo>
                  <a:pt x="553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3" name="object 1233"/>
          <p:cNvSpPr/>
          <p:nvPr/>
        </p:nvSpPr>
        <p:spPr>
          <a:xfrm>
            <a:off x="6278835" y="2083045"/>
            <a:ext cx="27457" cy="88658"/>
          </a:xfrm>
          <a:custGeom>
            <a:avLst/>
            <a:gdLst/>
            <a:ahLst/>
            <a:cxnLst/>
            <a:rect l="l" t="t" r="r" b="b"/>
            <a:pathLst>
              <a:path w="27457" h="88658">
                <a:moveTo>
                  <a:pt x="27457" y="0"/>
                </a:moveTo>
                <a:lnTo>
                  <a:pt x="22783" y="7493"/>
                </a:lnTo>
                <a:lnTo>
                  <a:pt x="14262" y="24879"/>
                </a:lnTo>
                <a:lnTo>
                  <a:pt x="7353" y="44945"/>
                </a:lnTo>
                <a:lnTo>
                  <a:pt x="2641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4" name="object 1234"/>
          <p:cNvSpPr/>
          <p:nvPr/>
        </p:nvSpPr>
        <p:spPr>
          <a:xfrm>
            <a:off x="6290849" y="2083045"/>
            <a:ext cx="23456" cy="88658"/>
          </a:xfrm>
          <a:custGeom>
            <a:avLst/>
            <a:gdLst/>
            <a:ahLst/>
            <a:cxnLst/>
            <a:rect l="l" t="t" r="r" b="b"/>
            <a:pathLst>
              <a:path w="23456" h="88658">
                <a:moveTo>
                  <a:pt x="0" y="88658"/>
                </a:moveTo>
                <a:lnTo>
                  <a:pt x="1790" y="66636"/>
                </a:lnTo>
                <a:lnTo>
                  <a:pt x="5740" y="44945"/>
                </a:lnTo>
                <a:lnTo>
                  <a:pt x="11506" y="25425"/>
                </a:lnTo>
                <a:lnTo>
                  <a:pt x="19265" y="7493"/>
                </a:lnTo>
                <a:lnTo>
                  <a:pt x="2345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5" name="object 1235"/>
          <p:cNvSpPr/>
          <p:nvPr/>
        </p:nvSpPr>
        <p:spPr>
          <a:xfrm>
            <a:off x="6314306" y="2083045"/>
            <a:ext cx="62534" cy="0"/>
          </a:xfrm>
          <a:custGeom>
            <a:avLst/>
            <a:gdLst/>
            <a:ahLst/>
            <a:cxnLst/>
            <a:rect l="l" t="t" r="r" b="b"/>
            <a:pathLst>
              <a:path w="62534">
                <a:moveTo>
                  <a:pt x="0" y="0"/>
                </a:moveTo>
                <a:lnTo>
                  <a:pt x="0" y="0"/>
                </a:lnTo>
                <a:lnTo>
                  <a:pt x="54419" y="0"/>
                </a:lnTo>
                <a:lnTo>
                  <a:pt x="6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6" name="object 1236"/>
          <p:cNvSpPr/>
          <p:nvPr/>
        </p:nvSpPr>
        <p:spPr>
          <a:xfrm>
            <a:off x="6355861" y="2083045"/>
            <a:ext cx="20980" cy="88658"/>
          </a:xfrm>
          <a:custGeom>
            <a:avLst/>
            <a:gdLst/>
            <a:ahLst/>
            <a:cxnLst/>
            <a:rect l="l" t="t" r="r" b="b"/>
            <a:pathLst>
              <a:path w="20980" h="88658">
                <a:moveTo>
                  <a:pt x="20980" y="0"/>
                </a:moveTo>
                <a:lnTo>
                  <a:pt x="17449" y="7493"/>
                </a:lnTo>
                <a:lnTo>
                  <a:pt x="10985" y="24879"/>
                </a:lnTo>
                <a:lnTo>
                  <a:pt x="5715" y="44945"/>
                </a:lnTo>
                <a:lnTo>
                  <a:pt x="2095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7" name="object 1237"/>
          <p:cNvSpPr/>
          <p:nvPr/>
        </p:nvSpPr>
        <p:spPr>
          <a:xfrm>
            <a:off x="6369158" y="2083045"/>
            <a:ext cx="16548" cy="88658"/>
          </a:xfrm>
          <a:custGeom>
            <a:avLst/>
            <a:gdLst/>
            <a:ahLst/>
            <a:cxnLst/>
            <a:rect l="l" t="t" r="r" b="b"/>
            <a:pathLst>
              <a:path w="16548" h="88658">
                <a:moveTo>
                  <a:pt x="0" y="88658"/>
                </a:moveTo>
                <a:lnTo>
                  <a:pt x="1181" y="66636"/>
                </a:lnTo>
                <a:lnTo>
                  <a:pt x="3936" y="44945"/>
                </a:lnTo>
                <a:lnTo>
                  <a:pt x="8013" y="25425"/>
                </a:lnTo>
                <a:lnTo>
                  <a:pt x="13550" y="7493"/>
                </a:lnTo>
                <a:lnTo>
                  <a:pt x="1654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8" name="object 1238"/>
          <p:cNvSpPr/>
          <p:nvPr/>
        </p:nvSpPr>
        <p:spPr>
          <a:xfrm>
            <a:off x="6385706" y="2083045"/>
            <a:ext cx="67843" cy="0"/>
          </a:xfrm>
          <a:custGeom>
            <a:avLst/>
            <a:gdLst/>
            <a:ahLst/>
            <a:cxnLst/>
            <a:rect l="l" t="t" r="r" b="b"/>
            <a:pathLst>
              <a:path w="67843">
                <a:moveTo>
                  <a:pt x="0" y="0"/>
                </a:moveTo>
                <a:lnTo>
                  <a:pt x="0" y="0"/>
                </a:lnTo>
                <a:lnTo>
                  <a:pt x="59169" y="0"/>
                </a:lnTo>
                <a:lnTo>
                  <a:pt x="678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9" name="object 1239"/>
          <p:cNvSpPr/>
          <p:nvPr/>
        </p:nvSpPr>
        <p:spPr>
          <a:xfrm>
            <a:off x="6439706" y="2083045"/>
            <a:ext cx="13843" cy="88658"/>
          </a:xfrm>
          <a:custGeom>
            <a:avLst/>
            <a:gdLst/>
            <a:ahLst/>
            <a:cxnLst/>
            <a:rect l="l" t="t" r="r" b="b"/>
            <a:pathLst>
              <a:path w="13843" h="88658">
                <a:moveTo>
                  <a:pt x="13843" y="0"/>
                </a:moveTo>
                <a:lnTo>
                  <a:pt x="11557" y="7493"/>
                </a:lnTo>
                <a:lnTo>
                  <a:pt x="7366" y="24879"/>
                </a:lnTo>
                <a:lnTo>
                  <a:pt x="3898" y="44945"/>
                </a:lnTo>
                <a:lnTo>
                  <a:pt x="1473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0" name="object 1240"/>
          <p:cNvSpPr/>
          <p:nvPr/>
        </p:nvSpPr>
        <p:spPr>
          <a:xfrm>
            <a:off x="6453867" y="2083045"/>
            <a:ext cx="9131" cy="88658"/>
          </a:xfrm>
          <a:custGeom>
            <a:avLst/>
            <a:gdLst/>
            <a:ahLst/>
            <a:cxnLst/>
            <a:rect l="l" t="t" r="r" b="b"/>
            <a:pathLst>
              <a:path w="9131" h="88658">
                <a:moveTo>
                  <a:pt x="0" y="88658"/>
                </a:moveTo>
                <a:lnTo>
                  <a:pt x="546" y="66636"/>
                </a:lnTo>
                <a:lnTo>
                  <a:pt x="2006" y="44945"/>
                </a:lnTo>
                <a:lnTo>
                  <a:pt x="4279" y="25425"/>
                </a:lnTo>
                <a:lnTo>
                  <a:pt x="7416" y="7493"/>
                </a:lnTo>
                <a:lnTo>
                  <a:pt x="91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1" name="object 1241"/>
          <p:cNvSpPr/>
          <p:nvPr/>
        </p:nvSpPr>
        <p:spPr>
          <a:xfrm>
            <a:off x="6462998" y="2083045"/>
            <a:ext cx="71107" cy="0"/>
          </a:xfrm>
          <a:custGeom>
            <a:avLst/>
            <a:gdLst/>
            <a:ahLst/>
            <a:cxnLst/>
            <a:rect l="l" t="t" r="r" b="b"/>
            <a:pathLst>
              <a:path w="71107">
                <a:moveTo>
                  <a:pt x="0" y="0"/>
                </a:moveTo>
                <a:lnTo>
                  <a:pt x="0" y="0"/>
                </a:lnTo>
                <a:lnTo>
                  <a:pt x="62128" y="0"/>
                </a:lnTo>
                <a:lnTo>
                  <a:pt x="7110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2" name="object 1242"/>
          <p:cNvSpPr/>
          <p:nvPr/>
        </p:nvSpPr>
        <p:spPr>
          <a:xfrm>
            <a:off x="6527806" y="2083045"/>
            <a:ext cx="6299" cy="88658"/>
          </a:xfrm>
          <a:custGeom>
            <a:avLst/>
            <a:gdLst/>
            <a:ahLst/>
            <a:cxnLst/>
            <a:rect l="l" t="t" r="r" b="b"/>
            <a:pathLst>
              <a:path w="6299" h="88658">
                <a:moveTo>
                  <a:pt x="6299" y="0"/>
                </a:moveTo>
                <a:lnTo>
                  <a:pt x="5334" y="7493"/>
                </a:lnTo>
                <a:lnTo>
                  <a:pt x="3530" y="24879"/>
                </a:lnTo>
                <a:lnTo>
                  <a:pt x="1968" y="44945"/>
                </a:lnTo>
                <a:lnTo>
                  <a:pt x="812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3" name="object 1243"/>
          <p:cNvSpPr/>
          <p:nvPr/>
        </p:nvSpPr>
        <p:spPr>
          <a:xfrm>
            <a:off x="6542297" y="2083045"/>
            <a:ext cx="1562" cy="88658"/>
          </a:xfrm>
          <a:custGeom>
            <a:avLst/>
            <a:gdLst/>
            <a:ahLst/>
            <a:cxnLst/>
            <a:rect l="l" t="t" r="r" b="b"/>
            <a:pathLst>
              <a:path w="1562" h="88658">
                <a:moveTo>
                  <a:pt x="126" y="88658"/>
                </a:moveTo>
                <a:lnTo>
                  <a:pt x="0" y="66636"/>
                </a:lnTo>
                <a:lnTo>
                  <a:pt x="139" y="44945"/>
                </a:lnTo>
                <a:lnTo>
                  <a:pt x="520" y="25425"/>
                </a:lnTo>
                <a:lnTo>
                  <a:pt x="1181" y="7493"/>
                </a:ln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4" name="object 1244"/>
          <p:cNvSpPr/>
          <p:nvPr/>
        </p:nvSpPr>
        <p:spPr>
          <a:xfrm>
            <a:off x="6543859" y="2083045"/>
            <a:ext cx="72199" cy="0"/>
          </a:xfrm>
          <a:custGeom>
            <a:avLst/>
            <a:gdLst/>
            <a:ahLst/>
            <a:cxnLst/>
            <a:rect l="l" t="t" r="r" b="b"/>
            <a:pathLst>
              <a:path w="72199">
                <a:moveTo>
                  <a:pt x="0" y="0"/>
                </a:moveTo>
                <a:lnTo>
                  <a:pt x="0" y="0"/>
                </a:lnTo>
                <a:lnTo>
                  <a:pt x="63182" y="0"/>
                </a:lnTo>
                <a:lnTo>
                  <a:pt x="7219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5" name="object 1245"/>
          <p:cNvSpPr/>
          <p:nvPr/>
        </p:nvSpPr>
        <p:spPr>
          <a:xfrm>
            <a:off x="6616058" y="2083045"/>
            <a:ext cx="1562" cy="88658"/>
          </a:xfrm>
          <a:custGeom>
            <a:avLst/>
            <a:gdLst/>
            <a:ahLst/>
            <a:cxnLst/>
            <a:rect l="l" t="t" r="r" b="b"/>
            <a:pathLst>
              <a:path w="1562" h="88658">
                <a:moveTo>
                  <a:pt x="0" y="0"/>
                </a:moveTo>
                <a:lnTo>
                  <a:pt x="380" y="7493"/>
                </a:lnTo>
                <a:lnTo>
                  <a:pt x="1015" y="24879"/>
                </a:lnTo>
                <a:lnTo>
                  <a:pt x="1422" y="44945"/>
                </a:lnTo>
                <a:lnTo>
                  <a:pt x="1562" y="66001"/>
                </a:lnTo>
                <a:lnTo>
                  <a:pt x="1435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6" name="object 1246"/>
          <p:cNvSpPr/>
          <p:nvPr/>
        </p:nvSpPr>
        <p:spPr>
          <a:xfrm>
            <a:off x="6625799" y="2083045"/>
            <a:ext cx="6299" cy="88658"/>
          </a:xfrm>
          <a:custGeom>
            <a:avLst/>
            <a:gdLst/>
            <a:ahLst/>
            <a:cxnLst/>
            <a:rect l="l" t="t" r="r" b="b"/>
            <a:pathLst>
              <a:path w="6299" h="88658">
                <a:moveTo>
                  <a:pt x="6299" y="88658"/>
                </a:moveTo>
                <a:lnTo>
                  <a:pt x="5524" y="66636"/>
                </a:lnTo>
                <a:lnTo>
                  <a:pt x="4330" y="44945"/>
                </a:lnTo>
                <a:lnTo>
                  <a:pt x="2832" y="25425"/>
                </a:lnTo>
                <a:lnTo>
                  <a:pt x="965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7" name="object 1247"/>
          <p:cNvSpPr/>
          <p:nvPr/>
        </p:nvSpPr>
        <p:spPr>
          <a:xfrm>
            <a:off x="6625799" y="2083045"/>
            <a:ext cx="71107" cy="0"/>
          </a:xfrm>
          <a:custGeom>
            <a:avLst/>
            <a:gdLst/>
            <a:ahLst/>
            <a:cxnLst/>
            <a:rect l="l" t="t" r="r" b="b"/>
            <a:pathLst>
              <a:path w="71107">
                <a:moveTo>
                  <a:pt x="0" y="0"/>
                </a:moveTo>
                <a:lnTo>
                  <a:pt x="0" y="0"/>
                </a:lnTo>
                <a:lnTo>
                  <a:pt x="62331" y="0"/>
                </a:lnTo>
                <a:lnTo>
                  <a:pt x="7110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8" name="object 1248"/>
          <p:cNvSpPr/>
          <p:nvPr/>
        </p:nvSpPr>
        <p:spPr>
          <a:xfrm>
            <a:off x="6696906" y="2083045"/>
            <a:ext cx="9131" cy="88658"/>
          </a:xfrm>
          <a:custGeom>
            <a:avLst/>
            <a:gdLst/>
            <a:ahLst/>
            <a:cxnLst/>
            <a:rect l="l" t="t" r="r" b="b"/>
            <a:pathLst>
              <a:path w="9131" h="88658">
                <a:moveTo>
                  <a:pt x="0" y="0"/>
                </a:moveTo>
                <a:lnTo>
                  <a:pt x="1714" y="7493"/>
                </a:lnTo>
                <a:lnTo>
                  <a:pt x="4787" y="24879"/>
                </a:lnTo>
                <a:lnTo>
                  <a:pt x="7124" y="44945"/>
                </a:lnTo>
                <a:lnTo>
                  <a:pt x="8559" y="66001"/>
                </a:lnTo>
                <a:lnTo>
                  <a:pt x="9131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9" name="object 1249"/>
          <p:cNvSpPr/>
          <p:nvPr/>
        </p:nvSpPr>
        <p:spPr>
          <a:xfrm>
            <a:off x="6706355" y="2083045"/>
            <a:ext cx="13855" cy="88658"/>
          </a:xfrm>
          <a:custGeom>
            <a:avLst/>
            <a:gdLst/>
            <a:ahLst/>
            <a:cxnLst/>
            <a:rect l="l" t="t" r="r" b="b"/>
            <a:pathLst>
              <a:path w="13855" h="88658">
                <a:moveTo>
                  <a:pt x="13855" y="88658"/>
                </a:moveTo>
                <a:lnTo>
                  <a:pt x="12433" y="66636"/>
                </a:lnTo>
                <a:lnTo>
                  <a:pt x="9944" y="44945"/>
                </a:lnTo>
                <a:lnTo>
                  <a:pt x="6591" y="25425"/>
                </a:lnTo>
                <a:lnTo>
                  <a:pt x="2286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0" name="object 1250"/>
          <p:cNvSpPr/>
          <p:nvPr/>
        </p:nvSpPr>
        <p:spPr>
          <a:xfrm>
            <a:off x="6706355" y="2083045"/>
            <a:ext cx="67843" cy="0"/>
          </a:xfrm>
          <a:custGeom>
            <a:avLst/>
            <a:gdLst/>
            <a:ahLst/>
            <a:cxnLst/>
            <a:rect l="l" t="t" r="r" b="b"/>
            <a:pathLst>
              <a:path w="67843">
                <a:moveTo>
                  <a:pt x="0" y="0"/>
                </a:moveTo>
                <a:lnTo>
                  <a:pt x="0" y="0"/>
                </a:lnTo>
                <a:lnTo>
                  <a:pt x="59588" y="0"/>
                </a:lnTo>
                <a:lnTo>
                  <a:pt x="678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1" name="object 1251"/>
          <p:cNvSpPr/>
          <p:nvPr/>
        </p:nvSpPr>
        <p:spPr>
          <a:xfrm>
            <a:off x="6774199" y="2083045"/>
            <a:ext cx="16560" cy="88658"/>
          </a:xfrm>
          <a:custGeom>
            <a:avLst/>
            <a:gdLst/>
            <a:ahLst/>
            <a:cxnLst/>
            <a:rect l="l" t="t" r="r" b="b"/>
            <a:pathLst>
              <a:path w="16560" h="88658">
                <a:moveTo>
                  <a:pt x="0" y="0"/>
                </a:moveTo>
                <a:lnTo>
                  <a:pt x="3009" y="7493"/>
                </a:lnTo>
                <a:lnTo>
                  <a:pt x="8394" y="24879"/>
                </a:lnTo>
                <a:lnTo>
                  <a:pt x="12623" y="44945"/>
                </a:lnTo>
                <a:lnTo>
                  <a:pt x="15316" y="66001"/>
                </a:lnTo>
                <a:lnTo>
                  <a:pt x="1656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2" name="object 1252"/>
          <p:cNvSpPr/>
          <p:nvPr/>
        </p:nvSpPr>
        <p:spPr>
          <a:xfrm>
            <a:off x="6783076" y="2083045"/>
            <a:ext cx="20967" cy="88658"/>
          </a:xfrm>
          <a:custGeom>
            <a:avLst/>
            <a:gdLst/>
            <a:ahLst/>
            <a:cxnLst/>
            <a:rect l="l" t="t" r="r" b="b"/>
            <a:pathLst>
              <a:path w="20967" h="88658">
                <a:moveTo>
                  <a:pt x="20967" y="88658"/>
                </a:moveTo>
                <a:lnTo>
                  <a:pt x="18961" y="66636"/>
                </a:lnTo>
                <a:lnTo>
                  <a:pt x="15265" y="44945"/>
                </a:lnTo>
                <a:lnTo>
                  <a:pt x="10159" y="25425"/>
                </a:lnTo>
                <a:lnTo>
                  <a:pt x="3530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3" name="object 1253"/>
          <p:cNvSpPr/>
          <p:nvPr/>
        </p:nvSpPr>
        <p:spPr>
          <a:xfrm>
            <a:off x="6783076" y="2083045"/>
            <a:ext cx="62522" cy="0"/>
          </a:xfrm>
          <a:custGeom>
            <a:avLst/>
            <a:gdLst/>
            <a:ahLst/>
            <a:cxnLst/>
            <a:rect l="l" t="t" r="r" b="b"/>
            <a:pathLst>
              <a:path w="62522">
                <a:moveTo>
                  <a:pt x="0" y="0"/>
                </a:moveTo>
                <a:lnTo>
                  <a:pt x="0" y="0"/>
                </a:lnTo>
                <a:lnTo>
                  <a:pt x="55016" y="0"/>
                </a:lnTo>
                <a:lnTo>
                  <a:pt x="625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4" name="object 1254"/>
          <p:cNvSpPr/>
          <p:nvPr/>
        </p:nvSpPr>
        <p:spPr>
          <a:xfrm>
            <a:off x="6845598" y="2083045"/>
            <a:ext cx="23469" cy="88658"/>
          </a:xfrm>
          <a:custGeom>
            <a:avLst/>
            <a:gdLst/>
            <a:ahLst/>
            <a:cxnLst/>
            <a:rect l="l" t="t" r="r" b="b"/>
            <a:pathLst>
              <a:path w="23469" h="88658">
                <a:moveTo>
                  <a:pt x="0" y="0"/>
                </a:moveTo>
                <a:lnTo>
                  <a:pt x="4203" y="7493"/>
                </a:lnTo>
                <a:lnTo>
                  <a:pt x="11760" y="24879"/>
                </a:lnTo>
                <a:lnTo>
                  <a:pt x="17716" y="44945"/>
                </a:lnTo>
                <a:lnTo>
                  <a:pt x="21589" y="66001"/>
                </a:lnTo>
                <a:lnTo>
                  <a:pt x="23469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5" name="object 1255"/>
          <p:cNvSpPr/>
          <p:nvPr/>
        </p:nvSpPr>
        <p:spPr>
          <a:xfrm>
            <a:off x="6853612" y="2083045"/>
            <a:ext cx="27470" cy="88658"/>
          </a:xfrm>
          <a:custGeom>
            <a:avLst/>
            <a:gdLst/>
            <a:ahLst/>
            <a:cxnLst/>
            <a:rect l="l" t="t" r="r" b="b"/>
            <a:pathLst>
              <a:path w="27470" h="88658">
                <a:moveTo>
                  <a:pt x="27470" y="88658"/>
                </a:moveTo>
                <a:lnTo>
                  <a:pt x="24930" y="66636"/>
                </a:lnTo>
                <a:lnTo>
                  <a:pt x="20116" y="44945"/>
                </a:lnTo>
                <a:lnTo>
                  <a:pt x="13436" y="25425"/>
                </a:lnTo>
                <a:lnTo>
                  <a:pt x="4673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6" name="object 1256"/>
          <p:cNvSpPr/>
          <p:nvPr/>
        </p:nvSpPr>
        <p:spPr>
          <a:xfrm>
            <a:off x="6853612" y="2083045"/>
            <a:ext cx="55321" cy="0"/>
          </a:xfrm>
          <a:custGeom>
            <a:avLst/>
            <a:gdLst/>
            <a:ahLst/>
            <a:cxnLst/>
            <a:rect l="l" t="t" r="r" b="b"/>
            <a:pathLst>
              <a:path w="55321">
                <a:moveTo>
                  <a:pt x="0" y="0"/>
                </a:moveTo>
                <a:lnTo>
                  <a:pt x="0" y="0"/>
                </a:lnTo>
                <a:lnTo>
                  <a:pt x="48793" y="0"/>
                </a:lnTo>
                <a:lnTo>
                  <a:pt x="5532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7" name="object 1257"/>
          <p:cNvSpPr/>
          <p:nvPr/>
        </p:nvSpPr>
        <p:spPr>
          <a:xfrm>
            <a:off x="6908933" y="2083045"/>
            <a:ext cx="29654" cy="88658"/>
          </a:xfrm>
          <a:custGeom>
            <a:avLst/>
            <a:gdLst/>
            <a:ahLst/>
            <a:cxnLst/>
            <a:rect l="l" t="t" r="r" b="b"/>
            <a:pathLst>
              <a:path w="29654" h="88658">
                <a:moveTo>
                  <a:pt x="0" y="0"/>
                </a:moveTo>
                <a:lnTo>
                  <a:pt x="5257" y="7493"/>
                </a:lnTo>
                <a:lnTo>
                  <a:pt x="14757" y="24879"/>
                </a:lnTo>
                <a:lnTo>
                  <a:pt x="22275" y="44945"/>
                </a:lnTo>
                <a:lnTo>
                  <a:pt x="27203" y="66001"/>
                </a:lnTo>
                <a:lnTo>
                  <a:pt x="29654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8" name="object 1258"/>
          <p:cNvSpPr/>
          <p:nvPr/>
        </p:nvSpPr>
        <p:spPr>
          <a:xfrm>
            <a:off x="6915842" y="2083045"/>
            <a:ext cx="33121" cy="88658"/>
          </a:xfrm>
          <a:custGeom>
            <a:avLst/>
            <a:gdLst/>
            <a:ahLst/>
            <a:cxnLst/>
            <a:rect l="l" t="t" r="r" b="b"/>
            <a:pathLst>
              <a:path w="33121" h="88658">
                <a:moveTo>
                  <a:pt x="33121" y="88658"/>
                </a:moveTo>
                <a:lnTo>
                  <a:pt x="30124" y="66636"/>
                </a:lnTo>
                <a:lnTo>
                  <a:pt x="24358" y="44945"/>
                </a:lnTo>
                <a:lnTo>
                  <a:pt x="16281" y="25425"/>
                </a:lnTo>
                <a:lnTo>
                  <a:pt x="5676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9" name="object 1259"/>
          <p:cNvSpPr/>
          <p:nvPr/>
        </p:nvSpPr>
        <p:spPr>
          <a:xfrm>
            <a:off x="6915842" y="2083045"/>
            <a:ext cx="46405" cy="0"/>
          </a:xfrm>
          <a:custGeom>
            <a:avLst/>
            <a:gdLst/>
            <a:ahLst/>
            <a:cxnLst/>
            <a:rect l="l" t="t" r="r" b="b"/>
            <a:pathLst>
              <a:path w="46405">
                <a:moveTo>
                  <a:pt x="0" y="0"/>
                </a:moveTo>
                <a:lnTo>
                  <a:pt x="0" y="0"/>
                </a:lnTo>
                <a:lnTo>
                  <a:pt x="41084" y="0"/>
                </a:lnTo>
                <a:lnTo>
                  <a:pt x="464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0" name="object 1260"/>
          <p:cNvSpPr/>
          <p:nvPr/>
        </p:nvSpPr>
        <p:spPr>
          <a:xfrm>
            <a:off x="6962248" y="2083045"/>
            <a:ext cx="34975" cy="88658"/>
          </a:xfrm>
          <a:custGeom>
            <a:avLst/>
            <a:gdLst/>
            <a:ahLst/>
            <a:cxnLst/>
            <a:rect l="l" t="t" r="r" b="b"/>
            <a:pathLst>
              <a:path w="34975" h="88658">
                <a:moveTo>
                  <a:pt x="0" y="0"/>
                </a:moveTo>
                <a:lnTo>
                  <a:pt x="6172" y="7493"/>
                </a:lnTo>
                <a:lnTo>
                  <a:pt x="17322" y="24879"/>
                </a:lnTo>
                <a:lnTo>
                  <a:pt x="26174" y="44945"/>
                </a:lnTo>
                <a:lnTo>
                  <a:pt x="32003" y="66001"/>
                </a:lnTo>
                <a:lnTo>
                  <a:pt x="34975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1" name="object 1261"/>
          <p:cNvSpPr/>
          <p:nvPr/>
        </p:nvSpPr>
        <p:spPr>
          <a:xfrm>
            <a:off x="6967874" y="2083045"/>
            <a:ext cx="37757" cy="88658"/>
          </a:xfrm>
          <a:custGeom>
            <a:avLst/>
            <a:gdLst/>
            <a:ahLst/>
            <a:cxnLst/>
            <a:rect l="l" t="t" r="r" b="b"/>
            <a:pathLst>
              <a:path w="37757" h="88658">
                <a:moveTo>
                  <a:pt x="37757" y="88658"/>
                </a:moveTo>
                <a:lnTo>
                  <a:pt x="34404" y="66636"/>
                </a:lnTo>
                <a:lnTo>
                  <a:pt x="27838" y="44945"/>
                </a:lnTo>
                <a:lnTo>
                  <a:pt x="18630" y="25425"/>
                </a:lnTo>
                <a:lnTo>
                  <a:pt x="6489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2" name="object 1262"/>
          <p:cNvSpPr/>
          <p:nvPr/>
        </p:nvSpPr>
        <p:spPr>
          <a:xfrm>
            <a:off x="6967874" y="2083045"/>
            <a:ext cx="36093" cy="0"/>
          </a:xfrm>
          <a:custGeom>
            <a:avLst/>
            <a:gdLst/>
            <a:ahLst/>
            <a:cxnLst/>
            <a:rect l="l" t="t" r="r" b="b"/>
            <a:pathLst>
              <a:path w="36093">
                <a:moveTo>
                  <a:pt x="0" y="0"/>
                </a:moveTo>
                <a:lnTo>
                  <a:pt x="0" y="0"/>
                </a:lnTo>
                <a:lnTo>
                  <a:pt x="32105" y="0"/>
                </a:lnTo>
                <a:lnTo>
                  <a:pt x="360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3" name="object 1263"/>
          <p:cNvSpPr/>
          <p:nvPr/>
        </p:nvSpPr>
        <p:spPr>
          <a:xfrm>
            <a:off x="7003967" y="2083045"/>
            <a:ext cx="39204" cy="88658"/>
          </a:xfrm>
          <a:custGeom>
            <a:avLst/>
            <a:gdLst/>
            <a:ahLst/>
            <a:cxnLst/>
            <a:rect l="l" t="t" r="r" b="b"/>
            <a:pathLst>
              <a:path w="39204" h="88658">
                <a:moveTo>
                  <a:pt x="0" y="0"/>
                </a:moveTo>
                <a:lnTo>
                  <a:pt x="6883" y="7493"/>
                </a:lnTo>
                <a:lnTo>
                  <a:pt x="19342" y="24879"/>
                </a:lnTo>
                <a:lnTo>
                  <a:pt x="29273" y="44945"/>
                </a:lnTo>
                <a:lnTo>
                  <a:pt x="35826" y="66001"/>
                </a:lnTo>
                <a:lnTo>
                  <a:pt x="39204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4" name="object 1264"/>
          <p:cNvSpPr/>
          <p:nvPr/>
        </p:nvSpPr>
        <p:spPr>
          <a:xfrm>
            <a:off x="7008095" y="2083045"/>
            <a:ext cx="41275" cy="88658"/>
          </a:xfrm>
          <a:custGeom>
            <a:avLst/>
            <a:gdLst/>
            <a:ahLst/>
            <a:cxnLst/>
            <a:rect l="l" t="t" r="r" b="b"/>
            <a:pathLst>
              <a:path w="41275" h="88658">
                <a:moveTo>
                  <a:pt x="41275" y="88658"/>
                </a:moveTo>
                <a:lnTo>
                  <a:pt x="37655" y="66636"/>
                </a:lnTo>
                <a:lnTo>
                  <a:pt x="30518" y="44945"/>
                </a:lnTo>
                <a:lnTo>
                  <a:pt x="20434" y="25425"/>
                </a:lnTo>
                <a:lnTo>
                  <a:pt x="7137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5" name="object 1265"/>
          <p:cNvSpPr/>
          <p:nvPr/>
        </p:nvSpPr>
        <p:spPr>
          <a:xfrm>
            <a:off x="7008095" y="2083045"/>
            <a:ext cx="24701" cy="0"/>
          </a:xfrm>
          <a:custGeom>
            <a:avLst/>
            <a:gdLst/>
            <a:ahLst/>
            <a:cxnLst/>
            <a:rect l="l" t="t" r="r" b="b"/>
            <a:pathLst>
              <a:path w="24701">
                <a:moveTo>
                  <a:pt x="0" y="0"/>
                </a:moveTo>
                <a:lnTo>
                  <a:pt x="0" y="0"/>
                </a:lnTo>
                <a:lnTo>
                  <a:pt x="22186" y="0"/>
                </a:lnTo>
                <a:lnTo>
                  <a:pt x="2470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6" name="object 1266"/>
          <p:cNvSpPr/>
          <p:nvPr/>
        </p:nvSpPr>
        <p:spPr>
          <a:xfrm>
            <a:off x="7032796" y="2083045"/>
            <a:ext cx="42252" cy="88658"/>
          </a:xfrm>
          <a:custGeom>
            <a:avLst/>
            <a:gdLst/>
            <a:ahLst/>
            <a:cxnLst/>
            <a:rect l="l" t="t" r="r" b="b"/>
            <a:pathLst>
              <a:path w="42252" h="88658">
                <a:moveTo>
                  <a:pt x="0" y="0"/>
                </a:moveTo>
                <a:lnTo>
                  <a:pt x="7391" y="7493"/>
                </a:lnTo>
                <a:lnTo>
                  <a:pt x="20789" y="24879"/>
                </a:lnTo>
                <a:lnTo>
                  <a:pt x="31470" y="44945"/>
                </a:lnTo>
                <a:lnTo>
                  <a:pt x="38557" y="66001"/>
                </a:lnTo>
                <a:lnTo>
                  <a:pt x="42252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7" name="object 1267"/>
          <p:cNvSpPr/>
          <p:nvPr/>
        </p:nvSpPr>
        <p:spPr>
          <a:xfrm>
            <a:off x="7035336" y="2083045"/>
            <a:ext cx="38785" cy="63868"/>
          </a:xfrm>
          <a:custGeom>
            <a:avLst/>
            <a:gdLst/>
            <a:ahLst/>
            <a:cxnLst/>
            <a:rect l="l" t="t" r="r" b="b"/>
            <a:pathLst>
              <a:path w="38785" h="63868">
                <a:moveTo>
                  <a:pt x="38785" y="63868"/>
                </a:moveTo>
                <a:lnTo>
                  <a:pt x="32219" y="44945"/>
                </a:lnTo>
                <a:lnTo>
                  <a:pt x="21590" y="25425"/>
                </a:lnTo>
                <a:lnTo>
                  <a:pt x="7543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8" name="object 1268"/>
          <p:cNvSpPr/>
          <p:nvPr/>
        </p:nvSpPr>
        <p:spPr>
          <a:xfrm>
            <a:off x="7035336" y="2083045"/>
            <a:ext cx="12534" cy="0"/>
          </a:xfrm>
          <a:custGeom>
            <a:avLst/>
            <a:gdLst/>
            <a:ahLst/>
            <a:cxnLst/>
            <a:rect l="l" t="t" r="r" b="b"/>
            <a:pathLst>
              <a:path w="12534">
                <a:moveTo>
                  <a:pt x="0" y="0"/>
                </a:moveTo>
                <a:lnTo>
                  <a:pt x="0" y="0"/>
                </a:lnTo>
                <a:lnTo>
                  <a:pt x="11569" y="0"/>
                </a:lnTo>
                <a:lnTo>
                  <a:pt x="1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9" name="object 1269"/>
          <p:cNvSpPr/>
          <p:nvPr/>
        </p:nvSpPr>
        <p:spPr>
          <a:xfrm>
            <a:off x="7047871" y="2083045"/>
            <a:ext cx="44005" cy="88658"/>
          </a:xfrm>
          <a:custGeom>
            <a:avLst/>
            <a:gdLst/>
            <a:ahLst/>
            <a:cxnLst/>
            <a:rect l="l" t="t" r="r" b="b"/>
            <a:pathLst>
              <a:path w="44005" h="88658">
                <a:moveTo>
                  <a:pt x="0" y="0"/>
                </a:moveTo>
                <a:lnTo>
                  <a:pt x="7670" y="7493"/>
                </a:lnTo>
                <a:lnTo>
                  <a:pt x="21589" y="24879"/>
                </a:lnTo>
                <a:lnTo>
                  <a:pt x="32715" y="44945"/>
                </a:lnTo>
                <a:lnTo>
                  <a:pt x="40119" y="66001"/>
                </a:lnTo>
                <a:lnTo>
                  <a:pt x="44005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0" name="object 1270"/>
          <p:cNvSpPr/>
          <p:nvPr/>
        </p:nvSpPr>
        <p:spPr>
          <a:xfrm>
            <a:off x="7048722" y="2083045"/>
            <a:ext cx="44437" cy="88658"/>
          </a:xfrm>
          <a:custGeom>
            <a:avLst/>
            <a:gdLst/>
            <a:ahLst/>
            <a:cxnLst/>
            <a:rect l="l" t="t" r="r" b="b"/>
            <a:pathLst>
              <a:path w="44437" h="88658">
                <a:moveTo>
                  <a:pt x="44437" y="88658"/>
                </a:moveTo>
                <a:lnTo>
                  <a:pt x="40627" y="66636"/>
                </a:lnTo>
                <a:lnTo>
                  <a:pt x="32969" y="44945"/>
                </a:lnTo>
                <a:lnTo>
                  <a:pt x="22110" y="25425"/>
                </a:lnTo>
                <a:lnTo>
                  <a:pt x="7721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1" name="object 1271"/>
          <p:cNvSpPr/>
          <p:nvPr/>
        </p:nvSpPr>
        <p:spPr>
          <a:xfrm>
            <a:off x="6550539" y="2255828"/>
            <a:ext cx="63" cy="0"/>
          </a:xfrm>
          <a:custGeom>
            <a:avLst/>
            <a:gdLst/>
            <a:ahLst/>
            <a:cxnLst/>
            <a:rect l="l" t="t" r="r" b="b"/>
            <a:pathLst>
              <a:path w="63">
                <a:moveTo>
                  <a:pt x="6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2" name="object 1272"/>
          <p:cNvSpPr/>
          <p:nvPr/>
        </p:nvSpPr>
        <p:spPr>
          <a:xfrm>
            <a:off x="6549625" y="2172173"/>
            <a:ext cx="977" cy="83654"/>
          </a:xfrm>
          <a:custGeom>
            <a:avLst/>
            <a:gdLst/>
            <a:ahLst/>
            <a:cxnLst/>
            <a:rect l="l" t="t" r="r" b="b"/>
            <a:pathLst>
              <a:path w="977" h="83654">
                <a:moveTo>
                  <a:pt x="0" y="0"/>
                </a:moveTo>
                <a:lnTo>
                  <a:pt x="977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3" name="object 1273"/>
          <p:cNvSpPr/>
          <p:nvPr/>
        </p:nvSpPr>
        <p:spPr>
          <a:xfrm>
            <a:off x="6542424" y="2171691"/>
            <a:ext cx="7200" cy="482"/>
          </a:xfrm>
          <a:custGeom>
            <a:avLst/>
            <a:gdLst/>
            <a:ahLst/>
            <a:cxnLst/>
            <a:rect l="l" t="t" r="r" b="b"/>
            <a:pathLst>
              <a:path w="7200" h="482">
                <a:moveTo>
                  <a:pt x="0" y="12"/>
                </a:moveTo>
                <a:lnTo>
                  <a:pt x="1308" y="0"/>
                </a:lnTo>
                <a:lnTo>
                  <a:pt x="2603" y="12"/>
                </a:lnTo>
                <a:lnTo>
                  <a:pt x="3822" y="38"/>
                </a:lnTo>
                <a:lnTo>
                  <a:pt x="4889" y="101"/>
                </a:lnTo>
                <a:lnTo>
                  <a:pt x="5803" y="177"/>
                </a:lnTo>
                <a:lnTo>
                  <a:pt x="6515" y="266"/>
                </a:lnTo>
                <a:lnTo>
                  <a:pt x="6972" y="368"/>
                </a:lnTo>
                <a:lnTo>
                  <a:pt x="7200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4" name="object 1274"/>
          <p:cNvSpPr/>
          <p:nvPr/>
        </p:nvSpPr>
        <p:spPr>
          <a:xfrm>
            <a:off x="6610292" y="2171691"/>
            <a:ext cx="7200" cy="482"/>
          </a:xfrm>
          <a:custGeom>
            <a:avLst/>
            <a:gdLst/>
            <a:ahLst/>
            <a:cxnLst/>
            <a:rect l="l" t="t" r="r" b="b"/>
            <a:pathLst>
              <a:path w="7200" h="482">
                <a:moveTo>
                  <a:pt x="0" y="482"/>
                </a:moveTo>
                <a:lnTo>
                  <a:pt x="215" y="368"/>
                </a:lnTo>
                <a:lnTo>
                  <a:pt x="685" y="266"/>
                </a:lnTo>
                <a:lnTo>
                  <a:pt x="1384" y="177"/>
                </a:lnTo>
                <a:lnTo>
                  <a:pt x="2298" y="101"/>
                </a:lnTo>
                <a:lnTo>
                  <a:pt x="3378" y="38"/>
                </a:lnTo>
                <a:lnTo>
                  <a:pt x="4584" y="12"/>
                </a:lnTo>
                <a:lnTo>
                  <a:pt x="5880" y="0"/>
                </a:lnTo>
                <a:lnTo>
                  <a:pt x="7200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5" name="object 1275"/>
          <p:cNvSpPr/>
          <p:nvPr/>
        </p:nvSpPr>
        <p:spPr>
          <a:xfrm>
            <a:off x="6609315" y="2172173"/>
            <a:ext cx="977" cy="83654"/>
          </a:xfrm>
          <a:custGeom>
            <a:avLst/>
            <a:gdLst/>
            <a:ahLst/>
            <a:cxnLst/>
            <a:rect l="l" t="t" r="r" b="b"/>
            <a:pathLst>
              <a:path w="977" h="83654">
                <a:moveTo>
                  <a:pt x="0" y="83654"/>
                </a:moveTo>
                <a:lnTo>
                  <a:pt x="97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6" name="object 1276"/>
          <p:cNvSpPr/>
          <p:nvPr/>
        </p:nvSpPr>
        <p:spPr>
          <a:xfrm>
            <a:off x="6609315" y="2255828"/>
            <a:ext cx="63" cy="0"/>
          </a:xfrm>
          <a:custGeom>
            <a:avLst/>
            <a:gdLst/>
            <a:ahLst/>
            <a:cxnLst/>
            <a:rect l="l" t="t" r="r" b="b"/>
            <a:pathLst>
              <a:path w="63">
                <a:moveTo>
                  <a:pt x="6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7" name="object 1277"/>
          <p:cNvSpPr/>
          <p:nvPr/>
        </p:nvSpPr>
        <p:spPr>
          <a:xfrm>
            <a:off x="6543490" y="2255828"/>
            <a:ext cx="7048" cy="6146"/>
          </a:xfrm>
          <a:custGeom>
            <a:avLst/>
            <a:gdLst/>
            <a:ahLst/>
            <a:cxnLst/>
            <a:rect l="l" t="t" r="r" b="b"/>
            <a:pathLst>
              <a:path w="7048" h="6146">
                <a:moveTo>
                  <a:pt x="0" y="6146"/>
                </a:moveTo>
                <a:lnTo>
                  <a:pt x="1257" y="4902"/>
                </a:lnTo>
                <a:lnTo>
                  <a:pt x="3898" y="2412"/>
                </a:lnTo>
                <a:lnTo>
                  <a:pt x="5626" y="927"/>
                </a:lnTo>
                <a:lnTo>
                  <a:pt x="6527" y="253"/>
                </a:lnTo>
                <a:lnTo>
                  <a:pt x="704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8" name="object 1278"/>
          <p:cNvSpPr/>
          <p:nvPr/>
        </p:nvSpPr>
        <p:spPr>
          <a:xfrm>
            <a:off x="6609378" y="2255828"/>
            <a:ext cx="7035" cy="6146"/>
          </a:xfrm>
          <a:custGeom>
            <a:avLst/>
            <a:gdLst/>
            <a:ahLst/>
            <a:cxnLst/>
            <a:rect l="l" t="t" r="r" b="b"/>
            <a:pathLst>
              <a:path w="7035" h="6146">
                <a:moveTo>
                  <a:pt x="0" y="0"/>
                </a:moveTo>
                <a:lnTo>
                  <a:pt x="520" y="253"/>
                </a:lnTo>
                <a:lnTo>
                  <a:pt x="1409" y="927"/>
                </a:lnTo>
                <a:lnTo>
                  <a:pt x="3136" y="2412"/>
                </a:lnTo>
                <a:lnTo>
                  <a:pt x="5778" y="4902"/>
                </a:lnTo>
                <a:lnTo>
                  <a:pt x="6997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9" name="object 1279"/>
          <p:cNvSpPr/>
          <p:nvPr/>
        </p:nvSpPr>
        <p:spPr>
          <a:xfrm>
            <a:off x="6550539" y="2255828"/>
            <a:ext cx="58839" cy="0"/>
          </a:xfrm>
          <a:custGeom>
            <a:avLst/>
            <a:gdLst/>
            <a:ahLst/>
            <a:cxnLst/>
            <a:rect l="l" t="t" r="r" b="b"/>
            <a:pathLst>
              <a:path w="58839">
                <a:moveTo>
                  <a:pt x="0" y="0"/>
                </a:moveTo>
                <a:lnTo>
                  <a:pt x="0" y="0"/>
                </a:lnTo>
                <a:lnTo>
                  <a:pt x="51485" y="0"/>
                </a:lnTo>
                <a:lnTo>
                  <a:pt x="588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0" name="object 1280"/>
          <p:cNvSpPr/>
          <p:nvPr/>
        </p:nvSpPr>
        <p:spPr>
          <a:xfrm>
            <a:off x="7093159" y="2171703"/>
            <a:ext cx="7975" cy="90271"/>
          </a:xfrm>
          <a:custGeom>
            <a:avLst/>
            <a:gdLst/>
            <a:ahLst/>
            <a:cxnLst/>
            <a:rect l="l" t="t" r="r" b="b"/>
            <a:pathLst>
              <a:path w="7975" h="90271">
                <a:moveTo>
                  <a:pt x="7975" y="90271"/>
                </a:moveTo>
                <a:lnTo>
                  <a:pt x="6794" y="76873"/>
                </a:lnTo>
                <a:lnTo>
                  <a:pt x="2057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1" name="object 1281"/>
          <p:cNvSpPr/>
          <p:nvPr/>
        </p:nvSpPr>
        <p:spPr>
          <a:xfrm>
            <a:off x="7091876" y="2171703"/>
            <a:ext cx="1282" cy="0"/>
          </a:xfrm>
          <a:custGeom>
            <a:avLst/>
            <a:gdLst/>
            <a:ahLst/>
            <a:cxnLst/>
            <a:rect l="l" t="t" r="r" b="b"/>
            <a:pathLst>
              <a:path w="1282">
                <a:moveTo>
                  <a:pt x="1282" y="0"/>
                </a:moveTo>
                <a:lnTo>
                  <a:pt x="1282" y="0"/>
                </a:lnTo>
                <a:lnTo>
                  <a:pt x="19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2" name="object 1282"/>
          <p:cNvSpPr/>
          <p:nvPr/>
        </p:nvSpPr>
        <p:spPr>
          <a:xfrm>
            <a:off x="7091876" y="2171703"/>
            <a:ext cx="7670" cy="90271"/>
          </a:xfrm>
          <a:custGeom>
            <a:avLst/>
            <a:gdLst/>
            <a:ahLst/>
            <a:cxnLst/>
            <a:rect l="l" t="t" r="r" b="b"/>
            <a:pathLst>
              <a:path w="7670" h="90271">
                <a:moveTo>
                  <a:pt x="0" y="0"/>
                </a:moveTo>
                <a:lnTo>
                  <a:pt x="1143" y="13398"/>
                </a:lnTo>
                <a:lnTo>
                  <a:pt x="5689" y="67005"/>
                </a:lnTo>
                <a:lnTo>
                  <a:pt x="767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3" name="object 1283"/>
          <p:cNvSpPr/>
          <p:nvPr/>
        </p:nvSpPr>
        <p:spPr>
          <a:xfrm>
            <a:off x="7086885" y="2261975"/>
            <a:ext cx="12661" cy="0"/>
          </a:xfrm>
          <a:custGeom>
            <a:avLst/>
            <a:gdLst/>
            <a:ahLst/>
            <a:cxnLst/>
            <a:rect l="l" t="t" r="r" b="b"/>
            <a:pathLst>
              <a:path w="12661">
                <a:moveTo>
                  <a:pt x="12661" y="0"/>
                </a:moveTo>
                <a:lnTo>
                  <a:pt x="12661" y="0"/>
                </a:lnTo>
                <a:lnTo>
                  <a:pt x="212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4" name="object 1284"/>
          <p:cNvSpPr/>
          <p:nvPr/>
        </p:nvSpPr>
        <p:spPr>
          <a:xfrm>
            <a:off x="7078846" y="2171703"/>
            <a:ext cx="8039" cy="90271"/>
          </a:xfrm>
          <a:custGeom>
            <a:avLst/>
            <a:gdLst/>
            <a:ahLst/>
            <a:cxnLst/>
            <a:rect l="l" t="t" r="r" b="b"/>
            <a:pathLst>
              <a:path w="8039" h="90271">
                <a:moveTo>
                  <a:pt x="8039" y="90271"/>
                </a:moveTo>
                <a:lnTo>
                  <a:pt x="6845" y="76873"/>
                </a:lnTo>
                <a:lnTo>
                  <a:pt x="2070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5" name="object 1285"/>
          <p:cNvSpPr/>
          <p:nvPr/>
        </p:nvSpPr>
        <p:spPr>
          <a:xfrm>
            <a:off x="7075049" y="2171703"/>
            <a:ext cx="3797" cy="0"/>
          </a:xfrm>
          <a:custGeom>
            <a:avLst/>
            <a:gdLst/>
            <a:ahLst/>
            <a:cxnLst/>
            <a:rect l="l" t="t" r="r" b="b"/>
            <a:pathLst>
              <a:path w="3797">
                <a:moveTo>
                  <a:pt x="3797" y="0"/>
                </a:moveTo>
                <a:lnTo>
                  <a:pt x="3797" y="0"/>
                </a:lnTo>
                <a:lnTo>
                  <a:pt x="49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6" name="object 1286"/>
          <p:cNvSpPr/>
          <p:nvPr/>
        </p:nvSpPr>
        <p:spPr>
          <a:xfrm>
            <a:off x="7075049" y="2171703"/>
            <a:ext cx="7124" cy="90271"/>
          </a:xfrm>
          <a:custGeom>
            <a:avLst/>
            <a:gdLst/>
            <a:ahLst/>
            <a:cxnLst/>
            <a:rect l="l" t="t" r="r" b="b"/>
            <a:pathLst>
              <a:path w="7124" h="90271">
                <a:moveTo>
                  <a:pt x="0" y="0"/>
                </a:moveTo>
                <a:lnTo>
                  <a:pt x="1054" y="13398"/>
                </a:lnTo>
                <a:lnTo>
                  <a:pt x="5295" y="67005"/>
                </a:lnTo>
                <a:lnTo>
                  <a:pt x="7124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7" name="object 1287"/>
          <p:cNvSpPr/>
          <p:nvPr/>
        </p:nvSpPr>
        <p:spPr>
          <a:xfrm>
            <a:off x="7057231" y="2261975"/>
            <a:ext cx="24942" cy="0"/>
          </a:xfrm>
          <a:custGeom>
            <a:avLst/>
            <a:gdLst/>
            <a:ahLst/>
            <a:cxnLst/>
            <a:rect l="l" t="t" r="r" b="b"/>
            <a:pathLst>
              <a:path w="24942">
                <a:moveTo>
                  <a:pt x="24942" y="0"/>
                </a:moveTo>
                <a:lnTo>
                  <a:pt x="24942" y="0"/>
                </a:lnTo>
                <a:lnTo>
                  <a:pt x="364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8" name="object 1288"/>
          <p:cNvSpPr/>
          <p:nvPr/>
        </p:nvSpPr>
        <p:spPr>
          <a:xfrm>
            <a:off x="7049370" y="2171703"/>
            <a:ext cx="7861" cy="90271"/>
          </a:xfrm>
          <a:custGeom>
            <a:avLst/>
            <a:gdLst/>
            <a:ahLst/>
            <a:cxnLst/>
            <a:rect l="l" t="t" r="r" b="b"/>
            <a:pathLst>
              <a:path w="7861" h="90271">
                <a:moveTo>
                  <a:pt x="7861" y="90271"/>
                </a:moveTo>
                <a:lnTo>
                  <a:pt x="6692" y="76873"/>
                </a:lnTo>
                <a:lnTo>
                  <a:pt x="2032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9" name="object 1289"/>
          <p:cNvSpPr/>
          <p:nvPr/>
        </p:nvSpPr>
        <p:spPr>
          <a:xfrm>
            <a:off x="7043172" y="2171703"/>
            <a:ext cx="6197" cy="0"/>
          </a:xfrm>
          <a:custGeom>
            <a:avLst/>
            <a:gdLst/>
            <a:ahLst/>
            <a:cxnLst/>
            <a:rect l="l" t="t" r="r" b="b"/>
            <a:pathLst>
              <a:path w="6197">
                <a:moveTo>
                  <a:pt x="6197" y="0"/>
                </a:moveTo>
                <a:lnTo>
                  <a:pt x="6197" y="0"/>
                </a:lnTo>
                <a:lnTo>
                  <a:pt x="78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0" name="object 1290"/>
          <p:cNvSpPr/>
          <p:nvPr/>
        </p:nvSpPr>
        <p:spPr>
          <a:xfrm>
            <a:off x="7043172" y="2171703"/>
            <a:ext cx="6362" cy="90271"/>
          </a:xfrm>
          <a:custGeom>
            <a:avLst/>
            <a:gdLst/>
            <a:ahLst/>
            <a:cxnLst/>
            <a:rect l="l" t="t" r="r" b="b"/>
            <a:pathLst>
              <a:path w="6362" h="90271">
                <a:moveTo>
                  <a:pt x="0" y="0"/>
                </a:moveTo>
                <a:lnTo>
                  <a:pt x="939" y="13398"/>
                </a:lnTo>
                <a:lnTo>
                  <a:pt x="4724" y="67005"/>
                </a:lnTo>
                <a:lnTo>
                  <a:pt x="6362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1" name="object 1291"/>
          <p:cNvSpPr/>
          <p:nvPr/>
        </p:nvSpPr>
        <p:spPr>
          <a:xfrm>
            <a:off x="7013086" y="2261975"/>
            <a:ext cx="36449" cy="0"/>
          </a:xfrm>
          <a:custGeom>
            <a:avLst/>
            <a:gdLst/>
            <a:ahLst/>
            <a:cxnLst/>
            <a:rect l="l" t="t" r="r" b="b"/>
            <a:pathLst>
              <a:path w="36449">
                <a:moveTo>
                  <a:pt x="36449" y="0"/>
                </a:moveTo>
                <a:lnTo>
                  <a:pt x="36449" y="0"/>
                </a:lnTo>
                <a:lnTo>
                  <a:pt x="502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2" name="object 1292"/>
          <p:cNvSpPr/>
          <p:nvPr/>
        </p:nvSpPr>
        <p:spPr>
          <a:xfrm>
            <a:off x="7005631" y="2171703"/>
            <a:ext cx="7454" cy="90271"/>
          </a:xfrm>
          <a:custGeom>
            <a:avLst/>
            <a:gdLst/>
            <a:ahLst/>
            <a:cxnLst/>
            <a:rect l="l" t="t" r="r" b="b"/>
            <a:pathLst>
              <a:path w="7454" h="90271">
                <a:moveTo>
                  <a:pt x="7454" y="90271"/>
                </a:moveTo>
                <a:lnTo>
                  <a:pt x="6350" y="76873"/>
                </a:lnTo>
                <a:lnTo>
                  <a:pt x="1917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3" name="object 1293"/>
          <p:cNvSpPr/>
          <p:nvPr/>
        </p:nvSpPr>
        <p:spPr>
          <a:xfrm>
            <a:off x="6997223" y="2171703"/>
            <a:ext cx="8407" cy="0"/>
          </a:xfrm>
          <a:custGeom>
            <a:avLst/>
            <a:gdLst/>
            <a:ahLst/>
            <a:cxnLst/>
            <a:rect l="l" t="t" r="r" b="b"/>
            <a:pathLst>
              <a:path w="8407">
                <a:moveTo>
                  <a:pt x="8407" y="0"/>
                </a:moveTo>
                <a:lnTo>
                  <a:pt x="8407" y="0"/>
                </a:lnTo>
                <a:lnTo>
                  <a:pt x="106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4" name="object 1294"/>
          <p:cNvSpPr/>
          <p:nvPr/>
        </p:nvSpPr>
        <p:spPr>
          <a:xfrm>
            <a:off x="6997223" y="2171703"/>
            <a:ext cx="5410" cy="90271"/>
          </a:xfrm>
          <a:custGeom>
            <a:avLst/>
            <a:gdLst/>
            <a:ahLst/>
            <a:cxnLst/>
            <a:rect l="l" t="t" r="r" b="b"/>
            <a:pathLst>
              <a:path w="5410" h="90271">
                <a:moveTo>
                  <a:pt x="0" y="0"/>
                </a:moveTo>
                <a:lnTo>
                  <a:pt x="800" y="13398"/>
                </a:lnTo>
                <a:lnTo>
                  <a:pt x="4013" y="67005"/>
                </a:lnTo>
                <a:lnTo>
                  <a:pt x="541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5" name="object 1295"/>
          <p:cNvSpPr/>
          <p:nvPr/>
        </p:nvSpPr>
        <p:spPr>
          <a:xfrm>
            <a:off x="6955758" y="2261975"/>
            <a:ext cx="46875" cy="0"/>
          </a:xfrm>
          <a:custGeom>
            <a:avLst/>
            <a:gdLst/>
            <a:ahLst/>
            <a:cxnLst/>
            <a:rect l="l" t="t" r="r" b="b"/>
            <a:pathLst>
              <a:path w="46875">
                <a:moveTo>
                  <a:pt x="46875" y="0"/>
                </a:moveTo>
                <a:lnTo>
                  <a:pt x="46875" y="0"/>
                </a:lnTo>
                <a:lnTo>
                  <a:pt x="628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6" name="object 1296"/>
          <p:cNvSpPr/>
          <p:nvPr/>
        </p:nvSpPr>
        <p:spPr>
          <a:xfrm>
            <a:off x="6948963" y="2171703"/>
            <a:ext cx="6794" cy="90271"/>
          </a:xfrm>
          <a:custGeom>
            <a:avLst/>
            <a:gdLst/>
            <a:ahLst/>
            <a:cxnLst/>
            <a:rect l="l" t="t" r="r" b="b"/>
            <a:pathLst>
              <a:path w="6794" h="90271">
                <a:moveTo>
                  <a:pt x="6794" y="90271"/>
                </a:moveTo>
                <a:lnTo>
                  <a:pt x="5791" y="76873"/>
                </a:lnTo>
                <a:lnTo>
                  <a:pt x="1752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7" name="object 1297"/>
          <p:cNvSpPr/>
          <p:nvPr/>
        </p:nvSpPr>
        <p:spPr>
          <a:xfrm>
            <a:off x="6938587" y="2171703"/>
            <a:ext cx="10375" cy="0"/>
          </a:xfrm>
          <a:custGeom>
            <a:avLst/>
            <a:gdLst/>
            <a:ahLst/>
            <a:cxnLst/>
            <a:rect l="l" t="t" r="r" b="b"/>
            <a:pathLst>
              <a:path w="10375">
                <a:moveTo>
                  <a:pt x="10375" y="0"/>
                </a:moveTo>
                <a:lnTo>
                  <a:pt x="10375" y="0"/>
                </a:lnTo>
                <a:lnTo>
                  <a:pt x="132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8" name="object 1298"/>
          <p:cNvSpPr/>
          <p:nvPr/>
        </p:nvSpPr>
        <p:spPr>
          <a:xfrm>
            <a:off x="6938587" y="2171703"/>
            <a:ext cx="4305" cy="90271"/>
          </a:xfrm>
          <a:custGeom>
            <a:avLst/>
            <a:gdLst/>
            <a:ahLst/>
            <a:cxnLst/>
            <a:rect l="l" t="t" r="r" b="b"/>
            <a:pathLst>
              <a:path w="4305" h="90271">
                <a:moveTo>
                  <a:pt x="0" y="0"/>
                </a:moveTo>
                <a:lnTo>
                  <a:pt x="634" y="13398"/>
                </a:lnTo>
                <a:lnTo>
                  <a:pt x="3200" y="67005"/>
                </a:lnTo>
                <a:lnTo>
                  <a:pt x="4305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9" name="object 1299"/>
          <p:cNvSpPr/>
          <p:nvPr/>
        </p:nvSpPr>
        <p:spPr>
          <a:xfrm>
            <a:off x="6887038" y="2261975"/>
            <a:ext cx="55854" cy="0"/>
          </a:xfrm>
          <a:custGeom>
            <a:avLst/>
            <a:gdLst/>
            <a:ahLst/>
            <a:cxnLst/>
            <a:rect l="l" t="t" r="r" b="b"/>
            <a:pathLst>
              <a:path w="55854">
                <a:moveTo>
                  <a:pt x="55854" y="0"/>
                </a:moveTo>
                <a:lnTo>
                  <a:pt x="55854" y="0"/>
                </a:lnTo>
                <a:lnTo>
                  <a:pt x="732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0" name="object 1300"/>
          <p:cNvSpPr/>
          <p:nvPr/>
        </p:nvSpPr>
        <p:spPr>
          <a:xfrm>
            <a:off x="6881082" y="2171703"/>
            <a:ext cx="5956" cy="90271"/>
          </a:xfrm>
          <a:custGeom>
            <a:avLst/>
            <a:gdLst/>
            <a:ahLst/>
            <a:cxnLst/>
            <a:rect l="l" t="t" r="r" b="b"/>
            <a:pathLst>
              <a:path w="5956" h="90271">
                <a:moveTo>
                  <a:pt x="5956" y="90271"/>
                </a:moveTo>
                <a:lnTo>
                  <a:pt x="5067" y="76873"/>
                </a:lnTo>
                <a:lnTo>
                  <a:pt x="1536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1" name="object 1301"/>
          <p:cNvSpPr/>
          <p:nvPr/>
        </p:nvSpPr>
        <p:spPr>
          <a:xfrm>
            <a:off x="6869068" y="2171703"/>
            <a:ext cx="12014" cy="0"/>
          </a:xfrm>
          <a:custGeom>
            <a:avLst/>
            <a:gdLst/>
            <a:ahLst/>
            <a:cxnLst/>
            <a:rect l="l" t="t" r="r" b="b"/>
            <a:pathLst>
              <a:path w="12014">
                <a:moveTo>
                  <a:pt x="12014" y="0"/>
                </a:moveTo>
                <a:lnTo>
                  <a:pt x="12014" y="0"/>
                </a:lnTo>
                <a:lnTo>
                  <a:pt x="151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2" name="object 1302"/>
          <p:cNvSpPr/>
          <p:nvPr/>
        </p:nvSpPr>
        <p:spPr>
          <a:xfrm>
            <a:off x="6869068" y="2171703"/>
            <a:ext cx="3048" cy="90271"/>
          </a:xfrm>
          <a:custGeom>
            <a:avLst/>
            <a:gdLst/>
            <a:ahLst/>
            <a:cxnLst/>
            <a:rect l="l" t="t" r="r" b="b"/>
            <a:pathLst>
              <a:path w="3048" h="90271">
                <a:moveTo>
                  <a:pt x="0" y="0"/>
                </a:moveTo>
                <a:lnTo>
                  <a:pt x="457" y="13398"/>
                </a:lnTo>
                <a:lnTo>
                  <a:pt x="2260" y="67005"/>
                </a:lnTo>
                <a:lnTo>
                  <a:pt x="3048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3" name="object 1303"/>
          <p:cNvSpPr/>
          <p:nvPr/>
        </p:nvSpPr>
        <p:spPr>
          <a:xfrm>
            <a:off x="6808971" y="2261975"/>
            <a:ext cx="63144" cy="0"/>
          </a:xfrm>
          <a:custGeom>
            <a:avLst/>
            <a:gdLst/>
            <a:ahLst/>
            <a:cxnLst/>
            <a:rect l="l" t="t" r="r" b="b"/>
            <a:pathLst>
              <a:path w="63144">
                <a:moveTo>
                  <a:pt x="63144" y="0"/>
                </a:moveTo>
                <a:lnTo>
                  <a:pt x="63144" y="0"/>
                </a:lnTo>
                <a:lnTo>
                  <a:pt x="816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4" name="object 1304"/>
          <p:cNvSpPr/>
          <p:nvPr/>
        </p:nvSpPr>
        <p:spPr>
          <a:xfrm>
            <a:off x="6804044" y="2171703"/>
            <a:ext cx="4927" cy="90271"/>
          </a:xfrm>
          <a:custGeom>
            <a:avLst/>
            <a:gdLst/>
            <a:ahLst/>
            <a:cxnLst/>
            <a:rect l="l" t="t" r="r" b="b"/>
            <a:pathLst>
              <a:path w="4927" h="90271">
                <a:moveTo>
                  <a:pt x="4927" y="90271"/>
                </a:moveTo>
                <a:lnTo>
                  <a:pt x="4191" y="76873"/>
                </a:lnTo>
                <a:lnTo>
                  <a:pt x="1270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5" name="object 1305"/>
          <p:cNvSpPr/>
          <p:nvPr/>
        </p:nvSpPr>
        <p:spPr>
          <a:xfrm>
            <a:off x="6790759" y="2171703"/>
            <a:ext cx="13284" cy="0"/>
          </a:xfrm>
          <a:custGeom>
            <a:avLst/>
            <a:gdLst/>
            <a:ahLst/>
            <a:cxnLst/>
            <a:rect l="l" t="t" r="r" b="b"/>
            <a:pathLst>
              <a:path w="13284">
                <a:moveTo>
                  <a:pt x="13284" y="0"/>
                </a:moveTo>
                <a:lnTo>
                  <a:pt x="13284" y="0"/>
                </a:lnTo>
                <a:lnTo>
                  <a:pt x="166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6" name="object 1306"/>
          <p:cNvSpPr/>
          <p:nvPr/>
        </p:nvSpPr>
        <p:spPr>
          <a:xfrm>
            <a:off x="6790759" y="2171703"/>
            <a:ext cx="1714" cy="90271"/>
          </a:xfrm>
          <a:custGeom>
            <a:avLst/>
            <a:gdLst/>
            <a:ahLst/>
            <a:cxnLst/>
            <a:rect l="l" t="t" r="r" b="b"/>
            <a:pathLst>
              <a:path w="1714" h="90271">
                <a:moveTo>
                  <a:pt x="0" y="0"/>
                </a:moveTo>
                <a:lnTo>
                  <a:pt x="253" y="13398"/>
                </a:lnTo>
                <a:lnTo>
                  <a:pt x="1269" y="67005"/>
                </a:lnTo>
                <a:lnTo>
                  <a:pt x="1714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7" name="object 1307"/>
          <p:cNvSpPr/>
          <p:nvPr/>
        </p:nvSpPr>
        <p:spPr>
          <a:xfrm>
            <a:off x="6723945" y="2261975"/>
            <a:ext cx="68529" cy="0"/>
          </a:xfrm>
          <a:custGeom>
            <a:avLst/>
            <a:gdLst/>
            <a:ahLst/>
            <a:cxnLst/>
            <a:rect l="l" t="t" r="r" b="b"/>
            <a:pathLst>
              <a:path w="68529">
                <a:moveTo>
                  <a:pt x="68529" y="0"/>
                </a:moveTo>
                <a:lnTo>
                  <a:pt x="68529" y="0"/>
                </a:lnTo>
                <a:lnTo>
                  <a:pt x="875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8" name="object 1308"/>
          <p:cNvSpPr/>
          <p:nvPr/>
        </p:nvSpPr>
        <p:spPr>
          <a:xfrm>
            <a:off x="6720211" y="2171703"/>
            <a:ext cx="3733" cy="90271"/>
          </a:xfrm>
          <a:custGeom>
            <a:avLst/>
            <a:gdLst/>
            <a:ahLst/>
            <a:cxnLst/>
            <a:rect l="l" t="t" r="r" b="b"/>
            <a:pathLst>
              <a:path w="3733" h="90271">
                <a:moveTo>
                  <a:pt x="3733" y="90271"/>
                </a:moveTo>
                <a:lnTo>
                  <a:pt x="3175" y="76873"/>
                </a:lnTo>
                <a:lnTo>
                  <a:pt x="965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9" name="object 1309"/>
          <p:cNvSpPr/>
          <p:nvPr/>
        </p:nvSpPr>
        <p:spPr>
          <a:xfrm>
            <a:off x="6706038" y="2171703"/>
            <a:ext cx="14173" cy="0"/>
          </a:xfrm>
          <a:custGeom>
            <a:avLst/>
            <a:gdLst/>
            <a:ahLst/>
            <a:cxnLst/>
            <a:rect l="l" t="t" r="r" b="b"/>
            <a:pathLst>
              <a:path w="14173">
                <a:moveTo>
                  <a:pt x="14173" y="0"/>
                </a:moveTo>
                <a:lnTo>
                  <a:pt x="14173" y="0"/>
                </a:lnTo>
                <a:lnTo>
                  <a:pt x="177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0" name="object 1310"/>
          <p:cNvSpPr/>
          <p:nvPr/>
        </p:nvSpPr>
        <p:spPr>
          <a:xfrm>
            <a:off x="6706038" y="2171703"/>
            <a:ext cx="330" cy="90271"/>
          </a:xfrm>
          <a:custGeom>
            <a:avLst/>
            <a:gdLst/>
            <a:ahLst/>
            <a:cxnLst/>
            <a:rect l="l" t="t" r="r" b="b"/>
            <a:pathLst>
              <a:path w="330" h="90271">
                <a:moveTo>
                  <a:pt x="0" y="0"/>
                </a:moveTo>
                <a:lnTo>
                  <a:pt x="50" y="13398"/>
                </a:lnTo>
                <a:lnTo>
                  <a:pt x="241" y="67005"/>
                </a:lnTo>
                <a:lnTo>
                  <a:pt x="33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1" name="object 1311"/>
          <p:cNvSpPr/>
          <p:nvPr/>
        </p:nvSpPr>
        <p:spPr>
          <a:xfrm>
            <a:off x="6634549" y="2261975"/>
            <a:ext cx="71818" cy="0"/>
          </a:xfrm>
          <a:custGeom>
            <a:avLst/>
            <a:gdLst/>
            <a:ahLst/>
            <a:cxnLst/>
            <a:rect l="l" t="t" r="r" b="b"/>
            <a:pathLst>
              <a:path w="71818">
                <a:moveTo>
                  <a:pt x="71818" y="0"/>
                </a:moveTo>
                <a:lnTo>
                  <a:pt x="71818" y="0"/>
                </a:lnTo>
                <a:lnTo>
                  <a:pt x="906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2" name="object 1312"/>
          <p:cNvSpPr/>
          <p:nvPr/>
        </p:nvSpPr>
        <p:spPr>
          <a:xfrm>
            <a:off x="6632098" y="2171703"/>
            <a:ext cx="2451" cy="90271"/>
          </a:xfrm>
          <a:custGeom>
            <a:avLst/>
            <a:gdLst/>
            <a:ahLst/>
            <a:cxnLst/>
            <a:rect l="l" t="t" r="r" b="b"/>
            <a:pathLst>
              <a:path w="2451" h="90271">
                <a:moveTo>
                  <a:pt x="2451" y="90271"/>
                </a:moveTo>
                <a:lnTo>
                  <a:pt x="2095" y="76873"/>
                </a:lnTo>
                <a:lnTo>
                  <a:pt x="635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3" name="object 1313"/>
          <p:cNvSpPr/>
          <p:nvPr/>
        </p:nvSpPr>
        <p:spPr>
          <a:xfrm>
            <a:off x="6617493" y="2171703"/>
            <a:ext cx="14605" cy="0"/>
          </a:xfrm>
          <a:custGeom>
            <a:avLst/>
            <a:gdLst/>
            <a:ahLst/>
            <a:cxnLst/>
            <a:rect l="l" t="t" r="r" b="b"/>
            <a:pathLst>
              <a:path w="14604">
                <a:moveTo>
                  <a:pt x="14605" y="0"/>
                </a:moveTo>
                <a:lnTo>
                  <a:pt x="14605" y="0"/>
                </a:lnTo>
                <a:lnTo>
                  <a:pt x="18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4" name="object 1314"/>
          <p:cNvSpPr/>
          <p:nvPr/>
        </p:nvSpPr>
        <p:spPr>
          <a:xfrm>
            <a:off x="6616414" y="2171703"/>
            <a:ext cx="1079" cy="90271"/>
          </a:xfrm>
          <a:custGeom>
            <a:avLst/>
            <a:gdLst/>
            <a:ahLst/>
            <a:cxnLst/>
            <a:rect l="l" t="t" r="r" b="b"/>
            <a:pathLst>
              <a:path w="1079" h="90271">
                <a:moveTo>
                  <a:pt x="1079" y="0"/>
                </a:moveTo>
                <a:lnTo>
                  <a:pt x="914" y="13398"/>
                </a:lnTo>
                <a:lnTo>
                  <a:pt x="279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5" name="object 1315"/>
          <p:cNvSpPr/>
          <p:nvPr/>
        </p:nvSpPr>
        <p:spPr>
          <a:xfrm>
            <a:off x="6543490" y="2261975"/>
            <a:ext cx="72923" cy="0"/>
          </a:xfrm>
          <a:custGeom>
            <a:avLst/>
            <a:gdLst/>
            <a:ahLst/>
            <a:cxnLst/>
            <a:rect l="l" t="t" r="r" b="b"/>
            <a:pathLst>
              <a:path w="72923">
                <a:moveTo>
                  <a:pt x="72923" y="0"/>
                </a:moveTo>
                <a:lnTo>
                  <a:pt x="72923" y="0"/>
                </a:lnTo>
                <a:lnTo>
                  <a:pt x="910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6" name="object 1316"/>
          <p:cNvSpPr/>
          <p:nvPr/>
        </p:nvSpPr>
        <p:spPr>
          <a:xfrm>
            <a:off x="6542424" y="2171703"/>
            <a:ext cx="1066" cy="90271"/>
          </a:xfrm>
          <a:custGeom>
            <a:avLst/>
            <a:gdLst/>
            <a:ahLst/>
            <a:cxnLst/>
            <a:rect l="l" t="t" r="r" b="b"/>
            <a:pathLst>
              <a:path w="1066" h="90271">
                <a:moveTo>
                  <a:pt x="1066" y="90271"/>
                </a:moveTo>
                <a:lnTo>
                  <a:pt x="914" y="76873"/>
                </a:lnTo>
                <a:lnTo>
                  <a:pt x="266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7" name="object 1317"/>
          <p:cNvSpPr/>
          <p:nvPr/>
        </p:nvSpPr>
        <p:spPr>
          <a:xfrm>
            <a:off x="6527806" y="2171703"/>
            <a:ext cx="14617" cy="0"/>
          </a:xfrm>
          <a:custGeom>
            <a:avLst/>
            <a:gdLst/>
            <a:ahLst/>
            <a:cxnLst/>
            <a:rect l="l" t="t" r="r" b="b"/>
            <a:pathLst>
              <a:path w="14617">
                <a:moveTo>
                  <a:pt x="14617" y="0"/>
                </a:moveTo>
                <a:lnTo>
                  <a:pt x="14617" y="0"/>
                </a:lnTo>
                <a:lnTo>
                  <a:pt x="18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8" name="object 1318"/>
          <p:cNvSpPr/>
          <p:nvPr/>
        </p:nvSpPr>
        <p:spPr>
          <a:xfrm>
            <a:off x="6525368" y="2171703"/>
            <a:ext cx="2438" cy="90271"/>
          </a:xfrm>
          <a:custGeom>
            <a:avLst/>
            <a:gdLst/>
            <a:ahLst/>
            <a:cxnLst/>
            <a:rect l="l" t="t" r="r" b="b"/>
            <a:pathLst>
              <a:path w="2438" h="90271">
                <a:moveTo>
                  <a:pt x="2438" y="0"/>
                </a:moveTo>
                <a:lnTo>
                  <a:pt x="2070" y="13398"/>
                </a:lnTo>
                <a:lnTo>
                  <a:pt x="622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9" name="object 1319"/>
          <p:cNvSpPr/>
          <p:nvPr/>
        </p:nvSpPr>
        <p:spPr>
          <a:xfrm>
            <a:off x="6453549" y="2261975"/>
            <a:ext cx="71818" cy="0"/>
          </a:xfrm>
          <a:custGeom>
            <a:avLst/>
            <a:gdLst/>
            <a:ahLst/>
            <a:cxnLst/>
            <a:rect l="l" t="t" r="r" b="b"/>
            <a:pathLst>
              <a:path w="71818">
                <a:moveTo>
                  <a:pt x="71818" y="0"/>
                </a:moveTo>
                <a:lnTo>
                  <a:pt x="71818" y="0"/>
                </a:lnTo>
                <a:lnTo>
                  <a:pt x="886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0" name="object 1320"/>
          <p:cNvSpPr/>
          <p:nvPr/>
        </p:nvSpPr>
        <p:spPr>
          <a:xfrm>
            <a:off x="6453549" y="2171703"/>
            <a:ext cx="317" cy="90271"/>
          </a:xfrm>
          <a:custGeom>
            <a:avLst/>
            <a:gdLst/>
            <a:ahLst/>
            <a:cxnLst/>
            <a:rect l="l" t="t" r="r" b="b"/>
            <a:pathLst>
              <a:path w="317" h="90271">
                <a:moveTo>
                  <a:pt x="0" y="90271"/>
                </a:moveTo>
                <a:lnTo>
                  <a:pt x="50" y="76873"/>
                </a:lnTo>
                <a:lnTo>
                  <a:pt x="241" y="23266"/>
                </a:lnTo>
                <a:lnTo>
                  <a:pt x="31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1" name="object 1321"/>
          <p:cNvSpPr/>
          <p:nvPr/>
        </p:nvSpPr>
        <p:spPr>
          <a:xfrm>
            <a:off x="6439706" y="2171703"/>
            <a:ext cx="14160" cy="0"/>
          </a:xfrm>
          <a:custGeom>
            <a:avLst/>
            <a:gdLst/>
            <a:ahLst/>
            <a:cxnLst/>
            <a:rect l="l" t="t" r="r" b="b"/>
            <a:pathLst>
              <a:path w="14160">
                <a:moveTo>
                  <a:pt x="14160" y="0"/>
                </a:moveTo>
                <a:lnTo>
                  <a:pt x="14160" y="0"/>
                </a:lnTo>
                <a:lnTo>
                  <a:pt x="176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2" name="object 1322"/>
          <p:cNvSpPr/>
          <p:nvPr/>
        </p:nvSpPr>
        <p:spPr>
          <a:xfrm>
            <a:off x="6435960" y="2171703"/>
            <a:ext cx="3746" cy="90271"/>
          </a:xfrm>
          <a:custGeom>
            <a:avLst/>
            <a:gdLst/>
            <a:ahLst/>
            <a:cxnLst/>
            <a:rect l="l" t="t" r="r" b="b"/>
            <a:pathLst>
              <a:path w="3746" h="90271">
                <a:moveTo>
                  <a:pt x="3746" y="0"/>
                </a:moveTo>
                <a:lnTo>
                  <a:pt x="3187" y="13398"/>
                </a:lnTo>
                <a:lnTo>
                  <a:pt x="965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3" name="object 1323"/>
          <p:cNvSpPr/>
          <p:nvPr/>
        </p:nvSpPr>
        <p:spPr>
          <a:xfrm>
            <a:off x="6367443" y="2261975"/>
            <a:ext cx="68516" cy="0"/>
          </a:xfrm>
          <a:custGeom>
            <a:avLst/>
            <a:gdLst/>
            <a:ahLst/>
            <a:cxnLst/>
            <a:rect l="l" t="t" r="r" b="b"/>
            <a:pathLst>
              <a:path w="68516">
                <a:moveTo>
                  <a:pt x="68516" y="0"/>
                </a:moveTo>
                <a:lnTo>
                  <a:pt x="68516" y="0"/>
                </a:lnTo>
                <a:lnTo>
                  <a:pt x="836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4" name="object 1324"/>
          <p:cNvSpPr/>
          <p:nvPr/>
        </p:nvSpPr>
        <p:spPr>
          <a:xfrm>
            <a:off x="6367443" y="2171703"/>
            <a:ext cx="1714" cy="90271"/>
          </a:xfrm>
          <a:custGeom>
            <a:avLst/>
            <a:gdLst/>
            <a:ahLst/>
            <a:cxnLst/>
            <a:rect l="l" t="t" r="r" b="b"/>
            <a:pathLst>
              <a:path w="1714" h="90271">
                <a:moveTo>
                  <a:pt x="0" y="90271"/>
                </a:moveTo>
                <a:lnTo>
                  <a:pt x="253" y="76873"/>
                </a:lnTo>
                <a:lnTo>
                  <a:pt x="1269" y="23266"/>
                </a:lnTo>
                <a:lnTo>
                  <a:pt x="17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5" name="object 1325"/>
          <p:cNvSpPr/>
          <p:nvPr/>
        </p:nvSpPr>
        <p:spPr>
          <a:xfrm>
            <a:off x="6355861" y="2171703"/>
            <a:ext cx="13296" cy="0"/>
          </a:xfrm>
          <a:custGeom>
            <a:avLst/>
            <a:gdLst/>
            <a:ahLst/>
            <a:cxnLst/>
            <a:rect l="l" t="t" r="r" b="b"/>
            <a:pathLst>
              <a:path w="13296">
                <a:moveTo>
                  <a:pt x="13296" y="0"/>
                </a:moveTo>
                <a:lnTo>
                  <a:pt x="13296" y="0"/>
                </a:lnTo>
                <a:lnTo>
                  <a:pt x="165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6" name="object 1326"/>
          <p:cNvSpPr/>
          <p:nvPr/>
        </p:nvSpPr>
        <p:spPr>
          <a:xfrm>
            <a:off x="6350946" y="2171703"/>
            <a:ext cx="4914" cy="90271"/>
          </a:xfrm>
          <a:custGeom>
            <a:avLst/>
            <a:gdLst/>
            <a:ahLst/>
            <a:cxnLst/>
            <a:rect l="l" t="t" r="r" b="b"/>
            <a:pathLst>
              <a:path w="4914" h="90271">
                <a:moveTo>
                  <a:pt x="4914" y="0"/>
                </a:moveTo>
                <a:lnTo>
                  <a:pt x="4191" y="13398"/>
                </a:lnTo>
                <a:lnTo>
                  <a:pt x="1269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7" name="object 1327"/>
          <p:cNvSpPr/>
          <p:nvPr/>
        </p:nvSpPr>
        <p:spPr>
          <a:xfrm>
            <a:off x="6287789" y="2261975"/>
            <a:ext cx="63157" cy="0"/>
          </a:xfrm>
          <a:custGeom>
            <a:avLst/>
            <a:gdLst/>
            <a:ahLst/>
            <a:cxnLst/>
            <a:rect l="l" t="t" r="r" b="b"/>
            <a:pathLst>
              <a:path w="63157">
                <a:moveTo>
                  <a:pt x="63157" y="0"/>
                </a:moveTo>
                <a:lnTo>
                  <a:pt x="63157" y="0"/>
                </a:lnTo>
                <a:lnTo>
                  <a:pt x="760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8" name="object 1328"/>
          <p:cNvSpPr/>
          <p:nvPr/>
        </p:nvSpPr>
        <p:spPr>
          <a:xfrm>
            <a:off x="6287789" y="2171703"/>
            <a:ext cx="3060" cy="90271"/>
          </a:xfrm>
          <a:custGeom>
            <a:avLst/>
            <a:gdLst/>
            <a:ahLst/>
            <a:cxnLst/>
            <a:rect l="l" t="t" r="r" b="b"/>
            <a:pathLst>
              <a:path w="3060" h="90271">
                <a:moveTo>
                  <a:pt x="0" y="90271"/>
                </a:moveTo>
                <a:lnTo>
                  <a:pt x="457" y="76873"/>
                </a:lnTo>
                <a:lnTo>
                  <a:pt x="2273" y="23266"/>
                </a:lnTo>
                <a:lnTo>
                  <a:pt x="306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9" name="object 1329"/>
          <p:cNvSpPr/>
          <p:nvPr/>
        </p:nvSpPr>
        <p:spPr>
          <a:xfrm>
            <a:off x="6278835" y="2171703"/>
            <a:ext cx="12014" cy="0"/>
          </a:xfrm>
          <a:custGeom>
            <a:avLst/>
            <a:gdLst/>
            <a:ahLst/>
            <a:cxnLst/>
            <a:rect l="l" t="t" r="r" b="b"/>
            <a:pathLst>
              <a:path w="12014">
                <a:moveTo>
                  <a:pt x="12014" y="0"/>
                </a:moveTo>
                <a:lnTo>
                  <a:pt x="12014" y="0"/>
                </a:lnTo>
                <a:lnTo>
                  <a:pt x="148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0" name="object 1330"/>
          <p:cNvSpPr/>
          <p:nvPr/>
        </p:nvSpPr>
        <p:spPr>
          <a:xfrm>
            <a:off x="6272879" y="2171703"/>
            <a:ext cx="5956" cy="90271"/>
          </a:xfrm>
          <a:custGeom>
            <a:avLst/>
            <a:gdLst/>
            <a:ahLst/>
            <a:cxnLst/>
            <a:rect l="l" t="t" r="r" b="b"/>
            <a:pathLst>
              <a:path w="5956" h="90271">
                <a:moveTo>
                  <a:pt x="5956" y="0"/>
                </a:moveTo>
                <a:lnTo>
                  <a:pt x="5067" y="13398"/>
                </a:lnTo>
                <a:lnTo>
                  <a:pt x="1536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1" name="object 1331"/>
          <p:cNvSpPr/>
          <p:nvPr/>
        </p:nvSpPr>
        <p:spPr>
          <a:xfrm>
            <a:off x="6217024" y="2261975"/>
            <a:ext cx="55854" cy="0"/>
          </a:xfrm>
          <a:custGeom>
            <a:avLst/>
            <a:gdLst/>
            <a:ahLst/>
            <a:cxnLst/>
            <a:rect l="l" t="t" r="r" b="b"/>
            <a:pathLst>
              <a:path w="55854">
                <a:moveTo>
                  <a:pt x="55854" y="0"/>
                </a:moveTo>
                <a:lnTo>
                  <a:pt x="55854" y="0"/>
                </a:lnTo>
                <a:lnTo>
                  <a:pt x="660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2" name="object 1332"/>
          <p:cNvSpPr/>
          <p:nvPr/>
        </p:nvSpPr>
        <p:spPr>
          <a:xfrm>
            <a:off x="6217024" y="2171703"/>
            <a:ext cx="4292" cy="90271"/>
          </a:xfrm>
          <a:custGeom>
            <a:avLst/>
            <a:gdLst/>
            <a:ahLst/>
            <a:cxnLst/>
            <a:rect l="l" t="t" r="r" b="b"/>
            <a:pathLst>
              <a:path w="4292" h="90271">
                <a:moveTo>
                  <a:pt x="0" y="90271"/>
                </a:moveTo>
                <a:lnTo>
                  <a:pt x="635" y="76873"/>
                </a:lnTo>
                <a:lnTo>
                  <a:pt x="3187" y="23266"/>
                </a:lnTo>
                <a:lnTo>
                  <a:pt x="429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3" name="object 1333"/>
          <p:cNvSpPr/>
          <p:nvPr/>
        </p:nvSpPr>
        <p:spPr>
          <a:xfrm>
            <a:off x="6210954" y="2171703"/>
            <a:ext cx="10363" cy="0"/>
          </a:xfrm>
          <a:custGeom>
            <a:avLst/>
            <a:gdLst/>
            <a:ahLst/>
            <a:cxnLst/>
            <a:rect l="l" t="t" r="r" b="b"/>
            <a:pathLst>
              <a:path w="10363">
                <a:moveTo>
                  <a:pt x="10363" y="0"/>
                </a:moveTo>
                <a:lnTo>
                  <a:pt x="10363" y="0"/>
                </a:lnTo>
                <a:lnTo>
                  <a:pt x="126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4" name="object 1334"/>
          <p:cNvSpPr/>
          <p:nvPr/>
        </p:nvSpPr>
        <p:spPr>
          <a:xfrm>
            <a:off x="6204146" y="2171703"/>
            <a:ext cx="6807" cy="90271"/>
          </a:xfrm>
          <a:custGeom>
            <a:avLst/>
            <a:gdLst/>
            <a:ahLst/>
            <a:cxnLst/>
            <a:rect l="l" t="t" r="r" b="b"/>
            <a:pathLst>
              <a:path w="6807" h="90271">
                <a:moveTo>
                  <a:pt x="6807" y="0"/>
                </a:moveTo>
                <a:lnTo>
                  <a:pt x="5791" y="13398"/>
                </a:lnTo>
                <a:lnTo>
                  <a:pt x="1752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5" name="object 1335"/>
          <p:cNvSpPr/>
          <p:nvPr/>
        </p:nvSpPr>
        <p:spPr>
          <a:xfrm>
            <a:off x="6157271" y="2261975"/>
            <a:ext cx="46875" cy="0"/>
          </a:xfrm>
          <a:custGeom>
            <a:avLst/>
            <a:gdLst/>
            <a:ahLst/>
            <a:cxnLst/>
            <a:rect l="l" t="t" r="r" b="b"/>
            <a:pathLst>
              <a:path w="46875">
                <a:moveTo>
                  <a:pt x="46875" y="0"/>
                </a:moveTo>
                <a:lnTo>
                  <a:pt x="46875" y="0"/>
                </a:lnTo>
                <a:lnTo>
                  <a:pt x="542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6" name="object 1336"/>
          <p:cNvSpPr/>
          <p:nvPr/>
        </p:nvSpPr>
        <p:spPr>
          <a:xfrm>
            <a:off x="6157271" y="2171703"/>
            <a:ext cx="5422" cy="90271"/>
          </a:xfrm>
          <a:custGeom>
            <a:avLst/>
            <a:gdLst/>
            <a:ahLst/>
            <a:cxnLst/>
            <a:rect l="l" t="t" r="r" b="b"/>
            <a:pathLst>
              <a:path w="5422" h="90271">
                <a:moveTo>
                  <a:pt x="0" y="90271"/>
                </a:moveTo>
                <a:lnTo>
                  <a:pt x="812" y="76873"/>
                </a:lnTo>
                <a:lnTo>
                  <a:pt x="4025" y="23266"/>
                </a:lnTo>
                <a:lnTo>
                  <a:pt x="54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7" name="object 1337"/>
          <p:cNvSpPr/>
          <p:nvPr/>
        </p:nvSpPr>
        <p:spPr>
          <a:xfrm>
            <a:off x="6154274" y="2171703"/>
            <a:ext cx="8420" cy="0"/>
          </a:xfrm>
          <a:custGeom>
            <a:avLst/>
            <a:gdLst/>
            <a:ahLst/>
            <a:cxnLst/>
            <a:rect l="l" t="t" r="r" b="b"/>
            <a:pathLst>
              <a:path w="8420">
                <a:moveTo>
                  <a:pt x="8420" y="0"/>
                </a:moveTo>
                <a:lnTo>
                  <a:pt x="8420" y="0"/>
                </a:lnTo>
                <a:lnTo>
                  <a:pt x="104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8" name="object 1338"/>
          <p:cNvSpPr/>
          <p:nvPr/>
        </p:nvSpPr>
        <p:spPr>
          <a:xfrm>
            <a:off x="6146831" y="2171703"/>
            <a:ext cx="7442" cy="90271"/>
          </a:xfrm>
          <a:custGeom>
            <a:avLst/>
            <a:gdLst/>
            <a:ahLst/>
            <a:cxnLst/>
            <a:rect l="l" t="t" r="r" b="b"/>
            <a:pathLst>
              <a:path w="7442" h="90271">
                <a:moveTo>
                  <a:pt x="7442" y="0"/>
                </a:moveTo>
                <a:lnTo>
                  <a:pt x="6337" y="13398"/>
                </a:lnTo>
                <a:lnTo>
                  <a:pt x="1917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9" name="object 1339"/>
          <p:cNvSpPr/>
          <p:nvPr/>
        </p:nvSpPr>
        <p:spPr>
          <a:xfrm>
            <a:off x="6110370" y="2261975"/>
            <a:ext cx="36461" cy="0"/>
          </a:xfrm>
          <a:custGeom>
            <a:avLst/>
            <a:gdLst/>
            <a:ahLst/>
            <a:cxnLst/>
            <a:rect l="l" t="t" r="r" b="b"/>
            <a:pathLst>
              <a:path w="36461">
                <a:moveTo>
                  <a:pt x="36461" y="0"/>
                </a:moveTo>
                <a:lnTo>
                  <a:pt x="36461" y="0"/>
                </a:lnTo>
                <a:lnTo>
                  <a:pt x="407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0" name="object 1340"/>
          <p:cNvSpPr/>
          <p:nvPr/>
        </p:nvSpPr>
        <p:spPr>
          <a:xfrm>
            <a:off x="6110370" y="2171703"/>
            <a:ext cx="6362" cy="90271"/>
          </a:xfrm>
          <a:custGeom>
            <a:avLst/>
            <a:gdLst/>
            <a:ahLst/>
            <a:cxnLst/>
            <a:rect l="l" t="t" r="r" b="b"/>
            <a:pathLst>
              <a:path w="6362" h="90271">
                <a:moveTo>
                  <a:pt x="0" y="90271"/>
                </a:moveTo>
                <a:lnTo>
                  <a:pt x="952" y="76873"/>
                </a:lnTo>
                <a:lnTo>
                  <a:pt x="4724" y="23266"/>
                </a:lnTo>
                <a:lnTo>
                  <a:pt x="63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1" name="object 1341"/>
          <p:cNvSpPr/>
          <p:nvPr/>
        </p:nvSpPr>
        <p:spPr>
          <a:xfrm>
            <a:off x="6110547" y="2171703"/>
            <a:ext cx="6184" cy="0"/>
          </a:xfrm>
          <a:custGeom>
            <a:avLst/>
            <a:gdLst/>
            <a:ahLst/>
            <a:cxnLst/>
            <a:rect l="l" t="t" r="r" b="b"/>
            <a:pathLst>
              <a:path w="6184">
                <a:moveTo>
                  <a:pt x="6184" y="0"/>
                </a:moveTo>
                <a:lnTo>
                  <a:pt x="6184" y="0"/>
                </a:lnTo>
                <a:lnTo>
                  <a:pt x="74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2" name="object 1342"/>
          <p:cNvSpPr/>
          <p:nvPr/>
        </p:nvSpPr>
        <p:spPr>
          <a:xfrm>
            <a:off x="6102673" y="2171703"/>
            <a:ext cx="7874" cy="90271"/>
          </a:xfrm>
          <a:custGeom>
            <a:avLst/>
            <a:gdLst/>
            <a:ahLst/>
            <a:cxnLst/>
            <a:rect l="l" t="t" r="r" b="b"/>
            <a:pathLst>
              <a:path w="7874" h="90271">
                <a:moveTo>
                  <a:pt x="7874" y="0"/>
                </a:moveTo>
                <a:lnTo>
                  <a:pt x="6705" y="13398"/>
                </a:lnTo>
                <a:lnTo>
                  <a:pt x="2032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3" name="object 1343"/>
          <p:cNvSpPr/>
          <p:nvPr/>
        </p:nvSpPr>
        <p:spPr>
          <a:xfrm>
            <a:off x="6077743" y="2261975"/>
            <a:ext cx="24930" cy="0"/>
          </a:xfrm>
          <a:custGeom>
            <a:avLst/>
            <a:gdLst/>
            <a:ahLst/>
            <a:cxnLst/>
            <a:rect l="l" t="t" r="r" b="b"/>
            <a:pathLst>
              <a:path w="24930">
                <a:moveTo>
                  <a:pt x="24930" y="0"/>
                </a:moveTo>
                <a:lnTo>
                  <a:pt x="24930" y="0"/>
                </a:lnTo>
                <a:lnTo>
                  <a:pt x="259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4" name="object 1344"/>
          <p:cNvSpPr/>
          <p:nvPr/>
        </p:nvSpPr>
        <p:spPr>
          <a:xfrm>
            <a:off x="6077743" y="2171703"/>
            <a:ext cx="7124" cy="90271"/>
          </a:xfrm>
          <a:custGeom>
            <a:avLst/>
            <a:gdLst/>
            <a:ahLst/>
            <a:cxnLst/>
            <a:rect l="l" t="t" r="r" b="b"/>
            <a:pathLst>
              <a:path w="7124" h="90271">
                <a:moveTo>
                  <a:pt x="0" y="90271"/>
                </a:moveTo>
                <a:lnTo>
                  <a:pt x="1054" y="76873"/>
                </a:lnTo>
                <a:lnTo>
                  <a:pt x="5283" y="23266"/>
                </a:lnTo>
                <a:lnTo>
                  <a:pt x="712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5" name="object 1345"/>
          <p:cNvSpPr/>
          <p:nvPr/>
        </p:nvSpPr>
        <p:spPr>
          <a:xfrm>
            <a:off x="6081071" y="2171703"/>
            <a:ext cx="3797" cy="0"/>
          </a:xfrm>
          <a:custGeom>
            <a:avLst/>
            <a:gdLst/>
            <a:ahLst/>
            <a:cxnLst/>
            <a:rect l="l" t="t" r="r" b="b"/>
            <a:pathLst>
              <a:path w="3797">
                <a:moveTo>
                  <a:pt x="3797" y="0"/>
                </a:moveTo>
                <a:lnTo>
                  <a:pt x="3797" y="0"/>
                </a:lnTo>
                <a:lnTo>
                  <a:pt x="45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6" name="object 1346"/>
          <p:cNvSpPr/>
          <p:nvPr/>
        </p:nvSpPr>
        <p:spPr>
          <a:xfrm>
            <a:off x="6073032" y="2171703"/>
            <a:ext cx="8039" cy="90271"/>
          </a:xfrm>
          <a:custGeom>
            <a:avLst/>
            <a:gdLst/>
            <a:ahLst/>
            <a:cxnLst/>
            <a:rect l="l" t="t" r="r" b="b"/>
            <a:pathLst>
              <a:path w="8039" h="90271">
                <a:moveTo>
                  <a:pt x="8039" y="0"/>
                </a:moveTo>
                <a:lnTo>
                  <a:pt x="6845" y="13398"/>
                </a:lnTo>
                <a:lnTo>
                  <a:pt x="2070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7" name="object 1347"/>
          <p:cNvSpPr/>
          <p:nvPr/>
        </p:nvSpPr>
        <p:spPr>
          <a:xfrm>
            <a:off x="6060370" y="2261975"/>
            <a:ext cx="12661" cy="0"/>
          </a:xfrm>
          <a:custGeom>
            <a:avLst/>
            <a:gdLst/>
            <a:ahLst/>
            <a:cxnLst/>
            <a:rect l="l" t="t" r="r" b="b"/>
            <a:pathLst>
              <a:path w="12661">
                <a:moveTo>
                  <a:pt x="12661" y="0"/>
                </a:moveTo>
                <a:lnTo>
                  <a:pt x="12661" y="0"/>
                </a:lnTo>
                <a:lnTo>
                  <a:pt x="10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8" name="object 1348"/>
          <p:cNvSpPr/>
          <p:nvPr/>
        </p:nvSpPr>
        <p:spPr>
          <a:xfrm>
            <a:off x="6060370" y="2171703"/>
            <a:ext cx="7658" cy="90271"/>
          </a:xfrm>
          <a:custGeom>
            <a:avLst/>
            <a:gdLst/>
            <a:ahLst/>
            <a:cxnLst/>
            <a:rect l="l" t="t" r="r" b="b"/>
            <a:pathLst>
              <a:path w="7658" h="90271">
                <a:moveTo>
                  <a:pt x="0" y="90271"/>
                </a:moveTo>
                <a:lnTo>
                  <a:pt x="1130" y="76873"/>
                </a:lnTo>
                <a:lnTo>
                  <a:pt x="5689" y="23266"/>
                </a:lnTo>
                <a:lnTo>
                  <a:pt x="765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9" name="object 1349"/>
          <p:cNvSpPr/>
          <p:nvPr/>
        </p:nvSpPr>
        <p:spPr>
          <a:xfrm>
            <a:off x="6066758" y="2171703"/>
            <a:ext cx="1269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1270" y="0"/>
                </a:lnTo>
                <a:lnTo>
                  <a:pt x="13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0" name="object 1350"/>
          <p:cNvSpPr/>
          <p:nvPr/>
        </p:nvSpPr>
        <p:spPr>
          <a:xfrm>
            <a:off x="6058782" y="2171703"/>
            <a:ext cx="7975" cy="90271"/>
          </a:xfrm>
          <a:custGeom>
            <a:avLst/>
            <a:gdLst/>
            <a:ahLst/>
            <a:cxnLst/>
            <a:rect l="l" t="t" r="r" b="b"/>
            <a:pathLst>
              <a:path w="7975" h="90271">
                <a:moveTo>
                  <a:pt x="7975" y="0"/>
                </a:moveTo>
                <a:lnTo>
                  <a:pt x="6781" y="13398"/>
                </a:lnTo>
                <a:lnTo>
                  <a:pt x="2057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1" name="object 1351"/>
          <p:cNvSpPr/>
          <p:nvPr/>
        </p:nvSpPr>
        <p:spPr>
          <a:xfrm>
            <a:off x="6579952" y="2267398"/>
            <a:ext cx="522922" cy="0"/>
          </a:xfrm>
          <a:custGeom>
            <a:avLst/>
            <a:gdLst/>
            <a:ahLst/>
            <a:cxnLst/>
            <a:rect l="l" t="t" r="r" b="b"/>
            <a:pathLst>
              <a:path w="522922">
                <a:moveTo>
                  <a:pt x="522922" y="0"/>
                </a:moveTo>
                <a:lnTo>
                  <a:pt x="522922" y="0"/>
                </a:lnTo>
                <a:lnTo>
                  <a:pt x="2907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2" name="object 1352"/>
          <p:cNvSpPr/>
          <p:nvPr/>
        </p:nvSpPr>
        <p:spPr>
          <a:xfrm>
            <a:off x="6057030" y="2267398"/>
            <a:ext cx="522922" cy="0"/>
          </a:xfrm>
          <a:custGeom>
            <a:avLst/>
            <a:gdLst/>
            <a:ahLst/>
            <a:cxnLst/>
            <a:rect l="l" t="t" r="r" b="b"/>
            <a:pathLst>
              <a:path w="522922">
                <a:moveTo>
                  <a:pt x="522922" y="0"/>
                </a:moveTo>
                <a:lnTo>
                  <a:pt x="522922" y="0"/>
                </a:lnTo>
                <a:lnTo>
                  <a:pt x="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3" name="object 1353"/>
          <p:cNvSpPr/>
          <p:nvPr/>
        </p:nvSpPr>
        <p:spPr>
          <a:xfrm>
            <a:off x="6579952" y="2282739"/>
            <a:ext cx="538264" cy="0"/>
          </a:xfrm>
          <a:custGeom>
            <a:avLst/>
            <a:gdLst/>
            <a:ahLst/>
            <a:cxnLst/>
            <a:rect l="l" t="t" r="r" b="b"/>
            <a:pathLst>
              <a:path w="538264">
                <a:moveTo>
                  <a:pt x="538264" y="0"/>
                </a:moveTo>
                <a:lnTo>
                  <a:pt x="538264" y="0"/>
                </a:lnTo>
                <a:lnTo>
                  <a:pt x="294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4" name="object 1354"/>
          <p:cNvSpPr/>
          <p:nvPr/>
        </p:nvSpPr>
        <p:spPr>
          <a:xfrm>
            <a:off x="6041688" y="2282739"/>
            <a:ext cx="538264" cy="0"/>
          </a:xfrm>
          <a:custGeom>
            <a:avLst/>
            <a:gdLst/>
            <a:ahLst/>
            <a:cxnLst/>
            <a:rect l="l" t="t" r="r" b="b"/>
            <a:pathLst>
              <a:path w="538264">
                <a:moveTo>
                  <a:pt x="538264" y="0"/>
                </a:moveTo>
                <a:lnTo>
                  <a:pt x="538264" y="0"/>
                </a:lnTo>
                <a:lnTo>
                  <a:pt x="45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5" name="object 1355"/>
          <p:cNvSpPr/>
          <p:nvPr/>
        </p:nvSpPr>
        <p:spPr>
          <a:xfrm>
            <a:off x="6579952" y="2326300"/>
            <a:ext cx="586511" cy="0"/>
          </a:xfrm>
          <a:custGeom>
            <a:avLst/>
            <a:gdLst/>
            <a:ahLst/>
            <a:cxnLst/>
            <a:rect l="l" t="t" r="r" b="b"/>
            <a:pathLst>
              <a:path w="586511">
                <a:moveTo>
                  <a:pt x="586511" y="0"/>
                </a:moveTo>
                <a:lnTo>
                  <a:pt x="586511" y="0"/>
                </a:lnTo>
                <a:lnTo>
                  <a:pt x="3069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6" name="object 1356"/>
          <p:cNvSpPr/>
          <p:nvPr/>
        </p:nvSpPr>
        <p:spPr>
          <a:xfrm>
            <a:off x="5993453" y="2326300"/>
            <a:ext cx="586498" cy="0"/>
          </a:xfrm>
          <a:custGeom>
            <a:avLst/>
            <a:gdLst/>
            <a:ahLst/>
            <a:cxnLst/>
            <a:rect l="l" t="t" r="r" b="b"/>
            <a:pathLst>
              <a:path w="586498">
                <a:moveTo>
                  <a:pt x="586498" y="0"/>
                </a:moveTo>
                <a:lnTo>
                  <a:pt x="586498" y="0"/>
                </a:lnTo>
                <a:lnTo>
                  <a:pt x="8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7" name="object 1357"/>
          <p:cNvSpPr/>
          <p:nvPr/>
        </p:nvSpPr>
        <p:spPr>
          <a:xfrm>
            <a:off x="6579952" y="2289458"/>
            <a:ext cx="546290" cy="0"/>
          </a:xfrm>
          <a:custGeom>
            <a:avLst/>
            <a:gdLst/>
            <a:ahLst/>
            <a:cxnLst/>
            <a:rect l="l" t="t" r="r" b="b"/>
            <a:pathLst>
              <a:path w="546290">
                <a:moveTo>
                  <a:pt x="546290" y="0"/>
                </a:moveTo>
                <a:lnTo>
                  <a:pt x="546290" y="0"/>
                </a:lnTo>
                <a:lnTo>
                  <a:pt x="2957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8" name="object 1358"/>
          <p:cNvSpPr/>
          <p:nvPr/>
        </p:nvSpPr>
        <p:spPr>
          <a:xfrm>
            <a:off x="6033662" y="2289458"/>
            <a:ext cx="546290" cy="0"/>
          </a:xfrm>
          <a:custGeom>
            <a:avLst/>
            <a:gdLst/>
            <a:ahLst/>
            <a:cxnLst/>
            <a:rect l="l" t="t" r="r" b="b"/>
            <a:pathLst>
              <a:path w="546290">
                <a:moveTo>
                  <a:pt x="546290" y="0"/>
                </a:moveTo>
                <a:lnTo>
                  <a:pt x="546290" y="0"/>
                </a:lnTo>
                <a:lnTo>
                  <a:pt x="81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9" name="object 1359"/>
          <p:cNvSpPr/>
          <p:nvPr/>
        </p:nvSpPr>
        <p:spPr>
          <a:xfrm>
            <a:off x="6137992" y="2255828"/>
            <a:ext cx="8013" cy="0"/>
          </a:xfrm>
          <a:custGeom>
            <a:avLst/>
            <a:gdLst/>
            <a:ahLst/>
            <a:cxnLst/>
            <a:rect l="l" t="t" r="r" b="b"/>
            <a:pathLst>
              <a:path w="8013">
                <a:moveTo>
                  <a:pt x="801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0" name="object 1360"/>
          <p:cNvSpPr/>
          <p:nvPr/>
        </p:nvSpPr>
        <p:spPr>
          <a:xfrm>
            <a:off x="6182899" y="2255828"/>
            <a:ext cx="19532" cy="0"/>
          </a:xfrm>
          <a:custGeom>
            <a:avLst/>
            <a:gdLst/>
            <a:ahLst/>
            <a:cxnLst/>
            <a:rect l="l" t="t" r="r" b="b"/>
            <a:pathLst>
              <a:path w="19532">
                <a:moveTo>
                  <a:pt x="19532" y="0"/>
                </a:moveTo>
                <a:lnTo>
                  <a:pt x="1648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1" name="object 1361"/>
          <p:cNvSpPr/>
          <p:nvPr/>
        </p:nvSpPr>
        <p:spPr>
          <a:xfrm>
            <a:off x="6240595" y="2255828"/>
            <a:ext cx="29425" cy="0"/>
          </a:xfrm>
          <a:custGeom>
            <a:avLst/>
            <a:gdLst/>
            <a:ahLst/>
            <a:cxnLst/>
            <a:rect l="l" t="t" r="r" b="b"/>
            <a:pathLst>
              <a:path w="29425">
                <a:moveTo>
                  <a:pt x="29425" y="0"/>
                </a:moveTo>
                <a:lnTo>
                  <a:pt x="1803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2" name="object 1362"/>
          <p:cNvSpPr/>
          <p:nvPr/>
        </p:nvSpPr>
        <p:spPr>
          <a:xfrm>
            <a:off x="6308223" y="2255828"/>
            <a:ext cx="39052" cy="0"/>
          </a:xfrm>
          <a:custGeom>
            <a:avLst/>
            <a:gdLst/>
            <a:ahLst/>
            <a:cxnLst/>
            <a:rect l="l" t="t" r="r" b="b"/>
            <a:pathLst>
              <a:path w="39052">
                <a:moveTo>
                  <a:pt x="39052" y="0"/>
                </a:moveTo>
                <a:lnTo>
                  <a:pt x="1907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3" name="object 1363"/>
          <p:cNvSpPr/>
          <p:nvPr/>
        </p:nvSpPr>
        <p:spPr>
          <a:xfrm>
            <a:off x="6384537" y="2255828"/>
            <a:ext cx="46659" cy="0"/>
          </a:xfrm>
          <a:custGeom>
            <a:avLst/>
            <a:gdLst/>
            <a:ahLst/>
            <a:cxnLst/>
            <a:rect l="l" t="t" r="r" b="b"/>
            <a:pathLst>
              <a:path w="46659">
                <a:moveTo>
                  <a:pt x="46659" y="0"/>
                </a:moveTo>
                <a:lnTo>
                  <a:pt x="45427" y="0"/>
                </a:lnTo>
                <a:lnTo>
                  <a:pt x="1880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4" name="object 1364"/>
          <p:cNvSpPr/>
          <p:nvPr/>
        </p:nvSpPr>
        <p:spPr>
          <a:xfrm>
            <a:off x="6466363" y="2255828"/>
            <a:ext cx="53060" cy="0"/>
          </a:xfrm>
          <a:custGeom>
            <a:avLst/>
            <a:gdLst/>
            <a:ahLst/>
            <a:cxnLst/>
            <a:rect l="l" t="t" r="r" b="b"/>
            <a:pathLst>
              <a:path w="53060">
                <a:moveTo>
                  <a:pt x="53060" y="0"/>
                </a:moveTo>
                <a:lnTo>
                  <a:pt x="46037" y="0"/>
                </a:lnTo>
                <a:lnTo>
                  <a:pt x="1822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5" name="object 1365"/>
          <p:cNvSpPr/>
          <p:nvPr/>
        </p:nvSpPr>
        <p:spPr>
          <a:xfrm>
            <a:off x="6551923" y="2255828"/>
            <a:ext cx="56070" cy="0"/>
          </a:xfrm>
          <a:custGeom>
            <a:avLst/>
            <a:gdLst/>
            <a:ahLst/>
            <a:cxnLst/>
            <a:rect l="l" t="t" r="r" b="b"/>
            <a:pathLst>
              <a:path w="56070">
                <a:moveTo>
                  <a:pt x="56070" y="0"/>
                </a:moveTo>
                <a:lnTo>
                  <a:pt x="44894" y="0"/>
                </a:lnTo>
                <a:lnTo>
                  <a:pt x="1668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6" name="object 1366"/>
          <p:cNvSpPr/>
          <p:nvPr/>
        </p:nvSpPr>
        <p:spPr>
          <a:xfrm>
            <a:off x="6641306" y="2255828"/>
            <a:ext cx="52235" cy="0"/>
          </a:xfrm>
          <a:custGeom>
            <a:avLst/>
            <a:gdLst/>
            <a:ahLst/>
            <a:cxnLst/>
            <a:rect l="l" t="t" r="r" b="b"/>
            <a:pathLst>
              <a:path w="52235">
                <a:moveTo>
                  <a:pt x="52235" y="0"/>
                </a:moveTo>
                <a:lnTo>
                  <a:pt x="39420" y="0"/>
                </a:lnTo>
                <a:lnTo>
                  <a:pt x="1165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7" name="object 1367"/>
          <p:cNvSpPr/>
          <p:nvPr/>
        </p:nvSpPr>
        <p:spPr>
          <a:xfrm>
            <a:off x="6728695" y="2255828"/>
            <a:ext cx="46697" cy="0"/>
          </a:xfrm>
          <a:custGeom>
            <a:avLst/>
            <a:gdLst/>
            <a:ahLst/>
            <a:cxnLst/>
            <a:rect l="l" t="t" r="r" b="b"/>
            <a:pathLst>
              <a:path w="46697">
                <a:moveTo>
                  <a:pt x="46697" y="0"/>
                </a:moveTo>
                <a:lnTo>
                  <a:pt x="33007" y="0"/>
                </a:lnTo>
                <a:lnTo>
                  <a:pt x="648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8" name="object 1368"/>
          <p:cNvSpPr/>
          <p:nvPr/>
        </p:nvSpPr>
        <p:spPr>
          <a:xfrm>
            <a:off x="6812565" y="2255828"/>
            <a:ext cx="39115" cy="0"/>
          </a:xfrm>
          <a:custGeom>
            <a:avLst/>
            <a:gdLst/>
            <a:ahLst/>
            <a:cxnLst/>
            <a:rect l="l" t="t" r="r" b="b"/>
            <a:pathLst>
              <a:path w="39115">
                <a:moveTo>
                  <a:pt x="39115" y="0"/>
                </a:moveTo>
                <a:lnTo>
                  <a:pt x="24777" y="0"/>
                </a:lnTo>
                <a:lnTo>
                  <a:pt x="29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9" name="object 1369"/>
          <p:cNvSpPr/>
          <p:nvPr/>
        </p:nvSpPr>
        <p:spPr>
          <a:xfrm>
            <a:off x="6889832" y="2255828"/>
            <a:ext cx="29514" cy="0"/>
          </a:xfrm>
          <a:custGeom>
            <a:avLst/>
            <a:gdLst/>
            <a:ahLst/>
            <a:cxnLst/>
            <a:rect l="l" t="t" r="r" b="b"/>
            <a:pathLst>
              <a:path w="29514">
                <a:moveTo>
                  <a:pt x="29514" y="0"/>
                </a:moveTo>
                <a:lnTo>
                  <a:pt x="1560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0" name="object 1370"/>
          <p:cNvSpPr/>
          <p:nvPr/>
        </p:nvSpPr>
        <p:spPr>
          <a:xfrm>
            <a:off x="6957434" y="2255828"/>
            <a:ext cx="19558" cy="0"/>
          </a:xfrm>
          <a:custGeom>
            <a:avLst/>
            <a:gdLst/>
            <a:ahLst/>
            <a:cxnLst/>
            <a:rect l="l" t="t" r="r" b="b"/>
            <a:pathLst>
              <a:path w="19557">
                <a:moveTo>
                  <a:pt x="19558" y="0"/>
                </a:moveTo>
                <a:lnTo>
                  <a:pt x="657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1" name="object 1371"/>
          <p:cNvSpPr/>
          <p:nvPr/>
        </p:nvSpPr>
        <p:spPr>
          <a:xfrm>
            <a:off x="7013784" y="2255828"/>
            <a:ext cx="40487" cy="0"/>
          </a:xfrm>
          <a:custGeom>
            <a:avLst/>
            <a:gdLst/>
            <a:ahLst/>
            <a:cxnLst/>
            <a:rect l="l" t="t" r="r" b="b"/>
            <a:pathLst>
              <a:path w="40487">
                <a:moveTo>
                  <a:pt x="40487" y="0"/>
                </a:moveTo>
                <a:lnTo>
                  <a:pt x="32232" y="0"/>
                </a:lnTo>
                <a:lnTo>
                  <a:pt x="22148" y="0"/>
                </a:lnTo>
                <a:lnTo>
                  <a:pt x="1056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2" name="object 1372"/>
          <p:cNvSpPr/>
          <p:nvPr/>
        </p:nvSpPr>
        <p:spPr>
          <a:xfrm>
            <a:off x="6105328" y="2255828"/>
            <a:ext cx="32664" cy="0"/>
          </a:xfrm>
          <a:custGeom>
            <a:avLst/>
            <a:gdLst/>
            <a:ahLst/>
            <a:cxnLst/>
            <a:rect l="l" t="t" r="r" b="b"/>
            <a:pathLst>
              <a:path w="32664">
                <a:moveTo>
                  <a:pt x="32664" y="0"/>
                </a:moveTo>
                <a:lnTo>
                  <a:pt x="20802" y="0"/>
                </a:lnTo>
                <a:lnTo>
                  <a:pt x="10426" y="0"/>
                </a:lnTo>
                <a:lnTo>
                  <a:pt x="156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3" name="object 1373"/>
          <p:cNvSpPr/>
          <p:nvPr/>
        </p:nvSpPr>
        <p:spPr>
          <a:xfrm>
            <a:off x="6551657" y="2238823"/>
            <a:ext cx="56578" cy="0"/>
          </a:xfrm>
          <a:custGeom>
            <a:avLst/>
            <a:gdLst/>
            <a:ahLst/>
            <a:cxnLst/>
            <a:rect l="l" t="t" r="r" b="b"/>
            <a:pathLst>
              <a:path w="56578">
                <a:moveTo>
                  <a:pt x="0" y="0"/>
                </a:moveTo>
                <a:lnTo>
                  <a:pt x="3886" y="0"/>
                </a:lnTo>
                <a:lnTo>
                  <a:pt x="25730" y="0"/>
                </a:lnTo>
                <a:lnTo>
                  <a:pt x="47599" y="0"/>
                </a:lnTo>
                <a:lnTo>
                  <a:pt x="5657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4" name="object 1374"/>
          <p:cNvSpPr/>
          <p:nvPr/>
        </p:nvSpPr>
        <p:spPr>
          <a:xfrm>
            <a:off x="6466325" y="2238823"/>
            <a:ext cx="53530" cy="0"/>
          </a:xfrm>
          <a:custGeom>
            <a:avLst/>
            <a:gdLst/>
            <a:ahLst/>
            <a:cxnLst/>
            <a:rect l="l" t="t" r="r" b="b"/>
            <a:pathLst>
              <a:path w="53530">
                <a:moveTo>
                  <a:pt x="0" y="0"/>
                </a:moveTo>
                <a:lnTo>
                  <a:pt x="4279" y="0"/>
                </a:lnTo>
                <a:lnTo>
                  <a:pt x="24917" y="0"/>
                </a:lnTo>
                <a:lnTo>
                  <a:pt x="46024" y="0"/>
                </a:lnTo>
                <a:lnTo>
                  <a:pt x="5353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5" name="object 1375"/>
          <p:cNvSpPr/>
          <p:nvPr/>
        </p:nvSpPr>
        <p:spPr>
          <a:xfrm>
            <a:off x="6384626" y="2238823"/>
            <a:ext cx="47066" cy="0"/>
          </a:xfrm>
          <a:custGeom>
            <a:avLst/>
            <a:gdLst/>
            <a:ahLst/>
            <a:cxnLst/>
            <a:rect l="l" t="t" r="r" b="b"/>
            <a:pathLst>
              <a:path w="47066">
                <a:moveTo>
                  <a:pt x="0" y="0"/>
                </a:moveTo>
                <a:lnTo>
                  <a:pt x="10312" y="0"/>
                </a:lnTo>
                <a:lnTo>
                  <a:pt x="27990" y="0"/>
                </a:lnTo>
                <a:lnTo>
                  <a:pt x="46558" y="0"/>
                </a:lnTo>
                <a:lnTo>
                  <a:pt x="470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6" name="object 1376"/>
          <p:cNvSpPr/>
          <p:nvPr/>
        </p:nvSpPr>
        <p:spPr>
          <a:xfrm>
            <a:off x="6308604" y="2238823"/>
            <a:ext cx="39852" cy="0"/>
          </a:xfrm>
          <a:custGeom>
            <a:avLst/>
            <a:gdLst/>
            <a:ahLst/>
            <a:cxnLst/>
            <a:rect l="l" t="t" r="r" b="b"/>
            <a:pathLst>
              <a:path w="39852">
                <a:moveTo>
                  <a:pt x="0" y="0"/>
                </a:moveTo>
                <a:lnTo>
                  <a:pt x="3911" y="0"/>
                </a:lnTo>
                <a:lnTo>
                  <a:pt x="14452" y="0"/>
                </a:lnTo>
                <a:lnTo>
                  <a:pt x="26365" y="0"/>
                </a:lnTo>
                <a:lnTo>
                  <a:pt x="39573" y="0"/>
                </a:lnTo>
                <a:lnTo>
                  <a:pt x="3985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7" name="object 1377"/>
          <p:cNvSpPr/>
          <p:nvPr/>
        </p:nvSpPr>
        <p:spPr>
          <a:xfrm>
            <a:off x="6811727" y="2238823"/>
            <a:ext cx="39408" cy="0"/>
          </a:xfrm>
          <a:custGeom>
            <a:avLst/>
            <a:gdLst/>
            <a:ahLst/>
            <a:cxnLst/>
            <a:rect l="l" t="t" r="r" b="b"/>
            <a:pathLst>
              <a:path w="39408">
                <a:moveTo>
                  <a:pt x="0" y="0"/>
                </a:moveTo>
                <a:lnTo>
                  <a:pt x="10236" y="0"/>
                </a:lnTo>
                <a:lnTo>
                  <a:pt x="22453" y="0"/>
                </a:lnTo>
                <a:lnTo>
                  <a:pt x="33324" y="0"/>
                </a:lnTo>
                <a:lnTo>
                  <a:pt x="394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8" name="object 1378"/>
          <p:cNvSpPr/>
          <p:nvPr/>
        </p:nvSpPr>
        <p:spPr>
          <a:xfrm>
            <a:off x="6728225" y="2238823"/>
            <a:ext cx="46888" cy="0"/>
          </a:xfrm>
          <a:custGeom>
            <a:avLst/>
            <a:gdLst/>
            <a:ahLst/>
            <a:cxnLst/>
            <a:rect l="l" t="t" r="r" b="b"/>
            <a:pathLst>
              <a:path w="46888">
                <a:moveTo>
                  <a:pt x="0" y="0"/>
                </a:moveTo>
                <a:lnTo>
                  <a:pt x="14795" y="0"/>
                </a:lnTo>
                <a:lnTo>
                  <a:pt x="32689" y="0"/>
                </a:lnTo>
                <a:lnTo>
                  <a:pt x="468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9" name="object 1379"/>
          <p:cNvSpPr/>
          <p:nvPr/>
        </p:nvSpPr>
        <p:spPr>
          <a:xfrm>
            <a:off x="6640099" y="2238823"/>
            <a:ext cx="53428" cy="0"/>
          </a:xfrm>
          <a:custGeom>
            <a:avLst/>
            <a:gdLst/>
            <a:ahLst/>
            <a:cxnLst/>
            <a:rect l="l" t="t" r="r" b="b"/>
            <a:pathLst>
              <a:path w="53428">
                <a:moveTo>
                  <a:pt x="0" y="0"/>
                </a:moveTo>
                <a:lnTo>
                  <a:pt x="2451" y="0"/>
                </a:lnTo>
                <a:lnTo>
                  <a:pt x="23647" y="0"/>
                </a:lnTo>
                <a:lnTo>
                  <a:pt x="44411" y="0"/>
                </a:lnTo>
                <a:lnTo>
                  <a:pt x="5342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0" name="object 1380"/>
          <p:cNvSpPr/>
          <p:nvPr/>
        </p:nvSpPr>
        <p:spPr>
          <a:xfrm>
            <a:off x="6725100" y="2172008"/>
            <a:ext cx="381" cy="9474"/>
          </a:xfrm>
          <a:custGeom>
            <a:avLst/>
            <a:gdLst/>
            <a:ahLst/>
            <a:cxnLst/>
            <a:rect l="l" t="t" r="r" b="b"/>
            <a:pathLst>
              <a:path w="380" h="9474">
                <a:moveTo>
                  <a:pt x="380" y="947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1" name="object 1381"/>
          <p:cNvSpPr/>
          <p:nvPr/>
        </p:nvSpPr>
        <p:spPr>
          <a:xfrm>
            <a:off x="6807841" y="2171919"/>
            <a:ext cx="3175" cy="58470"/>
          </a:xfrm>
          <a:custGeom>
            <a:avLst/>
            <a:gdLst/>
            <a:ahLst/>
            <a:cxnLst/>
            <a:rect l="l" t="t" r="r" b="b"/>
            <a:pathLst>
              <a:path w="3175" h="58470">
                <a:moveTo>
                  <a:pt x="3175" y="5847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2" name="object 1382"/>
          <p:cNvSpPr/>
          <p:nvPr/>
        </p:nvSpPr>
        <p:spPr>
          <a:xfrm>
            <a:off x="6883863" y="2171843"/>
            <a:ext cx="4673" cy="71259"/>
          </a:xfrm>
          <a:custGeom>
            <a:avLst/>
            <a:gdLst/>
            <a:ahLst/>
            <a:cxnLst/>
            <a:rect l="l" t="t" r="r" b="b"/>
            <a:pathLst>
              <a:path w="4673" h="71259">
                <a:moveTo>
                  <a:pt x="4673" y="7125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3" name="object 1383"/>
          <p:cNvSpPr/>
          <p:nvPr/>
        </p:nvSpPr>
        <p:spPr>
          <a:xfrm>
            <a:off x="6950843" y="2171780"/>
            <a:ext cx="5626" cy="74790"/>
          </a:xfrm>
          <a:custGeom>
            <a:avLst/>
            <a:gdLst/>
            <a:ahLst/>
            <a:cxnLst/>
            <a:rect l="l" t="t" r="r" b="b"/>
            <a:pathLst>
              <a:path w="5626" h="74790">
                <a:moveTo>
                  <a:pt x="5626" y="7479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4" name="object 1384"/>
          <p:cNvSpPr/>
          <p:nvPr/>
        </p:nvSpPr>
        <p:spPr>
          <a:xfrm>
            <a:off x="7006774" y="2171741"/>
            <a:ext cx="6476" cy="78727"/>
          </a:xfrm>
          <a:custGeom>
            <a:avLst/>
            <a:gdLst/>
            <a:ahLst/>
            <a:cxnLst/>
            <a:rect l="l" t="t" r="r" b="b"/>
            <a:pathLst>
              <a:path w="6476" h="78727">
                <a:moveTo>
                  <a:pt x="6476" y="7872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5" name="object 1385"/>
          <p:cNvSpPr/>
          <p:nvPr/>
        </p:nvSpPr>
        <p:spPr>
          <a:xfrm>
            <a:off x="6107817" y="2083045"/>
            <a:ext cx="1993" cy="3162"/>
          </a:xfrm>
          <a:custGeom>
            <a:avLst/>
            <a:gdLst/>
            <a:ahLst/>
            <a:cxnLst/>
            <a:rect l="l" t="t" r="r" b="b"/>
            <a:pathLst>
              <a:path w="1993" h="3162">
                <a:moveTo>
                  <a:pt x="1993" y="0"/>
                </a:moveTo>
                <a:lnTo>
                  <a:pt x="1498" y="495"/>
                </a:lnTo>
                <a:lnTo>
                  <a:pt x="1054" y="1028"/>
                </a:lnTo>
                <a:lnTo>
                  <a:pt x="673" y="1600"/>
                </a:lnTo>
                <a:lnTo>
                  <a:pt x="355" y="2222"/>
                </a:lnTo>
                <a:lnTo>
                  <a:pt x="88" y="2857"/>
                </a:lnTo>
                <a:lnTo>
                  <a:pt x="0" y="316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6" name="object 1386"/>
          <p:cNvSpPr/>
          <p:nvPr/>
        </p:nvSpPr>
        <p:spPr>
          <a:xfrm>
            <a:off x="7050106" y="2083045"/>
            <a:ext cx="1968" cy="3111"/>
          </a:xfrm>
          <a:custGeom>
            <a:avLst/>
            <a:gdLst/>
            <a:ahLst/>
            <a:cxnLst/>
            <a:rect l="l" t="t" r="r" b="b"/>
            <a:pathLst>
              <a:path w="1968" h="3111">
                <a:moveTo>
                  <a:pt x="1968" y="3111"/>
                </a:moveTo>
                <a:lnTo>
                  <a:pt x="1892" y="2857"/>
                </a:lnTo>
                <a:lnTo>
                  <a:pt x="1638" y="2222"/>
                </a:lnTo>
                <a:lnTo>
                  <a:pt x="1308" y="1600"/>
                </a:lnTo>
                <a:lnTo>
                  <a:pt x="927" y="1028"/>
                </a:lnTo>
                <a:lnTo>
                  <a:pt x="495" y="49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7" name="object 1387"/>
          <p:cNvSpPr/>
          <p:nvPr/>
        </p:nvSpPr>
        <p:spPr>
          <a:xfrm>
            <a:off x="6057500" y="2258254"/>
            <a:ext cx="1536" cy="3721"/>
          </a:xfrm>
          <a:custGeom>
            <a:avLst/>
            <a:gdLst/>
            <a:ahLst/>
            <a:cxnLst/>
            <a:rect l="l" t="t" r="r" b="b"/>
            <a:pathLst>
              <a:path w="1536" h="3721">
                <a:moveTo>
                  <a:pt x="1536" y="0"/>
                </a:moveTo>
                <a:lnTo>
                  <a:pt x="1320" y="266"/>
                </a:lnTo>
                <a:lnTo>
                  <a:pt x="673" y="1333"/>
                </a:lnTo>
                <a:lnTo>
                  <a:pt x="228" y="2489"/>
                </a:lnTo>
                <a:lnTo>
                  <a:pt x="0" y="372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8" name="object 1388"/>
          <p:cNvSpPr/>
          <p:nvPr/>
        </p:nvSpPr>
        <p:spPr>
          <a:xfrm>
            <a:off x="7100919" y="2258305"/>
            <a:ext cx="1485" cy="3670"/>
          </a:xfrm>
          <a:custGeom>
            <a:avLst/>
            <a:gdLst/>
            <a:ahLst/>
            <a:cxnLst/>
            <a:rect l="l" t="t" r="r" b="b"/>
            <a:pathLst>
              <a:path w="1485" h="3670">
                <a:moveTo>
                  <a:pt x="1485" y="3670"/>
                </a:moveTo>
                <a:lnTo>
                  <a:pt x="1270" y="2438"/>
                </a:lnTo>
                <a:lnTo>
                  <a:pt x="825" y="1282"/>
                </a:lnTo>
                <a:lnTo>
                  <a:pt x="165" y="21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9" name="object 1389"/>
          <p:cNvSpPr/>
          <p:nvPr/>
        </p:nvSpPr>
        <p:spPr>
          <a:xfrm>
            <a:off x="6058770" y="2171691"/>
            <a:ext cx="7975" cy="90233"/>
          </a:xfrm>
          <a:custGeom>
            <a:avLst/>
            <a:gdLst/>
            <a:ahLst/>
            <a:cxnLst/>
            <a:rect l="l" t="t" r="r" b="b"/>
            <a:pathLst>
              <a:path w="7975" h="90233">
                <a:moveTo>
                  <a:pt x="7975" y="0"/>
                </a:moveTo>
                <a:lnTo>
                  <a:pt x="0" y="9023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0" name="object 1390"/>
          <p:cNvSpPr/>
          <p:nvPr/>
        </p:nvSpPr>
        <p:spPr>
          <a:xfrm>
            <a:off x="6072968" y="2171691"/>
            <a:ext cx="7899" cy="88722"/>
          </a:xfrm>
          <a:custGeom>
            <a:avLst/>
            <a:gdLst/>
            <a:ahLst/>
            <a:cxnLst/>
            <a:rect l="l" t="t" r="r" b="b"/>
            <a:pathLst>
              <a:path w="7899" h="88722">
                <a:moveTo>
                  <a:pt x="7899" y="0"/>
                </a:moveTo>
                <a:lnTo>
                  <a:pt x="0" y="8872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1" name="object 1391"/>
          <p:cNvSpPr/>
          <p:nvPr/>
        </p:nvSpPr>
        <p:spPr>
          <a:xfrm>
            <a:off x="7078922" y="2171703"/>
            <a:ext cx="7912" cy="88684"/>
          </a:xfrm>
          <a:custGeom>
            <a:avLst/>
            <a:gdLst/>
            <a:ahLst/>
            <a:cxnLst/>
            <a:rect l="l" t="t" r="r" b="b"/>
            <a:pathLst>
              <a:path w="7912" h="88684">
                <a:moveTo>
                  <a:pt x="7912" y="886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2" name="object 1392"/>
          <p:cNvSpPr/>
          <p:nvPr/>
        </p:nvSpPr>
        <p:spPr>
          <a:xfrm>
            <a:off x="6080982" y="2146214"/>
            <a:ext cx="4775" cy="25488"/>
          </a:xfrm>
          <a:custGeom>
            <a:avLst/>
            <a:gdLst/>
            <a:ahLst/>
            <a:cxnLst/>
            <a:rect l="l" t="t" r="r" b="b"/>
            <a:pathLst>
              <a:path w="4775" h="25488">
                <a:moveTo>
                  <a:pt x="4775" y="0"/>
                </a:moveTo>
                <a:lnTo>
                  <a:pt x="2527" y="8242"/>
                </a:lnTo>
                <a:lnTo>
                  <a:pt x="228" y="22047"/>
                </a:lnTo>
                <a:lnTo>
                  <a:pt x="0" y="254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3" name="object 1393"/>
          <p:cNvSpPr/>
          <p:nvPr/>
        </p:nvSpPr>
        <p:spPr>
          <a:xfrm>
            <a:off x="7074389" y="2146926"/>
            <a:ext cx="4483" cy="24777"/>
          </a:xfrm>
          <a:custGeom>
            <a:avLst/>
            <a:gdLst/>
            <a:ahLst/>
            <a:cxnLst/>
            <a:rect l="l" t="t" r="r" b="b"/>
            <a:pathLst>
              <a:path w="4483" h="24777">
                <a:moveTo>
                  <a:pt x="4483" y="24777"/>
                </a:moveTo>
                <a:lnTo>
                  <a:pt x="3733" y="16992"/>
                </a:lnTo>
                <a:lnTo>
                  <a:pt x="1041" y="341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4" name="object 1394"/>
          <p:cNvSpPr/>
          <p:nvPr/>
        </p:nvSpPr>
        <p:spPr>
          <a:xfrm>
            <a:off x="6102331" y="2171703"/>
            <a:ext cx="7632" cy="87668"/>
          </a:xfrm>
          <a:custGeom>
            <a:avLst/>
            <a:gdLst/>
            <a:ahLst/>
            <a:cxnLst/>
            <a:rect l="l" t="t" r="r" b="b"/>
            <a:pathLst>
              <a:path w="7632" h="87668">
                <a:moveTo>
                  <a:pt x="7632" y="0"/>
                </a:moveTo>
                <a:lnTo>
                  <a:pt x="0" y="876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5" name="object 1395"/>
          <p:cNvSpPr/>
          <p:nvPr/>
        </p:nvSpPr>
        <p:spPr>
          <a:xfrm>
            <a:off x="7049852" y="2171716"/>
            <a:ext cx="7632" cy="87630"/>
          </a:xfrm>
          <a:custGeom>
            <a:avLst/>
            <a:gdLst/>
            <a:ahLst/>
            <a:cxnLst/>
            <a:rect l="l" t="t" r="r" b="b"/>
            <a:pathLst>
              <a:path w="7632" h="87630">
                <a:moveTo>
                  <a:pt x="7632" y="8763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6" name="object 1396"/>
          <p:cNvSpPr/>
          <p:nvPr/>
        </p:nvSpPr>
        <p:spPr>
          <a:xfrm>
            <a:off x="6110065" y="2084658"/>
            <a:ext cx="39801" cy="87058"/>
          </a:xfrm>
          <a:custGeom>
            <a:avLst/>
            <a:gdLst/>
            <a:ahLst/>
            <a:cxnLst/>
            <a:rect l="l" t="t" r="r" b="b"/>
            <a:pathLst>
              <a:path w="39801" h="87058">
                <a:moveTo>
                  <a:pt x="39801" y="0"/>
                </a:moveTo>
                <a:lnTo>
                  <a:pt x="31622" y="8839"/>
                </a:lnTo>
                <a:lnTo>
                  <a:pt x="23558" y="19608"/>
                </a:lnTo>
                <a:lnTo>
                  <a:pt x="16484" y="31280"/>
                </a:lnTo>
                <a:lnTo>
                  <a:pt x="10528" y="43713"/>
                </a:lnTo>
                <a:lnTo>
                  <a:pt x="5854" y="56629"/>
                </a:lnTo>
                <a:lnTo>
                  <a:pt x="2400" y="70040"/>
                </a:lnTo>
                <a:lnTo>
                  <a:pt x="203" y="83845"/>
                </a:lnTo>
                <a:lnTo>
                  <a:pt x="0" y="870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7" name="object 1397"/>
          <p:cNvSpPr/>
          <p:nvPr/>
        </p:nvSpPr>
        <p:spPr>
          <a:xfrm>
            <a:off x="7010000" y="2084746"/>
            <a:ext cx="39801" cy="86969"/>
          </a:xfrm>
          <a:custGeom>
            <a:avLst/>
            <a:gdLst/>
            <a:ahLst/>
            <a:cxnLst/>
            <a:rect l="l" t="t" r="r" b="b"/>
            <a:pathLst>
              <a:path w="39801" h="86969">
                <a:moveTo>
                  <a:pt x="39801" y="86969"/>
                </a:moveTo>
                <a:lnTo>
                  <a:pt x="39065" y="79159"/>
                </a:lnTo>
                <a:lnTo>
                  <a:pt x="36461" y="65557"/>
                </a:lnTo>
                <a:lnTo>
                  <a:pt x="32575" y="52197"/>
                </a:lnTo>
                <a:lnTo>
                  <a:pt x="27444" y="39370"/>
                </a:lnTo>
                <a:lnTo>
                  <a:pt x="21158" y="27254"/>
                </a:lnTo>
                <a:lnTo>
                  <a:pt x="13715" y="15824"/>
                </a:lnTo>
                <a:lnTo>
                  <a:pt x="5206" y="5257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8" name="object 1398"/>
          <p:cNvSpPr/>
          <p:nvPr/>
        </p:nvSpPr>
        <p:spPr>
          <a:xfrm>
            <a:off x="6145980" y="2171741"/>
            <a:ext cx="7137" cy="86626"/>
          </a:xfrm>
          <a:custGeom>
            <a:avLst/>
            <a:gdLst/>
            <a:ahLst/>
            <a:cxnLst/>
            <a:rect l="l" t="t" r="r" b="b"/>
            <a:pathLst>
              <a:path w="7137" h="86626">
                <a:moveTo>
                  <a:pt x="7137" y="0"/>
                </a:moveTo>
                <a:lnTo>
                  <a:pt x="0" y="8662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9" name="object 1399"/>
          <p:cNvSpPr/>
          <p:nvPr/>
        </p:nvSpPr>
        <p:spPr>
          <a:xfrm>
            <a:off x="7006698" y="2171741"/>
            <a:ext cx="7137" cy="86601"/>
          </a:xfrm>
          <a:custGeom>
            <a:avLst/>
            <a:gdLst/>
            <a:ahLst/>
            <a:cxnLst/>
            <a:rect l="l" t="t" r="r" b="b"/>
            <a:pathLst>
              <a:path w="7137" h="86601">
                <a:moveTo>
                  <a:pt x="7137" y="8660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0" name="object 1400"/>
          <p:cNvSpPr/>
          <p:nvPr/>
        </p:nvSpPr>
        <p:spPr>
          <a:xfrm>
            <a:off x="6153207" y="2085547"/>
            <a:ext cx="35839" cy="86194"/>
          </a:xfrm>
          <a:custGeom>
            <a:avLst/>
            <a:gdLst/>
            <a:ahLst/>
            <a:cxnLst/>
            <a:rect l="l" t="t" r="r" b="b"/>
            <a:pathLst>
              <a:path w="35839" h="86194">
                <a:moveTo>
                  <a:pt x="35839" y="0"/>
                </a:moveTo>
                <a:lnTo>
                  <a:pt x="28917" y="8216"/>
                </a:lnTo>
                <a:lnTo>
                  <a:pt x="21539" y="19011"/>
                </a:lnTo>
                <a:lnTo>
                  <a:pt x="15062" y="30734"/>
                </a:lnTo>
                <a:lnTo>
                  <a:pt x="9626" y="43192"/>
                </a:lnTo>
                <a:lnTo>
                  <a:pt x="5333" y="56121"/>
                </a:lnTo>
                <a:lnTo>
                  <a:pt x="2171" y="69557"/>
                </a:lnTo>
                <a:lnTo>
                  <a:pt x="165" y="83388"/>
                </a:lnTo>
                <a:lnTo>
                  <a:pt x="0" y="8619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1" name="object 1401"/>
          <p:cNvSpPr/>
          <p:nvPr/>
        </p:nvSpPr>
        <p:spPr>
          <a:xfrm>
            <a:off x="6970845" y="2085635"/>
            <a:ext cx="35801" cy="86118"/>
          </a:xfrm>
          <a:custGeom>
            <a:avLst/>
            <a:gdLst/>
            <a:ahLst/>
            <a:cxnLst/>
            <a:rect l="l" t="t" r="r" b="b"/>
            <a:pathLst>
              <a:path w="35801" h="86118">
                <a:moveTo>
                  <a:pt x="35801" y="86118"/>
                </a:moveTo>
                <a:lnTo>
                  <a:pt x="35102" y="78270"/>
                </a:lnTo>
                <a:lnTo>
                  <a:pt x="32689" y="64655"/>
                </a:lnTo>
                <a:lnTo>
                  <a:pt x="29095" y="51282"/>
                </a:lnTo>
                <a:lnTo>
                  <a:pt x="24358" y="38430"/>
                </a:lnTo>
                <a:lnTo>
                  <a:pt x="18567" y="26314"/>
                </a:lnTo>
                <a:lnTo>
                  <a:pt x="11722" y="14871"/>
                </a:lnTo>
                <a:lnTo>
                  <a:pt x="3898" y="427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2" name="object 1402"/>
          <p:cNvSpPr/>
          <p:nvPr/>
        </p:nvSpPr>
        <p:spPr>
          <a:xfrm>
            <a:off x="6202597" y="2171780"/>
            <a:ext cx="6451" cy="85801"/>
          </a:xfrm>
          <a:custGeom>
            <a:avLst/>
            <a:gdLst/>
            <a:ahLst/>
            <a:cxnLst/>
            <a:rect l="l" t="t" r="r" b="b"/>
            <a:pathLst>
              <a:path w="6451" h="85801">
                <a:moveTo>
                  <a:pt x="6451" y="0"/>
                </a:moveTo>
                <a:lnTo>
                  <a:pt x="0" y="858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3" name="object 1403"/>
          <p:cNvSpPr/>
          <p:nvPr/>
        </p:nvSpPr>
        <p:spPr>
          <a:xfrm>
            <a:off x="6950779" y="2171792"/>
            <a:ext cx="6451" cy="85737"/>
          </a:xfrm>
          <a:custGeom>
            <a:avLst/>
            <a:gdLst/>
            <a:ahLst/>
            <a:cxnLst/>
            <a:rect l="l" t="t" r="r" b="b"/>
            <a:pathLst>
              <a:path w="6451" h="85737">
                <a:moveTo>
                  <a:pt x="6451" y="8573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4" name="object 1404"/>
          <p:cNvSpPr/>
          <p:nvPr/>
        </p:nvSpPr>
        <p:spPr>
          <a:xfrm>
            <a:off x="6209112" y="2087413"/>
            <a:ext cx="30264" cy="84378"/>
          </a:xfrm>
          <a:custGeom>
            <a:avLst/>
            <a:gdLst/>
            <a:ahLst/>
            <a:cxnLst/>
            <a:rect l="l" t="t" r="r" b="b"/>
            <a:pathLst>
              <a:path w="30264" h="84378">
                <a:moveTo>
                  <a:pt x="30264" y="0"/>
                </a:moveTo>
                <a:lnTo>
                  <a:pt x="25273" y="6807"/>
                </a:lnTo>
                <a:lnTo>
                  <a:pt x="18796" y="17665"/>
                </a:lnTo>
                <a:lnTo>
                  <a:pt x="13119" y="29451"/>
                </a:lnTo>
                <a:lnTo>
                  <a:pt x="8369" y="41948"/>
                </a:lnTo>
                <a:lnTo>
                  <a:pt x="4622" y="54902"/>
                </a:lnTo>
                <a:lnTo>
                  <a:pt x="1866" y="68376"/>
                </a:lnTo>
                <a:lnTo>
                  <a:pt x="114" y="82207"/>
                </a:lnTo>
                <a:lnTo>
                  <a:pt x="0" y="8437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5" name="object 1405"/>
          <p:cNvSpPr/>
          <p:nvPr/>
        </p:nvSpPr>
        <p:spPr>
          <a:xfrm>
            <a:off x="6920515" y="2087375"/>
            <a:ext cx="30213" cy="84429"/>
          </a:xfrm>
          <a:custGeom>
            <a:avLst/>
            <a:gdLst/>
            <a:ahLst/>
            <a:cxnLst/>
            <a:rect l="l" t="t" r="r" b="b"/>
            <a:pathLst>
              <a:path w="30213" h="84429">
                <a:moveTo>
                  <a:pt x="30213" y="84429"/>
                </a:moveTo>
                <a:lnTo>
                  <a:pt x="29578" y="76542"/>
                </a:lnTo>
                <a:lnTo>
                  <a:pt x="27431" y="62941"/>
                </a:lnTo>
                <a:lnTo>
                  <a:pt x="24244" y="49568"/>
                </a:lnTo>
                <a:lnTo>
                  <a:pt x="20053" y="36715"/>
                </a:lnTo>
                <a:lnTo>
                  <a:pt x="14947" y="24587"/>
                </a:lnTo>
                <a:lnTo>
                  <a:pt x="8915" y="13119"/>
                </a:lnTo>
                <a:lnTo>
                  <a:pt x="2006" y="250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6" name="object 1406"/>
          <p:cNvSpPr/>
          <p:nvPr/>
        </p:nvSpPr>
        <p:spPr>
          <a:xfrm>
            <a:off x="6919868" y="2086563"/>
            <a:ext cx="647" cy="812"/>
          </a:xfrm>
          <a:custGeom>
            <a:avLst/>
            <a:gdLst/>
            <a:ahLst/>
            <a:cxnLst/>
            <a:rect l="l" t="t" r="r" b="b"/>
            <a:pathLst>
              <a:path w="647" h="812">
                <a:moveTo>
                  <a:pt x="647" y="81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7" name="object 1407"/>
          <p:cNvSpPr/>
          <p:nvPr/>
        </p:nvSpPr>
        <p:spPr>
          <a:xfrm>
            <a:off x="6179407" y="2020383"/>
            <a:ext cx="801090" cy="29971"/>
          </a:xfrm>
          <a:custGeom>
            <a:avLst/>
            <a:gdLst/>
            <a:ahLst/>
            <a:cxnLst/>
            <a:rect l="l" t="t" r="r" b="b"/>
            <a:pathLst>
              <a:path w="801090" h="29972">
                <a:moveTo>
                  <a:pt x="801090" y="29971"/>
                </a:moveTo>
                <a:lnTo>
                  <a:pt x="734707" y="20827"/>
                </a:lnTo>
                <a:lnTo>
                  <a:pt x="668134" y="13334"/>
                </a:lnTo>
                <a:lnTo>
                  <a:pt x="601383" y="7505"/>
                </a:lnTo>
                <a:lnTo>
                  <a:pt x="534504" y="3340"/>
                </a:lnTo>
                <a:lnTo>
                  <a:pt x="467550" y="838"/>
                </a:lnTo>
                <a:lnTo>
                  <a:pt x="400545" y="0"/>
                </a:lnTo>
                <a:lnTo>
                  <a:pt x="333552" y="838"/>
                </a:lnTo>
                <a:lnTo>
                  <a:pt x="266598" y="3340"/>
                </a:lnTo>
                <a:lnTo>
                  <a:pt x="199720" y="7505"/>
                </a:lnTo>
                <a:lnTo>
                  <a:pt x="132969" y="13334"/>
                </a:lnTo>
                <a:lnTo>
                  <a:pt x="66382" y="20827"/>
                </a:lnTo>
                <a:lnTo>
                  <a:pt x="0" y="299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8" name="object 1408"/>
          <p:cNvSpPr/>
          <p:nvPr/>
        </p:nvSpPr>
        <p:spPr>
          <a:xfrm>
            <a:off x="6270453" y="2171843"/>
            <a:ext cx="5587" cy="84988"/>
          </a:xfrm>
          <a:custGeom>
            <a:avLst/>
            <a:gdLst/>
            <a:ahLst/>
            <a:cxnLst/>
            <a:rect l="l" t="t" r="r" b="b"/>
            <a:pathLst>
              <a:path w="5587" h="84988">
                <a:moveTo>
                  <a:pt x="5588" y="0"/>
                </a:moveTo>
                <a:lnTo>
                  <a:pt x="0" y="849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9" name="object 1409"/>
          <p:cNvSpPr/>
          <p:nvPr/>
        </p:nvSpPr>
        <p:spPr>
          <a:xfrm>
            <a:off x="6883800" y="2171856"/>
            <a:ext cx="5587" cy="84937"/>
          </a:xfrm>
          <a:custGeom>
            <a:avLst/>
            <a:gdLst/>
            <a:ahLst/>
            <a:cxnLst/>
            <a:rect l="l" t="t" r="r" b="b"/>
            <a:pathLst>
              <a:path w="5588" h="84937">
                <a:moveTo>
                  <a:pt x="5588" y="8493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0" name="object 1410"/>
          <p:cNvSpPr/>
          <p:nvPr/>
        </p:nvSpPr>
        <p:spPr>
          <a:xfrm>
            <a:off x="6276079" y="2087820"/>
            <a:ext cx="25095" cy="84035"/>
          </a:xfrm>
          <a:custGeom>
            <a:avLst/>
            <a:gdLst/>
            <a:ahLst/>
            <a:cxnLst/>
            <a:rect l="l" t="t" r="r" b="b"/>
            <a:pathLst>
              <a:path w="25095" h="84035">
                <a:moveTo>
                  <a:pt x="25095" y="0"/>
                </a:moveTo>
                <a:lnTo>
                  <a:pt x="20764" y="7175"/>
                </a:lnTo>
                <a:lnTo>
                  <a:pt x="15405" y="18122"/>
                </a:lnTo>
                <a:lnTo>
                  <a:pt x="10731" y="29984"/>
                </a:lnTo>
                <a:lnTo>
                  <a:pt x="6819" y="42519"/>
                </a:lnTo>
                <a:lnTo>
                  <a:pt x="3746" y="55499"/>
                </a:lnTo>
                <a:lnTo>
                  <a:pt x="1473" y="68986"/>
                </a:lnTo>
                <a:lnTo>
                  <a:pt x="50" y="82804"/>
                </a:lnTo>
                <a:lnTo>
                  <a:pt x="0" y="840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1" name="object 1411"/>
          <p:cNvSpPr/>
          <p:nvPr/>
        </p:nvSpPr>
        <p:spPr>
          <a:xfrm>
            <a:off x="6858692" y="2087718"/>
            <a:ext cx="25069" cy="84137"/>
          </a:xfrm>
          <a:custGeom>
            <a:avLst/>
            <a:gdLst/>
            <a:ahLst/>
            <a:cxnLst/>
            <a:rect l="l" t="t" r="r" b="b"/>
            <a:pathLst>
              <a:path w="25069" h="84137">
                <a:moveTo>
                  <a:pt x="25069" y="84137"/>
                </a:moveTo>
                <a:lnTo>
                  <a:pt x="24523" y="76263"/>
                </a:lnTo>
                <a:lnTo>
                  <a:pt x="22694" y="62674"/>
                </a:lnTo>
                <a:lnTo>
                  <a:pt x="20027" y="49339"/>
                </a:lnTo>
                <a:lnTo>
                  <a:pt x="16535" y="36499"/>
                </a:lnTo>
                <a:lnTo>
                  <a:pt x="12280" y="24371"/>
                </a:lnTo>
                <a:lnTo>
                  <a:pt x="7264" y="12915"/>
                </a:lnTo>
                <a:lnTo>
                  <a:pt x="1523" y="227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2" name="object 1412"/>
          <p:cNvSpPr/>
          <p:nvPr/>
        </p:nvSpPr>
        <p:spPr>
          <a:xfrm>
            <a:off x="6347479" y="2171919"/>
            <a:ext cx="4584" cy="84429"/>
          </a:xfrm>
          <a:custGeom>
            <a:avLst/>
            <a:gdLst/>
            <a:ahLst/>
            <a:cxnLst/>
            <a:rect l="l" t="t" r="r" b="b"/>
            <a:pathLst>
              <a:path w="4584" h="84429">
                <a:moveTo>
                  <a:pt x="4584" y="0"/>
                </a:moveTo>
                <a:lnTo>
                  <a:pt x="0" y="844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3" name="object 1413"/>
          <p:cNvSpPr/>
          <p:nvPr/>
        </p:nvSpPr>
        <p:spPr>
          <a:xfrm>
            <a:off x="6807790" y="2171932"/>
            <a:ext cx="4584" cy="84378"/>
          </a:xfrm>
          <a:custGeom>
            <a:avLst/>
            <a:gdLst/>
            <a:ahLst/>
            <a:cxnLst/>
            <a:rect l="l" t="t" r="r" b="b"/>
            <a:pathLst>
              <a:path w="4584" h="84378">
                <a:moveTo>
                  <a:pt x="4584" y="8437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4" name="object 1414"/>
          <p:cNvSpPr/>
          <p:nvPr/>
        </p:nvSpPr>
        <p:spPr>
          <a:xfrm>
            <a:off x="6352063" y="2089230"/>
            <a:ext cx="18757" cy="82689"/>
          </a:xfrm>
          <a:custGeom>
            <a:avLst/>
            <a:gdLst/>
            <a:ahLst/>
            <a:cxnLst/>
            <a:rect l="l" t="t" r="r" b="b"/>
            <a:pathLst>
              <a:path w="18757" h="82689">
                <a:moveTo>
                  <a:pt x="18757" y="0"/>
                </a:moveTo>
                <a:lnTo>
                  <a:pt x="15608" y="6985"/>
                </a:lnTo>
                <a:lnTo>
                  <a:pt x="11556" y="18021"/>
                </a:lnTo>
                <a:lnTo>
                  <a:pt x="8026" y="29959"/>
                </a:lnTo>
                <a:lnTo>
                  <a:pt x="5092" y="42506"/>
                </a:lnTo>
                <a:lnTo>
                  <a:pt x="2793" y="55486"/>
                </a:lnTo>
                <a:lnTo>
                  <a:pt x="1079" y="68973"/>
                </a:lnTo>
                <a:lnTo>
                  <a:pt x="0" y="8268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5" name="object 1415"/>
          <p:cNvSpPr/>
          <p:nvPr/>
        </p:nvSpPr>
        <p:spPr>
          <a:xfrm>
            <a:off x="6788804" y="2088569"/>
            <a:ext cx="18961" cy="83362"/>
          </a:xfrm>
          <a:custGeom>
            <a:avLst/>
            <a:gdLst/>
            <a:ahLst/>
            <a:cxnLst/>
            <a:rect l="l" t="t" r="r" b="b"/>
            <a:pathLst>
              <a:path w="18961" h="83362">
                <a:moveTo>
                  <a:pt x="18961" y="83362"/>
                </a:moveTo>
                <a:lnTo>
                  <a:pt x="18503" y="75501"/>
                </a:lnTo>
                <a:lnTo>
                  <a:pt x="17081" y="61975"/>
                </a:lnTo>
                <a:lnTo>
                  <a:pt x="15011" y="48691"/>
                </a:lnTo>
                <a:lnTo>
                  <a:pt x="12344" y="35928"/>
                </a:lnTo>
                <a:lnTo>
                  <a:pt x="9105" y="23837"/>
                </a:lnTo>
                <a:lnTo>
                  <a:pt x="5283" y="12407"/>
                </a:lnTo>
                <a:lnTo>
                  <a:pt x="914" y="180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6" name="object 1416"/>
          <p:cNvSpPr/>
          <p:nvPr/>
        </p:nvSpPr>
        <p:spPr>
          <a:xfrm>
            <a:off x="6434829" y="2091122"/>
            <a:ext cx="12001" cy="80886"/>
          </a:xfrm>
          <a:custGeom>
            <a:avLst/>
            <a:gdLst/>
            <a:ahLst/>
            <a:cxnLst/>
            <a:rect l="l" t="t" r="r" b="b"/>
            <a:pathLst>
              <a:path w="12001" h="80886">
                <a:moveTo>
                  <a:pt x="12001" y="0"/>
                </a:moveTo>
                <a:lnTo>
                  <a:pt x="10083" y="6604"/>
                </a:lnTo>
                <a:lnTo>
                  <a:pt x="7492" y="17665"/>
                </a:lnTo>
                <a:lnTo>
                  <a:pt x="5206" y="29578"/>
                </a:lnTo>
                <a:lnTo>
                  <a:pt x="3301" y="42075"/>
                </a:lnTo>
                <a:lnTo>
                  <a:pt x="1803" y="55003"/>
                </a:lnTo>
                <a:lnTo>
                  <a:pt x="673" y="68440"/>
                </a:lnTo>
                <a:lnTo>
                  <a:pt x="0" y="8088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7" name="object 1417"/>
          <p:cNvSpPr/>
          <p:nvPr/>
        </p:nvSpPr>
        <p:spPr>
          <a:xfrm>
            <a:off x="6713086" y="2090881"/>
            <a:ext cx="11963" cy="81140"/>
          </a:xfrm>
          <a:custGeom>
            <a:avLst/>
            <a:gdLst/>
            <a:ahLst/>
            <a:cxnLst/>
            <a:rect l="l" t="t" r="r" b="b"/>
            <a:pathLst>
              <a:path w="11963" h="81140">
                <a:moveTo>
                  <a:pt x="11963" y="81140"/>
                </a:moveTo>
                <a:lnTo>
                  <a:pt x="11620" y="73329"/>
                </a:lnTo>
                <a:lnTo>
                  <a:pt x="10629" y="59893"/>
                </a:lnTo>
                <a:lnTo>
                  <a:pt x="9245" y="46710"/>
                </a:lnTo>
                <a:lnTo>
                  <a:pt x="7480" y="34036"/>
                </a:lnTo>
                <a:lnTo>
                  <a:pt x="5359" y="22047"/>
                </a:lnTo>
                <a:lnTo>
                  <a:pt x="2882" y="10731"/>
                </a:lnTo>
                <a:lnTo>
                  <a:pt x="63" y="2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8" name="object 1418"/>
          <p:cNvSpPr/>
          <p:nvPr/>
        </p:nvSpPr>
        <p:spPr>
          <a:xfrm>
            <a:off x="6431349" y="2172008"/>
            <a:ext cx="3467" cy="84010"/>
          </a:xfrm>
          <a:custGeom>
            <a:avLst/>
            <a:gdLst/>
            <a:ahLst/>
            <a:cxnLst/>
            <a:rect l="l" t="t" r="r" b="b"/>
            <a:pathLst>
              <a:path w="3467" h="84010">
                <a:moveTo>
                  <a:pt x="3467" y="0"/>
                </a:moveTo>
                <a:lnTo>
                  <a:pt x="0" y="8401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9" name="object 1419"/>
          <p:cNvSpPr/>
          <p:nvPr/>
        </p:nvSpPr>
        <p:spPr>
          <a:xfrm>
            <a:off x="6725062" y="2172021"/>
            <a:ext cx="3467" cy="83985"/>
          </a:xfrm>
          <a:custGeom>
            <a:avLst/>
            <a:gdLst/>
            <a:ahLst/>
            <a:cxnLst/>
            <a:rect l="l" t="t" r="r" b="b"/>
            <a:pathLst>
              <a:path w="3467" h="83985">
                <a:moveTo>
                  <a:pt x="3467" y="8398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0" name="object 1420"/>
          <p:cNvSpPr/>
          <p:nvPr/>
        </p:nvSpPr>
        <p:spPr>
          <a:xfrm>
            <a:off x="6519513" y="2172110"/>
            <a:ext cx="2247" cy="83743"/>
          </a:xfrm>
          <a:custGeom>
            <a:avLst/>
            <a:gdLst/>
            <a:ahLst/>
            <a:cxnLst/>
            <a:rect l="l" t="t" r="r" b="b"/>
            <a:pathLst>
              <a:path w="2247" h="83743">
                <a:moveTo>
                  <a:pt x="2247" y="0"/>
                </a:moveTo>
                <a:lnTo>
                  <a:pt x="0" y="837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1" name="object 1421"/>
          <p:cNvSpPr/>
          <p:nvPr/>
        </p:nvSpPr>
        <p:spPr>
          <a:xfrm>
            <a:off x="6109811" y="2050355"/>
            <a:ext cx="69595" cy="32689"/>
          </a:xfrm>
          <a:custGeom>
            <a:avLst/>
            <a:gdLst/>
            <a:ahLst/>
            <a:cxnLst/>
            <a:rect l="l" t="t" r="r" b="b"/>
            <a:pathLst>
              <a:path w="69596" h="32689">
                <a:moveTo>
                  <a:pt x="69596" y="0"/>
                </a:moveTo>
                <a:lnTo>
                  <a:pt x="60020" y="1803"/>
                </a:lnTo>
                <a:lnTo>
                  <a:pt x="50596" y="4292"/>
                </a:lnTo>
                <a:lnTo>
                  <a:pt x="41376" y="7454"/>
                </a:lnTo>
                <a:lnTo>
                  <a:pt x="32410" y="11264"/>
                </a:lnTo>
                <a:lnTo>
                  <a:pt x="23749" y="15735"/>
                </a:lnTo>
                <a:lnTo>
                  <a:pt x="15417" y="20802"/>
                </a:lnTo>
                <a:lnTo>
                  <a:pt x="7493" y="26466"/>
                </a:lnTo>
                <a:lnTo>
                  <a:pt x="0" y="3268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2" name="object 1422"/>
          <p:cNvSpPr/>
          <p:nvPr/>
        </p:nvSpPr>
        <p:spPr>
          <a:xfrm>
            <a:off x="6980497" y="2050355"/>
            <a:ext cx="69608" cy="32689"/>
          </a:xfrm>
          <a:custGeom>
            <a:avLst/>
            <a:gdLst/>
            <a:ahLst/>
            <a:cxnLst/>
            <a:rect l="l" t="t" r="r" b="b"/>
            <a:pathLst>
              <a:path w="69608" h="32689">
                <a:moveTo>
                  <a:pt x="69608" y="32689"/>
                </a:moveTo>
                <a:lnTo>
                  <a:pt x="62115" y="26466"/>
                </a:lnTo>
                <a:lnTo>
                  <a:pt x="54178" y="20802"/>
                </a:lnTo>
                <a:lnTo>
                  <a:pt x="45859" y="15735"/>
                </a:lnTo>
                <a:lnTo>
                  <a:pt x="37185" y="11264"/>
                </a:lnTo>
                <a:lnTo>
                  <a:pt x="28219" y="7454"/>
                </a:lnTo>
                <a:lnTo>
                  <a:pt x="18999" y="4292"/>
                </a:lnTo>
                <a:lnTo>
                  <a:pt x="9588" y="180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3" name="object 1423"/>
          <p:cNvSpPr/>
          <p:nvPr/>
        </p:nvSpPr>
        <p:spPr>
          <a:xfrm>
            <a:off x="6057030" y="2261975"/>
            <a:ext cx="469" cy="5422"/>
          </a:xfrm>
          <a:custGeom>
            <a:avLst/>
            <a:gdLst/>
            <a:ahLst/>
            <a:cxnLst/>
            <a:rect l="l" t="t" r="r" b="b"/>
            <a:pathLst>
              <a:path w="469" h="5422">
                <a:moveTo>
                  <a:pt x="469" y="0"/>
                </a:moveTo>
                <a:lnTo>
                  <a:pt x="0" y="542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4" name="object 1424"/>
          <p:cNvSpPr/>
          <p:nvPr/>
        </p:nvSpPr>
        <p:spPr>
          <a:xfrm>
            <a:off x="7102405" y="2261975"/>
            <a:ext cx="469" cy="5422"/>
          </a:xfrm>
          <a:custGeom>
            <a:avLst/>
            <a:gdLst/>
            <a:ahLst/>
            <a:cxnLst/>
            <a:rect l="l" t="t" r="r" b="b"/>
            <a:pathLst>
              <a:path w="469" h="5422">
                <a:moveTo>
                  <a:pt x="469" y="542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5" name="object 1425"/>
          <p:cNvSpPr/>
          <p:nvPr/>
        </p:nvSpPr>
        <p:spPr>
          <a:xfrm>
            <a:off x="6041688" y="2282739"/>
            <a:ext cx="0" cy="6718"/>
          </a:xfrm>
          <a:custGeom>
            <a:avLst/>
            <a:gdLst/>
            <a:ahLst/>
            <a:cxnLst/>
            <a:rect l="l" t="t" r="r" b="b"/>
            <a:pathLst>
              <a:path h="6718">
                <a:moveTo>
                  <a:pt x="0" y="0"/>
                </a:moveTo>
                <a:lnTo>
                  <a:pt x="0" y="671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6" name="object 1426"/>
          <p:cNvSpPr/>
          <p:nvPr/>
        </p:nvSpPr>
        <p:spPr>
          <a:xfrm>
            <a:off x="7118216" y="2282739"/>
            <a:ext cx="0" cy="6718"/>
          </a:xfrm>
          <a:custGeom>
            <a:avLst/>
            <a:gdLst/>
            <a:ahLst/>
            <a:cxnLst/>
            <a:rect l="l" t="t" r="r" b="b"/>
            <a:pathLst>
              <a:path h="6718">
                <a:moveTo>
                  <a:pt x="0" y="671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7" name="object 1427"/>
          <p:cNvSpPr/>
          <p:nvPr/>
        </p:nvSpPr>
        <p:spPr>
          <a:xfrm>
            <a:off x="6041688" y="2267398"/>
            <a:ext cx="15341" cy="15341"/>
          </a:xfrm>
          <a:custGeom>
            <a:avLst/>
            <a:gdLst/>
            <a:ahLst/>
            <a:cxnLst/>
            <a:rect l="l" t="t" r="r" b="b"/>
            <a:pathLst>
              <a:path w="15341" h="15341">
                <a:moveTo>
                  <a:pt x="15341" y="0"/>
                </a:moveTo>
                <a:lnTo>
                  <a:pt x="0" y="1534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8" name="object 1428"/>
          <p:cNvSpPr/>
          <p:nvPr/>
        </p:nvSpPr>
        <p:spPr>
          <a:xfrm>
            <a:off x="7102875" y="2267398"/>
            <a:ext cx="15341" cy="15341"/>
          </a:xfrm>
          <a:custGeom>
            <a:avLst/>
            <a:gdLst/>
            <a:ahLst/>
            <a:cxnLst/>
            <a:rect l="l" t="t" r="r" b="b"/>
            <a:pathLst>
              <a:path w="15341" h="15341">
                <a:moveTo>
                  <a:pt x="15341" y="1534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9" name="object 1429"/>
          <p:cNvSpPr/>
          <p:nvPr/>
        </p:nvSpPr>
        <p:spPr>
          <a:xfrm>
            <a:off x="5993453" y="2289458"/>
            <a:ext cx="40208" cy="36842"/>
          </a:xfrm>
          <a:custGeom>
            <a:avLst/>
            <a:gdLst/>
            <a:ahLst/>
            <a:cxnLst/>
            <a:rect l="l" t="t" r="r" b="b"/>
            <a:pathLst>
              <a:path w="40208" h="36842">
                <a:moveTo>
                  <a:pt x="40208" y="0"/>
                </a:moveTo>
                <a:lnTo>
                  <a:pt x="32766" y="698"/>
                </a:lnTo>
                <a:lnTo>
                  <a:pt x="25577" y="2743"/>
                </a:lnTo>
                <a:lnTo>
                  <a:pt x="18897" y="6095"/>
                </a:lnTo>
                <a:lnTo>
                  <a:pt x="12941" y="10604"/>
                </a:lnTo>
                <a:lnTo>
                  <a:pt x="7924" y="16141"/>
                </a:lnTo>
                <a:lnTo>
                  <a:pt x="4013" y="22517"/>
                </a:lnTo>
                <a:lnTo>
                  <a:pt x="1333" y="29502"/>
                </a:lnTo>
                <a:lnTo>
                  <a:pt x="0" y="3684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0" name="object 1430"/>
          <p:cNvSpPr/>
          <p:nvPr/>
        </p:nvSpPr>
        <p:spPr>
          <a:xfrm>
            <a:off x="7126243" y="2289458"/>
            <a:ext cx="40220" cy="36842"/>
          </a:xfrm>
          <a:custGeom>
            <a:avLst/>
            <a:gdLst/>
            <a:ahLst/>
            <a:cxnLst/>
            <a:rect l="l" t="t" r="r" b="b"/>
            <a:pathLst>
              <a:path w="40220" h="36842">
                <a:moveTo>
                  <a:pt x="40220" y="36842"/>
                </a:moveTo>
                <a:lnTo>
                  <a:pt x="38874" y="29502"/>
                </a:lnTo>
                <a:lnTo>
                  <a:pt x="36207" y="22517"/>
                </a:lnTo>
                <a:lnTo>
                  <a:pt x="32296" y="16141"/>
                </a:lnTo>
                <a:lnTo>
                  <a:pt x="27279" y="10604"/>
                </a:lnTo>
                <a:lnTo>
                  <a:pt x="21310" y="6095"/>
                </a:lnTo>
                <a:lnTo>
                  <a:pt x="14630" y="2743"/>
                </a:lnTo>
                <a:lnTo>
                  <a:pt x="7442" y="69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1" name="object 1431"/>
          <p:cNvSpPr/>
          <p:nvPr/>
        </p:nvSpPr>
        <p:spPr>
          <a:xfrm>
            <a:off x="5981134" y="2326300"/>
            <a:ext cx="12318" cy="140754"/>
          </a:xfrm>
          <a:custGeom>
            <a:avLst/>
            <a:gdLst/>
            <a:ahLst/>
            <a:cxnLst/>
            <a:rect l="l" t="t" r="r" b="b"/>
            <a:pathLst>
              <a:path w="12319" h="140754">
                <a:moveTo>
                  <a:pt x="12318" y="0"/>
                </a:moveTo>
                <a:lnTo>
                  <a:pt x="0" y="1407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2" name="object 1432"/>
          <p:cNvSpPr/>
          <p:nvPr/>
        </p:nvSpPr>
        <p:spPr>
          <a:xfrm>
            <a:off x="7166464" y="2326300"/>
            <a:ext cx="12319" cy="140754"/>
          </a:xfrm>
          <a:custGeom>
            <a:avLst/>
            <a:gdLst/>
            <a:ahLst/>
            <a:cxnLst/>
            <a:rect l="l" t="t" r="r" b="b"/>
            <a:pathLst>
              <a:path w="12319" h="140754">
                <a:moveTo>
                  <a:pt x="12319" y="1407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3" name="object 1433"/>
          <p:cNvSpPr/>
          <p:nvPr/>
        </p:nvSpPr>
        <p:spPr>
          <a:xfrm>
            <a:off x="5954223" y="2467055"/>
            <a:ext cx="26911" cy="26911"/>
          </a:xfrm>
          <a:custGeom>
            <a:avLst/>
            <a:gdLst/>
            <a:ahLst/>
            <a:cxnLst/>
            <a:rect l="l" t="t" r="r" b="b"/>
            <a:pathLst>
              <a:path w="26911" h="26911">
                <a:moveTo>
                  <a:pt x="26911" y="0"/>
                </a:moveTo>
                <a:lnTo>
                  <a:pt x="21653" y="520"/>
                </a:lnTo>
                <a:lnTo>
                  <a:pt x="16611" y="2057"/>
                </a:lnTo>
                <a:lnTo>
                  <a:pt x="11963" y="4546"/>
                </a:lnTo>
                <a:lnTo>
                  <a:pt x="7886" y="7886"/>
                </a:lnTo>
                <a:lnTo>
                  <a:pt x="4533" y="11963"/>
                </a:lnTo>
                <a:lnTo>
                  <a:pt x="2044" y="16611"/>
                </a:lnTo>
                <a:lnTo>
                  <a:pt x="520" y="21653"/>
                </a:lnTo>
                <a:lnTo>
                  <a:pt x="0" y="269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4" name="object 1434"/>
          <p:cNvSpPr/>
          <p:nvPr/>
        </p:nvSpPr>
        <p:spPr>
          <a:xfrm>
            <a:off x="7178783" y="2467055"/>
            <a:ext cx="26911" cy="26911"/>
          </a:xfrm>
          <a:custGeom>
            <a:avLst/>
            <a:gdLst/>
            <a:ahLst/>
            <a:cxnLst/>
            <a:rect l="l" t="t" r="r" b="b"/>
            <a:pathLst>
              <a:path w="26911" h="26911">
                <a:moveTo>
                  <a:pt x="26911" y="26911"/>
                </a:moveTo>
                <a:lnTo>
                  <a:pt x="26390" y="21653"/>
                </a:lnTo>
                <a:lnTo>
                  <a:pt x="24866" y="16611"/>
                </a:lnTo>
                <a:lnTo>
                  <a:pt x="22377" y="11963"/>
                </a:lnTo>
                <a:lnTo>
                  <a:pt x="19024" y="7886"/>
                </a:lnTo>
                <a:lnTo>
                  <a:pt x="14947" y="4546"/>
                </a:lnTo>
                <a:lnTo>
                  <a:pt x="10287" y="2057"/>
                </a:lnTo>
                <a:lnTo>
                  <a:pt x="5245" y="52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5" name="object 1435"/>
          <p:cNvSpPr/>
          <p:nvPr/>
        </p:nvSpPr>
        <p:spPr>
          <a:xfrm>
            <a:off x="5946146" y="2493966"/>
            <a:ext cx="8077" cy="135877"/>
          </a:xfrm>
          <a:custGeom>
            <a:avLst/>
            <a:gdLst/>
            <a:ahLst/>
            <a:cxnLst/>
            <a:rect l="l" t="t" r="r" b="b"/>
            <a:pathLst>
              <a:path w="8077" h="135877">
                <a:moveTo>
                  <a:pt x="8077" y="0"/>
                </a:moveTo>
                <a:lnTo>
                  <a:pt x="0" y="13587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6" name="object 1436"/>
          <p:cNvSpPr/>
          <p:nvPr/>
        </p:nvSpPr>
        <p:spPr>
          <a:xfrm>
            <a:off x="7205694" y="2493966"/>
            <a:ext cx="8064" cy="135877"/>
          </a:xfrm>
          <a:custGeom>
            <a:avLst/>
            <a:gdLst/>
            <a:ahLst/>
            <a:cxnLst/>
            <a:rect l="l" t="t" r="r" b="b"/>
            <a:pathLst>
              <a:path w="8064" h="135877">
                <a:moveTo>
                  <a:pt x="8064" y="13587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7" name="object 1437"/>
          <p:cNvSpPr/>
          <p:nvPr/>
        </p:nvSpPr>
        <p:spPr>
          <a:xfrm>
            <a:off x="6315475" y="2230504"/>
            <a:ext cx="33756" cy="8318"/>
          </a:xfrm>
          <a:custGeom>
            <a:avLst/>
            <a:gdLst/>
            <a:ahLst/>
            <a:cxnLst/>
            <a:rect l="l" t="t" r="r" b="b"/>
            <a:pathLst>
              <a:path w="33756" h="8318">
                <a:moveTo>
                  <a:pt x="33756" y="0"/>
                </a:moveTo>
                <a:lnTo>
                  <a:pt x="27533" y="1917"/>
                </a:lnTo>
                <a:lnTo>
                  <a:pt x="7366" y="6934"/>
                </a:lnTo>
                <a:lnTo>
                  <a:pt x="0" y="831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8" name="object 1438"/>
          <p:cNvSpPr/>
          <p:nvPr/>
        </p:nvSpPr>
        <p:spPr>
          <a:xfrm>
            <a:off x="6385782" y="2182460"/>
            <a:ext cx="48717" cy="32893"/>
          </a:xfrm>
          <a:custGeom>
            <a:avLst/>
            <a:gdLst/>
            <a:ahLst/>
            <a:cxnLst/>
            <a:rect l="l" t="t" r="r" b="b"/>
            <a:pathLst>
              <a:path w="48717" h="32893">
                <a:moveTo>
                  <a:pt x="48717" y="0"/>
                </a:moveTo>
                <a:lnTo>
                  <a:pt x="47891" y="711"/>
                </a:lnTo>
                <a:lnTo>
                  <a:pt x="31559" y="13576"/>
                </a:lnTo>
                <a:lnTo>
                  <a:pt x="14198" y="25006"/>
                </a:lnTo>
                <a:lnTo>
                  <a:pt x="0" y="3289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9" name="object 1439"/>
          <p:cNvSpPr/>
          <p:nvPr/>
        </p:nvSpPr>
        <p:spPr>
          <a:xfrm>
            <a:off x="6468383" y="2128485"/>
            <a:ext cx="12636" cy="18059"/>
          </a:xfrm>
          <a:custGeom>
            <a:avLst/>
            <a:gdLst/>
            <a:ahLst/>
            <a:cxnLst/>
            <a:rect l="l" t="t" r="r" b="b"/>
            <a:pathLst>
              <a:path w="12636" h="18059">
                <a:moveTo>
                  <a:pt x="12636" y="0"/>
                </a:moveTo>
                <a:lnTo>
                  <a:pt x="6972" y="8521"/>
                </a:lnTo>
                <a:lnTo>
                  <a:pt x="0" y="1805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0" name="object 1440"/>
          <p:cNvSpPr/>
          <p:nvPr/>
        </p:nvSpPr>
        <p:spPr>
          <a:xfrm>
            <a:off x="6678898" y="2128485"/>
            <a:ext cx="12534" cy="17932"/>
          </a:xfrm>
          <a:custGeom>
            <a:avLst/>
            <a:gdLst/>
            <a:ahLst/>
            <a:cxnLst/>
            <a:rect l="l" t="t" r="r" b="b"/>
            <a:pathLst>
              <a:path w="12534" h="17932">
                <a:moveTo>
                  <a:pt x="12534" y="17932"/>
                </a:moveTo>
                <a:lnTo>
                  <a:pt x="5664" y="852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1" name="object 1441"/>
          <p:cNvSpPr/>
          <p:nvPr/>
        </p:nvSpPr>
        <p:spPr>
          <a:xfrm>
            <a:off x="6724973" y="2182079"/>
            <a:ext cx="49453" cy="33426"/>
          </a:xfrm>
          <a:custGeom>
            <a:avLst/>
            <a:gdLst/>
            <a:ahLst/>
            <a:cxnLst/>
            <a:rect l="l" t="t" r="r" b="b"/>
            <a:pathLst>
              <a:path w="49453" h="33426">
                <a:moveTo>
                  <a:pt x="49453" y="33426"/>
                </a:moveTo>
                <a:lnTo>
                  <a:pt x="34950" y="25387"/>
                </a:lnTo>
                <a:lnTo>
                  <a:pt x="17589" y="13957"/>
                </a:lnTo>
                <a:lnTo>
                  <a:pt x="1270" y="109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2" name="object 1442"/>
          <p:cNvSpPr/>
          <p:nvPr/>
        </p:nvSpPr>
        <p:spPr>
          <a:xfrm>
            <a:off x="6810952" y="2230593"/>
            <a:ext cx="33477" cy="8229"/>
          </a:xfrm>
          <a:custGeom>
            <a:avLst/>
            <a:gdLst/>
            <a:ahLst/>
            <a:cxnLst/>
            <a:rect l="l" t="t" r="r" b="b"/>
            <a:pathLst>
              <a:path w="33477" h="8229">
                <a:moveTo>
                  <a:pt x="33477" y="8229"/>
                </a:moveTo>
                <a:lnTo>
                  <a:pt x="26123" y="6845"/>
                </a:lnTo>
                <a:lnTo>
                  <a:pt x="5943" y="18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3" name="object 1443"/>
          <p:cNvSpPr/>
          <p:nvPr/>
        </p:nvSpPr>
        <p:spPr>
          <a:xfrm>
            <a:off x="6138297" y="2250050"/>
            <a:ext cx="8381" cy="711"/>
          </a:xfrm>
          <a:custGeom>
            <a:avLst/>
            <a:gdLst/>
            <a:ahLst/>
            <a:cxnLst/>
            <a:rect l="l" t="t" r="r" b="b"/>
            <a:pathLst>
              <a:path w="8381" h="711">
                <a:moveTo>
                  <a:pt x="8381" y="0"/>
                </a:moveTo>
                <a:lnTo>
                  <a:pt x="0" y="7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4" name="object 1444"/>
          <p:cNvSpPr/>
          <p:nvPr/>
        </p:nvSpPr>
        <p:spPr>
          <a:xfrm>
            <a:off x="6183852" y="2245909"/>
            <a:ext cx="19634" cy="1295"/>
          </a:xfrm>
          <a:custGeom>
            <a:avLst/>
            <a:gdLst/>
            <a:ahLst/>
            <a:cxnLst/>
            <a:rect l="l" t="t" r="r" b="b"/>
            <a:pathLst>
              <a:path w="19634" h="1295">
                <a:moveTo>
                  <a:pt x="19634" y="0"/>
                </a:moveTo>
                <a:lnTo>
                  <a:pt x="0" y="129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5" name="object 1445"/>
          <p:cNvSpPr/>
          <p:nvPr/>
        </p:nvSpPr>
        <p:spPr>
          <a:xfrm>
            <a:off x="6241434" y="2242607"/>
            <a:ext cx="29984" cy="1244"/>
          </a:xfrm>
          <a:custGeom>
            <a:avLst/>
            <a:gdLst/>
            <a:ahLst/>
            <a:cxnLst/>
            <a:rect l="l" t="t" r="r" b="b"/>
            <a:pathLst>
              <a:path w="29984" h="1244">
                <a:moveTo>
                  <a:pt x="29984" y="0"/>
                </a:moveTo>
                <a:lnTo>
                  <a:pt x="15671" y="546"/>
                </a:lnTo>
                <a:lnTo>
                  <a:pt x="0" y="124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6" name="object 1446"/>
          <p:cNvSpPr/>
          <p:nvPr/>
        </p:nvSpPr>
        <p:spPr>
          <a:xfrm>
            <a:off x="6888562" y="2242607"/>
            <a:ext cx="29972" cy="1244"/>
          </a:xfrm>
          <a:custGeom>
            <a:avLst/>
            <a:gdLst/>
            <a:ahLst/>
            <a:cxnLst/>
            <a:rect l="l" t="t" r="r" b="b"/>
            <a:pathLst>
              <a:path w="29972" h="1244">
                <a:moveTo>
                  <a:pt x="29972" y="1244"/>
                </a:moveTo>
                <a:lnTo>
                  <a:pt x="14249" y="54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7" name="object 1447"/>
          <p:cNvSpPr/>
          <p:nvPr/>
        </p:nvSpPr>
        <p:spPr>
          <a:xfrm>
            <a:off x="6956507" y="2245922"/>
            <a:ext cx="19494" cy="1282"/>
          </a:xfrm>
          <a:custGeom>
            <a:avLst/>
            <a:gdLst/>
            <a:ahLst/>
            <a:cxnLst/>
            <a:rect l="l" t="t" r="r" b="b"/>
            <a:pathLst>
              <a:path w="19494" h="1282">
                <a:moveTo>
                  <a:pt x="19494" y="128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8" name="object 1448"/>
          <p:cNvSpPr/>
          <p:nvPr/>
        </p:nvSpPr>
        <p:spPr>
          <a:xfrm>
            <a:off x="7013289" y="2250050"/>
            <a:ext cx="8318" cy="711"/>
          </a:xfrm>
          <a:custGeom>
            <a:avLst/>
            <a:gdLst/>
            <a:ahLst/>
            <a:cxnLst/>
            <a:rect l="l" t="t" r="r" b="b"/>
            <a:pathLst>
              <a:path w="8318" h="711">
                <a:moveTo>
                  <a:pt x="8318" y="71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3972655" y="4024593"/>
            <a:ext cx="831646" cy="831316"/>
          </a:xfrm>
          <a:custGeom>
            <a:avLst/>
            <a:gdLst/>
            <a:ahLst/>
            <a:cxnLst/>
            <a:rect l="l" t="t" r="r" b="b"/>
            <a:pathLst>
              <a:path w="831646" h="831316">
                <a:moveTo>
                  <a:pt x="816533" y="304711"/>
                </a:moveTo>
                <a:lnTo>
                  <a:pt x="806576" y="273608"/>
                </a:lnTo>
                <a:lnTo>
                  <a:pt x="789571" y="233540"/>
                </a:lnTo>
                <a:lnTo>
                  <a:pt x="768476" y="195478"/>
                </a:lnTo>
                <a:lnTo>
                  <a:pt x="743508" y="159816"/>
                </a:lnTo>
                <a:lnTo>
                  <a:pt x="714946" y="126961"/>
                </a:lnTo>
                <a:lnTo>
                  <a:pt x="683107" y="97282"/>
                </a:lnTo>
                <a:lnTo>
                  <a:pt x="648347" y="71081"/>
                </a:lnTo>
                <a:lnTo>
                  <a:pt x="611035" y="48653"/>
                </a:lnTo>
                <a:lnTo>
                  <a:pt x="571588" y="30264"/>
                </a:lnTo>
                <a:lnTo>
                  <a:pt x="530428" y="16090"/>
                </a:lnTo>
                <a:lnTo>
                  <a:pt x="498716" y="8331"/>
                </a:lnTo>
                <a:lnTo>
                  <a:pt x="455663" y="1892"/>
                </a:lnTo>
                <a:lnTo>
                  <a:pt x="423049" y="50"/>
                </a:lnTo>
                <a:lnTo>
                  <a:pt x="412165" y="0"/>
                </a:lnTo>
                <a:lnTo>
                  <a:pt x="368719" y="2654"/>
                </a:lnTo>
                <a:lnTo>
                  <a:pt x="336448" y="7620"/>
                </a:lnTo>
                <a:lnTo>
                  <a:pt x="294208" y="18161"/>
                </a:lnTo>
                <a:lnTo>
                  <a:pt x="263385" y="28917"/>
                </a:lnTo>
                <a:lnTo>
                  <a:pt x="223773" y="46964"/>
                </a:lnTo>
                <a:lnTo>
                  <a:pt x="195427" y="63169"/>
                </a:lnTo>
                <a:lnTo>
                  <a:pt x="159765" y="88150"/>
                </a:lnTo>
                <a:lnTo>
                  <a:pt x="134835" y="109245"/>
                </a:lnTo>
                <a:lnTo>
                  <a:pt x="111658" y="132232"/>
                </a:lnTo>
                <a:lnTo>
                  <a:pt x="83680" y="165569"/>
                </a:lnTo>
                <a:lnTo>
                  <a:pt x="65062" y="192405"/>
                </a:lnTo>
                <a:lnTo>
                  <a:pt x="48615" y="220611"/>
                </a:lnTo>
                <a:lnTo>
                  <a:pt x="30213" y="260057"/>
                </a:lnTo>
                <a:lnTo>
                  <a:pt x="19176" y="290791"/>
                </a:lnTo>
                <a:lnTo>
                  <a:pt x="8280" y="332930"/>
                </a:lnTo>
                <a:lnTo>
                  <a:pt x="3035" y="365163"/>
                </a:lnTo>
                <a:lnTo>
                  <a:pt x="0" y="408584"/>
                </a:lnTo>
                <a:lnTo>
                  <a:pt x="711" y="441236"/>
                </a:lnTo>
                <a:lnTo>
                  <a:pt x="3975" y="473722"/>
                </a:lnTo>
                <a:lnTo>
                  <a:pt x="9791" y="505853"/>
                </a:lnTo>
                <a:lnTo>
                  <a:pt x="18110" y="537438"/>
                </a:lnTo>
                <a:lnTo>
                  <a:pt x="28867" y="568261"/>
                </a:lnTo>
                <a:lnTo>
                  <a:pt x="46926" y="607872"/>
                </a:lnTo>
                <a:lnTo>
                  <a:pt x="69011" y="645375"/>
                </a:lnTo>
                <a:lnTo>
                  <a:pt x="94907" y="680364"/>
                </a:lnTo>
                <a:lnTo>
                  <a:pt x="116649" y="704735"/>
                </a:lnTo>
                <a:lnTo>
                  <a:pt x="148488" y="734415"/>
                </a:lnTo>
                <a:lnTo>
                  <a:pt x="183248" y="760615"/>
                </a:lnTo>
                <a:lnTo>
                  <a:pt x="220560" y="783031"/>
                </a:lnTo>
                <a:lnTo>
                  <a:pt x="260007" y="801433"/>
                </a:lnTo>
                <a:lnTo>
                  <a:pt x="290741" y="812469"/>
                </a:lnTo>
                <a:lnTo>
                  <a:pt x="332892" y="823366"/>
                </a:lnTo>
                <a:lnTo>
                  <a:pt x="365112" y="828611"/>
                </a:lnTo>
                <a:lnTo>
                  <a:pt x="397662" y="831316"/>
                </a:lnTo>
                <a:lnTo>
                  <a:pt x="441185" y="830935"/>
                </a:lnTo>
                <a:lnTo>
                  <a:pt x="484441" y="826008"/>
                </a:lnTo>
                <a:lnTo>
                  <a:pt x="526935" y="816584"/>
                </a:lnTo>
                <a:lnTo>
                  <a:pt x="568210" y="802779"/>
                </a:lnTo>
                <a:lnTo>
                  <a:pt x="607821" y="784720"/>
                </a:lnTo>
                <a:lnTo>
                  <a:pt x="645325" y="762635"/>
                </a:lnTo>
                <a:lnTo>
                  <a:pt x="680313" y="736739"/>
                </a:lnTo>
                <a:lnTo>
                  <a:pt x="704684" y="714997"/>
                </a:lnTo>
                <a:lnTo>
                  <a:pt x="727265" y="691413"/>
                </a:lnTo>
                <a:lnTo>
                  <a:pt x="747915" y="666127"/>
                </a:lnTo>
                <a:lnTo>
                  <a:pt x="766533" y="639292"/>
                </a:lnTo>
                <a:lnTo>
                  <a:pt x="787971" y="601408"/>
                </a:lnTo>
                <a:lnTo>
                  <a:pt x="801382" y="571639"/>
                </a:lnTo>
                <a:lnTo>
                  <a:pt x="815543" y="530479"/>
                </a:lnTo>
                <a:lnTo>
                  <a:pt x="825347" y="488061"/>
                </a:lnTo>
                <a:lnTo>
                  <a:pt x="829741" y="455701"/>
                </a:lnTo>
                <a:lnTo>
                  <a:pt x="831646" y="412216"/>
                </a:lnTo>
                <a:lnTo>
                  <a:pt x="830084" y="379603"/>
                </a:lnTo>
                <a:lnTo>
                  <a:pt x="824026" y="336499"/>
                </a:lnTo>
                <a:lnTo>
                  <a:pt x="816533" y="304711"/>
                </a:lnTo>
              </a:path>
            </a:pathLst>
          </a:custGeom>
          <a:ln w="6311">
            <a:solidFill>
              <a:srgbClr val="455B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3972655" y="4024593"/>
            <a:ext cx="831646" cy="831316"/>
          </a:xfrm>
          <a:custGeom>
            <a:avLst/>
            <a:gdLst/>
            <a:ahLst/>
            <a:cxnLst/>
            <a:rect l="l" t="t" r="r" b="b"/>
            <a:pathLst>
              <a:path w="831646" h="831316">
                <a:moveTo>
                  <a:pt x="816533" y="304711"/>
                </a:moveTo>
                <a:lnTo>
                  <a:pt x="806576" y="273608"/>
                </a:lnTo>
                <a:lnTo>
                  <a:pt x="789571" y="233540"/>
                </a:lnTo>
                <a:lnTo>
                  <a:pt x="768476" y="195478"/>
                </a:lnTo>
                <a:lnTo>
                  <a:pt x="743508" y="159816"/>
                </a:lnTo>
                <a:lnTo>
                  <a:pt x="714946" y="126961"/>
                </a:lnTo>
                <a:lnTo>
                  <a:pt x="683107" y="97282"/>
                </a:lnTo>
                <a:lnTo>
                  <a:pt x="648347" y="71081"/>
                </a:lnTo>
                <a:lnTo>
                  <a:pt x="611035" y="48653"/>
                </a:lnTo>
                <a:lnTo>
                  <a:pt x="571588" y="30264"/>
                </a:lnTo>
                <a:lnTo>
                  <a:pt x="530428" y="16090"/>
                </a:lnTo>
                <a:lnTo>
                  <a:pt x="498716" y="8331"/>
                </a:lnTo>
                <a:lnTo>
                  <a:pt x="455663" y="1892"/>
                </a:lnTo>
                <a:lnTo>
                  <a:pt x="423049" y="50"/>
                </a:lnTo>
                <a:lnTo>
                  <a:pt x="412165" y="0"/>
                </a:lnTo>
                <a:lnTo>
                  <a:pt x="368719" y="2654"/>
                </a:lnTo>
                <a:lnTo>
                  <a:pt x="336448" y="7620"/>
                </a:lnTo>
                <a:lnTo>
                  <a:pt x="294208" y="18161"/>
                </a:lnTo>
                <a:lnTo>
                  <a:pt x="263385" y="28917"/>
                </a:lnTo>
                <a:lnTo>
                  <a:pt x="223773" y="46964"/>
                </a:lnTo>
                <a:lnTo>
                  <a:pt x="195427" y="63169"/>
                </a:lnTo>
                <a:lnTo>
                  <a:pt x="159765" y="88150"/>
                </a:lnTo>
                <a:lnTo>
                  <a:pt x="134835" y="109245"/>
                </a:lnTo>
                <a:lnTo>
                  <a:pt x="111658" y="132232"/>
                </a:lnTo>
                <a:lnTo>
                  <a:pt x="83680" y="165569"/>
                </a:lnTo>
                <a:lnTo>
                  <a:pt x="65062" y="192405"/>
                </a:lnTo>
                <a:lnTo>
                  <a:pt x="48615" y="220611"/>
                </a:lnTo>
                <a:lnTo>
                  <a:pt x="30213" y="260057"/>
                </a:lnTo>
                <a:lnTo>
                  <a:pt x="19176" y="290791"/>
                </a:lnTo>
                <a:lnTo>
                  <a:pt x="8280" y="332930"/>
                </a:lnTo>
                <a:lnTo>
                  <a:pt x="3035" y="365163"/>
                </a:lnTo>
                <a:lnTo>
                  <a:pt x="0" y="408584"/>
                </a:lnTo>
                <a:lnTo>
                  <a:pt x="711" y="441236"/>
                </a:lnTo>
                <a:lnTo>
                  <a:pt x="3975" y="473722"/>
                </a:lnTo>
                <a:lnTo>
                  <a:pt x="9791" y="505853"/>
                </a:lnTo>
                <a:lnTo>
                  <a:pt x="18110" y="537438"/>
                </a:lnTo>
                <a:lnTo>
                  <a:pt x="28867" y="568261"/>
                </a:lnTo>
                <a:lnTo>
                  <a:pt x="46926" y="607872"/>
                </a:lnTo>
                <a:lnTo>
                  <a:pt x="69011" y="645375"/>
                </a:lnTo>
                <a:lnTo>
                  <a:pt x="94907" y="680364"/>
                </a:lnTo>
                <a:lnTo>
                  <a:pt x="116649" y="704735"/>
                </a:lnTo>
                <a:lnTo>
                  <a:pt x="148488" y="734415"/>
                </a:lnTo>
                <a:lnTo>
                  <a:pt x="183248" y="760615"/>
                </a:lnTo>
                <a:lnTo>
                  <a:pt x="220560" y="783031"/>
                </a:lnTo>
                <a:lnTo>
                  <a:pt x="260007" y="801433"/>
                </a:lnTo>
                <a:lnTo>
                  <a:pt x="290741" y="812469"/>
                </a:lnTo>
                <a:lnTo>
                  <a:pt x="332892" y="823366"/>
                </a:lnTo>
                <a:lnTo>
                  <a:pt x="365112" y="828611"/>
                </a:lnTo>
                <a:lnTo>
                  <a:pt x="397662" y="831316"/>
                </a:lnTo>
                <a:lnTo>
                  <a:pt x="441185" y="830935"/>
                </a:lnTo>
                <a:lnTo>
                  <a:pt x="484441" y="826008"/>
                </a:lnTo>
                <a:lnTo>
                  <a:pt x="526935" y="816584"/>
                </a:lnTo>
                <a:lnTo>
                  <a:pt x="568210" y="802779"/>
                </a:lnTo>
                <a:lnTo>
                  <a:pt x="607821" y="784720"/>
                </a:lnTo>
                <a:lnTo>
                  <a:pt x="645325" y="762635"/>
                </a:lnTo>
                <a:lnTo>
                  <a:pt x="680313" y="736739"/>
                </a:lnTo>
                <a:lnTo>
                  <a:pt x="704684" y="714997"/>
                </a:lnTo>
                <a:lnTo>
                  <a:pt x="727265" y="691413"/>
                </a:lnTo>
                <a:lnTo>
                  <a:pt x="747915" y="666127"/>
                </a:lnTo>
                <a:lnTo>
                  <a:pt x="766533" y="639292"/>
                </a:lnTo>
                <a:lnTo>
                  <a:pt x="787971" y="601408"/>
                </a:lnTo>
                <a:lnTo>
                  <a:pt x="801382" y="571639"/>
                </a:lnTo>
                <a:lnTo>
                  <a:pt x="815543" y="530479"/>
                </a:lnTo>
                <a:lnTo>
                  <a:pt x="825347" y="488061"/>
                </a:lnTo>
                <a:lnTo>
                  <a:pt x="829741" y="455701"/>
                </a:lnTo>
                <a:lnTo>
                  <a:pt x="831646" y="412216"/>
                </a:lnTo>
                <a:lnTo>
                  <a:pt x="830084" y="379603"/>
                </a:lnTo>
                <a:lnTo>
                  <a:pt x="824026" y="336499"/>
                </a:lnTo>
                <a:lnTo>
                  <a:pt x="816533" y="304711"/>
                </a:lnTo>
                <a:lnTo>
                  <a:pt x="806576" y="273608"/>
                </a:lnTo>
                <a:lnTo>
                  <a:pt x="789571" y="233540"/>
                </a:lnTo>
                <a:lnTo>
                  <a:pt x="768476" y="195478"/>
                </a:lnTo>
                <a:lnTo>
                  <a:pt x="743508" y="159816"/>
                </a:lnTo>
                <a:lnTo>
                  <a:pt x="714946" y="126961"/>
                </a:lnTo>
                <a:lnTo>
                  <a:pt x="683107" y="97282"/>
                </a:lnTo>
                <a:lnTo>
                  <a:pt x="648347" y="71081"/>
                </a:lnTo>
                <a:lnTo>
                  <a:pt x="611035" y="48653"/>
                </a:lnTo>
                <a:lnTo>
                  <a:pt x="571588" y="30264"/>
                </a:lnTo>
                <a:lnTo>
                  <a:pt x="530428" y="16090"/>
                </a:lnTo>
                <a:lnTo>
                  <a:pt x="498716" y="8331"/>
                </a:lnTo>
                <a:lnTo>
                  <a:pt x="455663" y="1892"/>
                </a:lnTo>
                <a:lnTo>
                  <a:pt x="423049" y="50"/>
                </a:lnTo>
                <a:lnTo>
                  <a:pt x="412165" y="0"/>
                </a:lnTo>
                <a:lnTo>
                  <a:pt x="368719" y="2654"/>
                </a:lnTo>
                <a:lnTo>
                  <a:pt x="336448" y="7620"/>
                </a:lnTo>
                <a:lnTo>
                  <a:pt x="294208" y="18161"/>
                </a:lnTo>
                <a:lnTo>
                  <a:pt x="263385" y="28917"/>
                </a:lnTo>
                <a:lnTo>
                  <a:pt x="223773" y="46964"/>
                </a:lnTo>
                <a:lnTo>
                  <a:pt x="195427" y="63169"/>
                </a:lnTo>
                <a:lnTo>
                  <a:pt x="159765" y="88150"/>
                </a:lnTo>
                <a:lnTo>
                  <a:pt x="134835" y="109245"/>
                </a:lnTo>
                <a:lnTo>
                  <a:pt x="111658" y="132232"/>
                </a:lnTo>
                <a:lnTo>
                  <a:pt x="83680" y="165569"/>
                </a:lnTo>
                <a:lnTo>
                  <a:pt x="65062" y="192405"/>
                </a:lnTo>
                <a:lnTo>
                  <a:pt x="48615" y="220611"/>
                </a:lnTo>
                <a:lnTo>
                  <a:pt x="30213" y="260057"/>
                </a:lnTo>
                <a:lnTo>
                  <a:pt x="19176" y="290791"/>
                </a:lnTo>
                <a:lnTo>
                  <a:pt x="8280" y="332930"/>
                </a:lnTo>
                <a:lnTo>
                  <a:pt x="3035" y="365163"/>
                </a:lnTo>
                <a:lnTo>
                  <a:pt x="0" y="408584"/>
                </a:lnTo>
                <a:lnTo>
                  <a:pt x="711" y="441236"/>
                </a:lnTo>
                <a:lnTo>
                  <a:pt x="3975" y="473722"/>
                </a:lnTo>
                <a:lnTo>
                  <a:pt x="9791" y="505853"/>
                </a:lnTo>
                <a:lnTo>
                  <a:pt x="18110" y="537438"/>
                </a:lnTo>
                <a:lnTo>
                  <a:pt x="28867" y="568261"/>
                </a:lnTo>
                <a:lnTo>
                  <a:pt x="46926" y="607872"/>
                </a:lnTo>
                <a:lnTo>
                  <a:pt x="69011" y="645375"/>
                </a:lnTo>
                <a:lnTo>
                  <a:pt x="94907" y="680364"/>
                </a:lnTo>
                <a:lnTo>
                  <a:pt x="116649" y="704735"/>
                </a:lnTo>
                <a:lnTo>
                  <a:pt x="148488" y="734415"/>
                </a:lnTo>
                <a:lnTo>
                  <a:pt x="183248" y="760615"/>
                </a:lnTo>
                <a:lnTo>
                  <a:pt x="220560" y="783031"/>
                </a:lnTo>
                <a:lnTo>
                  <a:pt x="260007" y="801433"/>
                </a:lnTo>
                <a:lnTo>
                  <a:pt x="290741" y="812469"/>
                </a:lnTo>
                <a:lnTo>
                  <a:pt x="332892" y="823366"/>
                </a:lnTo>
                <a:lnTo>
                  <a:pt x="365112" y="828611"/>
                </a:lnTo>
                <a:lnTo>
                  <a:pt x="397662" y="831316"/>
                </a:lnTo>
                <a:lnTo>
                  <a:pt x="441185" y="830935"/>
                </a:lnTo>
                <a:lnTo>
                  <a:pt x="484441" y="826008"/>
                </a:lnTo>
                <a:lnTo>
                  <a:pt x="526935" y="816584"/>
                </a:lnTo>
                <a:lnTo>
                  <a:pt x="568210" y="802779"/>
                </a:lnTo>
                <a:lnTo>
                  <a:pt x="607821" y="784720"/>
                </a:lnTo>
                <a:lnTo>
                  <a:pt x="645325" y="762635"/>
                </a:lnTo>
                <a:lnTo>
                  <a:pt x="680313" y="736739"/>
                </a:lnTo>
                <a:lnTo>
                  <a:pt x="704684" y="714997"/>
                </a:lnTo>
                <a:lnTo>
                  <a:pt x="727265" y="691413"/>
                </a:lnTo>
                <a:lnTo>
                  <a:pt x="747915" y="666127"/>
                </a:lnTo>
                <a:lnTo>
                  <a:pt x="766533" y="639292"/>
                </a:lnTo>
                <a:lnTo>
                  <a:pt x="787971" y="601408"/>
                </a:lnTo>
                <a:lnTo>
                  <a:pt x="801382" y="571639"/>
                </a:lnTo>
                <a:lnTo>
                  <a:pt x="815543" y="530479"/>
                </a:lnTo>
                <a:lnTo>
                  <a:pt x="825347" y="488061"/>
                </a:lnTo>
                <a:lnTo>
                  <a:pt x="829741" y="455701"/>
                </a:lnTo>
                <a:lnTo>
                  <a:pt x="831646" y="412216"/>
                </a:lnTo>
                <a:lnTo>
                  <a:pt x="830084" y="379603"/>
                </a:lnTo>
                <a:lnTo>
                  <a:pt x="824026" y="336499"/>
                </a:lnTo>
                <a:lnTo>
                  <a:pt x="816533" y="304711"/>
                </a:lnTo>
              </a:path>
            </a:pathLst>
          </a:custGeom>
          <a:ln w="6311">
            <a:solidFill>
              <a:srgbClr val="455B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4047836" y="4097798"/>
            <a:ext cx="683399" cy="683183"/>
          </a:xfrm>
          <a:custGeom>
            <a:avLst/>
            <a:gdLst/>
            <a:ahLst/>
            <a:cxnLst/>
            <a:rect l="l" t="t" r="r" b="b"/>
            <a:pathLst>
              <a:path w="683399" h="683183">
                <a:moveTo>
                  <a:pt x="671169" y="251002"/>
                </a:moveTo>
                <a:lnTo>
                  <a:pt x="662381" y="223634"/>
                </a:lnTo>
                <a:lnTo>
                  <a:pt x="651319" y="197104"/>
                </a:lnTo>
                <a:lnTo>
                  <a:pt x="638073" y="171577"/>
                </a:lnTo>
                <a:lnTo>
                  <a:pt x="622719" y="147281"/>
                </a:lnTo>
                <a:lnTo>
                  <a:pt x="605383" y="124345"/>
                </a:lnTo>
                <a:lnTo>
                  <a:pt x="586181" y="102958"/>
                </a:lnTo>
                <a:lnTo>
                  <a:pt x="565238" y="83248"/>
                </a:lnTo>
                <a:lnTo>
                  <a:pt x="542734" y="65366"/>
                </a:lnTo>
                <a:lnTo>
                  <a:pt x="518795" y="49453"/>
                </a:lnTo>
                <a:lnTo>
                  <a:pt x="493598" y="35598"/>
                </a:lnTo>
                <a:lnTo>
                  <a:pt x="467334" y="23914"/>
                </a:lnTo>
                <a:lnTo>
                  <a:pt x="440182" y="14478"/>
                </a:lnTo>
                <a:lnTo>
                  <a:pt x="412330" y="7353"/>
                </a:lnTo>
                <a:lnTo>
                  <a:pt x="383971" y="2603"/>
                </a:lnTo>
                <a:lnTo>
                  <a:pt x="355320" y="254"/>
                </a:lnTo>
                <a:lnTo>
                  <a:pt x="345732" y="0"/>
                </a:lnTo>
                <a:lnTo>
                  <a:pt x="317004" y="876"/>
                </a:lnTo>
                <a:lnTo>
                  <a:pt x="288442" y="4152"/>
                </a:lnTo>
                <a:lnTo>
                  <a:pt x="260261" y="9829"/>
                </a:lnTo>
                <a:lnTo>
                  <a:pt x="232651" y="17843"/>
                </a:lnTo>
                <a:lnTo>
                  <a:pt x="205816" y="28155"/>
                </a:lnTo>
                <a:lnTo>
                  <a:pt x="179933" y="40678"/>
                </a:lnTo>
                <a:lnTo>
                  <a:pt x="155206" y="55346"/>
                </a:lnTo>
                <a:lnTo>
                  <a:pt x="131800" y="72034"/>
                </a:lnTo>
                <a:lnTo>
                  <a:pt x="109880" y="90627"/>
                </a:lnTo>
                <a:lnTo>
                  <a:pt x="89598" y="110998"/>
                </a:lnTo>
                <a:lnTo>
                  <a:pt x="71094" y="133007"/>
                </a:lnTo>
                <a:lnTo>
                  <a:pt x="54508" y="156489"/>
                </a:lnTo>
                <a:lnTo>
                  <a:pt x="39954" y="181279"/>
                </a:lnTo>
                <a:lnTo>
                  <a:pt x="27533" y="207213"/>
                </a:lnTo>
                <a:lnTo>
                  <a:pt x="17348" y="234086"/>
                </a:lnTo>
                <a:lnTo>
                  <a:pt x="9448" y="261734"/>
                </a:lnTo>
                <a:lnTo>
                  <a:pt x="3898" y="289941"/>
                </a:lnTo>
                <a:lnTo>
                  <a:pt x="749" y="318516"/>
                </a:lnTo>
                <a:lnTo>
                  <a:pt x="0" y="347256"/>
                </a:lnTo>
                <a:lnTo>
                  <a:pt x="1676" y="375958"/>
                </a:lnTo>
                <a:lnTo>
                  <a:pt x="5753" y="404406"/>
                </a:lnTo>
                <a:lnTo>
                  <a:pt x="12217" y="432422"/>
                </a:lnTo>
                <a:lnTo>
                  <a:pt x="21005" y="459790"/>
                </a:lnTo>
                <a:lnTo>
                  <a:pt x="32067" y="486333"/>
                </a:lnTo>
                <a:lnTo>
                  <a:pt x="45313" y="511848"/>
                </a:lnTo>
                <a:lnTo>
                  <a:pt x="60667" y="536155"/>
                </a:lnTo>
                <a:lnTo>
                  <a:pt x="78003" y="559079"/>
                </a:lnTo>
                <a:lnTo>
                  <a:pt x="97205" y="580478"/>
                </a:lnTo>
                <a:lnTo>
                  <a:pt x="118135" y="600189"/>
                </a:lnTo>
                <a:lnTo>
                  <a:pt x="140652" y="618058"/>
                </a:lnTo>
                <a:lnTo>
                  <a:pt x="164592" y="633984"/>
                </a:lnTo>
                <a:lnTo>
                  <a:pt x="189776" y="647827"/>
                </a:lnTo>
                <a:lnTo>
                  <a:pt x="216052" y="659511"/>
                </a:lnTo>
                <a:lnTo>
                  <a:pt x="243205" y="668959"/>
                </a:lnTo>
                <a:lnTo>
                  <a:pt x="271056" y="676071"/>
                </a:lnTo>
                <a:lnTo>
                  <a:pt x="299402" y="680821"/>
                </a:lnTo>
                <a:lnTo>
                  <a:pt x="328066" y="683183"/>
                </a:lnTo>
                <a:lnTo>
                  <a:pt x="356806" y="683120"/>
                </a:lnTo>
                <a:lnTo>
                  <a:pt x="385457" y="680631"/>
                </a:lnTo>
                <a:lnTo>
                  <a:pt x="413778" y="675767"/>
                </a:lnTo>
                <a:lnTo>
                  <a:pt x="441604" y="668515"/>
                </a:lnTo>
                <a:lnTo>
                  <a:pt x="468718" y="658964"/>
                </a:lnTo>
                <a:lnTo>
                  <a:pt x="494931" y="647166"/>
                </a:lnTo>
                <a:lnTo>
                  <a:pt x="520065" y="633209"/>
                </a:lnTo>
                <a:lnTo>
                  <a:pt x="543941" y="617181"/>
                </a:lnTo>
                <a:lnTo>
                  <a:pt x="566369" y="599211"/>
                </a:lnTo>
                <a:lnTo>
                  <a:pt x="587222" y="579412"/>
                </a:lnTo>
                <a:lnTo>
                  <a:pt x="606323" y="557936"/>
                </a:lnTo>
                <a:lnTo>
                  <a:pt x="623570" y="534924"/>
                </a:lnTo>
                <a:lnTo>
                  <a:pt x="638810" y="510552"/>
                </a:lnTo>
                <a:lnTo>
                  <a:pt x="651941" y="484974"/>
                </a:lnTo>
                <a:lnTo>
                  <a:pt x="662889" y="458393"/>
                </a:lnTo>
                <a:lnTo>
                  <a:pt x="671563" y="430987"/>
                </a:lnTo>
                <a:lnTo>
                  <a:pt x="677900" y="402945"/>
                </a:lnTo>
                <a:lnTo>
                  <a:pt x="681850" y="374472"/>
                </a:lnTo>
                <a:lnTo>
                  <a:pt x="683399" y="345757"/>
                </a:lnTo>
                <a:lnTo>
                  <a:pt x="682536" y="317030"/>
                </a:lnTo>
                <a:lnTo>
                  <a:pt x="679259" y="288467"/>
                </a:lnTo>
                <a:lnTo>
                  <a:pt x="673582" y="260286"/>
                </a:lnTo>
                <a:lnTo>
                  <a:pt x="671169" y="251002"/>
                </a:lnTo>
              </a:path>
            </a:pathLst>
          </a:custGeom>
          <a:ln w="6311">
            <a:solidFill>
              <a:srgbClr val="455B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4047836" y="4097798"/>
            <a:ext cx="683399" cy="683183"/>
          </a:xfrm>
          <a:custGeom>
            <a:avLst/>
            <a:gdLst/>
            <a:ahLst/>
            <a:cxnLst/>
            <a:rect l="l" t="t" r="r" b="b"/>
            <a:pathLst>
              <a:path w="683399" h="683183">
                <a:moveTo>
                  <a:pt x="671169" y="251002"/>
                </a:moveTo>
                <a:lnTo>
                  <a:pt x="662381" y="223634"/>
                </a:lnTo>
                <a:lnTo>
                  <a:pt x="651319" y="197104"/>
                </a:lnTo>
                <a:lnTo>
                  <a:pt x="638073" y="171577"/>
                </a:lnTo>
                <a:lnTo>
                  <a:pt x="622719" y="147281"/>
                </a:lnTo>
                <a:lnTo>
                  <a:pt x="605383" y="124345"/>
                </a:lnTo>
                <a:lnTo>
                  <a:pt x="586181" y="102958"/>
                </a:lnTo>
                <a:lnTo>
                  <a:pt x="565238" y="83248"/>
                </a:lnTo>
                <a:lnTo>
                  <a:pt x="542734" y="65366"/>
                </a:lnTo>
                <a:lnTo>
                  <a:pt x="518795" y="49453"/>
                </a:lnTo>
                <a:lnTo>
                  <a:pt x="493598" y="35598"/>
                </a:lnTo>
                <a:lnTo>
                  <a:pt x="467334" y="23914"/>
                </a:lnTo>
                <a:lnTo>
                  <a:pt x="440182" y="14478"/>
                </a:lnTo>
                <a:lnTo>
                  <a:pt x="412330" y="7353"/>
                </a:lnTo>
                <a:lnTo>
                  <a:pt x="383971" y="2603"/>
                </a:lnTo>
                <a:lnTo>
                  <a:pt x="355320" y="254"/>
                </a:lnTo>
                <a:lnTo>
                  <a:pt x="345732" y="0"/>
                </a:lnTo>
                <a:lnTo>
                  <a:pt x="317004" y="876"/>
                </a:lnTo>
                <a:lnTo>
                  <a:pt x="288442" y="4152"/>
                </a:lnTo>
                <a:lnTo>
                  <a:pt x="260261" y="9829"/>
                </a:lnTo>
                <a:lnTo>
                  <a:pt x="232651" y="17843"/>
                </a:lnTo>
                <a:lnTo>
                  <a:pt x="205816" y="28155"/>
                </a:lnTo>
                <a:lnTo>
                  <a:pt x="179933" y="40678"/>
                </a:lnTo>
                <a:lnTo>
                  <a:pt x="155206" y="55346"/>
                </a:lnTo>
                <a:lnTo>
                  <a:pt x="131800" y="72034"/>
                </a:lnTo>
                <a:lnTo>
                  <a:pt x="109880" y="90627"/>
                </a:lnTo>
                <a:lnTo>
                  <a:pt x="89598" y="110998"/>
                </a:lnTo>
                <a:lnTo>
                  <a:pt x="71094" y="133007"/>
                </a:lnTo>
                <a:lnTo>
                  <a:pt x="54508" y="156489"/>
                </a:lnTo>
                <a:lnTo>
                  <a:pt x="39954" y="181279"/>
                </a:lnTo>
                <a:lnTo>
                  <a:pt x="27533" y="207213"/>
                </a:lnTo>
                <a:lnTo>
                  <a:pt x="17348" y="234086"/>
                </a:lnTo>
                <a:lnTo>
                  <a:pt x="9448" y="261734"/>
                </a:lnTo>
                <a:lnTo>
                  <a:pt x="3898" y="289941"/>
                </a:lnTo>
                <a:lnTo>
                  <a:pt x="749" y="318516"/>
                </a:lnTo>
                <a:lnTo>
                  <a:pt x="0" y="347256"/>
                </a:lnTo>
                <a:lnTo>
                  <a:pt x="1676" y="375958"/>
                </a:lnTo>
                <a:lnTo>
                  <a:pt x="5753" y="404406"/>
                </a:lnTo>
                <a:lnTo>
                  <a:pt x="12217" y="432422"/>
                </a:lnTo>
                <a:lnTo>
                  <a:pt x="21005" y="459790"/>
                </a:lnTo>
                <a:lnTo>
                  <a:pt x="32067" y="486333"/>
                </a:lnTo>
                <a:lnTo>
                  <a:pt x="45313" y="511848"/>
                </a:lnTo>
                <a:lnTo>
                  <a:pt x="60667" y="536155"/>
                </a:lnTo>
                <a:lnTo>
                  <a:pt x="78003" y="559079"/>
                </a:lnTo>
                <a:lnTo>
                  <a:pt x="97205" y="580478"/>
                </a:lnTo>
                <a:lnTo>
                  <a:pt x="118135" y="600189"/>
                </a:lnTo>
                <a:lnTo>
                  <a:pt x="140652" y="618058"/>
                </a:lnTo>
                <a:lnTo>
                  <a:pt x="164592" y="633984"/>
                </a:lnTo>
                <a:lnTo>
                  <a:pt x="189776" y="647827"/>
                </a:lnTo>
                <a:lnTo>
                  <a:pt x="216052" y="659511"/>
                </a:lnTo>
                <a:lnTo>
                  <a:pt x="243205" y="668959"/>
                </a:lnTo>
                <a:lnTo>
                  <a:pt x="271056" y="676071"/>
                </a:lnTo>
                <a:lnTo>
                  <a:pt x="299402" y="680821"/>
                </a:lnTo>
                <a:lnTo>
                  <a:pt x="328066" y="683183"/>
                </a:lnTo>
                <a:lnTo>
                  <a:pt x="356806" y="683120"/>
                </a:lnTo>
                <a:lnTo>
                  <a:pt x="385457" y="680631"/>
                </a:lnTo>
                <a:lnTo>
                  <a:pt x="413778" y="675767"/>
                </a:lnTo>
                <a:lnTo>
                  <a:pt x="441604" y="668515"/>
                </a:lnTo>
                <a:lnTo>
                  <a:pt x="468718" y="658964"/>
                </a:lnTo>
                <a:lnTo>
                  <a:pt x="494931" y="647166"/>
                </a:lnTo>
                <a:lnTo>
                  <a:pt x="520065" y="633209"/>
                </a:lnTo>
                <a:lnTo>
                  <a:pt x="543941" y="617181"/>
                </a:lnTo>
                <a:lnTo>
                  <a:pt x="566369" y="599211"/>
                </a:lnTo>
                <a:lnTo>
                  <a:pt x="587222" y="579412"/>
                </a:lnTo>
                <a:lnTo>
                  <a:pt x="606323" y="557936"/>
                </a:lnTo>
                <a:lnTo>
                  <a:pt x="623570" y="534924"/>
                </a:lnTo>
                <a:lnTo>
                  <a:pt x="638810" y="510552"/>
                </a:lnTo>
                <a:lnTo>
                  <a:pt x="651941" y="484974"/>
                </a:lnTo>
                <a:lnTo>
                  <a:pt x="662889" y="458393"/>
                </a:lnTo>
                <a:lnTo>
                  <a:pt x="671563" y="430987"/>
                </a:lnTo>
                <a:lnTo>
                  <a:pt x="677900" y="402945"/>
                </a:lnTo>
                <a:lnTo>
                  <a:pt x="681850" y="374472"/>
                </a:lnTo>
                <a:lnTo>
                  <a:pt x="683399" y="345757"/>
                </a:lnTo>
                <a:lnTo>
                  <a:pt x="682536" y="317030"/>
                </a:lnTo>
                <a:lnTo>
                  <a:pt x="679259" y="288467"/>
                </a:lnTo>
                <a:lnTo>
                  <a:pt x="673582" y="260286"/>
                </a:lnTo>
                <a:lnTo>
                  <a:pt x="662381" y="223634"/>
                </a:lnTo>
                <a:lnTo>
                  <a:pt x="651319" y="197104"/>
                </a:lnTo>
                <a:lnTo>
                  <a:pt x="638073" y="171577"/>
                </a:lnTo>
                <a:lnTo>
                  <a:pt x="622719" y="147281"/>
                </a:lnTo>
                <a:lnTo>
                  <a:pt x="605383" y="124345"/>
                </a:lnTo>
                <a:lnTo>
                  <a:pt x="586181" y="102958"/>
                </a:lnTo>
                <a:lnTo>
                  <a:pt x="565238" y="83248"/>
                </a:lnTo>
                <a:lnTo>
                  <a:pt x="542734" y="65366"/>
                </a:lnTo>
                <a:lnTo>
                  <a:pt x="518795" y="49453"/>
                </a:lnTo>
                <a:lnTo>
                  <a:pt x="493598" y="35598"/>
                </a:lnTo>
                <a:lnTo>
                  <a:pt x="467334" y="23914"/>
                </a:lnTo>
                <a:lnTo>
                  <a:pt x="440182" y="14478"/>
                </a:lnTo>
                <a:lnTo>
                  <a:pt x="412330" y="7353"/>
                </a:lnTo>
                <a:lnTo>
                  <a:pt x="383971" y="2603"/>
                </a:lnTo>
                <a:lnTo>
                  <a:pt x="355320" y="254"/>
                </a:lnTo>
                <a:lnTo>
                  <a:pt x="345732" y="0"/>
                </a:lnTo>
                <a:lnTo>
                  <a:pt x="317004" y="876"/>
                </a:lnTo>
                <a:lnTo>
                  <a:pt x="288442" y="4152"/>
                </a:lnTo>
                <a:lnTo>
                  <a:pt x="260261" y="9829"/>
                </a:lnTo>
                <a:lnTo>
                  <a:pt x="232651" y="17843"/>
                </a:lnTo>
                <a:lnTo>
                  <a:pt x="205816" y="28155"/>
                </a:lnTo>
                <a:lnTo>
                  <a:pt x="179933" y="40678"/>
                </a:lnTo>
                <a:lnTo>
                  <a:pt x="155206" y="55346"/>
                </a:lnTo>
                <a:lnTo>
                  <a:pt x="131800" y="72034"/>
                </a:lnTo>
                <a:lnTo>
                  <a:pt x="109880" y="90627"/>
                </a:lnTo>
                <a:lnTo>
                  <a:pt x="89598" y="110998"/>
                </a:lnTo>
                <a:lnTo>
                  <a:pt x="71094" y="133007"/>
                </a:lnTo>
                <a:lnTo>
                  <a:pt x="54508" y="156489"/>
                </a:lnTo>
                <a:lnTo>
                  <a:pt x="39954" y="181279"/>
                </a:lnTo>
                <a:lnTo>
                  <a:pt x="27533" y="207213"/>
                </a:lnTo>
                <a:lnTo>
                  <a:pt x="17348" y="234086"/>
                </a:lnTo>
                <a:lnTo>
                  <a:pt x="9448" y="261734"/>
                </a:lnTo>
                <a:lnTo>
                  <a:pt x="3898" y="289941"/>
                </a:lnTo>
                <a:lnTo>
                  <a:pt x="749" y="318516"/>
                </a:lnTo>
                <a:lnTo>
                  <a:pt x="0" y="347256"/>
                </a:lnTo>
                <a:lnTo>
                  <a:pt x="1676" y="375958"/>
                </a:lnTo>
                <a:lnTo>
                  <a:pt x="5753" y="404406"/>
                </a:lnTo>
                <a:lnTo>
                  <a:pt x="12217" y="432422"/>
                </a:lnTo>
                <a:lnTo>
                  <a:pt x="21005" y="459790"/>
                </a:lnTo>
                <a:lnTo>
                  <a:pt x="32067" y="486333"/>
                </a:lnTo>
                <a:lnTo>
                  <a:pt x="45313" y="511848"/>
                </a:lnTo>
                <a:lnTo>
                  <a:pt x="60667" y="536155"/>
                </a:lnTo>
                <a:lnTo>
                  <a:pt x="78003" y="559079"/>
                </a:lnTo>
                <a:lnTo>
                  <a:pt x="97205" y="580478"/>
                </a:lnTo>
                <a:lnTo>
                  <a:pt x="118135" y="600189"/>
                </a:lnTo>
                <a:lnTo>
                  <a:pt x="140652" y="618058"/>
                </a:lnTo>
                <a:lnTo>
                  <a:pt x="164592" y="633984"/>
                </a:lnTo>
                <a:lnTo>
                  <a:pt x="189776" y="647827"/>
                </a:lnTo>
                <a:lnTo>
                  <a:pt x="216052" y="659511"/>
                </a:lnTo>
                <a:lnTo>
                  <a:pt x="243205" y="668959"/>
                </a:lnTo>
                <a:lnTo>
                  <a:pt x="271056" y="676071"/>
                </a:lnTo>
                <a:lnTo>
                  <a:pt x="299402" y="680821"/>
                </a:lnTo>
                <a:lnTo>
                  <a:pt x="328066" y="683183"/>
                </a:lnTo>
                <a:lnTo>
                  <a:pt x="356806" y="683120"/>
                </a:lnTo>
                <a:lnTo>
                  <a:pt x="385457" y="680631"/>
                </a:lnTo>
                <a:lnTo>
                  <a:pt x="413778" y="675767"/>
                </a:lnTo>
                <a:lnTo>
                  <a:pt x="441604" y="668515"/>
                </a:lnTo>
                <a:lnTo>
                  <a:pt x="468718" y="658964"/>
                </a:lnTo>
                <a:lnTo>
                  <a:pt x="494931" y="647166"/>
                </a:lnTo>
                <a:lnTo>
                  <a:pt x="520065" y="633209"/>
                </a:lnTo>
                <a:lnTo>
                  <a:pt x="543941" y="617181"/>
                </a:lnTo>
                <a:lnTo>
                  <a:pt x="566369" y="599211"/>
                </a:lnTo>
                <a:lnTo>
                  <a:pt x="587222" y="579412"/>
                </a:lnTo>
                <a:lnTo>
                  <a:pt x="606323" y="557936"/>
                </a:lnTo>
                <a:lnTo>
                  <a:pt x="623570" y="534924"/>
                </a:lnTo>
                <a:lnTo>
                  <a:pt x="638810" y="510552"/>
                </a:lnTo>
                <a:lnTo>
                  <a:pt x="651941" y="484974"/>
                </a:lnTo>
                <a:lnTo>
                  <a:pt x="662889" y="458393"/>
                </a:lnTo>
                <a:lnTo>
                  <a:pt x="671563" y="430987"/>
                </a:lnTo>
                <a:lnTo>
                  <a:pt x="677900" y="402945"/>
                </a:lnTo>
                <a:lnTo>
                  <a:pt x="681850" y="374472"/>
                </a:lnTo>
                <a:lnTo>
                  <a:pt x="683399" y="345757"/>
                </a:lnTo>
                <a:lnTo>
                  <a:pt x="682536" y="317030"/>
                </a:lnTo>
                <a:lnTo>
                  <a:pt x="679259" y="288467"/>
                </a:lnTo>
                <a:lnTo>
                  <a:pt x="673582" y="260286"/>
                </a:lnTo>
                <a:lnTo>
                  <a:pt x="671169" y="251002"/>
                </a:lnTo>
              </a:path>
            </a:pathLst>
          </a:custGeom>
          <a:ln w="6311">
            <a:solidFill>
              <a:srgbClr val="455B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4703072" y="4267918"/>
            <a:ext cx="36080" cy="26784"/>
          </a:xfrm>
          <a:custGeom>
            <a:avLst/>
            <a:gdLst/>
            <a:ahLst/>
            <a:cxnLst/>
            <a:rect l="l" t="t" r="r" b="b"/>
            <a:pathLst>
              <a:path w="36080" h="26784">
                <a:moveTo>
                  <a:pt x="36080" y="0"/>
                </a:moveTo>
                <a:lnTo>
                  <a:pt x="0" y="26784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4729438" y="4258304"/>
            <a:ext cx="9715" cy="9613"/>
          </a:xfrm>
          <a:custGeom>
            <a:avLst/>
            <a:gdLst/>
            <a:ahLst/>
            <a:cxnLst/>
            <a:rect l="l" t="t" r="r" b="b"/>
            <a:pathLst>
              <a:path w="9715" h="9613">
                <a:moveTo>
                  <a:pt x="0" y="0"/>
                </a:moveTo>
                <a:lnTo>
                  <a:pt x="9715" y="9613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4703072" y="4258304"/>
            <a:ext cx="26365" cy="36398"/>
          </a:xfrm>
          <a:custGeom>
            <a:avLst/>
            <a:gdLst/>
            <a:ahLst/>
            <a:cxnLst/>
            <a:rect l="l" t="t" r="r" b="b"/>
            <a:pathLst>
              <a:path w="26365" h="36398">
                <a:moveTo>
                  <a:pt x="0" y="36398"/>
                </a:moveTo>
                <a:lnTo>
                  <a:pt x="26365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 flipV="1">
            <a:off x="4999719" y="3948908"/>
            <a:ext cx="1563151" cy="45719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4999719" y="399462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4999719" y="399462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4999719" y="399462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4999719" y="399462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4999719" y="399462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4703072" y="3994627"/>
            <a:ext cx="296646" cy="300075"/>
          </a:xfrm>
          <a:custGeom>
            <a:avLst/>
            <a:gdLst/>
            <a:ahLst/>
            <a:cxnLst/>
            <a:rect l="l" t="t" r="r" b="b"/>
            <a:pathLst>
              <a:path w="296646" h="300075">
                <a:moveTo>
                  <a:pt x="296646" y="0"/>
                </a:moveTo>
                <a:lnTo>
                  <a:pt x="0" y="300075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4491198" y="4319252"/>
            <a:ext cx="36080" cy="26784"/>
          </a:xfrm>
          <a:custGeom>
            <a:avLst/>
            <a:gdLst/>
            <a:ahLst/>
            <a:cxnLst/>
            <a:rect l="l" t="t" r="r" b="b"/>
            <a:pathLst>
              <a:path w="36080" h="26784">
                <a:moveTo>
                  <a:pt x="36080" y="0"/>
                </a:moveTo>
                <a:lnTo>
                  <a:pt x="0" y="26784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4517564" y="4309638"/>
            <a:ext cx="9715" cy="9613"/>
          </a:xfrm>
          <a:custGeom>
            <a:avLst/>
            <a:gdLst/>
            <a:ahLst/>
            <a:cxnLst/>
            <a:rect l="l" t="t" r="r" b="b"/>
            <a:pathLst>
              <a:path w="9715" h="9613">
                <a:moveTo>
                  <a:pt x="0" y="0"/>
                </a:moveTo>
                <a:lnTo>
                  <a:pt x="9715" y="9613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4491198" y="4309638"/>
            <a:ext cx="26365" cy="36398"/>
          </a:xfrm>
          <a:custGeom>
            <a:avLst/>
            <a:gdLst/>
            <a:ahLst/>
            <a:cxnLst/>
            <a:rect l="l" t="t" r="r" b="b"/>
            <a:pathLst>
              <a:path w="26365" h="36398">
                <a:moveTo>
                  <a:pt x="0" y="36398"/>
                </a:moveTo>
                <a:lnTo>
                  <a:pt x="26365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4999719" y="3831546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701040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4999719" y="3831546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0" y="0"/>
                </a:moveTo>
                <a:lnTo>
                  <a:pt x="70104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4999719" y="3831546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701040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4999719" y="3831546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0" y="0"/>
                </a:moveTo>
                <a:lnTo>
                  <a:pt x="70104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4999719" y="3831546"/>
            <a:ext cx="701040" cy="0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701040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4999719" y="3831545"/>
            <a:ext cx="905242" cy="45719"/>
          </a:xfrm>
          <a:custGeom>
            <a:avLst/>
            <a:gdLst/>
            <a:ahLst/>
            <a:cxnLst/>
            <a:rect l="l" t="t" r="r" b="b"/>
            <a:pathLst>
              <a:path w="701039">
                <a:moveTo>
                  <a:pt x="0" y="0"/>
                </a:moveTo>
                <a:lnTo>
                  <a:pt x="70104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4491198" y="3831546"/>
            <a:ext cx="508520" cy="514489"/>
          </a:xfrm>
          <a:custGeom>
            <a:avLst/>
            <a:gdLst/>
            <a:ahLst/>
            <a:cxnLst/>
            <a:rect l="l" t="t" r="r" b="b"/>
            <a:pathLst>
              <a:path w="508520" h="514489">
                <a:moveTo>
                  <a:pt x="508520" y="0"/>
                </a:moveTo>
                <a:lnTo>
                  <a:pt x="0" y="514489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4716115" y="4700049"/>
            <a:ext cx="29870" cy="33566"/>
          </a:xfrm>
          <a:custGeom>
            <a:avLst/>
            <a:gdLst/>
            <a:ahLst/>
            <a:cxnLst/>
            <a:rect l="l" t="t" r="r" b="b"/>
            <a:pathLst>
              <a:path w="29870" h="33566">
                <a:moveTo>
                  <a:pt x="29870" y="33566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4745986" y="4723086"/>
            <a:ext cx="8712" cy="10528"/>
          </a:xfrm>
          <a:custGeom>
            <a:avLst/>
            <a:gdLst/>
            <a:ahLst/>
            <a:cxnLst/>
            <a:rect l="l" t="t" r="r" b="b"/>
            <a:pathLst>
              <a:path w="8712" h="10528">
                <a:moveTo>
                  <a:pt x="8712" y="0"/>
                </a:moveTo>
                <a:lnTo>
                  <a:pt x="0" y="10528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4716115" y="4700049"/>
            <a:ext cx="38582" cy="23037"/>
          </a:xfrm>
          <a:custGeom>
            <a:avLst/>
            <a:gdLst/>
            <a:ahLst/>
            <a:cxnLst/>
            <a:rect l="l" t="t" r="r" b="b"/>
            <a:pathLst>
              <a:path w="38582" h="23037">
                <a:moveTo>
                  <a:pt x="0" y="0"/>
                </a:moveTo>
                <a:lnTo>
                  <a:pt x="38582" y="23037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 flipV="1">
            <a:off x="4999719" y="4888847"/>
            <a:ext cx="1638398" cy="45719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4999719" y="493456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4999719" y="493456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4999719" y="493456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4999719" y="493456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1046429" y="0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4999719" y="4934567"/>
            <a:ext cx="1046429" cy="0"/>
          </a:xfrm>
          <a:custGeom>
            <a:avLst/>
            <a:gdLst/>
            <a:ahLst/>
            <a:cxnLst/>
            <a:rect l="l" t="t" r="r" b="b"/>
            <a:pathLst>
              <a:path w="1046429">
                <a:moveTo>
                  <a:pt x="0" y="0"/>
                </a:moveTo>
                <a:lnTo>
                  <a:pt x="1046429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4716115" y="4700049"/>
            <a:ext cx="283603" cy="234518"/>
          </a:xfrm>
          <a:custGeom>
            <a:avLst/>
            <a:gdLst/>
            <a:ahLst/>
            <a:cxnLst/>
            <a:rect l="l" t="t" r="r" b="b"/>
            <a:pathLst>
              <a:path w="283603" h="234518">
                <a:moveTo>
                  <a:pt x="283603" y="234518"/>
                </a:moveTo>
                <a:lnTo>
                  <a:pt x="0" y="0"/>
                </a:lnTo>
              </a:path>
            </a:pathLst>
          </a:custGeom>
          <a:ln w="6311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3805548" y="3804263"/>
            <a:ext cx="1171397" cy="391502"/>
          </a:xfrm>
          <a:custGeom>
            <a:avLst/>
            <a:gdLst/>
            <a:ahLst/>
            <a:cxnLst/>
            <a:rect l="l" t="t" r="r" b="b"/>
            <a:pathLst>
              <a:path w="1171397" h="391502">
                <a:moveTo>
                  <a:pt x="1171397" y="391502"/>
                </a:moveTo>
                <a:lnTo>
                  <a:pt x="1143533" y="332854"/>
                </a:lnTo>
                <a:lnTo>
                  <a:pt x="1109827" y="277380"/>
                </a:lnTo>
                <a:lnTo>
                  <a:pt x="1070610" y="225640"/>
                </a:lnTo>
                <a:lnTo>
                  <a:pt x="1026312" y="178168"/>
                </a:lnTo>
                <a:lnTo>
                  <a:pt x="977392" y="135483"/>
                </a:lnTo>
                <a:lnTo>
                  <a:pt x="924356" y="98031"/>
                </a:lnTo>
                <a:lnTo>
                  <a:pt x="867765" y="66205"/>
                </a:lnTo>
                <a:lnTo>
                  <a:pt x="808202" y="40335"/>
                </a:lnTo>
                <a:lnTo>
                  <a:pt x="746315" y="20675"/>
                </a:lnTo>
                <a:lnTo>
                  <a:pt x="682752" y="7467"/>
                </a:lnTo>
                <a:lnTo>
                  <a:pt x="618159" y="825"/>
                </a:lnTo>
                <a:lnTo>
                  <a:pt x="585685" y="0"/>
                </a:lnTo>
                <a:lnTo>
                  <a:pt x="553224" y="825"/>
                </a:lnTo>
                <a:lnTo>
                  <a:pt x="488632" y="7467"/>
                </a:lnTo>
                <a:lnTo>
                  <a:pt x="425056" y="20675"/>
                </a:lnTo>
                <a:lnTo>
                  <a:pt x="363169" y="40335"/>
                </a:lnTo>
                <a:lnTo>
                  <a:pt x="303631" y="66205"/>
                </a:lnTo>
                <a:lnTo>
                  <a:pt x="247027" y="98031"/>
                </a:lnTo>
                <a:lnTo>
                  <a:pt x="193992" y="135483"/>
                </a:lnTo>
                <a:lnTo>
                  <a:pt x="145072" y="178168"/>
                </a:lnTo>
                <a:lnTo>
                  <a:pt x="100774" y="225640"/>
                </a:lnTo>
                <a:lnTo>
                  <a:pt x="61556" y="277380"/>
                </a:lnTo>
                <a:lnTo>
                  <a:pt x="27851" y="332854"/>
                </a:lnTo>
                <a:lnTo>
                  <a:pt x="13169" y="361823"/>
                </a:lnTo>
                <a:lnTo>
                  <a:pt x="0" y="3915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3805548" y="4680106"/>
            <a:ext cx="1171397" cy="391502"/>
          </a:xfrm>
          <a:custGeom>
            <a:avLst/>
            <a:gdLst/>
            <a:ahLst/>
            <a:cxnLst/>
            <a:rect l="l" t="t" r="r" b="b"/>
            <a:pathLst>
              <a:path w="1171397" h="391502">
                <a:moveTo>
                  <a:pt x="0" y="0"/>
                </a:moveTo>
                <a:lnTo>
                  <a:pt x="27851" y="58635"/>
                </a:lnTo>
                <a:lnTo>
                  <a:pt x="61556" y="114122"/>
                </a:lnTo>
                <a:lnTo>
                  <a:pt x="100774" y="165861"/>
                </a:lnTo>
                <a:lnTo>
                  <a:pt x="145072" y="213321"/>
                </a:lnTo>
                <a:lnTo>
                  <a:pt x="193992" y="256006"/>
                </a:lnTo>
                <a:lnTo>
                  <a:pt x="247027" y="293458"/>
                </a:lnTo>
                <a:lnTo>
                  <a:pt x="303631" y="325285"/>
                </a:lnTo>
                <a:lnTo>
                  <a:pt x="363169" y="351167"/>
                </a:lnTo>
                <a:lnTo>
                  <a:pt x="425056" y="370814"/>
                </a:lnTo>
                <a:lnTo>
                  <a:pt x="488632" y="384022"/>
                </a:lnTo>
                <a:lnTo>
                  <a:pt x="553224" y="390664"/>
                </a:lnTo>
                <a:lnTo>
                  <a:pt x="585685" y="391502"/>
                </a:lnTo>
                <a:lnTo>
                  <a:pt x="618159" y="390664"/>
                </a:lnTo>
                <a:lnTo>
                  <a:pt x="682752" y="384022"/>
                </a:lnTo>
                <a:lnTo>
                  <a:pt x="746315" y="370814"/>
                </a:lnTo>
                <a:lnTo>
                  <a:pt x="808202" y="351167"/>
                </a:lnTo>
                <a:lnTo>
                  <a:pt x="867765" y="325285"/>
                </a:lnTo>
                <a:lnTo>
                  <a:pt x="924356" y="293458"/>
                </a:lnTo>
                <a:lnTo>
                  <a:pt x="977392" y="256006"/>
                </a:lnTo>
                <a:lnTo>
                  <a:pt x="1026312" y="213321"/>
                </a:lnTo>
                <a:lnTo>
                  <a:pt x="1070610" y="165861"/>
                </a:lnTo>
                <a:lnTo>
                  <a:pt x="1109827" y="114122"/>
                </a:lnTo>
                <a:lnTo>
                  <a:pt x="1143533" y="58635"/>
                </a:lnTo>
                <a:lnTo>
                  <a:pt x="1158214" y="29679"/>
                </a:lnTo>
                <a:lnTo>
                  <a:pt x="117139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4921205" y="4268410"/>
            <a:ext cx="67729" cy="0"/>
          </a:xfrm>
          <a:custGeom>
            <a:avLst/>
            <a:gdLst/>
            <a:ahLst/>
            <a:cxnLst/>
            <a:rect l="l" t="t" r="r" b="b"/>
            <a:pathLst>
              <a:path w="67729">
                <a:moveTo>
                  <a:pt x="0" y="0"/>
                </a:moveTo>
                <a:lnTo>
                  <a:pt x="6772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4255382" y="4302255"/>
            <a:ext cx="271716" cy="271564"/>
          </a:xfrm>
          <a:custGeom>
            <a:avLst/>
            <a:gdLst/>
            <a:ahLst/>
            <a:cxnLst/>
            <a:rect l="l" t="t" r="r" b="b"/>
            <a:pathLst>
              <a:path w="271716" h="271564">
                <a:moveTo>
                  <a:pt x="135851" y="271564"/>
                </a:moveTo>
                <a:lnTo>
                  <a:pt x="150812" y="270738"/>
                </a:lnTo>
                <a:lnTo>
                  <a:pt x="165582" y="268274"/>
                </a:lnTo>
                <a:lnTo>
                  <a:pt x="179984" y="264198"/>
                </a:lnTo>
                <a:lnTo>
                  <a:pt x="193865" y="258559"/>
                </a:lnTo>
                <a:lnTo>
                  <a:pt x="207035" y="251434"/>
                </a:lnTo>
                <a:lnTo>
                  <a:pt x="219341" y="242912"/>
                </a:lnTo>
                <a:lnTo>
                  <a:pt x="230632" y="233070"/>
                </a:lnTo>
                <a:lnTo>
                  <a:pt x="240766" y="222059"/>
                </a:lnTo>
                <a:lnTo>
                  <a:pt x="249631" y="209994"/>
                </a:lnTo>
                <a:lnTo>
                  <a:pt x="257124" y="197027"/>
                </a:lnTo>
                <a:lnTo>
                  <a:pt x="263144" y="183324"/>
                </a:lnTo>
                <a:lnTo>
                  <a:pt x="267614" y="169037"/>
                </a:lnTo>
                <a:lnTo>
                  <a:pt x="270484" y="154343"/>
                </a:lnTo>
                <a:lnTo>
                  <a:pt x="271716" y="139420"/>
                </a:lnTo>
                <a:lnTo>
                  <a:pt x="271310" y="124460"/>
                </a:lnTo>
                <a:lnTo>
                  <a:pt x="269252" y="109626"/>
                </a:lnTo>
                <a:lnTo>
                  <a:pt x="265569" y="95110"/>
                </a:lnTo>
                <a:lnTo>
                  <a:pt x="260324" y="81089"/>
                </a:lnTo>
                <a:lnTo>
                  <a:pt x="253568" y="67729"/>
                </a:lnTo>
                <a:lnTo>
                  <a:pt x="245364" y="55206"/>
                </a:lnTo>
                <a:lnTo>
                  <a:pt x="235851" y="43649"/>
                </a:lnTo>
                <a:lnTo>
                  <a:pt x="225120" y="33210"/>
                </a:lnTo>
                <a:lnTo>
                  <a:pt x="213296" y="24003"/>
                </a:lnTo>
                <a:lnTo>
                  <a:pt x="200545" y="16179"/>
                </a:lnTo>
                <a:lnTo>
                  <a:pt x="187007" y="9779"/>
                </a:lnTo>
                <a:lnTo>
                  <a:pt x="172847" y="4914"/>
                </a:lnTo>
                <a:lnTo>
                  <a:pt x="158229" y="1651"/>
                </a:lnTo>
                <a:lnTo>
                  <a:pt x="143344" y="0"/>
                </a:lnTo>
                <a:lnTo>
                  <a:pt x="128371" y="0"/>
                </a:lnTo>
                <a:lnTo>
                  <a:pt x="113487" y="1651"/>
                </a:lnTo>
                <a:lnTo>
                  <a:pt x="98882" y="4914"/>
                </a:lnTo>
                <a:lnTo>
                  <a:pt x="84709" y="9779"/>
                </a:lnTo>
                <a:lnTo>
                  <a:pt x="71170" y="16179"/>
                </a:lnTo>
                <a:lnTo>
                  <a:pt x="58420" y="24003"/>
                </a:lnTo>
                <a:lnTo>
                  <a:pt x="46596" y="33210"/>
                </a:lnTo>
                <a:lnTo>
                  <a:pt x="35864" y="43649"/>
                </a:lnTo>
                <a:lnTo>
                  <a:pt x="26339" y="55206"/>
                </a:lnTo>
                <a:lnTo>
                  <a:pt x="18148" y="67729"/>
                </a:lnTo>
                <a:lnTo>
                  <a:pt x="11391" y="81089"/>
                </a:lnTo>
                <a:lnTo>
                  <a:pt x="6146" y="95110"/>
                </a:lnTo>
                <a:lnTo>
                  <a:pt x="2463" y="109626"/>
                </a:lnTo>
                <a:lnTo>
                  <a:pt x="406" y="124460"/>
                </a:lnTo>
                <a:lnTo>
                  <a:pt x="0" y="139420"/>
                </a:lnTo>
                <a:lnTo>
                  <a:pt x="1231" y="154343"/>
                </a:lnTo>
                <a:lnTo>
                  <a:pt x="4102" y="169037"/>
                </a:lnTo>
                <a:lnTo>
                  <a:pt x="8572" y="183324"/>
                </a:lnTo>
                <a:lnTo>
                  <a:pt x="14592" y="197027"/>
                </a:lnTo>
                <a:lnTo>
                  <a:pt x="22072" y="209994"/>
                </a:lnTo>
                <a:lnTo>
                  <a:pt x="30949" y="222059"/>
                </a:lnTo>
                <a:lnTo>
                  <a:pt x="41084" y="233070"/>
                </a:lnTo>
                <a:lnTo>
                  <a:pt x="52387" y="242912"/>
                </a:lnTo>
                <a:lnTo>
                  <a:pt x="64681" y="251434"/>
                </a:lnTo>
                <a:lnTo>
                  <a:pt x="77851" y="258559"/>
                </a:lnTo>
                <a:lnTo>
                  <a:pt x="91719" y="264198"/>
                </a:lnTo>
                <a:lnTo>
                  <a:pt x="106133" y="268274"/>
                </a:lnTo>
                <a:lnTo>
                  <a:pt x="120904" y="270738"/>
                </a:lnTo>
                <a:lnTo>
                  <a:pt x="135851" y="271564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3837717" y="3834057"/>
            <a:ext cx="1107046" cy="361708"/>
          </a:xfrm>
          <a:custGeom>
            <a:avLst/>
            <a:gdLst/>
            <a:ahLst/>
            <a:cxnLst/>
            <a:rect l="l" t="t" r="r" b="b"/>
            <a:pathLst>
              <a:path w="1107046" h="361708">
                <a:moveTo>
                  <a:pt x="1107046" y="361708"/>
                </a:moveTo>
                <a:lnTo>
                  <a:pt x="1079220" y="306108"/>
                </a:lnTo>
                <a:lnTo>
                  <a:pt x="1045832" y="253669"/>
                </a:lnTo>
                <a:lnTo>
                  <a:pt x="1007224" y="204939"/>
                </a:lnTo>
                <a:lnTo>
                  <a:pt x="963803" y="160426"/>
                </a:lnTo>
                <a:lnTo>
                  <a:pt x="916051" y="120611"/>
                </a:lnTo>
                <a:lnTo>
                  <a:pt x="864450" y="85928"/>
                </a:lnTo>
                <a:lnTo>
                  <a:pt x="809548" y="56718"/>
                </a:lnTo>
                <a:lnTo>
                  <a:pt x="751954" y="33312"/>
                </a:lnTo>
                <a:lnTo>
                  <a:pt x="692238" y="15938"/>
                </a:lnTo>
                <a:lnTo>
                  <a:pt x="631075" y="4800"/>
                </a:lnTo>
                <a:lnTo>
                  <a:pt x="569074" y="0"/>
                </a:lnTo>
                <a:lnTo>
                  <a:pt x="537972" y="0"/>
                </a:lnTo>
                <a:lnTo>
                  <a:pt x="475970" y="4800"/>
                </a:lnTo>
                <a:lnTo>
                  <a:pt x="414807" y="15938"/>
                </a:lnTo>
                <a:lnTo>
                  <a:pt x="355092" y="33312"/>
                </a:lnTo>
                <a:lnTo>
                  <a:pt x="297484" y="56718"/>
                </a:lnTo>
                <a:lnTo>
                  <a:pt x="242595" y="85928"/>
                </a:lnTo>
                <a:lnTo>
                  <a:pt x="190995" y="120611"/>
                </a:lnTo>
                <a:lnTo>
                  <a:pt x="143243" y="160426"/>
                </a:lnTo>
                <a:lnTo>
                  <a:pt x="99822" y="204939"/>
                </a:lnTo>
                <a:lnTo>
                  <a:pt x="61214" y="253669"/>
                </a:lnTo>
                <a:lnTo>
                  <a:pt x="27825" y="306108"/>
                </a:lnTo>
                <a:lnTo>
                  <a:pt x="13195" y="333552"/>
                </a:lnTo>
                <a:lnTo>
                  <a:pt x="0" y="36170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3793547" y="4268410"/>
            <a:ext cx="67729" cy="0"/>
          </a:xfrm>
          <a:custGeom>
            <a:avLst/>
            <a:gdLst/>
            <a:ahLst/>
            <a:cxnLst/>
            <a:rect l="l" t="t" r="r" b="b"/>
            <a:pathLst>
              <a:path w="67729">
                <a:moveTo>
                  <a:pt x="6772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3794855" y="4233180"/>
            <a:ext cx="65100" cy="0"/>
          </a:xfrm>
          <a:custGeom>
            <a:avLst/>
            <a:gdLst/>
            <a:ahLst/>
            <a:cxnLst/>
            <a:rect l="l" t="t" r="r" b="b"/>
            <a:pathLst>
              <a:path w="65100">
                <a:moveTo>
                  <a:pt x="65100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4922526" y="4233180"/>
            <a:ext cx="65100" cy="0"/>
          </a:xfrm>
          <a:custGeom>
            <a:avLst/>
            <a:gdLst/>
            <a:ahLst/>
            <a:cxnLst/>
            <a:rect l="l" t="t" r="r" b="b"/>
            <a:pathLst>
              <a:path w="65100">
                <a:moveTo>
                  <a:pt x="0" y="0"/>
                </a:moveTo>
                <a:lnTo>
                  <a:pt x="6510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4987626" y="4229395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0" y="3784"/>
                </a:moveTo>
                <a:lnTo>
                  <a:pt x="378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4987626" y="4233180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3522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4988934" y="4268410"/>
            <a:ext cx="1485" cy="155079"/>
          </a:xfrm>
          <a:custGeom>
            <a:avLst/>
            <a:gdLst/>
            <a:ahLst/>
            <a:cxnLst/>
            <a:rect l="l" t="t" r="r" b="b"/>
            <a:pathLst>
              <a:path w="1485" h="155079">
                <a:moveTo>
                  <a:pt x="1485" y="155079"/>
                </a:moveTo>
                <a:lnTo>
                  <a:pt x="1460" y="138455"/>
                </a:lnTo>
                <a:lnTo>
                  <a:pt x="1422" y="122123"/>
                </a:lnTo>
                <a:lnTo>
                  <a:pt x="1371" y="106260"/>
                </a:lnTo>
                <a:lnTo>
                  <a:pt x="1308" y="91020"/>
                </a:lnTo>
                <a:lnTo>
                  <a:pt x="1244" y="76555"/>
                </a:lnTo>
                <a:lnTo>
                  <a:pt x="1155" y="62992"/>
                </a:lnTo>
                <a:lnTo>
                  <a:pt x="1054" y="50482"/>
                </a:lnTo>
                <a:lnTo>
                  <a:pt x="952" y="39128"/>
                </a:lnTo>
                <a:lnTo>
                  <a:pt x="838" y="29057"/>
                </a:lnTo>
                <a:lnTo>
                  <a:pt x="711" y="20370"/>
                </a:lnTo>
                <a:lnTo>
                  <a:pt x="571" y="13131"/>
                </a:lnTo>
                <a:lnTo>
                  <a:pt x="431" y="7429"/>
                </a:lnTo>
                <a:lnTo>
                  <a:pt x="152" y="83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3859955" y="4229395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3784" y="0"/>
                </a:moveTo>
                <a:lnTo>
                  <a:pt x="0" y="37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3859955" y="4233180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0"/>
                </a:moveTo>
                <a:lnTo>
                  <a:pt x="0" y="352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3792061" y="4423490"/>
            <a:ext cx="70688" cy="0"/>
          </a:xfrm>
          <a:custGeom>
            <a:avLst/>
            <a:gdLst/>
            <a:ahLst/>
            <a:cxnLst/>
            <a:rect l="l" t="t" r="r" b="b"/>
            <a:pathLst>
              <a:path w="70688">
                <a:moveTo>
                  <a:pt x="70688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3861276" y="4268410"/>
            <a:ext cx="1473" cy="155079"/>
          </a:xfrm>
          <a:custGeom>
            <a:avLst/>
            <a:gdLst/>
            <a:ahLst/>
            <a:cxnLst/>
            <a:rect l="l" t="t" r="r" b="b"/>
            <a:pathLst>
              <a:path w="1473" h="155079">
                <a:moveTo>
                  <a:pt x="0" y="0"/>
                </a:moveTo>
                <a:lnTo>
                  <a:pt x="431" y="7429"/>
                </a:lnTo>
                <a:lnTo>
                  <a:pt x="571" y="13131"/>
                </a:lnTo>
                <a:lnTo>
                  <a:pt x="698" y="20370"/>
                </a:lnTo>
                <a:lnTo>
                  <a:pt x="825" y="29057"/>
                </a:lnTo>
                <a:lnTo>
                  <a:pt x="939" y="39128"/>
                </a:lnTo>
                <a:lnTo>
                  <a:pt x="1054" y="50482"/>
                </a:lnTo>
                <a:lnTo>
                  <a:pt x="1142" y="62992"/>
                </a:lnTo>
                <a:lnTo>
                  <a:pt x="1231" y="76555"/>
                </a:lnTo>
                <a:lnTo>
                  <a:pt x="1308" y="91020"/>
                </a:lnTo>
                <a:lnTo>
                  <a:pt x="1371" y="106260"/>
                </a:lnTo>
                <a:lnTo>
                  <a:pt x="1422" y="122123"/>
                </a:lnTo>
                <a:lnTo>
                  <a:pt x="1447" y="138455"/>
                </a:lnTo>
                <a:lnTo>
                  <a:pt x="1473" y="15507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3862749" y="4423490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0" y="0"/>
                </a:moveTo>
                <a:lnTo>
                  <a:pt x="990" y="9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4990420" y="4423490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990" y="99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4919732" y="4423490"/>
            <a:ext cx="70688" cy="0"/>
          </a:xfrm>
          <a:custGeom>
            <a:avLst/>
            <a:gdLst/>
            <a:ahLst/>
            <a:cxnLst/>
            <a:rect l="l" t="t" r="r" b="b"/>
            <a:pathLst>
              <a:path w="70688">
                <a:moveTo>
                  <a:pt x="0" y="0"/>
                </a:moveTo>
                <a:lnTo>
                  <a:pt x="706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4918741" y="4423490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0" y="990"/>
                </a:moveTo>
                <a:lnTo>
                  <a:pt x="99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4919732" y="4268410"/>
            <a:ext cx="1473" cy="155079"/>
          </a:xfrm>
          <a:custGeom>
            <a:avLst/>
            <a:gdLst/>
            <a:ahLst/>
            <a:cxnLst/>
            <a:rect l="l" t="t" r="r" b="b"/>
            <a:pathLst>
              <a:path w="1473" h="155079">
                <a:moveTo>
                  <a:pt x="0" y="155079"/>
                </a:moveTo>
                <a:lnTo>
                  <a:pt x="25" y="138455"/>
                </a:lnTo>
                <a:lnTo>
                  <a:pt x="50" y="122123"/>
                </a:lnTo>
                <a:lnTo>
                  <a:pt x="101" y="106260"/>
                </a:lnTo>
                <a:lnTo>
                  <a:pt x="165" y="91020"/>
                </a:lnTo>
                <a:lnTo>
                  <a:pt x="241" y="76555"/>
                </a:lnTo>
                <a:lnTo>
                  <a:pt x="330" y="62992"/>
                </a:lnTo>
                <a:lnTo>
                  <a:pt x="419" y="50482"/>
                </a:lnTo>
                <a:lnTo>
                  <a:pt x="533" y="39128"/>
                </a:lnTo>
                <a:lnTo>
                  <a:pt x="647" y="29057"/>
                </a:lnTo>
                <a:lnTo>
                  <a:pt x="774" y="20370"/>
                </a:lnTo>
                <a:lnTo>
                  <a:pt x="901" y="13131"/>
                </a:lnTo>
                <a:lnTo>
                  <a:pt x="1041" y="7429"/>
                </a:lnTo>
                <a:lnTo>
                  <a:pt x="1333" y="838"/>
                </a:lnTo>
                <a:lnTo>
                  <a:pt x="147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4922526" y="4233180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3522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4918741" y="4229395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3784" y="37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3791070" y="4229395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0" y="0"/>
                </a:moveTo>
                <a:lnTo>
                  <a:pt x="3784" y="37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3791070" y="4423490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990" y="0"/>
                </a:moveTo>
                <a:lnTo>
                  <a:pt x="0" y="9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3792061" y="4268410"/>
            <a:ext cx="1485" cy="155079"/>
          </a:xfrm>
          <a:custGeom>
            <a:avLst/>
            <a:gdLst/>
            <a:ahLst/>
            <a:cxnLst/>
            <a:rect l="l" t="t" r="r" b="b"/>
            <a:pathLst>
              <a:path w="1485" h="155079">
                <a:moveTo>
                  <a:pt x="1485" y="0"/>
                </a:moveTo>
                <a:lnTo>
                  <a:pt x="1041" y="7429"/>
                </a:lnTo>
                <a:lnTo>
                  <a:pt x="901" y="13131"/>
                </a:lnTo>
                <a:lnTo>
                  <a:pt x="774" y="20370"/>
                </a:lnTo>
                <a:lnTo>
                  <a:pt x="647" y="29057"/>
                </a:lnTo>
                <a:lnTo>
                  <a:pt x="533" y="39128"/>
                </a:lnTo>
                <a:lnTo>
                  <a:pt x="431" y="50482"/>
                </a:lnTo>
                <a:lnTo>
                  <a:pt x="330" y="62992"/>
                </a:lnTo>
                <a:lnTo>
                  <a:pt x="241" y="76555"/>
                </a:lnTo>
                <a:lnTo>
                  <a:pt x="165" y="91020"/>
                </a:lnTo>
                <a:lnTo>
                  <a:pt x="114" y="106260"/>
                </a:lnTo>
                <a:lnTo>
                  <a:pt x="50" y="122123"/>
                </a:lnTo>
                <a:lnTo>
                  <a:pt x="25" y="138455"/>
                </a:lnTo>
                <a:lnTo>
                  <a:pt x="0" y="15507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3794855" y="4233180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0"/>
                </a:moveTo>
                <a:lnTo>
                  <a:pt x="0" y="352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3792061" y="4452382"/>
            <a:ext cx="70688" cy="0"/>
          </a:xfrm>
          <a:custGeom>
            <a:avLst/>
            <a:gdLst/>
            <a:ahLst/>
            <a:cxnLst/>
            <a:rect l="l" t="t" r="r" b="b"/>
            <a:pathLst>
              <a:path w="70688">
                <a:moveTo>
                  <a:pt x="70688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4919732" y="4452382"/>
            <a:ext cx="70688" cy="0"/>
          </a:xfrm>
          <a:custGeom>
            <a:avLst/>
            <a:gdLst/>
            <a:ahLst/>
            <a:cxnLst/>
            <a:rect l="l" t="t" r="r" b="b"/>
            <a:pathLst>
              <a:path w="70688">
                <a:moveTo>
                  <a:pt x="0" y="0"/>
                </a:moveTo>
                <a:lnTo>
                  <a:pt x="706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4921205" y="4607449"/>
            <a:ext cx="67729" cy="0"/>
          </a:xfrm>
          <a:custGeom>
            <a:avLst/>
            <a:gdLst/>
            <a:ahLst/>
            <a:cxnLst/>
            <a:rect l="l" t="t" r="r" b="b"/>
            <a:pathLst>
              <a:path w="67729">
                <a:moveTo>
                  <a:pt x="0" y="0"/>
                </a:moveTo>
                <a:lnTo>
                  <a:pt x="6772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4922526" y="4642679"/>
            <a:ext cx="65100" cy="0"/>
          </a:xfrm>
          <a:custGeom>
            <a:avLst/>
            <a:gdLst/>
            <a:ahLst/>
            <a:cxnLst/>
            <a:rect l="l" t="t" r="r" b="b"/>
            <a:pathLst>
              <a:path w="65100">
                <a:moveTo>
                  <a:pt x="0" y="0"/>
                </a:moveTo>
                <a:lnTo>
                  <a:pt x="6510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3862749" y="4451391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990" y="0"/>
                </a:moveTo>
                <a:lnTo>
                  <a:pt x="0" y="9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3793547" y="4607449"/>
            <a:ext cx="67729" cy="0"/>
          </a:xfrm>
          <a:custGeom>
            <a:avLst/>
            <a:gdLst/>
            <a:ahLst/>
            <a:cxnLst/>
            <a:rect l="l" t="t" r="r" b="b"/>
            <a:pathLst>
              <a:path w="67729">
                <a:moveTo>
                  <a:pt x="6772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3861276" y="4452382"/>
            <a:ext cx="1473" cy="155067"/>
          </a:xfrm>
          <a:custGeom>
            <a:avLst/>
            <a:gdLst/>
            <a:ahLst/>
            <a:cxnLst/>
            <a:rect l="l" t="t" r="r" b="b"/>
            <a:pathLst>
              <a:path w="1473" h="155067">
                <a:moveTo>
                  <a:pt x="1473" y="0"/>
                </a:moveTo>
                <a:lnTo>
                  <a:pt x="1447" y="16624"/>
                </a:lnTo>
                <a:lnTo>
                  <a:pt x="1422" y="32943"/>
                </a:lnTo>
                <a:lnTo>
                  <a:pt x="1371" y="48806"/>
                </a:lnTo>
                <a:lnTo>
                  <a:pt x="1308" y="64046"/>
                </a:lnTo>
                <a:lnTo>
                  <a:pt x="1231" y="78524"/>
                </a:lnTo>
                <a:lnTo>
                  <a:pt x="1142" y="92087"/>
                </a:lnTo>
                <a:lnTo>
                  <a:pt x="1054" y="104597"/>
                </a:lnTo>
                <a:lnTo>
                  <a:pt x="939" y="115938"/>
                </a:lnTo>
                <a:lnTo>
                  <a:pt x="825" y="126009"/>
                </a:lnTo>
                <a:lnTo>
                  <a:pt x="698" y="134708"/>
                </a:lnTo>
                <a:lnTo>
                  <a:pt x="571" y="141947"/>
                </a:lnTo>
                <a:lnTo>
                  <a:pt x="431" y="147650"/>
                </a:lnTo>
                <a:lnTo>
                  <a:pt x="152" y="154241"/>
                </a:lnTo>
                <a:lnTo>
                  <a:pt x="0" y="15506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3859955" y="4607449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0"/>
                </a:moveTo>
                <a:lnTo>
                  <a:pt x="0" y="352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3794855" y="4607449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0"/>
                </a:moveTo>
                <a:lnTo>
                  <a:pt x="0" y="352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3792061" y="4452382"/>
            <a:ext cx="1485" cy="155067"/>
          </a:xfrm>
          <a:custGeom>
            <a:avLst/>
            <a:gdLst/>
            <a:ahLst/>
            <a:cxnLst/>
            <a:rect l="l" t="t" r="r" b="b"/>
            <a:pathLst>
              <a:path w="1485" h="155067">
                <a:moveTo>
                  <a:pt x="0" y="0"/>
                </a:moveTo>
                <a:lnTo>
                  <a:pt x="25" y="16624"/>
                </a:lnTo>
                <a:lnTo>
                  <a:pt x="50" y="32943"/>
                </a:lnTo>
                <a:lnTo>
                  <a:pt x="114" y="48806"/>
                </a:lnTo>
                <a:lnTo>
                  <a:pt x="165" y="64046"/>
                </a:lnTo>
                <a:lnTo>
                  <a:pt x="241" y="78524"/>
                </a:lnTo>
                <a:lnTo>
                  <a:pt x="330" y="92087"/>
                </a:lnTo>
                <a:lnTo>
                  <a:pt x="431" y="104597"/>
                </a:lnTo>
                <a:lnTo>
                  <a:pt x="533" y="115938"/>
                </a:lnTo>
                <a:lnTo>
                  <a:pt x="647" y="126009"/>
                </a:lnTo>
                <a:lnTo>
                  <a:pt x="774" y="134708"/>
                </a:lnTo>
                <a:lnTo>
                  <a:pt x="901" y="141947"/>
                </a:lnTo>
                <a:lnTo>
                  <a:pt x="1041" y="147650"/>
                </a:lnTo>
                <a:lnTo>
                  <a:pt x="1181" y="151752"/>
                </a:lnTo>
                <a:lnTo>
                  <a:pt x="1333" y="154241"/>
                </a:lnTo>
                <a:lnTo>
                  <a:pt x="1485" y="15506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3791070" y="4451391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0" y="0"/>
                </a:moveTo>
                <a:lnTo>
                  <a:pt x="990" y="9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4987626" y="4642679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3784" y="37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4990420" y="4451391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0" y="990"/>
                </a:moveTo>
                <a:lnTo>
                  <a:pt x="99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4988934" y="4452382"/>
            <a:ext cx="1485" cy="155067"/>
          </a:xfrm>
          <a:custGeom>
            <a:avLst/>
            <a:gdLst/>
            <a:ahLst/>
            <a:cxnLst/>
            <a:rect l="l" t="t" r="r" b="b"/>
            <a:pathLst>
              <a:path w="1485" h="155067">
                <a:moveTo>
                  <a:pt x="0" y="155067"/>
                </a:moveTo>
                <a:lnTo>
                  <a:pt x="431" y="147650"/>
                </a:lnTo>
                <a:lnTo>
                  <a:pt x="571" y="141947"/>
                </a:lnTo>
                <a:lnTo>
                  <a:pt x="711" y="134708"/>
                </a:lnTo>
                <a:lnTo>
                  <a:pt x="838" y="126009"/>
                </a:lnTo>
                <a:lnTo>
                  <a:pt x="952" y="115938"/>
                </a:lnTo>
                <a:lnTo>
                  <a:pt x="1054" y="104597"/>
                </a:lnTo>
                <a:lnTo>
                  <a:pt x="1155" y="92087"/>
                </a:lnTo>
                <a:lnTo>
                  <a:pt x="1244" y="78524"/>
                </a:lnTo>
                <a:lnTo>
                  <a:pt x="1308" y="64046"/>
                </a:lnTo>
                <a:lnTo>
                  <a:pt x="1371" y="48806"/>
                </a:lnTo>
                <a:lnTo>
                  <a:pt x="1422" y="32943"/>
                </a:lnTo>
                <a:lnTo>
                  <a:pt x="1460" y="16624"/>
                </a:lnTo>
                <a:lnTo>
                  <a:pt x="148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4987626" y="4607449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3522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3791070" y="4642679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3784" y="0"/>
                </a:moveTo>
                <a:lnTo>
                  <a:pt x="0" y="37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3859955" y="4642679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0" y="0"/>
                </a:moveTo>
                <a:lnTo>
                  <a:pt x="3784" y="37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3794855" y="4642679"/>
            <a:ext cx="65100" cy="0"/>
          </a:xfrm>
          <a:custGeom>
            <a:avLst/>
            <a:gdLst/>
            <a:ahLst/>
            <a:cxnLst/>
            <a:rect l="l" t="t" r="r" b="b"/>
            <a:pathLst>
              <a:path w="65100">
                <a:moveTo>
                  <a:pt x="65100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4918741" y="4642679"/>
            <a:ext cx="3784" cy="3784"/>
          </a:xfrm>
          <a:custGeom>
            <a:avLst/>
            <a:gdLst/>
            <a:ahLst/>
            <a:cxnLst/>
            <a:rect l="l" t="t" r="r" b="b"/>
            <a:pathLst>
              <a:path w="3784" h="3784">
                <a:moveTo>
                  <a:pt x="0" y="3784"/>
                </a:moveTo>
                <a:lnTo>
                  <a:pt x="378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4922526" y="4607449"/>
            <a:ext cx="0" cy="35229"/>
          </a:xfrm>
          <a:custGeom>
            <a:avLst/>
            <a:gdLst/>
            <a:ahLst/>
            <a:cxnLst/>
            <a:rect l="l" t="t" r="r" b="b"/>
            <a:pathLst>
              <a:path h="35229">
                <a:moveTo>
                  <a:pt x="0" y="3522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4919732" y="4452382"/>
            <a:ext cx="1473" cy="155067"/>
          </a:xfrm>
          <a:custGeom>
            <a:avLst/>
            <a:gdLst/>
            <a:ahLst/>
            <a:cxnLst/>
            <a:rect l="l" t="t" r="r" b="b"/>
            <a:pathLst>
              <a:path w="1473" h="155067">
                <a:moveTo>
                  <a:pt x="1473" y="155067"/>
                </a:moveTo>
                <a:lnTo>
                  <a:pt x="1041" y="147650"/>
                </a:lnTo>
                <a:lnTo>
                  <a:pt x="901" y="141947"/>
                </a:lnTo>
                <a:lnTo>
                  <a:pt x="774" y="134708"/>
                </a:lnTo>
                <a:lnTo>
                  <a:pt x="647" y="126009"/>
                </a:lnTo>
                <a:lnTo>
                  <a:pt x="533" y="115938"/>
                </a:lnTo>
                <a:lnTo>
                  <a:pt x="419" y="104597"/>
                </a:lnTo>
                <a:lnTo>
                  <a:pt x="330" y="92087"/>
                </a:lnTo>
                <a:lnTo>
                  <a:pt x="241" y="78524"/>
                </a:lnTo>
                <a:lnTo>
                  <a:pt x="165" y="64046"/>
                </a:lnTo>
                <a:lnTo>
                  <a:pt x="101" y="48806"/>
                </a:lnTo>
                <a:lnTo>
                  <a:pt x="50" y="32943"/>
                </a:lnTo>
                <a:lnTo>
                  <a:pt x="25" y="16624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4918741" y="4451391"/>
            <a:ext cx="990" cy="990"/>
          </a:xfrm>
          <a:custGeom>
            <a:avLst/>
            <a:gdLst/>
            <a:ahLst/>
            <a:cxnLst/>
            <a:rect l="l" t="t" r="r" b="b"/>
            <a:pathLst>
              <a:path w="990" h="990">
                <a:moveTo>
                  <a:pt x="990" y="99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3863740" y="4229395"/>
            <a:ext cx="0" cy="195084"/>
          </a:xfrm>
          <a:custGeom>
            <a:avLst/>
            <a:gdLst/>
            <a:ahLst/>
            <a:cxnLst/>
            <a:rect l="l" t="t" r="r" b="b"/>
            <a:pathLst>
              <a:path h="195084">
                <a:moveTo>
                  <a:pt x="0" y="1950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3791070" y="4424480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7266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3791070" y="4229395"/>
            <a:ext cx="0" cy="195084"/>
          </a:xfrm>
          <a:custGeom>
            <a:avLst/>
            <a:gdLst/>
            <a:ahLst/>
            <a:cxnLst/>
            <a:rect l="l" t="t" r="r" b="b"/>
            <a:pathLst>
              <a:path h="195084">
                <a:moveTo>
                  <a:pt x="0" y="1950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3791070" y="4229395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7266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4918741" y="4424480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0" y="0"/>
                </a:moveTo>
                <a:lnTo>
                  <a:pt x="726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4918741" y="4229395"/>
            <a:ext cx="0" cy="195084"/>
          </a:xfrm>
          <a:custGeom>
            <a:avLst/>
            <a:gdLst/>
            <a:ahLst/>
            <a:cxnLst/>
            <a:rect l="l" t="t" r="r" b="b"/>
            <a:pathLst>
              <a:path h="195084">
                <a:moveTo>
                  <a:pt x="0" y="0"/>
                </a:moveTo>
                <a:lnTo>
                  <a:pt x="0" y="1950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4918741" y="4229395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0" y="0"/>
                </a:moveTo>
                <a:lnTo>
                  <a:pt x="726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4991411" y="4229395"/>
            <a:ext cx="0" cy="195084"/>
          </a:xfrm>
          <a:custGeom>
            <a:avLst/>
            <a:gdLst/>
            <a:ahLst/>
            <a:cxnLst/>
            <a:rect l="l" t="t" r="r" b="b"/>
            <a:pathLst>
              <a:path h="195084">
                <a:moveTo>
                  <a:pt x="0" y="0"/>
                </a:moveTo>
                <a:lnTo>
                  <a:pt x="0" y="19508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4918741" y="4451391"/>
            <a:ext cx="0" cy="195072"/>
          </a:xfrm>
          <a:custGeom>
            <a:avLst/>
            <a:gdLst/>
            <a:ahLst/>
            <a:cxnLst/>
            <a:rect l="l" t="t" r="r" b="b"/>
            <a:pathLst>
              <a:path h="195072">
                <a:moveTo>
                  <a:pt x="0" y="0"/>
                </a:moveTo>
                <a:lnTo>
                  <a:pt x="0" y="1950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4918741" y="4451391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0" y="0"/>
                </a:moveTo>
                <a:lnTo>
                  <a:pt x="726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4991411" y="4451391"/>
            <a:ext cx="0" cy="195072"/>
          </a:xfrm>
          <a:custGeom>
            <a:avLst/>
            <a:gdLst/>
            <a:ahLst/>
            <a:cxnLst/>
            <a:rect l="l" t="t" r="r" b="b"/>
            <a:pathLst>
              <a:path h="195072">
                <a:moveTo>
                  <a:pt x="0" y="0"/>
                </a:moveTo>
                <a:lnTo>
                  <a:pt x="0" y="1950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4918741" y="4646463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0" y="0"/>
                </a:moveTo>
                <a:lnTo>
                  <a:pt x="726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3848017" y="3843277"/>
            <a:ext cx="1086446" cy="352488"/>
          </a:xfrm>
          <a:custGeom>
            <a:avLst/>
            <a:gdLst/>
            <a:ahLst/>
            <a:cxnLst/>
            <a:rect l="l" t="t" r="r" b="b"/>
            <a:pathLst>
              <a:path w="1086446" h="352488">
                <a:moveTo>
                  <a:pt x="1086446" y="352488"/>
                </a:moveTo>
                <a:lnTo>
                  <a:pt x="1058176" y="297065"/>
                </a:lnTo>
                <a:lnTo>
                  <a:pt x="1024255" y="244906"/>
                </a:lnTo>
                <a:lnTo>
                  <a:pt x="985075" y="196570"/>
                </a:lnTo>
                <a:lnTo>
                  <a:pt x="941057" y="152603"/>
                </a:lnTo>
                <a:lnTo>
                  <a:pt x="892683" y="113461"/>
                </a:lnTo>
                <a:lnTo>
                  <a:pt x="840486" y="79590"/>
                </a:lnTo>
                <a:lnTo>
                  <a:pt x="785037" y="51358"/>
                </a:lnTo>
                <a:lnTo>
                  <a:pt x="726935" y="29070"/>
                </a:lnTo>
                <a:lnTo>
                  <a:pt x="666826" y="12979"/>
                </a:lnTo>
                <a:lnTo>
                  <a:pt x="605370" y="3251"/>
                </a:lnTo>
                <a:lnTo>
                  <a:pt x="543217" y="0"/>
                </a:lnTo>
                <a:lnTo>
                  <a:pt x="512102" y="812"/>
                </a:lnTo>
                <a:lnTo>
                  <a:pt x="450227" y="7315"/>
                </a:lnTo>
                <a:lnTo>
                  <a:pt x="389356" y="20243"/>
                </a:lnTo>
                <a:lnTo>
                  <a:pt x="330174" y="39458"/>
                </a:lnTo>
                <a:lnTo>
                  <a:pt x="273316" y="64744"/>
                </a:lnTo>
                <a:lnTo>
                  <a:pt x="219417" y="95846"/>
                </a:lnTo>
                <a:lnTo>
                  <a:pt x="169062" y="132397"/>
                </a:lnTo>
                <a:lnTo>
                  <a:pt x="122809" y="174015"/>
                </a:lnTo>
                <a:lnTo>
                  <a:pt x="81140" y="220230"/>
                </a:lnTo>
                <a:lnTo>
                  <a:pt x="44551" y="270535"/>
                </a:lnTo>
                <a:lnTo>
                  <a:pt x="13411" y="324408"/>
                </a:lnTo>
                <a:lnTo>
                  <a:pt x="0" y="3524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3757428" y="4195766"/>
            <a:ext cx="90589" cy="0"/>
          </a:xfrm>
          <a:custGeom>
            <a:avLst/>
            <a:gdLst/>
            <a:ahLst/>
            <a:cxnLst/>
            <a:rect l="l" t="t" r="r" b="b"/>
            <a:pathLst>
              <a:path w="90589">
                <a:moveTo>
                  <a:pt x="9058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3757428" y="4195766"/>
            <a:ext cx="0" cy="484339"/>
          </a:xfrm>
          <a:custGeom>
            <a:avLst/>
            <a:gdLst/>
            <a:ahLst/>
            <a:cxnLst/>
            <a:rect l="l" t="t" r="r" b="b"/>
            <a:pathLst>
              <a:path h="484339">
                <a:moveTo>
                  <a:pt x="0" y="48433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3757428" y="4680106"/>
            <a:ext cx="90589" cy="0"/>
          </a:xfrm>
          <a:custGeom>
            <a:avLst/>
            <a:gdLst/>
            <a:ahLst/>
            <a:cxnLst/>
            <a:rect l="l" t="t" r="r" b="b"/>
            <a:pathLst>
              <a:path w="90589">
                <a:moveTo>
                  <a:pt x="9058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4934464" y="4680106"/>
            <a:ext cx="90576" cy="0"/>
          </a:xfrm>
          <a:custGeom>
            <a:avLst/>
            <a:gdLst/>
            <a:ahLst/>
            <a:cxnLst/>
            <a:rect l="l" t="t" r="r" b="b"/>
            <a:pathLst>
              <a:path w="90576">
                <a:moveTo>
                  <a:pt x="0" y="0"/>
                </a:moveTo>
                <a:lnTo>
                  <a:pt x="905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5025040" y="4195766"/>
            <a:ext cx="0" cy="484339"/>
          </a:xfrm>
          <a:custGeom>
            <a:avLst/>
            <a:gdLst/>
            <a:ahLst/>
            <a:cxnLst/>
            <a:rect l="l" t="t" r="r" b="b"/>
            <a:pathLst>
              <a:path h="484339">
                <a:moveTo>
                  <a:pt x="0" y="0"/>
                </a:moveTo>
                <a:lnTo>
                  <a:pt x="0" y="48433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4934464" y="4195766"/>
            <a:ext cx="90576" cy="0"/>
          </a:xfrm>
          <a:custGeom>
            <a:avLst/>
            <a:gdLst/>
            <a:ahLst/>
            <a:cxnLst/>
            <a:rect l="l" t="t" r="r" b="b"/>
            <a:pathLst>
              <a:path w="90576">
                <a:moveTo>
                  <a:pt x="0" y="0"/>
                </a:moveTo>
                <a:lnTo>
                  <a:pt x="905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3791070" y="4451391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7266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3863740" y="4451391"/>
            <a:ext cx="0" cy="195072"/>
          </a:xfrm>
          <a:custGeom>
            <a:avLst/>
            <a:gdLst/>
            <a:ahLst/>
            <a:cxnLst/>
            <a:rect l="l" t="t" r="r" b="b"/>
            <a:pathLst>
              <a:path h="195072">
                <a:moveTo>
                  <a:pt x="0" y="19507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3791070" y="4646463"/>
            <a:ext cx="72669" cy="0"/>
          </a:xfrm>
          <a:custGeom>
            <a:avLst/>
            <a:gdLst/>
            <a:ahLst/>
            <a:cxnLst/>
            <a:rect l="l" t="t" r="r" b="b"/>
            <a:pathLst>
              <a:path w="72669">
                <a:moveTo>
                  <a:pt x="7266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3791070" y="4451391"/>
            <a:ext cx="0" cy="195072"/>
          </a:xfrm>
          <a:custGeom>
            <a:avLst/>
            <a:gdLst/>
            <a:ahLst/>
            <a:cxnLst/>
            <a:rect l="l" t="t" r="r" b="b"/>
            <a:pathLst>
              <a:path h="195072">
                <a:moveTo>
                  <a:pt x="0" y="19507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3883260" y="3930056"/>
            <a:ext cx="1015961" cy="1015758"/>
          </a:xfrm>
          <a:custGeom>
            <a:avLst/>
            <a:gdLst/>
            <a:ahLst/>
            <a:cxnLst/>
            <a:rect l="l" t="t" r="r" b="b"/>
            <a:pathLst>
              <a:path w="1015961" h="1015758">
                <a:moveTo>
                  <a:pt x="507974" y="1015758"/>
                </a:moveTo>
                <a:lnTo>
                  <a:pt x="564857" y="1012571"/>
                </a:lnTo>
                <a:lnTo>
                  <a:pt x="621017" y="1003033"/>
                </a:lnTo>
                <a:lnTo>
                  <a:pt x="675754" y="987259"/>
                </a:lnTo>
                <a:lnTo>
                  <a:pt x="728383" y="965466"/>
                </a:lnTo>
                <a:lnTo>
                  <a:pt x="778243" y="937907"/>
                </a:lnTo>
                <a:lnTo>
                  <a:pt x="824712" y="904951"/>
                </a:lnTo>
                <a:lnTo>
                  <a:pt x="867181" y="867003"/>
                </a:lnTo>
                <a:lnTo>
                  <a:pt x="905141" y="824534"/>
                </a:lnTo>
                <a:lnTo>
                  <a:pt x="938110" y="778090"/>
                </a:lnTo>
                <a:lnTo>
                  <a:pt x="965657" y="728243"/>
                </a:lnTo>
                <a:lnTo>
                  <a:pt x="987463" y="675614"/>
                </a:lnTo>
                <a:lnTo>
                  <a:pt x="1003223" y="620890"/>
                </a:lnTo>
                <a:lnTo>
                  <a:pt x="1012774" y="564743"/>
                </a:lnTo>
                <a:lnTo>
                  <a:pt x="1015961" y="507873"/>
                </a:lnTo>
                <a:lnTo>
                  <a:pt x="1015174" y="479399"/>
                </a:lnTo>
                <a:lnTo>
                  <a:pt x="1008786" y="422795"/>
                </a:lnTo>
                <a:lnTo>
                  <a:pt x="996111" y="367271"/>
                </a:lnTo>
                <a:lnTo>
                  <a:pt x="977303" y="313524"/>
                </a:lnTo>
                <a:lnTo>
                  <a:pt x="952588" y="262204"/>
                </a:lnTo>
                <a:lnTo>
                  <a:pt x="922273" y="213982"/>
                </a:lnTo>
                <a:lnTo>
                  <a:pt x="886752" y="169456"/>
                </a:lnTo>
                <a:lnTo>
                  <a:pt x="846480" y="129171"/>
                </a:lnTo>
                <a:lnTo>
                  <a:pt x="801941" y="93662"/>
                </a:lnTo>
                <a:lnTo>
                  <a:pt x="753706" y="63360"/>
                </a:lnTo>
                <a:lnTo>
                  <a:pt x="702386" y="38658"/>
                </a:lnTo>
                <a:lnTo>
                  <a:pt x="648614" y="19837"/>
                </a:lnTo>
                <a:lnTo>
                  <a:pt x="593077" y="7175"/>
                </a:lnTo>
                <a:lnTo>
                  <a:pt x="536460" y="787"/>
                </a:lnTo>
                <a:lnTo>
                  <a:pt x="507974" y="0"/>
                </a:lnTo>
                <a:lnTo>
                  <a:pt x="479501" y="787"/>
                </a:lnTo>
                <a:lnTo>
                  <a:pt x="422884" y="7175"/>
                </a:lnTo>
                <a:lnTo>
                  <a:pt x="367347" y="19837"/>
                </a:lnTo>
                <a:lnTo>
                  <a:pt x="313575" y="38658"/>
                </a:lnTo>
                <a:lnTo>
                  <a:pt x="262254" y="63360"/>
                </a:lnTo>
                <a:lnTo>
                  <a:pt x="214020" y="93662"/>
                </a:lnTo>
                <a:lnTo>
                  <a:pt x="169481" y="129171"/>
                </a:lnTo>
                <a:lnTo>
                  <a:pt x="129209" y="169456"/>
                </a:lnTo>
                <a:lnTo>
                  <a:pt x="93687" y="213982"/>
                </a:lnTo>
                <a:lnTo>
                  <a:pt x="63372" y="262204"/>
                </a:lnTo>
                <a:lnTo>
                  <a:pt x="38658" y="313524"/>
                </a:lnTo>
                <a:lnTo>
                  <a:pt x="19850" y="367271"/>
                </a:lnTo>
                <a:lnTo>
                  <a:pt x="7162" y="422795"/>
                </a:lnTo>
                <a:lnTo>
                  <a:pt x="787" y="479399"/>
                </a:lnTo>
                <a:lnTo>
                  <a:pt x="0" y="507873"/>
                </a:lnTo>
                <a:lnTo>
                  <a:pt x="787" y="536359"/>
                </a:lnTo>
                <a:lnTo>
                  <a:pt x="7162" y="592950"/>
                </a:lnTo>
                <a:lnTo>
                  <a:pt x="19850" y="648474"/>
                </a:lnTo>
                <a:lnTo>
                  <a:pt x="38658" y="702233"/>
                </a:lnTo>
                <a:lnTo>
                  <a:pt x="63372" y="753554"/>
                </a:lnTo>
                <a:lnTo>
                  <a:pt x="93687" y="801776"/>
                </a:lnTo>
                <a:lnTo>
                  <a:pt x="129209" y="846302"/>
                </a:lnTo>
                <a:lnTo>
                  <a:pt x="169481" y="886574"/>
                </a:lnTo>
                <a:lnTo>
                  <a:pt x="214020" y="922083"/>
                </a:lnTo>
                <a:lnTo>
                  <a:pt x="262254" y="952385"/>
                </a:lnTo>
                <a:lnTo>
                  <a:pt x="313575" y="977099"/>
                </a:lnTo>
                <a:lnTo>
                  <a:pt x="367347" y="995908"/>
                </a:lnTo>
                <a:lnTo>
                  <a:pt x="422884" y="1008583"/>
                </a:lnTo>
                <a:lnTo>
                  <a:pt x="479501" y="1014958"/>
                </a:lnTo>
                <a:lnTo>
                  <a:pt x="507974" y="1015758"/>
                </a:lnTo>
                <a:close/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3837717" y="4680106"/>
            <a:ext cx="1107046" cy="361695"/>
          </a:xfrm>
          <a:custGeom>
            <a:avLst/>
            <a:gdLst/>
            <a:ahLst/>
            <a:cxnLst/>
            <a:rect l="l" t="t" r="r" b="b"/>
            <a:pathLst>
              <a:path w="1107046" h="361696">
                <a:moveTo>
                  <a:pt x="0" y="0"/>
                </a:moveTo>
                <a:lnTo>
                  <a:pt x="27825" y="55587"/>
                </a:lnTo>
                <a:lnTo>
                  <a:pt x="61214" y="108038"/>
                </a:lnTo>
                <a:lnTo>
                  <a:pt x="99822" y="156768"/>
                </a:lnTo>
                <a:lnTo>
                  <a:pt x="143243" y="201269"/>
                </a:lnTo>
                <a:lnTo>
                  <a:pt x="190995" y="241084"/>
                </a:lnTo>
                <a:lnTo>
                  <a:pt x="242595" y="275780"/>
                </a:lnTo>
                <a:lnTo>
                  <a:pt x="297484" y="304990"/>
                </a:lnTo>
                <a:lnTo>
                  <a:pt x="355092" y="328396"/>
                </a:lnTo>
                <a:lnTo>
                  <a:pt x="414807" y="345770"/>
                </a:lnTo>
                <a:lnTo>
                  <a:pt x="475970" y="356908"/>
                </a:lnTo>
                <a:lnTo>
                  <a:pt x="537972" y="361695"/>
                </a:lnTo>
                <a:lnTo>
                  <a:pt x="569074" y="361695"/>
                </a:lnTo>
                <a:lnTo>
                  <a:pt x="631075" y="356908"/>
                </a:lnTo>
                <a:lnTo>
                  <a:pt x="692238" y="345770"/>
                </a:lnTo>
                <a:lnTo>
                  <a:pt x="751954" y="328396"/>
                </a:lnTo>
                <a:lnTo>
                  <a:pt x="809548" y="304990"/>
                </a:lnTo>
                <a:lnTo>
                  <a:pt x="864450" y="275780"/>
                </a:lnTo>
                <a:lnTo>
                  <a:pt x="916051" y="241084"/>
                </a:lnTo>
                <a:lnTo>
                  <a:pt x="963803" y="201269"/>
                </a:lnTo>
                <a:lnTo>
                  <a:pt x="1007224" y="156768"/>
                </a:lnTo>
                <a:lnTo>
                  <a:pt x="1045832" y="108038"/>
                </a:lnTo>
                <a:lnTo>
                  <a:pt x="1079220" y="55587"/>
                </a:lnTo>
                <a:lnTo>
                  <a:pt x="1093851" y="28155"/>
                </a:lnTo>
                <a:lnTo>
                  <a:pt x="110704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3848017" y="4680106"/>
            <a:ext cx="1086446" cy="352488"/>
          </a:xfrm>
          <a:custGeom>
            <a:avLst/>
            <a:gdLst/>
            <a:ahLst/>
            <a:cxnLst/>
            <a:rect l="l" t="t" r="r" b="b"/>
            <a:pathLst>
              <a:path w="1086446" h="352488">
                <a:moveTo>
                  <a:pt x="0" y="0"/>
                </a:moveTo>
                <a:lnTo>
                  <a:pt x="28270" y="55422"/>
                </a:lnTo>
                <a:lnTo>
                  <a:pt x="62191" y="107568"/>
                </a:lnTo>
                <a:lnTo>
                  <a:pt x="101371" y="155917"/>
                </a:lnTo>
                <a:lnTo>
                  <a:pt x="145389" y="199885"/>
                </a:lnTo>
                <a:lnTo>
                  <a:pt x="193763" y="239026"/>
                </a:lnTo>
                <a:lnTo>
                  <a:pt x="245960" y="272884"/>
                </a:lnTo>
                <a:lnTo>
                  <a:pt x="301409" y="301116"/>
                </a:lnTo>
                <a:lnTo>
                  <a:pt x="359511" y="323405"/>
                </a:lnTo>
                <a:lnTo>
                  <a:pt x="419620" y="339509"/>
                </a:lnTo>
                <a:lnTo>
                  <a:pt x="481076" y="349237"/>
                </a:lnTo>
                <a:lnTo>
                  <a:pt x="543217" y="352488"/>
                </a:lnTo>
                <a:lnTo>
                  <a:pt x="574332" y="351675"/>
                </a:lnTo>
                <a:lnTo>
                  <a:pt x="636219" y="345173"/>
                </a:lnTo>
                <a:lnTo>
                  <a:pt x="697090" y="332244"/>
                </a:lnTo>
                <a:lnTo>
                  <a:pt x="756272" y="313029"/>
                </a:lnTo>
                <a:lnTo>
                  <a:pt x="813130" y="287731"/>
                </a:lnTo>
                <a:lnTo>
                  <a:pt x="867029" y="256641"/>
                </a:lnTo>
                <a:lnTo>
                  <a:pt x="917384" y="220078"/>
                </a:lnTo>
                <a:lnTo>
                  <a:pt x="963637" y="178473"/>
                </a:lnTo>
                <a:lnTo>
                  <a:pt x="1005293" y="132257"/>
                </a:lnTo>
                <a:lnTo>
                  <a:pt x="1041895" y="81940"/>
                </a:lnTo>
                <a:lnTo>
                  <a:pt x="1073035" y="28079"/>
                </a:lnTo>
                <a:lnTo>
                  <a:pt x="108644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80386" y="3405982"/>
            <a:ext cx="44462" cy="6807"/>
          </a:xfrm>
          <a:custGeom>
            <a:avLst/>
            <a:gdLst/>
            <a:ahLst/>
            <a:cxnLst/>
            <a:rect l="l" t="t" r="r" b="b"/>
            <a:pathLst>
              <a:path w="44462" h="6807">
                <a:moveTo>
                  <a:pt x="0" y="0"/>
                </a:moveTo>
                <a:lnTo>
                  <a:pt x="44462" y="6807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980386" y="3405982"/>
            <a:ext cx="0" cy="13627"/>
          </a:xfrm>
          <a:custGeom>
            <a:avLst/>
            <a:gdLst/>
            <a:ahLst/>
            <a:cxnLst/>
            <a:rect l="l" t="t" r="r" b="b"/>
            <a:pathLst>
              <a:path h="13627">
                <a:moveTo>
                  <a:pt x="0" y="13627"/>
                </a:moveTo>
                <a:lnTo>
                  <a:pt x="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980386" y="3412789"/>
            <a:ext cx="44462" cy="6819"/>
          </a:xfrm>
          <a:custGeom>
            <a:avLst/>
            <a:gdLst/>
            <a:ahLst/>
            <a:cxnLst/>
            <a:rect l="l" t="t" r="r" b="b"/>
            <a:pathLst>
              <a:path w="44462" h="6819">
                <a:moveTo>
                  <a:pt x="44462" y="0"/>
                </a:moveTo>
                <a:lnTo>
                  <a:pt x="0" y="6819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756677" y="3412789"/>
            <a:ext cx="44450" cy="6819"/>
          </a:xfrm>
          <a:custGeom>
            <a:avLst/>
            <a:gdLst/>
            <a:ahLst/>
            <a:cxnLst/>
            <a:rect l="l" t="t" r="r" b="b"/>
            <a:pathLst>
              <a:path w="44450" h="6819">
                <a:moveTo>
                  <a:pt x="44450" y="6819"/>
                </a:moveTo>
                <a:lnTo>
                  <a:pt x="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01127" y="3405982"/>
            <a:ext cx="0" cy="13627"/>
          </a:xfrm>
          <a:custGeom>
            <a:avLst/>
            <a:gdLst/>
            <a:ahLst/>
            <a:cxnLst/>
            <a:rect l="l" t="t" r="r" b="b"/>
            <a:pathLst>
              <a:path h="13627">
                <a:moveTo>
                  <a:pt x="0" y="0"/>
                </a:moveTo>
                <a:lnTo>
                  <a:pt x="0" y="13627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756677" y="3405982"/>
            <a:ext cx="44450" cy="6807"/>
          </a:xfrm>
          <a:custGeom>
            <a:avLst/>
            <a:gdLst/>
            <a:ahLst/>
            <a:cxnLst/>
            <a:rect l="l" t="t" r="r" b="b"/>
            <a:pathLst>
              <a:path w="44450" h="6807">
                <a:moveTo>
                  <a:pt x="0" y="6807"/>
                </a:moveTo>
                <a:lnTo>
                  <a:pt x="44450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756677" y="3412789"/>
            <a:ext cx="1268171" cy="0"/>
          </a:xfrm>
          <a:custGeom>
            <a:avLst/>
            <a:gdLst/>
            <a:ahLst/>
            <a:cxnLst/>
            <a:rect l="l" t="t" r="r" b="b"/>
            <a:pathLst>
              <a:path w="1268171">
                <a:moveTo>
                  <a:pt x="0" y="0"/>
                </a:moveTo>
                <a:lnTo>
                  <a:pt x="1268171" y="0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024849" y="3176087"/>
            <a:ext cx="0" cy="250113"/>
          </a:xfrm>
          <a:custGeom>
            <a:avLst/>
            <a:gdLst/>
            <a:ahLst/>
            <a:cxnLst/>
            <a:rect l="l" t="t" r="r" b="b"/>
            <a:pathLst>
              <a:path h="250113">
                <a:moveTo>
                  <a:pt x="0" y="0"/>
                </a:moveTo>
                <a:lnTo>
                  <a:pt x="0" y="250113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756677" y="3176087"/>
            <a:ext cx="0" cy="250113"/>
          </a:xfrm>
          <a:custGeom>
            <a:avLst/>
            <a:gdLst/>
            <a:ahLst/>
            <a:cxnLst/>
            <a:rect l="l" t="t" r="r" b="b"/>
            <a:pathLst>
              <a:path h="250113">
                <a:moveTo>
                  <a:pt x="0" y="0"/>
                </a:moveTo>
                <a:lnTo>
                  <a:pt x="0" y="250113"/>
                </a:lnTo>
              </a:path>
            </a:pathLst>
          </a:custGeom>
          <a:ln w="6311">
            <a:solidFill>
              <a:srgbClr val="3634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934464" y="3163967"/>
            <a:ext cx="90576" cy="0"/>
          </a:xfrm>
          <a:custGeom>
            <a:avLst/>
            <a:gdLst/>
            <a:ahLst/>
            <a:cxnLst/>
            <a:rect l="l" t="t" r="r" b="b"/>
            <a:pathLst>
              <a:path w="90576">
                <a:moveTo>
                  <a:pt x="0" y="0"/>
                </a:moveTo>
                <a:lnTo>
                  <a:pt x="905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976945" y="2639267"/>
            <a:ext cx="48094" cy="0"/>
          </a:xfrm>
          <a:custGeom>
            <a:avLst/>
            <a:gdLst/>
            <a:ahLst/>
            <a:cxnLst/>
            <a:rect l="l" t="t" r="r" b="b"/>
            <a:pathLst>
              <a:path w="48094">
                <a:moveTo>
                  <a:pt x="0" y="0"/>
                </a:moveTo>
                <a:lnTo>
                  <a:pt x="4809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25040" y="2639267"/>
            <a:ext cx="0" cy="524700"/>
          </a:xfrm>
          <a:custGeom>
            <a:avLst/>
            <a:gdLst/>
            <a:ahLst/>
            <a:cxnLst/>
            <a:rect l="l" t="t" r="r" b="b"/>
            <a:pathLst>
              <a:path h="524700">
                <a:moveTo>
                  <a:pt x="0" y="0"/>
                </a:moveTo>
                <a:lnTo>
                  <a:pt x="0" y="52470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757428" y="2639267"/>
            <a:ext cx="48120" cy="0"/>
          </a:xfrm>
          <a:custGeom>
            <a:avLst/>
            <a:gdLst/>
            <a:ahLst/>
            <a:cxnLst/>
            <a:rect l="l" t="t" r="r" b="b"/>
            <a:pathLst>
              <a:path w="48120">
                <a:moveTo>
                  <a:pt x="48120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757428" y="3163967"/>
            <a:ext cx="90589" cy="0"/>
          </a:xfrm>
          <a:custGeom>
            <a:avLst/>
            <a:gdLst/>
            <a:ahLst/>
            <a:cxnLst/>
            <a:rect l="l" t="t" r="r" b="b"/>
            <a:pathLst>
              <a:path w="90589">
                <a:moveTo>
                  <a:pt x="90589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57428" y="2639267"/>
            <a:ext cx="0" cy="524700"/>
          </a:xfrm>
          <a:custGeom>
            <a:avLst/>
            <a:gdLst/>
            <a:ahLst/>
            <a:cxnLst/>
            <a:rect l="l" t="t" r="r" b="b"/>
            <a:pathLst>
              <a:path h="524700">
                <a:moveTo>
                  <a:pt x="0" y="52470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837717" y="2693076"/>
            <a:ext cx="10299" cy="470890"/>
          </a:xfrm>
          <a:custGeom>
            <a:avLst/>
            <a:gdLst/>
            <a:ahLst/>
            <a:cxnLst/>
            <a:rect l="l" t="t" r="r" b="b"/>
            <a:pathLst>
              <a:path w="10299" h="470890">
                <a:moveTo>
                  <a:pt x="10299" y="470890"/>
                </a:moveTo>
                <a:lnTo>
                  <a:pt x="9004" y="411937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848017" y="3163967"/>
            <a:ext cx="1086446" cy="0"/>
          </a:xfrm>
          <a:custGeom>
            <a:avLst/>
            <a:gdLst/>
            <a:ahLst/>
            <a:cxnLst/>
            <a:rect l="l" t="t" r="r" b="b"/>
            <a:pathLst>
              <a:path w="1086446">
                <a:moveTo>
                  <a:pt x="1086446" y="0"/>
                </a:moveTo>
                <a:lnTo>
                  <a:pt x="1086446" y="0"/>
                </a:lnTo>
                <a:lnTo>
                  <a:pt x="1341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934464" y="2693076"/>
            <a:ext cx="10299" cy="470890"/>
          </a:xfrm>
          <a:custGeom>
            <a:avLst/>
            <a:gdLst/>
            <a:ahLst/>
            <a:cxnLst/>
            <a:rect l="l" t="t" r="r" b="b"/>
            <a:pathLst>
              <a:path w="10299" h="470890">
                <a:moveTo>
                  <a:pt x="10299" y="0"/>
                </a:moveTo>
                <a:lnTo>
                  <a:pt x="1295" y="411937"/>
                </a:lnTo>
                <a:lnTo>
                  <a:pt x="0" y="47089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05548" y="2639267"/>
            <a:ext cx="1171397" cy="0"/>
          </a:xfrm>
          <a:custGeom>
            <a:avLst/>
            <a:gdLst/>
            <a:ahLst/>
            <a:cxnLst/>
            <a:rect l="l" t="t" r="r" b="b"/>
            <a:pathLst>
              <a:path w="1171397">
                <a:moveTo>
                  <a:pt x="1171397" y="0"/>
                </a:moveTo>
                <a:lnTo>
                  <a:pt x="1171397" y="0"/>
                </a:lnTo>
                <a:lnTo>
                  <a:pt x="1316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805548" y="2639267"/>
            <a:ext cx="0" cy="20180"/>
          </a:xfrm>
          <a:custGeom>
            <a:avLst/>
            <a:gdLst/>
            <a:ahLst/>
            <a:cxnLst/>
            <a:rect l="l" t="t" r="r" b="b"/>
            <a:pathLst>
              <a:path h="20180">
                <a:moveTo>
                  <a:pt x="0" y="2018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976945" y="2639267"/>
            <a:ext cx="0" cy="20180"/>
          </a:xfrm>
          <a:custGeom>
            <a:avLst/>
            <a:gdLst/>
            <a:ahLst/>
            <a:cxnLst/>
            <a:rect l="l" t="t" r="r" b="b"/>
            <a:pathLst>
              <a:path h="20180">
                <a:moveTo>
                  <a:pt x="0" y="0"/>
                </a:moveTo>
                <a:lnTo>
                  <a:pt x="0" y="2018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805548" y="2659447"/>
            <a:ext cx="32169" cy="33629"/>
          </a:xfrm>
          <a:custGeom>
            <a:avLst/>
            <a:gdLst/>
            <a:ahLst/>
            <a:cxnLst/>
            <a:rect l="l" t="t" r="r" b="b"/>
            <a:pathLst>
              <a:path w="32169" h="33629">
                <a:moveTo>
                  <a:pt x="32169" y="33629"/>
                </a:moveTo>
                <a:lnTo>
                  <a:pt x="10477" y="1099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837717" y="2693076"/>
            <a:ext cx="1107046" cy="0"/>
          </a:xfrm>
          <a:custGeom>
            <a:avLst/>
            <a:gdLst/>
            <a:ahLst/>
            <a:cxnLst/>
            <a:rect l="l" t="t" r="r" b="b"/>
            <a:pathLst>
              <a:path w="1107046">
                <a:moveTo>
                  <a:pt x="1107046" y="0"/>
                </a:moveTo>
                <a:lnTo>
                  <a:pt x="1107046" y="0"/>
                </a:lnTo>
                <a:lnTo>
                  <a:pt x="1319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944764" y="2659447"/>
            <a:ext cx="32181" cy="33629"/>
          </a:xfrm>
          <a:custGeom>
            <a:avLst/>
            <a:gdLst/>
            <a:ahLst/>
            <a:cxnLst/>
            <a:rect l="l" t="t" r="r" b="b"/>
            <a:pathLst>
              <a:path w="32181" h="33629">
                <a:moveTo>
                  <a:pt x="32181" y="0"/>
                </a:moveTo>
                <a:lnTo>
                  <a:pt x="4940" y="28486"/>
                </a:lnTo>
                <a:lnTo>
                  <a:pt x="0" y="336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805548" y="2659447"/>
            <a:ext cx="1171397" cy="0"/>
          </a:xfrm>
          <a:custGeom>
            <a:avLst/>
            <a:gdLst/>
            <a:ahLst/>
            <a:cxnLst/>
            <a:rect l="l" t="t" r="r" b="b"/>
            <a:pathLst>
              <a:path w="1171397">
                <a:moveTo>
                  <a:pt x="1171397" y="0"/>
                </a:moveTo>
                <a:lnTo>
                  <a:pt x="1171397" y="0"/>
                </a:lnTo>
                <a:lnTo>
                  <a:pt x="1316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757428" y="2629843"/>
            <a:ext cx="1267612" cy="0"/>
          </a:xfrm>
          <a:custGeom>
            <a:avLst/>
            <a:gdLst/>
            <a:ahLst/>
            <a:cxnLst/>
            <a:rect l="l" t="t" r="r" b="b"/>
            <a:pathLst>
              <a:path w="1267612">
                <a:moveTo>
                  <a:pt x="1267612" y="0"/>
                </a:moveTo>
                <a:lnTo>
                  <a:pt x="1267612" y="0"/>
                </a:lnTo>
                <a:lnTo>
                  <a:pt x="2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795109" y="2629843"/>
            <a:ext cx="0" cy="9423"/>
          </a:xfrm>
          <a:custGeom>
            <a:avLst/>
            <a:gdLst/>
            <a:ahLst/>
            <a:cxnLst/>
            <a:rect l="l" t="t" r="r" b="b"/>
            <a:pathLst>
              <a:path h="9423">
                <a:moveTo>
                  <a:pt x="0" y="0"/>
                </a:moveTo>
                <a:lnTo>
                  <a:pt x="0" y="942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87372" y="2629843"/>
            <a:ext cx="0" cy="9423"/>
          </a:xfrm>
          <a:custGeom>
            <a:avLst/>
            <a:gdLst/>
            <a:ahLst/>
            <a:cxnLst/>
            <a:rect l="l" t="t" r="r" b="b"/>
            <a:pathLst>
              <a:path h="9423">
                <a:moveTo>
                  <a:pt x="0" y="9423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892150" y="2171691"/>
            <a:ext cx="203" cy="12"/>
          </a:xfrm>
          <a:custGeom>
            <a:avLst/>
            <a:gdLst/>
            <a:ahLst/>
            <a:cxnLst/>
            <a:rect l="l" t="t" r="r" b="b"/>
            <a:pathLst>
              <a:path w="203" h="12">
                <a:moveTo>
                  <a:pt x="0" y="0"/>
                </a:moveTo>
                <a:lnTo>
                  <a:pt x="12" y="0"/>
                </a:lnTo>
                <a:lnTo>
                  <a:pt x="203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921233" y="2171691"/>
            <a:ext cx="596" cy="12"/>
          </a:xfrm>
          <a:custGeom>
            <a:avLst/>
            <a:gdLst/>
            <a:ahLst/>
            <a:cxnLst/>
            <a:rect l="l" t="t" r="r" b="b"/>
            <a:pathLst>
              <a:path w="596" h="12">
                <a:moveTo>
                  <a:pt x="0" y="12"/>
                </a:moveTo>
                <a:lnTo>
                  <a:pt x="177" y="0"/>
                </a:lnTo>
                <a:lnTo>
                  <a:pt x="596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92353" y="2146189"/>
            <a:ext cx="4927" cy="25514"/>
          </a:xfrm>
          <a:custGeom>
            <a:avLst/>
            <a:gdLst/>
            <a:ahLst/>
            <a:cxnLst/>
            <a:rect l="l" t="t" r="r" b="b"/>
            <a:pathLst>
              <a:path w="4927" h="25514">
                <a:moveTo>
                  <a:pt x="4927" y="0"/>
                </a:moveTo>
                <a:lnTo>
                  <a:pt x="3924" y="2857"/>
                </a:lnTo>
                <a:lnTo>
                  <a:pt x="0" y="2551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878014" y="2171691"/>
            <a:ext cx="25" cy="12"/>
          </a:xfrm>
          <a:custGeom>
            <a:avLst/>
            <a:gdLst/>
            <a:ahLst/>
            <a:cxnLst/>
            <a:rect l="l" t="t" r="r" b="b"/>
            <a:pathLst>
              <a:path w="25" h="12">
                <a:moveTo>
                  <a:pt x="0" y="0"/>
                </a:moveTo>
                <a:lnTo>
                  <a:pt x="2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921093" y="2083045"/>
            <a:ext cx="1384" cy="0"/>
          </a:xfrm>
          <a:custGeom>
            <a:avLst/>
            <a:gdLst/>
            <a:ahLst/>
            <a:cxnLst/>
            <a:rect l="l" t="t" r="r" b="b"/>
            <a:pathLst>
              <a:path w="1384">
                <a:moveTo>
                  <a:pt x="0" y="0"/>
                </a:moveTo>
                <a:lnTo>
                  <a:pt x="342" y="0"/>
                </a:lnTo>
                <a:lnTo>
                  <a:pt x="774" y="0"/>
                </a:lnTo>
                <a:lnTo>
                  <a:pt x="138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879602" y="2172173"/>
            <a:ext cx="7112" cy="83654"/>
          </a:xfrm>
          <a:custGeom>
            <a:avLst/>
            <a:gdLst/>
            <a:ahLst/>
            <a:cxnLst/>
            <a:rect l="l" t="t" r="r" b="b"/>
            <a:pathLst>
              <a:path w="7112" h="83654">
                <a:moveTo>
                  <a:pt x="7111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886714" y="2094564"/>
            <a:ext cx="34988" cy="77609"/>
          </a:xfrm>
          <a:custGeom>
            <a:avLst/>
            <a:gdLst/>
            <a:ahLst/>
            <a:cxnLst/>
            <a:rect l="l" t="t" r="r" b="b"/>
            <a:pathLst>
              <a:path w="34988" h="77609">
                <a:moveTo>
                  <a:pt x="34988" y="0"/>
                </a:moveTo>
                <a:lnTo>
                  <a:pt x="34518" y="495"/>
                </a:lnTo>
                <a:lnTo>
                  <a:pt x="21297" y="17017"/>
                </a:lnTo>
                <a:lnTo>
                  <a:pt x="10731" y="36080"/>
                </a:lnTo>
                <a:lnTo>
                  <a:pt x="3695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879310" y="2171691"/>
            <a:ext cx="7404" cy="482"/>
          </a:xfrm>
          <a:custGeom>
            <a:avLst/>
            <a:gdLst/>
            <a:ahLst/>
            <a:cxnLst/>
            <a:rect l="l" t="t" r="r" b="b"/>
            <a:pathLst>
              <a:path w="7404" h="482">
                <a:moveTo>
                  <a:pt x="0" y="12"/>
                </a:moveTo>
                <a:lnTo>
                  <a:pt x="266" y="0"/>
                </a:lnTo>
                <a:lnTo>
                  <a:pt x="787" y="12"/>
                </a:lnTo>
                <a:lnTo>
                  <a:pt x="1524" y="38"/>
                </a:lnTo>
                <a:lnTo>
                  <a:pt x="2463" y="101"/>
                </a:lnTo>
                <a:lnTo>
                  <a:pt x="3568" y="177"/>
                </a:lnTo>
                <a:lnTo>
                  <a:pt x="4787" y="266"/>
                </a:lnTo>
                <a:lnTo>
                  <a:pt x="6083" y="368"/>
                </a:lnTo>
                <a:lnTo>
                  <a:pt x="7404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921601" y="2087947"/>
            <a:ext cx="114" cy="6616"/>
          </a:xfrm>
          <a:custGeom>
            <a:avLst/>
            <a:gdLst/>
            <a:ahLst/>
            <a:cxnLst/>
            <a:rect l="l" t="t" r="r" b="b"/>
            <a:pathLst>
              <a:path w="114" h="6616">
                <a:moveTo>
                  <a:pt x="0" y="0"/>
                </a:moveTo>
                <a:lnTo>
                  <a:pt x="114" y="3098"/>
                </a:lnTo>
                <a:lnTo>
                  <a:pt x="101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921639" y="2094564"/>
            <a:ext cx="63" cy="4457"/>
          </a:xfrm>
          <a:custGeom>
            <a:avLst/>
            <a:gdLst/>
            <a:ahLst/>
            <a:cxnLst/>
            <a:rect l="l" t="t" r="r" b="b"/>
            <a:pathLst>
              <a:path w="63" h="4457">
                <a:moveTo>
                  <a:pt x="0" y="4457"/>
                </a:moveTo>
                <a:lnTo>
                  <a:pt x="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921601" y="2083045"/>
            <a:ext cx="1727" cy="4902"/>
          </a:xfrm>
          <a:custGeom>
            <a:avLst/>
            <a:gdLst/>
            <a:ahLst/>
            <a:cxnLst/>
            <a:rect l="l" t="t" r="r" b="b"/>
            <a:pathLst>
              <a:path w="1727" h="4902">
                <a:moveTo>
                  <a:pt x="1727" y="0"/>
                </a:moveTo>
                <a:lnTo>
                  <a:pt x="342" y="2324"/>
                </a:lnTo>
                <a:lnTo>
                  <a:pt x="0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921601" y="2087947"/>
            <a:ext cx="10883" cy="0"/>
          </a:xfrm>
          <a:custGeom>
            <a:avLst/>
            <a:gdLst/>
            <a:ahLst/>
            <a:cxnLst/>
            <a:rect l="l" t="t" r="r" b="b"/>
            <a:pathLst>
              <a:path w="10883">
                <a:moveTo>
                  <a:pt x="10883" y="0"/>
                </a:moveTo>
                <a:lnTo>
                  <a:pt x="10883" y="0"/>
                </a:lnTo>
                <a:lnTo>
                  <a:pt x="91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868794" y="2261975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69" y="0"/>
                </a:moveTo>
                <a:lnTo>
                  <a:pt x="711" y="0"/>
                </a:lnTo>
                <a:lnTo>
                  <a:pt x="317" y="0"/>
                </a:lnTo>
                <a:lnTo>
                  <a:pt x="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871652" y="2255828"/>
            <a:ext cx="7391" cy="6146"/>
          </a:xfrm>
          <a:custGeom>
            <a:avLst/>
            <a:gdLst/>
            <a:ahLst/>
            <a:cxnLst/>
            <a:rect l="l" t="t" r="r" b="b"/>
            <a:pathLst>
              <a:path w="7391" h="6146">
                <a:moveTo>
                  <a:pt x="0" y="6146"/>
                </a:moveTo>
                <a:lnTo>
                  <a:pt x="355" y="4902"/>
                </a:lnTo>
                <a:lnTo>
                  <a:pt x="1943" y="2412"/>
                </a:lnTo>
                <a:lnTo>
                  <a:pt x="3860" y="927"/>
                </a:lnTo>
                <a:lnTo>
                  <a:pt x="5511" y="253"/>
                </a:lnTo>
                <a:lnTo>
                  <a:pt x="739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884237" y="2260413"/>
            <a:ext cx="76" cy="1562"/>
          </a:xfrm>
          <a:custGeom>
            <a:avLst/>
            <a:gdLst/>
            <a:ahLst/>
            <a:cxnLst/>
            <a:rect l="l" t="t" r="r" b="b"/>
            <a:pathLst>
              <a:path w="76" h="1562">
                <a:moveTo>
                  <a:pt x="76" y="0"/>
                </a:moveTo>
                <a:lnTo>
                  <a:pt x="0" y="317"/>
                </a:lnTo>
                <a:lnTo>
                  <a:pt x="63" y="15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879043" y="2255828"/>
            <a:ext cx="4991" cy="0"/>
          </a:xfrm>
          <a:custGeom>
            <a:avLst/>
            <a:gdLst/>
            <a:ahLst/>
            <a:cxnLst/>
            <a:rect l="l" t="t" r="r" b="b"/>
            <a:pathLst>
              <a:path w="4991">
                <a:moveTo>
                  <a:pt x="0" y="0"/>
                </a:moveTo>
                <a:lnTo>
                  <a:pt x="914" y="0"/>
                </a:lnTo>
                <a:lnTo>
                  <a:pt x="1930" y="0"/>
                </a:lnTo>
                <a:lnTo>
                  <a:pt x="3060" y="0"/>
                </a:lnTo>
                <a:lnTo>
                  <a:pt x="4279" y="0"/>
                </a:lnTo>
                <a:lnTo>
                  <a:pt x="499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897877" y="2172173"/>
            <a:ext cx="6604" cy="83654"/>
          </a:xfrm>
          <a:custGeom>
            <a:avLst/>
            <a:gdLst/>
            <a:ahLst/>
            <a:cxnLst/>
            <a:rect l="l" t="t" r="r" b="b"/>
            <a:pathLst>
              <a:path w="6603" h="83654">
                <a:moveTo>
                  <a:pt x="6603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964400" y="2171691"/>
            <a:ext cx="1155" cy="50"/>
          </a:xfrm>
          <a:custGeom>
            <a:avLst/>
            <a:gdLst/>
            <a:ahLst/>
            <a:cxnLst/>
            <a:rect l="l" t="t" r="r" b="b"/>
            <a:pathLst>
              <a:path w="1155" h="50">
                <a:moveTo>
                  <a:pt x="0" y="50"/>
                </a:moveTo>
                <a:lnTo>
                  <a:pt x="139" y="12"/>
                </a:lnTo>
                <a:lnTo>
                  <a:pt x="533" y="0"/>
                </a:lnTo>
                <a:lnTo>
                  <a:pt x="115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904481" y="2094564"/>
            <a:ext cx="33553" cy="77609"/>
          </a:xfrm>
          <a:custGeom>
            <a:avLst/>
            <a:gdLst/>
            <a:ahLst/>
            <a:cxnLst/>
            <a:rect l="l" t="t" r="r" b="b"/>
            <a:pathLst>
              <a:path w="33553" h="77609">
                <a:moveTo>
                  <a:pt x="33553" y="0"/>
                </a:moveTo>
                <a:lnTo>
                  <a:pt x="33096" y="495"/>
                </a:lnTo>
                <a:lnTo>
                  <a:pt x="20383" y="17017"/>
                </a:lnTo>
                <a:lnTo>
                  <a:pt x="10223" y="36080"/>
                </a:lnTo>
                <a:lnTo>
                  <a:pt x="3505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896150" y="2171691"/>
            <a:ext cx="8331" cy="482"/>
          </a:xfrm>
          <a:custGeom>
            <a:avLst/>
            <a:gdLst/>
            <a:ahLst/>
            <a:cxnLst/>
            <a:rect l="l" t="t" r="r" b="b"/>
            <a:pathLst>
              <a:path w="8331" h="482">
                <a:moveTo>
                  <a:pt x="0" y="12"/>
                </a:moveTo>
                <a:lnTo>
                  <a:pt x="482" y="0"/>
                </a:lnTo>
                <a:lnTo>
                  <a:pt x="1206" y="12"/>
                </a:lnTo>
                <a:lnTo>
                  <a:pt x="2120" y="38"/>
                </a:lnTo>
                <a:lnTo>
                  <a:pt x="3213" y="101"/>
                </a:lnTo>
                <a:lnTo>
                  <a:pt x="4419" y="177"/>
                </a:lnTo>
                <a:lnTo>
                  <a:pt x="5715" y="266"/>
                </a:lnTo>
                <a:lnTo>
                  <a:pt x="7035" y="368"/>
                </a:lnTo>
                <a:lnTo>
                  <a:pt x="8331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937590" y="2087947"/>
            <a:ext cx="444" cy="6616"/>
          </a:xfrm>
          <a:custGeom>
            <a:avLst/>
            <a:gdLst/>
            <a:ahLst/>
            <a:cxnLst/>
            <a:rect l="l" t="t" r="r" b="b"/>
            <a:pathLst>
              <a:path w="444" h="6616">
                <a:moveTo>
                  <a:pt x="0" y="0"/>
                </a:moveTo>
                <a:lnTo>
                  <a:pt x="355" y="3098"/>
                </a:lnTo>
                <a:lnTo>
                  <a:pt x="444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937781" y="2094564"/>
            <a:ext cx="254" cy="21488"/>
          </a:xfrm>
          <a:custGeom>
            <a:avLst/>
            <a:gdLst/>
            <a:ahLst/>
            <a:cxnLst/>
            <a:rect l="l" t="t" r="r" b="b"/>
            <a:pathLst>
              <a:path w="253" h="21488">
                <a:moveTo>
                  <a:pt x="0" y="21488"/>
                </a:moveTo>
                <a:lnTo>
                  <a:pt x="2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937539" y="2083045"/>
            <a:ext cx="863" cy="4902"/>
          </a:xfrm>
          <a:custGeom>
            <a:avLst/>
            <a:gdLst/>
            <a:ahLst/>
            <a:cxnLst/>
            <a:rect l="l" t="t" r="r" b="b"/>
            <a:pathLst>
              <a:path w="863" h="4902">
                <a:moveTo>
                  <a:pt x="863" y="0"/>
                </a:moveTo>
                <a:lnTo>
                  <a:pt x="0" y="2324"/>
                </a:lnTo>
                <a:lnTo>
                  <a:pt x="50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937590" y="2087947"/>
            <a:ext cx="21424" cy="0"/>
          </a:xfrm>
          <a:custGeom>
            <a:avLst/>
            <a:gdLst/>
            <a:ahLst/>
            <a:cxnLst/>
            <a:rect l="l" t="t" r="r" b="b"/>
            <a:pathLst>
              <a:path w="21424">
                <a:moveTo>
                  <a:pt x="21424" y="0"/>
                </a:moveTo>
                <a:lnTo>
                  <a:pt x="21424" y="0"/>
                </a:lnTo>
                <a:lnTo>
                  <a:pt x="224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889025" y="2255828"/>
            <a:ext cx="8293" cy="6146"/>
          </a:xfrm>
          <a:custGeom>
            <a:avLst/>
            <a:gdLst/>
            <a:ahLst/>
            <a:cxnLst/>
            <a:rect l="l" t="t" r="r" b="b"/>
            <a:pathLst>
              <a:path w="8293" h="6146">
                <a:moveTo>
                  <a:pt x="0" y="6146"/>
                </a:moveTo>
                <a:lnTo>
                  <a:pt x="558" y="4902"/>
                </a:lnTo>
                <a:lnTo>
                  <a:pt x="2539" y="2412"/>
                </a:lnTo>
                <a:lnTo>
                  <a:pt x="4673" y="927"/>
                </a:lnTo>
                <a:lnTo>
                  <a:pt x="6413" y="253"/>
                </a:lnTo>
                <a:lnTo>
                  <a:pt x="82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913676" y="2259397"/>
            <a:ext cx="292" cy="2578"/>
          </a:xfrm>
          <a:custGeom>
            <a:avLst/>
            <a:gdLst/>
            <a:ahLst/>
            <a:cxnLst/>
            <a:rect l="l" t="t" r="r" b="b"/>
            <a:pathLst>
              <a:path w="292" h="2578">
                <a:moveTo>
                  <a:pt x="88" y="0"/>
                </a:moveTo>
                <a:lnTo>
                  <a:pt x="0" y="1333"/>
                </a:lnTo>
                <a:lnTo>
                  <a:pt x="279" y="252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897318" y="2255828"/>
            <a:ext cx="16357" cy="0"/>
          </a:xfrm>
          <a:custGeom>
            <a:avLst/>
            <a:gdLst/>
            <a:ahLst/>
            <a:cxnLst/>
            <a:rect l="l" t="t" r="r" b="b"/>
            <a:pathLst>
              <a:path w="16357">
                <a:moveTo>
                  <a:pt x="0" y="0"/>
                </a:moveTo>
                <a:lnTo>
                  <a:pt x="0" y="0"/>
                </a:lnTo>
                <a:lnTo>
                  <a:pt x="14503" y="0"/>
                </a:lnTo>
                <a:lnTo>
                  <a:pt x="1635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961187" y="2083045"/>
            <a:ext cx="1905" cy="1651"/>
          </a:xfrm>
          <a:custGeom>
            <a:avLst/>
            <a:gdLst/>
            <a:ahLst/>
            <a:cxnLst/>
            <a:rect l="l" t="t" r="r" b="b"/>
            <a:pathLst>
              <a:path w="1904" h="1650">
                <a:moveTo>
                  <a:pt x="0" y="1651"/>
                </a:moveTo>
                <a:lnTo>
                  <a:pt x="1854" y="38"/>
                </a:lnTo>
                <a:lnTo>
                  <a:pt x="19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931126" y="2172173"/>
            <a:ext cx="5905" cy="83654"/>
          </a:xfrm>
          <a:custGeom>
            <a:avLst/>
            <a:gdLst/>
            <a:ahLst/>
            <a:cxnLst/>
            <a:rect l="l" t="t" r="r" b="b"/>
            <a:pathLst>
              <a:path w="5905" h="83654">
                <a:moveTo>
                  <a:pt x="5905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937031" y="2094564"/>
            <a:ext cx="31102" cy="77609"/>
          </a:xfrm>
          <a:custGeom>
            <a:avLst/>
            <a:gdLst/>
            <a:ahLst/>
            <a:cxnLst/>
            <a:rect l="l" t="t" r="r" b="b"/>
            <a:pathLst>
              <a:path w="31102" h="77609">
                <a:moveTo>
                  <a:pt x="31102" y="0"/>
                </a:moveTo>
                <a:lnTo>
                  <a:pt x="30683" y="495"/>
                </a:lnTo>
                <a:lnTo>
                  <a:pt x="18846" y="17017"/>
                </a:lnTo>
                <a:lnTo>
                  <a:pt x="9423" y="36080"/>
                </a:lnTo>
                <a:lnTo>
                  <a:pt x="3200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928027" y="2171691"/>
            <a:ext cx="9004" cy="482"/>
          </a:xfrm>
          <a:custGeom>
            <a:avLst/>
            <a:gdLst/>
            <a:ahLst/>
            <a:cxnLst/>
            <a:rect l="l" t="t" r="r" b="b"/>
            <a:pathLst>
              <a:path w="9004" h="482">
                <a:moveTo>
                  <a:pt x="0" y="12"/>
                </a:moveTo>
                <a:lnTo>
                  <a:pt x="685" y="0"/>
                </a:lnTo>
                <a:lnTo>
                  <a:pt x="1587" y="12"/>
                </a:lnTo>
                <a:lnTo>
                  <a:pt x="2667" y="38"/>
                </a:lnTo>
                <a:lnTo>
                  <a:pt x="3860" y="101"/>
                </a:lnTo>
                <a:lnTo>
                  <a:pt x="5143" y="177"/>
                </a:lnTo>
                <a:lnTo>
                  <a:pt x="6464" y="266"/>
                </a:lnTo>
                <a:lnTo>
                  <a:pt x="7772" y="368"/>
                </a:lnTo>
                <a:lnTo>
                  <a:pt x="9004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967372" y="2087947"/>
            <a:ext cx="761" cy="6616"/>
          </a:xfrm>
          <a:custGeom>
            <a:avLst/>
            <a:gdLst/>
            <a:ahLst/>
            <a:cxnLst/>
            <a:rect l="l" t="t" r="r" b="b"/>
            <a:pathLst>
              <a:path w="762" h="6616">
                <a:moveTo>
                  <a:pt x="0" y="0"/>
                </a:moveTo>
                <a:lnTo>
                  <a:pt x="596" y="3098"/>
                </a:lnTo>
                <a:lnTo>
                  <a:pt x="761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967867" y="2094564"/>
            <a:ext cx="266" cy="33921"/>
          </a:xfrm>
          <a:custGeom>
            <a:avLst/>
            <a:gdLst/>
            <a:ahLst/>
            <a:cxnLst/>
            <a:rect l="l" t="t" r="r" b="b"/>
            <a:pathLst>
              <a:path w="266" h="33921">
                <a:moveTo>
                  <a:pt x="0" y="33921"/>
                </a:moveTo>
                <a:lnTo>
                  <a:pt x="2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966927" y="2083045"/>
            <a:ext cx="444" cy="4902"/>
          </a:xfrm>
          <a:custGeom>
            <a:avLst/>
            <a:gdLst/>
            <a:ahLst/>
            <a:cxnLst/>
            <a:rect l="l" t="t" r="r" b="b"/>
            <a:pathLst>
              <a:path w="444" h="4902">
                <a:moveTo>
                  <a:pt x="304" y="0"/>
                </a:moveTo>
                <a:lnTo>
                  <a:pt x="0" y="2324"/>
                </a:lnTo>
                <a:lnTo>
                  <a:pt x="44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990702" y="2050355"/>
            <a:ext cx="801077" cy="0"/>
          </a:xfrm>
          <a:custGeom>
            <a:avLst/>
            <a:gdLst/>
            <a:ahLst/>
            <a:cxnLst/>
            <a:rect l="l" t="t" r="r" b="b"/>
            <a:pathLst>
              <a:path w="801077">
                <a:moveTo>
                  <a:pt x="801077" y="0"/>
                </a:moveTo>
                <a:lnTo>
                  <a:pt x="801077" y="0"/>
                </a:lnTo>
                <a:lnTo>
                  <a:pt x="19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967372" y="2087947"/>
            <a:ext cx="31318" cy="0"/>
          </a:xfrm>
          <a:custGeom>
            <a:avLst/>
            <a:gdLst/>
            <a:ahLst/>
            <a:cxnLst/>
            <a:rect l="l" t="t" r="r" b="b"/>
            <a:pathLst>
              <a:path w="31318">
                <a:moveTo>
                  <a:pt x="31318" y="0"/>
                </a:moveTo>
                <a:lnTo>
                  <a:pt x="31318" y="0"/>
                </a:lnTo>
                <a:lnTo>
                  <a:pt x="351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890128" y="2171691"/>
            <a:ext cx="203" cy="12"/>
          </a:xfrm>
          <a:custGeom>
            <a:avLst/>
            <a:gdLst/>
            <a:ahLst/>
            <a:cxnLst/>
            <a:rect l="l" t="t" r="r" b="b"/>
            <a:pathLst>
              <a:path w="203" h="12">
                <a:moveTo>
                  <a:pt x="0" y="12"/>
                </a:moveTo>
                <a:lnTo>
                  <a:pt x="190" y="0"/>
                </a:lnTo>
                <a:lnTo>
                  <a:pt x="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860652" y="2171691"/>
            <a:ext cx="584" cy="12"/>
          </a:xfrm>
          <a:custGeom>
            <a:avLst/>
            <a:gdLst/>
            <a:ahLst/>
            <a:cxnLst/>
            <a:rect l="l" t="t" r="r" b="b"/>
            <a:pathLst>
              <a:path w="584" h="12">
                <a:moveTo>
                  <a:pt x="0" y="12"/>
                </a:moveTo>
                <a:lnTo>
                  <a:pt x="419" y="0"/>
                </a:lnTo>
                <a:lnTo>
                  <a:pt x="58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885404" y="2146913"/>
            <a:ext cx="4724" cy="24790"/>
          </a:xfrm>
          <a:custGeom>
            <a:avLst/>
            <a:gdLst/>
            <a:ahLst/>
            <a:cxnLst/>
            <a:rect l="l" t="t" r="r" b="b"/>
            <a:pathLst>
              <a:path w="4724" h="24790">
                <a:moveTo>
                  <a:pt x="4724" y="24790"/>
                </a:moveTo>
                <a:lnTo>
                  <a:pt x="952" y="276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895767" y="2171691"/>
            <a:ext cx="7404" cy="482"/>
          </a:xfrm>
          <a:custGeom>
            <a:avLst/>
            <a:gdLst/>
            <a:ahLst/>
            <a:cxnLst/>
            <a:rect l="l" t="t" r="r" b="b"/>
            <a:pathLst>
              <a:path w="7404" h="482">
                <a:moveTo>
                  <a:pt x="0" y="482"/>
                </a:moveTo>
                <a:lnTo>
                  <a:pt x="1308" y="368"/>
                </a:lnTo>
                <a:lnTo>
                  <a:pt x="2616" y="266"/>
                </a:lnTo>
                <a:lnTo>
                  <a:pt x="3835" y="177"/>
                </a:lnTo>
                <a:lnTo>
                  <a:pt x="4940" y="101"/>
                </a:lnTo>
                <a:lnTo>
                  <a:pt x="5880" y="38"/>
                </a:lnTo>
                <a:lnTo>
                  <a:pt x="6616" y="12"/>
                </a:lnTo>
                <a:lnTo>
                  <a:pt x="7137" y="0"/>
                </a:lnTo>
                <a:lnTo>
                  <a:pt x="740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895767" y="2172173"/>
            <a:ext cx="7111" cy="83654"/>
          </a:xfrm>
          <a:custGeom>
            <a:avLst/>
            <a:gdLst/>
            <a:ahLst/>
            <a:cxnLst/>
            <a:rect l="l" t="t" r="r" b="b"/>
            <a:pathLst>
              <a:path w="7112" h="83654">
                <a:moveTo>
                  <a:pt x="7111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860004" y="2083045"/>
            <a:ext cx="1384" cy="0"/>
          </a:xfrm>
          <a:custGeom>
            <a:avLst/>
            <a:gdLst/>
            <a:ahLst/>
            <a:cxnLst/>
            <a:rect l="l" t="t" r="r" b="b"/>
            <a:pathLst>
              <a:path w="1384">
                <a:moveTo>
                  <a:pt x="0" y="0"/>
                </a:moveTo>
                <a:lnTo>
                  <a:pt x="609" y="0"/>
                </a:lnTo>
                <a:lnTo>
                  <a:pt x="1041" y="0"/>
                </a:lnTo>
                <a:lnTo>
                  <a:pt x="13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860779" y="2094564"/>
            <a:ext cx="34988" cy="77609"/>
          </a:xfrm>
          <a:custGeom>
            <a:avLst/>
            <a:gdLst/>
            <a:ahLst/>
            <a:cxnLst/>
            <a:rect l="l" t="t" r="r" b="b"/>
            <a:pathLst>
              <a:path w="34988" h="77609">
                <a:moveTo>
                  <a:pt x="34988" y="77609"/>
                </a:moveTo>
                <a:lnTo>
                  <a:pt x="31445" y="56680"/>
                </a:lnTo>
                <a:lnTo>
                  <a:pt x="24269" y="36080"/>
                </a:lnTo>
                <a:lnTo>
                  <a:pt x="13855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860779" y="2094564"/>
            <a:ext cx="63" cy="4495"/>
          </a:xfrm>
          <a:custGeom>
            <a:avLst/>
            <a:gdLst/>
            <a:ahLst/>
            <a:cxnLst/>
            <a:rect l="l" t="t" r="r" b="b"/>
            <a:pathLst>
              <a:path w="63" h="4495">
                <a:moveTo>
                  <a:pt x="63" y="449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860779" y="2087947"/>
            <a:ext cx="88" cy="6616"/>
          </a:xfrm>
          <a:custGeom>
            <a:avLst/>
            <a:gdLst/>
            <a:ahLst/>
            <a:cxnLst/>
            <a:rect l="l" t="t" r="r" b="b"/>
            <a:pathLst>
              <a:path w="88" h="6616">
                <a:moveTo>
                  <a:pt x="0" y="6616"/>
                </a:moveTo>
                <a:lnTo>
                  <a:pt x="12" y="2120"/>
                </a:lnTo>
                <a:lnTo>
                  <a:pt x="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859153" y="2083045"/>
            <a:ext cx="1714" cy="4902"/>
          </a:xfrm>
          <a:custGeom>
            <a:avLst/>
            <a:gdLst/>
            <a:ahLst/>
            <a:cxnLst/>
            <a:rect l="l" t="t" r="r" b="b"/>
            <a:pathLst>
              <a:path w="1714" h="4902">
                <a:moveTo>
                  <a:pt x="1714" y="4902"/>
                </a:moveTo>
                <a:lnTo>
                  <a:pt x="1384" y="2324"/>
                </a:lnTo>
                <a:lnTo>
                  <a:pt x="25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849996" y="2087947"/>
            <a:ext cx="10871" cy="0"/>
          </a:xfrm>
          <a:custGeom>
            <a:avLst/>
            <a:gdLst/>
            <a:ahLst/>
            <a:cxnLst/>
            <a:rect l="l" t="t" r="r" b="b"/>
            <a:pathLst>
              <a:path w="10871">
                <a:moveTo>
                  <a:pt x="10871" y="0"/>
                </a:moveTo>
                <a:lnTo>
                  <a:pt x="10871" y="0"/>
                </a:lnTo>
                <a:lnTo>
                  <a:pt x="18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12417" y="2261975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69" y="0"/>
                </a:moveTo>
                <a:lnTo>
                  <a:pt x="952" y="0"/>
                </a:lnTo>
                <a:lnTo>
                  <a:pt x="55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898155" y="2260375"/>
            <a:ext cx="88" cy="1600"/>
          </a:xfrm>
          <a:custGeom>
            <a:avLst/>
            <a:gdLst/>
            <a:ahLst/>
            <a:cxnLst/>
            <a:rect l="l" t="t" r="r" b="b"/>
            <a:pathLst>
              <a:path w="88" h="1600">
                <a:moveTo>
                  <a:pt x="12" y="1600"/>
                </a:moveTo>
                <a:lnTo>
                  <a:pt x="88" y="35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903438" y="2255828"/>
            <a:ext cx="7391" cy="6146"/>
          </a:xfrm>
          <a:custGeom>
            <a:avLst/>
            <a:gdLst/>
            <a:ahLst/>
            <a:cxnLst/>
            <a:rect l="l" t="t" r="r" b="b"/>
            <a:pathLst>
              <a:path w="7391" h="6146">
                <a:moveTo>
                  <a:pt x="0" y="0"/>
                </a:moveTo>
                <a:lnTo>
                  <a:pt x="1879" y="253"/>
                </a:lnTo>
                <a:lnTo>
                  <a:pt x="3530" y="927"/>
                </a:lnTo>
                <a:lnTo>
                  <a:pt x="5460" y="2412"/>
                </a:lnTo>
                <a:lnTo>
                  <a:pt x="7035" y="4902"/>
                </a:lnTo>
                <a:lnTo>
                  <a:pt x="7391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898574" y="2255828"/>
            <a:ext cx="4864" cy="0"/>
          </a:xfrm>
          <a:custGeom>
            <a:avLst/>
            <a:gdLst/>
            <a:ahLst/>
            <a:cxnLst/>
            <a:rect l="l" t="t" r="r" b="b"/>
            <a:pathLst>
              <a:path w="4864">
                <a:moveTo>
                  <a:pt x="0" y="0"/>
                </a:moveTo>
                <a:lnTo>
                  <a:pt x="584" y="0"/>
                </a:lnTo>
                <a:lnTo>
                  <a:pt x="1803" y="0"/>
                </a:lnTo>
                <a:lnTo>
                  <a:pt x="2921" y="0"/>
                </a:lnTo>
                <a:lnTo>
                  <a:pt x="3949" y="0"/>
                </a:lnTo>
                <a:lnTo>
                  <a:pt x="486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878000" y="2171691"/>
            <a:ext cx="8331" cy="482"/>
          </a:xfrm>
          <a:custGeom>
            <a:avLst/>
            <a:gdLst/>
            <a:ahLst/>
            <a:cxnLst/>
            <a:rect l="l" t="t" r="r" b="b"/>
            <a:pathLst>
              <a:path w="8331" h="482">
                <a:moveTo>
                  <a:pt x="0" y="482"/>
                </a:moveTo>
                <a:lnTo>
                  <a:pt x="1295" y="368"/>
                </a:lnTo>
                <a:lnTo>
                  <a:pt x="2616" y="266"/>
                </a:lnTo>
                <a:lnTo>
                  <a:pt x="3911" y="177"/>
                </a:lnTo>
                <a:lnTo>
                  <a:pt x="5118" y="101"/>
                </a:lnTo>
                <a:lnTo>
                  <a:pt x="6210" y="38"/>
                </a:lnTo>
                <a:lnTo>
                  <a:pt x="7124" y="12"/>
                </a:lnTo>
                <a:lnTo>
                  <a:pt x="7848" y="0"/>
                </a:lnTo>
                <a:lnTo>
                  <a:pt x="8331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878000" y="2172173"/>
            <a:ext cx="6603" cy="83654"/>
          </a:xfrm>
          <a:custGeom>
            <a:avLst/>
            <a:gdLst/>
            <a:ahLst/>
            <a:cxnLst/>
            <a:rect l="l" t="t" r="r" b="b"/>
            <a:pathLst>
              <a:path w="6603" h="83654">
                <a:moveTo>
                  <a:pt x="6603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816925" y="2171691"/>
            <a:ext cx="1155" cy="50"/>
          </a:xfrm>
          <a:custGeom>
            <a:avLst/>
            <a:gdLst/>
            <a:ahLst/>
            <a:cxnLst/>
            <a:rect l="l" t="t" r="r" b="b"/>
            <a:pathLst>
              <a:path w="1155" h="50">
                <a:moveTo>
                  <a:pt x="0" y="12"/>
                </a:moveTo>
                <a:lnTo>
                  <a:pt x="622" y="0"/>
                </a:lnTo>
                <a:lnTo>
                  <a:pt x="1015" y="12"/>
                </a:lnTo>
                <a:lnTo>
                  <a:pt x="1155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844446" y="2094564"/>
            <a:ext cx="33553" cy="77609"/>
          </a:xfrm>
          <a:custGeom>
            <a:avLst/>
            <a:gdLst/>
            <a:ahLst/>
            <a:cxnLst/>
            <a:rect l="l" t="t" r="r" b="b"/>
            <a:pathLst>
              <a:path w="33553" h="77609">
                <a:moveTo>
                  <a:pt x="33553" y="77609"/>
                </a:moveTo>
                <a:lnTo>
                  <a:pt x="30200" y="56680"/>
                </a:lnTo>
                <a:lnTo>
                  <a:pt x="23329" y="36080"/>
                </a:lnTo>
                <a:lnTo>
                  <a:pt x="13322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844446" y="2094564"/>
            <a:ext cx="254" cy="21805"/>
          </a:xfrm>
          <a:custGeom>
            <a:avLst/>
            <a:gdLst/>
            <a:ahLst/>
            <a:cxnLst/>
            <a:rect l="l" t="t" r="r" b="b"/>
            <a:pathLst>
              <a:path w="253" h="21805">
                <a:moveTo>
                  <a:pt x="254" y="2180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844446" y="2087947"/>
            <a:ext cx="431" cy="6616"/>
          </a:xfrm>
          <a:custGeom>
            <a:avLst/>
            <a:gdLst/>
            <a:ahLst/>
            <a:cxnLst/>
            <a:rect l="l" t="t" r="r" b="b"/>
            <a:pathLst>
              <a:path w="431" h="6616">
                <a:moveTo>
                  <a:pt x="0" y="6616"/>
                </a:moveTo>
                <a:lnTo>
                  <a:pt x="165" y="2120"/>
                </a:lnTo>
                <a:lnTo>
                  <a:pt x="4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844078" y="2083045"/>
            <a:ext cx="863" cy="4902"/>
          </a:xfrm>
          <a:custGeom>
            <a:avLst/>
            <a:gdLst/>
            <a:ahLst/>
            <a:cxnLst/>
            <a:rect l="l" t="t" r="r" b="b"/>
            <a:pathLst>
              <a:path w="863" h="4902">
                <a:moveTo>
                  <a:pt x="800" y="4902"/>
                </a:moveTo>
                <a:lnTo>
                  <a:pt x="863" y="2324"/>
                </a:lnTo>
                <a:lnTo>
                  <a:pt x="25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823466" y="2087947"/>
            <a:ext cx="21412" cy="0"/>
          </a:xfrm>
          <a:custGeom>
            <a:avLst/>
            <a:gdLst/>
            <a:ahLst/>
            <a:cxnLst/>
            <a:rect l="l" t="t" r="r" b="b"/>
            <a:pathLst>
              <a:path w="21412">
                <a:moveTo>
                  <a:pt x="21412" y="0"/>
                </a:moveTo>
                <a:lnTo>
                  <a:pt x="21412" y="0"/>
                </a:lnTo>
                <a:lnTo>
                  <a:pt x="309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885163" y="2255828"/>
            <a:ext cx="8293" cy="6146"/>
          </a:xfrm>
          <a:custGeom>
            <a:avLst/>
            <a:gdLst/>
            <a:ahLst/>
            <a:cxnLst/>
            <a:rect l="l" t="t" r="r" b="b"/>
            <a:pathLst>
              <a:path w="8293" h="6146">
                <a:moveTo>
                  <a:pt x="0" y="0"/>
                </a:moveTo>
                <a:lnTo>
                  <a:pt x="1879" y="253"/>
                </a:lnTo>
                <a:lnTo>
                  <a:pt x="3619" y="927"/>
                </a:lnTo>
                <a:lnTo>
                  <a:pt x="5753" y="2412"/>
                </a:lnTo>
                <a:lnTo>
                  <a:pt x="7734" y="4902"/>
                </a:lnTo>
                <a:lnTo>
                  <a:pt x="8280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868970" y="2255828"/>
            <a:ext cx="16192" cy="0"/>
          </a:xfrm>
          <a:custGeom>
            <a:avLst/>
            <a:gdLst/>
            <a:ahLst/>
            <a:cxnLst/>
            <a:rect l="l" t="t" r="r" b="b"/>
            <a:pathLst>
              <a:path w="16192">
                <a:moveTo>
                  <a:pt x="0" y="0"/>
                </a:moveTo>
                <a:lnTo>
                  <a:pt x="0" y="0"/>
                </a:lnTo>
                <a:lnTo>
                  <a:pt x="14020" y="0"/>
                </a:lnTo>
                <a:lnTo>
                  <a:pt x="1619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868513" y="2259346"/>
            <a:ext cx="292" cy="2628"/>
          </a:xfrm>
          <a:custGeom>
            <a:avLst/>
            <a:gdLst/>
            <a:ahLst/>
            <a:cxnLst/>
            <a:rect l="l" t="t" r="r" b="b"/>
            <a:pathLst>
              <a:path w="292" h="2628">
                <a:moveTo>
                  <a:pt x="0" y="2628"/>
                </a:moveTo>
                <a:lnTo>
                  <a:pt x="292" y="1384"/>
                </a:lnTo>
                <a:lnTo>
                  <a:pt x="20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819389" y="2083045"/>
            <a:ext cx="1930" cy="1663"/>
          </a:xfrm>
          <a:custGeom>
            <a:avLst/>
            <a:gdLst/>
            <a:ahLst/>
            <a:cxnLst/>
            <a:rect l="l" t="t" r="r" b="b"/>
            <a:pathLst>
              <a:path w="1930" h="1663">
                <a:moveTo>
                  <a:pt x="0" y="0"/>
                </a:moveTo>
                <a:lnTo>
                  <a:pt x="50" y="38"/>
                </a:lnTo>
                <a:lnTo>
                  <a:pt x="1930" y="166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845450" y="2171691"/>
            <a:ext cx="9004" cy="482"/>
          </a:xfrm>
          <a:custGeom>
            <a:avLst/>
            <a:gdLst/>
            <a:ahLst/>
            <a:cxnLst/>
            <a:rect l="l" t="t" r="r" b="b"/>
            <a:pathLst>
              <a:path w="9004" h="482">
                <a:moveTo>
                  <a:pt x="0" y="482"/>
                </a:moveTo>
                <a:lnTo>
                  <a:pt x="1231" y="368"/>
                </a:lnTo>
                <a:lnTo>
                  <a:pt x="2540" y="266"/>
                </a:lnTo>
                <a:lnTo>
                  <a:pt x="3860" y="177"/>
                </a:lnTo>
                <a:lnTo>
                  <a:pt x="5143" y="101"/>
                </a:lnTo>
                <a:lnTo>
                  <a:pt x="6337" y="38"/>
                </a:lnTo>
                <a:lnTo>
                  <a:pt x="7416" y="12"/>
                </a:lnTo>
                <a:lnTo>
                  <a:pt x="8318" y="0"/>
                </a:lnTo>
                <a:lnTo>
                  <a:pt x="900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845450" y="2172173"/>
            <a:ext cx="5905" cy="83654"/>
          </a:xfrm>
          <a:custGeom>
            <a:avLst/>
            <a:gdLst/>
            <a:ahLst/>
            <a:cxnLst/>
            <a:rect l="l" t="t" r="r" b="b"/>
            <a:pathLst>
              <a:path w="5905" h="83654">
                <a:moveTo>
                  <a:pt x="5905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814347" y="2094564"/>
            <a:ext cx="31102" cy="77609"/>
          </a:xfrm>
          <a:custGeom>
            <a:avLst/>
            <a:gdLst/>
            <a:ahLst/>
            <a:cxnLst/>
            <a:rect l="l" t="t" r="r" b="b"/>
            <a:pathLst>
              <a:path w="31102" h="77609">
                <a:moveTo>
                  <a:pt x="31102" y="77609"/>
                </a:moveTo>
                <a:lnTo>
                  <a:pt x="28028" y="56680"/>
                </a:lnTo>
                <a:lnTo>
                  <a:pt x="21678" y="36080"/>
                </a:lnTo>
                <a:lnTo>
                  <a:pt x="12395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814347" y="2094564"/>
            <a:ext cx="266" cy="33921"/>
          </a:xfrm>
          <a:custGeom>
            <a:avLst/>
            <a:gdLst/>
            <a:ahLst/>
            <a:cxnLst/>
            <a:rect l="l" t="t" r="r" b="b"/>
            <a:pathLst>
              <a:path w="266" h="33921">
                <a:moveTo>
                  <a:pt x="266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814347" y="2087947"/>
            <a:ext cx="762" cy="6616"/>
          </a:xfrm>
          <a:custGeom>
            <a:avLst/>
            <a:gdLst/>
            <a:ahLst/>
            <a:cxnLst/>
            <a:rect l="l" t="t" r="r" b="b"/>
            <a:pathLst>
              <a:path w="762" h="6616">
                <a:moveTo>
                  <a:pt x="0" y="6616"/>
                </a:moveTo>
                <a:lnTo>
                  <a:pt x="304" y="2120"/>
                </a:lnTo>
                <a:lnTo>
                  <a:pt x="7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815109" y="2083045"/>
            <a:ext cx="444" cy="4902"/>
          </a:xfrm>
          <a:custGeom>
            <a:avLst/>
            <a:gdLst/>
            <a:ahLst/>
            <a:cxnLst/>
            <a:rect l="l" t="t" r="r" b="b"/>
            <a:pathLst>
              <a:path w="444" h="4902">
                <a:moveTo>
                  <a:pt x="0" y="4902"/>
                </a:moveTo>
                <a:lnTo>
                  <a:pt x="444" y="2324"/>
                </a:lnTo>
                <a:lnTo>
                  <a:pt x="15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783791" y="2087947"/>
            <a:ext cx="31318" cy="0"/>
          </a:xfrm>
          <a:custGeom>
            <a:avLst/>
            <a:gdLst/>
            <a:ahLst/>
            <a:cxnLst/>
            <a:rect l="l" t="t" r="r" b="b"/>
            <a:pathLst>
              <a:path w="31318">
                <a:moveTo>
                  <a:pt x="31318" y="0"/>
                </a:moveTo>
                <a:lnTo>
                  <a:pt x="31318" y="0"/>
                </a:lnTo>
                <a:lnTo>
                  <a:pt x="430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921652" y="2255828"/>
            <a:ext cx="8953" cy="6146"/>
          </a:xfrm>
          <a:custGeom>
            <a:avLst/>
            <a:gdLst/>
            <a:ahLst/>
            <a:cxnLst/>
            <a:rect l="l" t="t" r="r" b="b"/>
            <a:pathLst>
              <a:path w="8953" h="6146">
                <a:moveTo>
                  <a:pt x="0" y="6146"/>
                </a:moveTo>
                <a:lnTo>
                  <a:pt x="749" y="4902"/>
                </a:lnTo>
                <a:lnTo>
                  <a:pt x="3060" y="2412"/>
                </a:lnTo>
                <a:lnTo>
                  <a:pt x="5359" y="927"/>
                </a:lnTo>
                <a:lnTo>
                  <a:pt x="7124" y="253"/>
                </a:lnTo>
                <a:lnTo>
                  <a:pt x="89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957301" y="2258368"/>
            <a:ext cx="812" cy="3606"/>
          </a:xfrm>
          <a:custGeom>
            <a:avLst/>
            <a:gdLst/>
            <a:ahLst/>
            <a:cxnLst/>
            <a:rect l="l" t="t" r="r" b="b"/>
            <a:pathLst>
              <a:path w="812" h="3606">
                <a:moveTo>
                  <a:pt x="0" y="0"/>
                </a:moveTo>
                <a:lnTo>
                  <a:pt x="317" y="2362"/>
                </a:lnTo>
                <a:lnTo>
                  <a:pt x="800" y="355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930605" y="2255828"/>
            <a:ext cx="26835" cy="0"/>
          </a:xfrm>
          <a:custGeom>
            <a:avLst/>
            <a:gdLst/>
            <a:ahLst/>
            <a:cxnLst/>
            <a:rect l="l" t="t" r="r" b="b"/>
            <a:pathLst>
              <a:path w="26835">
                <a:moveTo>
                  <a:pt x="0" y="0"/>
                </a:moveTo>
                <a:lnTo>
                  <a:pt x="0" y="0"/>
                </a:lnTo>
                <a:lnTo>
                  <a:pt x="25425" y="0"/>
                </a:lnTo>
                <a:lnTo>
                  <a:pt x="268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851876" y="2255828"/>
            <a:ext cx="8940" cy="6146"/>
          </a:xfrm>
          <a:custGeom>
            <a:avLst/>
            <a:gdLst/>
            <a:ahLst/>
            <a:cxnLst/>
            <a:rect l="l" t="t" r="r" b="b"/>
            <a:pathLst>
              <a:path w="8940" h="6146">
                <a:moveTo>
                  <a:pt x="0" y="0"/>
                </a:moveTo>
                <a:lnTo>
                  <a:pt x="1828" y="253"/>
                </a:lnTo>
                <a:lnTo>
                  <a:pt x="3594" y="927"/>
                </a:lnTo>
                <a:lnTo>
                  <a:pt x="5892" y="2412"/>
                </a:lnTo>
                <a:lnTo>
                  <a:pt x="8191" y="4902"/>
                </a:lnTo>
                <a:lnTo>
                  <a:pt x="8928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825193" y="2255828"/>
            <a:ext cx="26682" cy="0"/>
          </a:xfrm>
          <a:custGeom>
            <a:avLst/>
            <a:gdLst/>
            <a:ahLst/>
            <a:cxnLst/>
            <a:rect l="l" t="t" r="r" b="b"/>
            <a:pathLst>
              <a:path w="26682">
                <a:moveTo>
                  <a:pt x="0" y="0"/>
                </a:moveTo>
                <a:lnTo>
                  <a:pt x="0" y="0"/>
                </a:lnTo>
                <a:lnTo>
                  <a:pt x="23329" y="0"/>
                </a:lnTo>
                <a:lnTo>
                  <a:pt x="2668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824368" y="2258330"/>
            <a:ext cx="825" cy="3644"/>
          </a:xfrm>
          <a:custGeom>
            <a:avLst/>
            <a:gdLst/>
            <a:ahLst/>
            <a:cxnLst/>
            <a:rect l="l" t="t" r="r" b="b"/>
            <a:pathLst>
              <a:path w="825" h="3644">
                <a:moveTo>
                  <a:pt x="0" y="3644"/>
                </a:moveTo>
                <a:lnTo>
                  <a:pt x="495" y="2400"/>
                </a:lnTo>
                <a:lnTo>
                  <a:pt x="82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000277" y="2083045"/>
            <a:ext cx="3048" cy="2463"/>
          </a:xfrm>
          <a:custGeom>
            <a:avLst/>
            <a:gdLst/>
            <a:ahLst/>
            <a:cxnLst/>
            <a:rect l="l" t="t" r="r" b="b"/>
            <a:pathLst>
              <a:path w="3048" h="2463">
                <a:moveTo>
                  <a:pt x="0" y="2463"/>
                </a:moveTo>
                <a:lnTo>
                  <a:pt x="88" y="2324"/>
                </a:lnTo>
                <a:lnTo>
                  <a:pt x="2997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779156" y="2083045"/>
            <a:ext cx="3073" cy="2514"/>
          </a:xfrm>
          <a:custGeom>
            <a:avLst/>
            <a:gdLst/>
            <a:ahLst/>
            <a:cxnLst/>
            <a:rect l="l" t="t" r="r" b="b"/>
            <a:pathLst>
              <a:path w="3073" h="2514">
                <a:moveTo>
                  <a:pt x="0" y="0"/>
                </a:moveTo>
                <a:lnTo>
                  <a:pt x="2959" y="2324"/>
                </a:lnTo>
                <a:lnTo>
                  <a:pt x="3073" y="251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020331" y="2171691"/>
            <a:ext cx="1905" cy="88"/>
          </a:xfrm>
          <a:custGeom>
            <a:avLst/>
            <a:gdLst/>
            <a:ahLst/>
            <a:cxnLst/>
            <a:rect l="l" t="t" r="r" b="b"/>
            <a:pathLst>
              <a:path w="1904" h="88">
                <a:moveTo>
                  <a:pt x="0" y="88"/>
                </a:moveTo>
                <a:lnTo>
                  <a:pt x="469" y="12"/>
                </a:lnTo>
                <a:lnTo>
                  <a:pt x="1079" y="0"/>
                </a:lnTo>
                <a:lnTo>
                  <a:pt x="190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983386" y="2094564"/>
            <a:ext cx="27711" cy="77609"/>
          </a:xfrm>
          <a:custGeom>
            <a:avLst/>
            <a:gdLst/>
            <a:ahLst/>
            <a:cxnLst/>
            <a:rect l="l" t="t" r="r" b="b"/>
            <a:pathLst>
              <a:path w="27711" h="77609">
                <a:moveTo>
                  <a:pt x="27711" y="0"/>
                </a:moveTo>
                <a:lnTo>
                  <a:pt x="27330" y="495"/>
                </a:lnTo>
                <a:lnTo>
                  <a:pt x="16738" y="17017"/>
                </a:lnTo>
                <a:lnTo>
                  <a:pt x="8331" y="36080"/>
                </a:lnTo>
                <a:lnTo>
                  <a:pt x="2806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771383" y="2094564"/>
            <a:ext cx="27711" cy="77609"/>
          </a:xfrm>
          <a:custGeom>
            <a:avLst/>
            <a:gdLst/>
            <a:ahLst/>
            <a:cxnLst/>
            <a:rect l="l" t="t" r="r" b="b"/>
            <a:pathLst>
              <a:path w="27711" h="77609">
                <a:moveTo>
                  <a:pt x="27711" y="77609"/>
                </a:moveTo>
                <a:lnTo>
                  <a:pt x="25018" y="56680"/>
                </a:lnTo>
                <a:lnTo>
                  <a:pt x="19380" y="36080"/>
                </a:lnTo>
                <a:lnTo>
                  <a:pt x="11099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978357" y="2172173"/>
            <a:ext cx="5029" cy="83654"/>
          </a:xfrm>
          <a:custGeom>
            <a:avLst/>
            <a:gdLst/>
            <a:ahLst/>
            <a:cxnLst/>
            <a:rect l="l" t="t" r="r" b="b"/>
            <a:pathLst>
              <a:path w="5029" h="83654">
                <a:moveTo>
                  <a:pt x="5029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973976" y="2171691"/>
            <a:ext cx="9410" cy="482"/>
          </a:xfrm>
          <a:custGeom>
            <a:avLst/>
            <a:gdLst/>
            <a:ahLst/>
            <a:cxnLst/>
            <a:rect l="l" t="t" r="r" b="b"/>
            <a:pathLst>
              <a:path w="9410" h="482">
                <a:moveTo>
                  <a:pt x="0" y="12"/>
                </a:moveTo>
                <a:lnTo>
                  <a:pt x="876" y="0"/>
                </a:lnTo>
                <a:lnTo>
                  <a:pt x="1930" y="12"/>
                </a:lnTo>
                <a:lnTo>
                  <a:pt x="3124" y="38"/>
                </a:lnTo>
                <a:lnTo>
                  <a:pt x="4406" y="101"/>
                </a:lnTo>
                <a:lnTo>
                  <a:pt x="5715" y="177"/>
                </a:lnTo>
                <a:lnTo>
                  <a:pt x="7023" y="266"/>
                </a:lnTo>
                <a:lnTo>
                  <a:pt x="8280" y="368"/>
                </a:lnTo>
                <a:lnTo>
                  <a:pt x="9410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799095" y="2171691"/>
            <a:ext cx="9410" cy="482"/>
          </a:xfrm>
          <a:custGeom>
            <a:avLst/>
            <a:gdLst/>
            <a:ahLst/>
            <a:cxnLst/>
            <a:rect l="l" t="t" r="r" b="b"/>
            <a:pathLst>
              <a:path w="9410" h="482">
                <a:moveTo>
                  <a:pt x="0" y="482"/>
                </a:moveTo>
                <a:lnTo>
                  <a:pt x="1130" y="368"/>
                </a:lnTo>
                <a:lnTo>
                  <a:pt x="2387" y="266"/>
                </a:lnTo>
                <a:lnTo>
                  <a:pt x="3682" y="177"/>
                </a:lnTo>
                <a:lnTo>
                  <a:pt x="5003" y="101"/>
                </a:lnTo>
                <a:lnTo>
                  <a:pt x="6286" y="38"/>
                </a:lnTo>
                <a:lnTo>
                  <a:pt x="7480" y="12"/>
                </a:lnTo>
                <a:lnTo>
                  <a:pt x="8534" y="0"/>
                </a:lnTo>
                <a:lnTo>
                  <a:pt x="9410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799095" y="2172173"/>
            <a:ext cx="5029" cy="83654"/>
          </a:xfrm>
          <a:custGeom>
            <a:avLst/>
            <a:gdLst/>
            <a:ahLst/>
            <a:cxnLst/>
            <a:rect l="l" t="t" r="r" b="b"/>
            <a:pathLst>
              <a:path w="5029" h="83654">
                <a:moveTo>
                  <a:pt x="5029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771383" y="2094564"/>
            <a:ext cx="127" cy="33921"/>
          </a:xfrm>
          <a:custGeom>
            <a:avLst/>
            <a:gdLst/>
            <a:ahLst/>
            <a:cxnLst/>
            <a:rect l="l" t="t" r="r" b="b"/>
            <a:pathLst>
              <a:path w="126" h="33921">
                <a:moveTo>
                  <a:pt x="127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771383" y="2087947"/>
            <a:ext cx="1066" cy="6616"/>
          </a:xfrm>
          <a:custGeom>
            <a:avLst/>
            <a:gdLst/>
            <a:ahLst/>
            <a:cxnLst/>
            <a:rect l="l" t="t" r="r" b="b"/>
            <a:pathLst>
              <a:path w="1066" h="6616">
                <a:moveTo>
                  <a:pt x="0" y="6616"/>
                </a:moveTo>
                <a:lnTo>
                  <a:pt x="444" y="2120"/>
                </a:lnTo>
                <a:lnTo>
                  <a:pt x="10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010031" y="2087947"/>
            <a:ext cx="1066" cy="6616"/>
          </a:xfrm>
          <a:custGeom>
            <a:avLst/>
            <a:gdLst/>
            <a:ahLst/>
            <a:cxnLst/>
            <a:rect l="l" t="t" r="r" b="b"/>
            <a:pathLst>
              <a:path w="1066" h="6616">
                <a:moveTo>
                  <a:pt x="0" y="0"/>
                </a:moveTo>
                <a:lnTo>
                  <a:pt x="800" y="3098"/>
                </a:lnTo>
                <a:lnTo>
                  <a:pt x="1066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010971" y="2094564"/>
            <a:ext cx="126" cy="33921"/>
          </a:xfrm>
          <a:custGeom>
            <a:avLst/>
            <a:gdLst/>
            <a:ahLst/>
            <a:cxnLst/>
            <a:rect l="l" t="t" r="r" b="b"/>
            <a:pathLst>
              <a:path w="126" h="33921">
                <a:moveTo>
                  <a:pt x="0" y="33921"/>
                </a:moveTo>
                <a:lnTo>
                  <a:pt x="12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008939" y="2083045"/>
            <a:ext cx="1092" cy="4902"/>
          </a:xfrm>
          <a:custGeom>
            <a:avLst/>
            <a:gdLst/>
            <a:ahLst/>
            <a:cxnLst/>
            <a:rect l="l" t="t" r="r" b="b"/>
            <a:pathLst>
              <a:path w="1092" h="4902">
                <a:moveTo>
                  <a:pt x="0" y="0"/>
                </a:moveTo>
                <a:lnTo>
                  <a:pt x="279" y="2324"/>
                </a:lnTo>
                <a:lnTo>
                  <a:pt x="1092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010031" y="2087947"/>
            <a:ext cx="40259" cy="0"/>
          </a:xfrm>
          <a:custGeom>
            <a:avLst/>
            <a:gdLst/>
            <a:ahLst/>
            <a:cxnLst/>
            <a:rect l="l" t="t" r="r" b="b"/>
            <a:pathLst>
              <a:path w="40259">
                <a:moveTo>
                  <a:pt x="40259" y="0"/>
                </a:moveTo>
                <a:lnTo>
                  <a:pt x="40259" y="0"/>
                </a:lnTo>
                <a:lnTo>
                  <a:pt x="467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772450" y="2083045"/>
            <a:ext cx="1092" cy="4902"/>
          </a:xfrm>
          <a:custGeom>
            <a:avLst/>
            <a:gdLst/>
            <a:ahLst/>
            <a:cxnLst/>
            <a:rect l="l" t="t" r="r" b="b"/>
            <a:pathLst>
              <a:path w="1092" h="4902">
                <a:moveTo>
                  <a:pt x="0" y="4902"/>
                </a:moveTo>
                <a:lnTo>
                  <a:pt x="812" y="2324"/>
                </a:lnTo>
                <a:lnTo>
                  <a:pt x="1092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732191" y="2087947"/>
            <a:ext cx="40259" cy="0"/>
          </a:xfrm>
          <a:custGeom>
            <a:avLst/>
            <a:gdLst/>
            <a:ahLst/>
            <a:cxnLst/>
            <a:rect l="l" t="t" r="r" b="b"/>
            <a:pathLst>
              <a:path w="40259">
                <a:moveTo>
                  <a:pt x="40259" y="0"/>
                </a:moveTo>
                <a:lnTo>
                  <a:pt x="40259" y="0"/>
                </a:lnTo>
                <a:lnTo>
                  <a:pt x="537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3968553" y="2255828"/>
            <a:ext cx="9334" cy="6146"/>
          </a:xfrm>
          <a:custGeom>
            <a:avLst/>
            <a:gdLst/>
            <a:ahLst/>
            <a:cxnLst/>
            <a:rect l="l" t="t" r="r" b="b"/>
            <a:pathLst>
              <a:path w="9334" h="6146">
                <a:moveTo>
                  <a:pt x="0" y="6146"/>
                </a:moveTo>
                <a:lnTo>
                  <a:pt x="914" y="4902"/>
                </a:lnTo>
                <a:lnTo>
                  <a:pt x="3492" y="2412"/>
                </a:lnTo>
                <a:lnTo>
                  <a:pt x="5867" y="927"/>
                </a:lnTo>
                <a:lnTo>
                  <a:pt x="7607" y="253"/>
                </a:lnTo>
                <a:lnTo>
                  <a:pt x="93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977887" y="2255828"/>
            <a:ext cx="36080" cy="0"/>
          </a:xfrm>
          <a:custGeom>
            <a:avLst/>
            <a:gdLst/>
            <a:ahLst/>
            <a:cxnLst/>
            <a:rect l="l" t="t" r="r" b="b"/>
            <a:pathLst>
              <a:path w="36080">
                <a:moveTo>
                  <a:pt x="0" y="0"/>
                </a:moveTo>
                <a:lnTo>
                  <a:pt x="0" y="0"/>
                </a:lnTo>
                <a:lnTo>
                  <a:pt x="32816" y="0"/>
                </a:lnTo>
                <a:lnTo>
                  <a:pt x="3608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013904" y="2257581"/>
            <a:ext cx="1524" cy="4394"/>
          </a:xfrm>
          <a:custGeom>
            <a:avLst/>
            <a:gdLst/>
            <a:ahLst/>
            <a:cxnLst/>
            <a:rect l="l" t="t" r="r" b="b"/>
            <a:pathLst>
              <a:path w="1524" h="4394">
                <a:moveTo>
                  <a:pt x="76" y="0"/>
                </a:moveTo>
                <a:lnTo>
                  <a:pt x="0" y="660"/>
                </a:lnTo>
                <a:lnTo>
                  <a:pt x="825" y="3149"/>
                </a:lnTo>
                <a:lnTo>
                  <a:pt x="1498" y="43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767053" y="2257543"/>
            <a:ext cx="1511" cy="4432"/>
          </a:xfrm>
          <a:custGeom>
            <a:avLst/>
            <a:gdLst/>
            <a:ahLst/>
            <a:cxnLst/>
            <a:rect l="l" t="t" r="r" b="b"/>
            <a:pathLst>
              <a:path w="1511" h="4432">
                <a:moveTo>
                  <a:pt x="0" y="4432"/>
                </a:moveTo>
                <a:lnTo>
                  <a:pt x="698" y="3187"/>
                </a:lnTo>
                <a:lnTo>
                  <a:pt x="1511" y="698"/>
                </a:lnTo>
                <a:lnTo>
                  <a:pt x="144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804594" y="2255828"/>
            <a:ext cx="9321" cy="6146"/>
          </a:xfrm>
          <a:custGeom>
            <a:avLst/>
            <a:gdLst/>
            <a:ahLst/>
            <a:cxnLst/>
            <a:rect l="l" t="t" r="r" b="b"/>
            <a:pathLst>
              <a:path w="9321" h="6146">
                <a:moveTo>
                  <a:pt x="0" y="0"/>
                </a:moveTo>
                <a:lnTo>
                  <a:pt x="1727" y="253"/>
                </a:lnTo>
                <a:lnTo>
                  <a:pt x="3467" y="927"/>
                </a:lnTo>
                <a:lnTo>
                  <a:pt x="5841" y="2412"/>
                </a:lnTo>
                <a:lnTo>
                  <a:pt x="8407" y="4902"/>
                </a:lnTo>
                <a:lnTo>
                  <a:pt x="9296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768551" y="2255828"/>
            <a:ext cx="36042" cy="0"/>
          </a:xfrm>
          <a:custGeom>
            <a:avLst/>
            <a:gdLst/>
            <a:ahLst/>
            <a:cxnLst/>
            <a:rect l="l" t="t" r="r" b="b"/>
            <a:pathLst>
              <a:path w="36042">
                <a:moveTo>
                  <a:pt x="0" y="0"/>
                </a:moveTo>
                <a:lnTo>
                  <a:pt x="0" y="0"/>
                </a:lnTo>
                <a:lnTo>
                  <a:pt x="31597" y="0"/>
                </a:lnTo>
                <a:lnTo>
                  <a:pt x="3604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050290" y="2083045"/>
            <a:ext cx="5054" cy="4902"/>
          </a:xfrm>
          <a:custGeom>
            <a:avLst/>
            <a:gdLst/>
            <a:ahLst/>
            <a:cxnLst/>
            <a:rect l="l" t="t" r="r" b="b"/>
            <a:pathLst>
              <a:path w="5054" h="4902">
                <a:moveTo>
                  <a:pt x="0" y="4902"/>
                </a:moveTo>
                <a:lnTo>
                  <a:pt x="1905" y="2324"/>
                </a:lnTo>
                <a:lnTo>
                  <a:pt x="5003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727136" y="2083045"/>
            <a:ext cx="4025" cy="3505"/>
          </a:xfrm>
          <a:custGeom>
            <a:avLst/>
            <a:gdLst/>
            <a:ahLst/>
            <a:cxnLst/>
            <a:rect l="l" t="t" r="r" b="b"/>
            <a:pathLst>
              <a:path w="4025" h="3505">
                <a:moveTo>
                  <a:pt x="0" y="0"/>
                </a:moveTo>
                <a:lnTo>
                  <a:pt x="3149" y="2324"/>
                </a:lnTo>
                <a:lnTo>
                  <a:pt x="4025" y="350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760245" y="2171691"/>
            <a:ext cx="1905" cy="101"/>
          </a:xfrm>
          <a:custGeom>
            <a:avLst/>
            <a:gdLst/>
            <a:ahLst/>
            <a:cxnLst/>
            <a:rect l="l" t="t" r="r" b="b"/>
            <a:pathLst>
              <a:path w="1904" h="101">
                <a:moveTo>
                  <a:pt x="0" y="12"/>
                </a:moveTo>
                <a:lnTo>
                  <a:pt x="825" y="0"/>
                </a:lnTo>
                <a:lnTo>
                  <a:pt x="1435" y="12"/>
                </a:lnTo>
                <a:lnTo>
                  <a:pt x="1790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087323" y="2171691"/>
            <a:ext cx="2793" cy="165"/>
          </a:xfrm>
          <a:custGeom>
            <a:avLst/>
            <a:gdLst/>
            <a:ahLst/>
            <a:cxnLst/>
            <a:rect l="l" t="t" r="r" b="b"/>
            <a:pathLst>
              <a:path w="2794" h="165">
                <a:moveTo>
                  <a:pt x="0" y="165"/>
                </a:moveTo>
                <a:lnTo>
                  <a:pt x="419" y="38"/>
                </a:lnTo>
                <a:lnTo>
                  <a:pt x="1003" y="12"/>
                </a:lnTo>
                <a:lnTo>
                  <a:pt x="1803" y="0"/>
                </a:lnTo>
                <a:lnTo>
                  <a:pt x="2794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042137" y="2094564"/>
            <a:ext cx="23456" cy="77609"/>
          </a:xfrm>
          <a:custGeom>
            <a:avLst/>
            <a:gdLst/>
            <a:ahLst/>
            <a:cxnLst/>
            <a:rect l="l" t="t" r="r" b="b"/>
            <a:pathLst>
              <a:path w="23456" h="77609">
                <a:moveTo>
                  <a:pt x="23456" y="0"/>
                </a:moveTo>
                <a:lnTo>
                  <a:pt x="23139" y="495"/>
                </a:lnTo>
                <a:lnTo>
                  <a:pt x="14122" y="17017"/>
                </a:lnTo>
                <a:lnTo>
                  <a:pt x="6984" y="36080"/>
                </a:lnTo>
                <a:lnTo>
                  <a:pt x="2324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716888" y="2094564"/>
            <a:ext cx="23456" cy="77609"/>
          </a:xfrm>
          <a:custGeom>
            <a:avLst/>
            <a:gdLst/>
            <a:ahLst/>
            <a:cxnLst/>
            <a:rect l="l" t="t" r="r" b="b"/>
            <a:pathLst>
              <a:path w="23456" h="77609">
                <a:moveTo>
                  <a:pt x="23456" y="77609"/>
                </a:moveTo>
                <a:lnTo>
                  <a:pt x="21234" y="56680"/>
                </a:lnTo>
                <a:lnTo>
                  <a:pt x="16471" y="36080"/>
                </a:lnTo>
                <a:lnTo>
                  <a:pt x="9436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038136" y="2172173"/>
            <a:ext cx="4000" cy="83654"/>
          </a:xfrm>
          <a:custGeom>
            <a:avLst/>
            <a:gdLst/>
            <a:ahLst/>
            <a:cxnLst/>
            <a:rect l="l" t="t" r="r" b="b"/>
            <a:pathLst>
              <a:path w="4000" h="83654">
                <a:moveTo>
                  <a:pt x="4000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032599" y="2171691"/>
            <a:ext cx="9537" cy="482"/>
          </a:xfrm>
          <a:custGeom>
            <a:avLst/>
            <a:gdLst/>
            <a:ahLst/>
            <a:cxnLst/>
            <a:rect l="l" t="t" r="r" b="b"/>
            <a:pathLst>
              <a:path w="9537" h="482">
                <a:moveTo>
                  <a:pt x="0" y="12"/>
                </a:moveTo>
                <a:lnTo>
                  <a:pt x="1041" y="0"/>
                </a:lnTo>
                <a:lnTo>
                  <a:pt x="2222" y="12"/>
                </a:lnTo>
                <a:lnTo>
                  <a:pt x="3492" y="38"/>
                </a:lnTo>
                <a:lnTo>
                  <a:pt x="4813" y="101"/>
                </a:lnTo>
                <a:lnTo>
                  <a:pt x="6121" y="177"/>
                </a:lnTo>
                <a:lnTo>
                  <a:pt x="7378" y="266"/>
                </a:lnTo>
                <a:lnTo>
                  <a:pt x="8534" y="368"/>
                </a:lnTo>
                <a:lnTo>
                  <a:pt x="9537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740344" y="2171691"/>
            <a:ext cx="9525" cy="482"/>
          </a:xfrm>
          <a:custGeom>
            <a:avLst/>
            <a:gdLst/>
            <a:ahLst/>
            <a:cxnLst/>
            <a:rect l="l" t="t" r="r" b="b"/>
            <a:pathLst>
              <a:path w="9525" h="482">
                <a:moveTo>
                  <a:pt x="0" y="482"/>
                </a:moveTo>
                <a:lnTo>
                  <a:pt x="1003" y="368"/>
                </a:lnTo>
                <a:lnTo>
                  <a:pt x="2159" y="266"/>
                </a:lnTo>
                <a:lnTo>
                  <a:pt x="3416" y="177"/>
                </a:lnTo>
                <a:lnTo>
                  <a:pt x="4724" y="101"/>
                </a:lnTo>
                <a:lnTo>
                  <a:pt x="6045" y="38"/>
                </a:lnTo>
                <a:lnTo>
                  <a:pt x="7315" y="12"/>
                </a:lnTo>
                <a:lnTo>
                  <a:pt x="8496" y="0"/>
                </a:lnTo>
                <a:lnTo>
                  <a:pt x="952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740344" y="2172173"/>
            <a:ext cx="4000" cy="83654"/>
          </a:xfrm>
          <a:custGeom>
            <a:avLst/>
            <a:gdLst/>
            <a:ahLst/>
            <a:cxnLst/>
            <a:rect l="l" t="t" r="r" b="b"/>
            <a:pathLst>
              <a:path w="4000" h="83654">
                <a:moveTo>
                  <a:pt x="4000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716862" y="2094564"/>
            <a:ext cx="25" cy="33921"/>
          </a:xfrm>
          <a:custGeom>
            <a:avLst/>
            <a:gdLst/>
            <a:ahLst/>
            <a:cxnLst/>
            <a:rect l="l" t="t" r="r" b="b"/>
            <a:pathLst>
              <a:path w="25" h="33921">
                <a:moveTo>
                  <a:pt x="0" y="33921"/>
                </a:moveTo>
                <a:lnTo>
                  <a:pt x="2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716888" y="2087947"/>
            <a:ext cx="1333" cy="6616"/>
          </a:xfrm>
          <a:custGeom>
            <a:avLst/>
            <a:gdLst/>
            <a:ahLst/>
            <a:cxnLst/>
            <a:rect l="l" t="t" r="r" b="b"/>
            <a:pathLst>
              <a:path w="1333" h="6616">
                <a:moveTo>
                  <a:pt x="0" y="6616"/>
                </a:moveTo>
                <a:lnTo>
                  <a:pt x="546" y="2120"/>
                </a:lnTo>
                <a:lnTo>
                  <a:pt x="133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064260" y="2087947"/>
            <a:ext cx="1333" cy="6616"/>
          </a:xfrm>
          <a:custGeom>
            <a:avLst/>
            <a:gdLst/>
            <a:ahLst/>
            <a:cxnLst/>
            <a:rect l="l" t="t" r="r" b="b"/>
            <a:pathLst>
              <a:path w="1333" h="6616">
                <a:moveTo>
                  <a:pt x="0" y="0"/>
                </a:moveTo>
                <a:lnTo>
                  <a:pt x="1003" y="3098"/>
                </a:lnTo>
                <a:lnTo>
                  <a:pt x="1333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065593" y="2094564"/>
            <a:ext cx="25" cy="33921"/>
          </a:xfrm>
          <a:custGeom>
            <a:avLst/>
            <a:gdLst/>
            <a:ahLst/>
            <a:cxnLst/>
            <a:rect l="l" t="t" r="r" b="b"/>
            <a:pathLst>
              <a:path w="25" h="33921">
                <a:moveTo>
                  <a:pt x="25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062266" y="2083045"/>
            <a:ext cx="1993" cy="4902"/>
          </a:xfrm>
          <a:custGeom>
            <a:avLst/>
            <a:gdLst/>
            <a:ahLst/>
            <a:cxnLst/>
            <a:rect l="l" t="t" r="r" b="b"/>
            <a:pathLst>
              <a:path w="1993" h="4902">
                <a:moveTo>
                  <a:pt x="0" y="0"/>
                </a:moveTo>
                <a:lnTo>
                  <a:pt x="838" y="2324"/>
                </a:lnTo>
                <a:lnTo>
                  <a:pt x="1993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064260" y="2087947"/>
            <a:ext cx="47993" cy="0"/>
          </a:xfrm>
          <a:custGeom>
            <a:avLst/>
            <a:gdLst/>
            <a:ahLst/>
            <a:cxnLst/>
            <a:rect l="l" t="t" r="r" b="b"/>
            <a:pathLst>
              <a:path w="47993">
                <a:moveTo>
                  <a:pt x="47993" y="0"/>
                </a:moveTo>
                <a:lnTo>
                  <a:pt x="47993" y="0"/>
                </a:lnTo>
                <a:lnTo>
                  <a:pt x="570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718221" y="2083045"/>
            <a:ext cx="1993" cy="4902"/>
          </a:xfrm>
          <a:custGeom>
            <a:avLst/>
            <a:gdLst/>
            <a:ahLst/>
            <a:cxnLst/>
            <a:rect l="l" t="t" r="r" b="b"/>
            <a:pathLst>
              <a:path w="1993" h="4902">
                <a:moveTo>
                  <a:pt x="0" y="4902"/>
                </a:moveTo>
                <a:lnTo>
                  <a:pt x="1155" y="2324"/>
                </a:lnTo>
                <a:lnTo>
                  <a:pt x="1981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670228" y="2087947"/>
            <a:ext cx="47993" cy="0"/>
          </a:xfrm>
          <a:custGeom>
            <a:avLst/>
            <a:gdLst/>
            <a:ahLst/>
            <a:cxnLst/>
            <a:rect l="l" t="t" r="r" b="b"/>
            <a:pathLst>
              <a:path w="47993">
                <a:moveTo>
                  <a:pt x="47993" y="0"/>
                </a:moveTo>
                <a:lnTo>
                  <a:pt x="47993" y="0"/>
                </a:lnTo>
                <a:lnTo>
                  <a:pt x="628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028306" y="2255828"/>
            <a:ext cx="9423" cy="6146"/>
          </a:xfrm>
          <a:custGeom>
            <a:avLst/>
            <a:gdLst/>
            <a:ahLst/>
            <a:cxnLst/>
            <a:rect l="l" t="t" r="r" b="b"/>
            <a:pathLst>
              <a:path w="9423" h="6146">
                <a:moveTo>
                  <a:pt x="0" y="6146"/>
                </a:moveTo>
                <a:lnTo>
                  <a:pt x="1054" y="4902"/>
                </a:lnTo>
                <a:lnTo>
                  <a:pt x="3809" y="2412"/>
                </a:lnTo>
                <a:lnTo>
                  <a:pt x="6184" y="927"/>
                </a:lnTo>
                <a:lnTo>
                  <a:pt x="7848" y="253"/>
                </a:lnTo>
                <a:lnTo>
                  <a:pt x="942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081748" y="2256831"/>
            <a:ext cx="2412" cy="5143"/>
          </a:xfrm>
          <a:custGeom>
            <a:avLst/>
            <a:gdLst/>
            <a:ahLst/>
            <a:cxnLst/>
            <a:rect l="l" t="t" r="r" b="b"/>
            <a:pathLst>
              <a:path w="2412" h="5143">
                <a:moveTo>
                  <a:pt x="0" y="0"/>
                </a:moveTo>
                <a:lnTo>
                  <a:pt x="254" y="1409"/>
                </a:lnTo>
                <a:lnTo>
                  <a:pt x="1549" y="3898"/>
                </a:lnTo>
                <a:lnTo>
                  <a:pt x="2387" y="509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037730" y="2255828"/>
            <a:ext cx="44081" cy="0"/>
          </a:xfrm>
          <a:custGeom>
            <a:avLst/>
            <a:gdLst/>
            <a:ahLst/>
            <a:cxnLst/>
            <a:rect l="l" t="t" r="r" b="b"/>
            <a:pathLst>
              <a:path w="44081">
                <a:moveTo>
                  <a:pt x="0" y="0"/>
                </a:moveTo>
                <a:lnTo>
                  <a:pt x="0" y="0"/>
                </a:lnTo>
                <a:lnTo>
                  <a:pt x="39204" y="0"/>
                </a:lnTo>
                <a:lnTo>
                  <a:pt x="4408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698320" y="2256781"/>
            <a:ext cx="2412" cy="5194"/>
          </a:xfrm>
          <a:custGeom>
            <a:avLst/>
            <a:gdLst/>
            <a:ahLst/>
            <a:cxnLst/>
            <a:rect l="l" t="t" r="r" b="b"/>
            <a:pathLst>
              <a:path w="2412" h="5194">
                <a:moveTo>
                  <a:pt x="0" y="5194"/>
                </a:moveTo>
                <a:lnTo>
                  <a:pt x="863" y="3949"/>
                </a:lnTo>
                <a:lnTo>
                  <a:pt x="2158" y="1460"/>
                </a:lnTo>
                <a:lnTo>
                  <a:pt x="241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744751" y="2255828"/>
            <a:ext cx="9423" cy="6146"/>
          </a:xfrm>
          <a:custGeom>
            <a:avLst/>
            <a:gdLst/>
            <a:ahLst/>
            <a:cxnLst/>
            <a:rect l="l" t="t" r="r" b="b"/>
            <a:pathLst>
              <a:path w="9423" h="6146">
                <a:moveTo>
                  <a:pt x="0" y="0"/>
                </a:moveTo>
                <a:lnTo>
                  <a:pt x="1562" y="253"/>
                </a:lnTo>
                <a:lnTo>
                  <a:pt x="3238" y="927"/>
                </a:lnTo>
                <a:lnTo>
                  <a:pt x="5613" y="2412"/>
                </a:lnTo>
                <a:lnTo>
                  <a:pt x="8381" y="4902"/>
                </a:lnTo>
                <a:lnTo>
                  <a:pt x="9385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4699679" y="2255828"/>
            <a:ext cx="45072" cy="0"/>
          </a:xfrm>
          <a:custGeom>
            <a:avLst/>
            <a:gdLst/>
            <a:ahLst/>
            <a:cxnLst/>
            <a:rect l="l" t="t" r="r" b="b"/>
            <a:pathLst>
              <a:path w="45072">
                <a:moveTo>
                  <a:pt x="0" y="0"/>
                </a:moveTo>
                <a:lnTo>
                  <a:pt x="0" y="0"/>
                </a:lnTo>
                <a:lnTo>
                  <a:pt x="39687" y="0"/>
                </a:lnTo>
                <a:lnTo>
                  <a:pt x="4507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112253" y="2083045"/>
            <a:ext cx="5334" cy="4902"/>
          </a:xfrm>
          <a:custGeom>
            <a:avLst/>
            <a:gdLst/>
            <a:ahLst/>
            <a:cxnLst/>
            <a:rect l="l" t="t" r="r" b="b"/>
            <a:pathLst>
              <a:path w="5334" h="4902">
                <a:moveTo>
                  <a:pt x="0" y="4902"/>
                </a:moveTo>
                <a:lnTo>
                  <a:pt x="2070" y="2324"/>
                </a:lnTo>
                <a:lnTo>
                  <a:pt x="5270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664906" y="2083045"/>
            <a:ext cx="5321" cy="4902"/>
          </a:xfrm>
          <a:custGeom>
            <a:avLst/>
            <a:gdLst/>
            <a:ahLst/>
            <a:cxnLst/>
            <a:rect l="l" t="t" r="r" b="b"/>
            <a:pathLst>
              <a:path w="5321" h="4902">
                <a:moveTo>
                  <a:pt x="0" y="0"/>
                </a:moveTo>
                <a:lnTo>
                  <a:pt x="3251" y="2324"/>
                </a:lnTo>
                <a:lnTo>
                  <a:pt x="5321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692364" y="2171691"/>
            <a:ext cx="2793" cy="165"/>
          </a:xfrm>
          <a:custGeom>
            <a:avLst/>
            <a:gdLst/>
            <a:ahLst/>
            <a:cxnLst/>
            <a:rect l="l" t="t" r="r" b="b"/>
            <a:pathLst>
              <a:path w="2793" h="165">
                <a:moveTo>
                  <a:pt x="0" y="12"/>
                </a:moveTo>
                <a:lnTo>
                  <a:pt x="990" y="0"/>
                </a:lnTo>
                <a:lnTo>
                  <a:pt x="1790" y="12"/>
                </a:lnTo>
                <a:lnTo>
                  <a:pt x="2374" y="38"/>
                </a:lnTo>
                <a:lnTo>
                  <a:pt x="2705" y="1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128433" y="2087947"/>
            <a:ext cx="54254" cy="0"/>
          </a:xfrm>
          <a:custGeom>
            <a:avLst/>
            <a:gdLst/>
            <a:ahLst/>
            <a:cxnLst/>
            <a:rect l="l" t="t" r="r" b="b"/>
            <a:pathLst>
              <a:path w="54254">
                <a:moveTo>
                  <a:pt x="54254" y="0"/>
                </a:moveTo>
                <a:lnTo>
                  <a:pt x="54254" y="0"/>
                </a:lnTo>
                <a:lnTo>
                  <a:pt x="655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599794" y="2087947"/>
            <a:ext cx="54254" cy="0"/>
          </a:xfrm>
          <a:custGeom>
            <a:avLst/>
            <a:gdLst/>
            <a:ahLst/>
            <a:cxnLst/>
            <a:rect l="l" t="t" r="r" b="b"/>
            <a:pathLst>
              <a:path w="54254">
                <a:moveTo>
                  <a:pt x="54254" y="0"/>
                </a:moveTo>
                <a:lnTo>
                  <a:pt x="54254" y="0"/>
                </a:lnTo>
                <a:lnTo>
                  <a:pt x="701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129995" y="2094564"/>
            <a:ext cx="165" cy="33921"/>
          </a:xfrm>
          <a:custGeom>
            <a:avLst/>
            <a:gdLst/>
            <a:ahLst/>
            <a:cxnLst/>
            <a:rect l="l" t="t" r="r" b="b"/>
            <a:pathLst>
              <a:path w="165" h="33921">
                <a:moveTo>
                  <a:pt x="165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52308" y="2094564"/>
            <a:ext cx="177" cy="33921"/>
          </a:xfrm>
          <a:custGeom>
            <a:avLst/>
            <a:gdLst/>
            <a:ahLst/>
            <a:cxnLst/>
            <a:rect l="l" t="t" r="r" b="b"/>
            <a:pathLst>
              <a:path w="177" h="33921">
                <a:moveTo>
                  <a:pt x="0" y="33921"/>
                </a:moveTo>
                <a:lnTo>
                  <a:pt x="17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163345" y="2171691"/>
            <a:ext cx="3797" cy="228"/>
          </a:xfrm>
          <a:custGeom>
            <a:avLst/>
            <a:gdLst/>
            <a:ahLst/>
            <a:cxnLst/>
            <a:rect l="l" t="t" r="r" b="b"/>
            <a:pathLst>
              <a:path w="3797" h="228">
                <a:moveTo>
                  <a:pt x="0" y="228"/>
                </a:moveTo>
                <a:lnTo>
                  <a:pt x="368" y="101"/>
                </a:lnTo>
                <a:lnTo>
                  <a:pt x="927" y="38"/>
                </a:lnTo>
                <a:lnTo>
                  <a:pt x="1701" y="12"/>
                </a:lnTo>
                <a:lnTo>
                  <a:pt x="2679" y="0"/>
                </a:lnTo>
                <a:lnTo>
                  <a:pt x="3797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111491" y="2094564"/>
            <a:ext cx="18503" cy="77609"/>
          </a:xfrm>
          <a:custGeom>
            <a:avLst/>
            <a:gdLst/>
            <a:ahLst/>
            <a:cxnLst/>
            <a:rect l="l" t="t" r="r" b="b"/>
            <a:pathLst>
              <a:path w="18503" h="77609">
                <a:moveTo>
                  <a:pt x="18503" y="0"/>
                </a:moveTo>
                <a:lnTo>
                  <a:pt x="18249" y="495"/>
                </a:lnTo>
                <a:lnTo>
                  <a:pt x="11087" y="17017"/>
                </a:lnTo>
                <a:lnTo>
                  <a:pt x="5435" y="36080"/>
                </a:lnTo>
                <a:lnTo>
                  <a:pt x="1765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128433" y="2087947"/>
            <a:ext cx="1562" cy="6616"/>
          </a:xfrm>
          <a:custGeom>
            <a:avLst/>
            <a:gdLst/>
            <a:ahLst/>
            <a:cxnLst/>
            <a:rect l="l" t="t" r="r" b="b"/>
            <a:pathLst>
              <a:path w="1562" h="6616">
                <a:moveTo>
                  <a:pt x="0" y="0"/>
                </a:moveTo>
                <a:lnTo>
                  <a:pt x="1168" y="3098"/>
                </a:lnTo>
                <a:lnTo>
                  <a:pt x="1562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125601" y="2083045"/>
            <a:ext cx="2832" cy="4902"/>
          </a:xfrm>
          <a:custGeom>
            <a:avLst/>
            <a:gdLst/>
            <a:ahLst/>
            <a:cxnLst/>
            <a:rect l="l" t="t" r="r" b="b"/>
            <a:pathLst>
              <a:path w="2832" h="4902">
                <a:moveTo>
                  <a:pt x="0" y="0"/>
                </a:moveTo>
                <a:lnTo>
                  <a:pt x="1358" y="2324"/>
                </a:lnTo>
                <a:lnTo>
                  <a:pt x="2832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654048" y="2083045"/>
            <a:ext cx="2844" cy="4902"/>
          </a:xfrm>
          <a:custGeom>
            <a:avLst/>
            <a:gdLst/>
            <a:ahLst/>
            <a:cxnLst/>
            <a:rect l="l" t="t" r="r" b="b"/>
            <a:pathLst>
              <a:path w="2844" h="4902">
                <a:moveTo>
                  <a:pt x="0" y="4902"/>
                </a:moveTo>
                <a:lnTo>
                  <a:pt x="1473" y="2324"/>
                </a:lnTo>
                <a:lnTo>
                  <a:pt x="2819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652486" y="2087947"/>
            <a:ext cx="1562" cy="6616"/>
          </a:xfrm>
          <a:custGeom>
            <a:avLst/>
            <a:gdLst/>
            <a:ahLst/>
            <a:cxnLst/>
            <a:rect l="l" t="t" r="r" b="b"/>
            <a:pathLst>
              <a:path w="1562" h="6616">
                <a:moveTo>
                  <a:pt x="0" y="6616"/>
                </a:moveTo>
                <a:lnTo>
                  <a:pt x="647" y="2120"/>
                </a:ln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615326" y="2171691"/>
            <a:ext cx="3810" cy="241"/>
          </a:xfrm>
          <a:custGeom>
            <a:avLst/>
            <a:gdLst/>
            <a:ahLst/>
            <a:cxnLst/>
            <a:rect l="l" t="t" r="r" b="b"/>
            <a:pathLst>
              <a:path w="3810" h="241">
                <a:moveTo>
                  <a:pt x="0" y="12"/>
                </a:moveTo>
                <a:lnTo>
                  <a:pt x="1130" y="0"/>
                </a:lnTo>
                <a:lnTo>
                  <a:pt x="2108" y="12"/>
                </a:lnTo>
                <a:lnTo>
                  <a:pt x="2882" y="38"/>
                </a:lnTo>
                <a:lnTo>
                  <a:pt x="3441" y="101"/>
                </a:lnTo>
                <a:lnTo>
                  <a:pt x="3746" y="17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652486" y="2094564"/>
            <a:ext cx="18503" cy="77609"/>
          </a:xfrm>
          <a:custGeom>
            <a:avLst/>
            <a:gdLst/>
            <a:ahLst/>
            <a:cxnLst/>
            <a:rect l="l" t="t" r="r" b="b"/>
            <a:pathLst>
              <a:path w="18503" h="77609">
                <a:moveTo>
                  <a:pt x="18503" y="77609"/>
                </a:moveTo>
                <a:lnTo>
                  <a:pt x="16814" y="56680"/>
                </a:lnTo>
                <a:lnTo>
                  <a:pt x="13068" y="36080"/>
                </a:lnTo>
                <a:lnTo>
                  <a:pt x="7505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108646" y="2172173"/>
            <a:ext cx="2844" cy="83654"/>
          </a:xfrm>
          <a:custGeom>
            <a:avLst/>
            <a:gdLst/>
            <a:ahLst/>
            <a:cxnLst/>
            <a:rect l="l" t="t" r="r" b="b"/>
            <a:pathLst>
              <a:path w="2844" h="83654">
                <a:moveTo>
                  <a:pt x="2844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102131" y="2171691"/>
            <a:ext cx="9359" cy="482"/>
          </a:xfrm>
          <a:custGeom>
            <a:avLst/>
            <a:gdLst/>
            <a:ahLst/>
            <a:cxnLst/>
            <a:rect l="l" t="t" r="r" b="b"/>
            <a:pathLst>
              <a:path w="9359" h="482">
                <a:moveTo>
                  <a:pt x="0" y="12"/>
                </a:moveTo>
                <a:lnTo>
                  <a:pt x="1155" y="0"/>
                </a:lnTo>
                <a:lnTo>
                  <a:pt x="2425" y="12"/>
                </a:lnTo>
                <a:lnTo>
                  <a:pt x="3746" y="38"/>
                </a:lnTo>
                <a:lnTo>
                  <a:pt x="5054" y="101"/>
                </a:lnTo>
                <a:lnTo>
                  <a:pt x="6324" y="177"/>
                </a:lnTo>
                <a:lnTo>
                  <a:pt x="7493" y="266"/>
                </a:lnTo>
                <a:lnTo>
                  <a:pt x="8521" y="368"/>
                </a:lnTo>
                <a:lnTo>
                  <a:pt x="9359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670990" y="2171691"/>
            <a:ext cx="9359" cy="482"/>
          </a:xfrm>
          <a:custGeom>
            <a:avLst/>
            <a:gdLst/>
            <a:ahLst/>
            <a:cxnLst/>
            <a:rect l="l" t="t" r="r" b="b"/>
            <a:pathLst>
              <a:path w="9359" h="482">
                <a:moveTo>
                  <a:pt x="0" y="482"/>
                </a:moveTo>
                <a:lnTo>
                  <a:pt x="838" y="368"/>
                </a:lnTo>
                <a:lnTo>
                  <a:pt x="1866" y="266"/>
                </a:lnTo>
                <a:lnTo>
                  <a:pt x="3035" y="177"/>
                </a:lnTo>
                <a:lnTo>
                  <a:pt x="4292" y="101"/>
                </a:lnTo>
                <a:lnTo>
                  <a:pt x="5613" y="38"/>
                </a:lnTo>
                <a:lnTo>
                  <a:pt x="6934" y="12"/>
                </a:lnTo>
                <a:lnTo>
                  <a:pt x="8204" y="0"/>
                </a:lnTo>
                <a:lnTo>
                  <a:pt x="9359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670990" y="2172173"/>
            <a:ext cx="2844" cy="83654"/>
          </a:xfrm>
          <a:custGeom>
            <a:avLst/>
            <a:gdLst/>
            <a:ahLst/>
            <a:cxnLst/>
            <a:rect l="l" t="t" r="r" b="b"/>
            <a:pathLst>
              <a:path w="2844" h="83654">
                <a:moveTo>
                  <a:pt x="2844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4523022" y="2087947"/>
            <a:ext cx="58864" cy="0"/>
          </a:xfrm>
          <a:custGeom>
            <a:avLst/>
            <a:gdLst/>
            <a:ahLst/>
            <a:cxnLst/>
            <a:rect l="l" t="t" r="r" b="b"/>
            <a:pathLst>
              <a:path w="58864">
                <a:moveTo>
                  <a:pt x="58864" y="0"/>
                </a:moveTo>
                <a:lnTo>
                  <a:pt x="58864" y="0"/>
                </a:lnTo>
                <a:lnTo>
                  <a:pt x="750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200594" y="2087947"/>
            <a:ext cx="58864" cy="0"/>
          </a:xfrm>
          <a:custGeom>
            <a:avLst/>
            <a:gdLst/>
            <a:ahLst/>
            <a:cxnLst/>
            <a:rect l="l" t="t" r="r" b="b"/>
            <a:pathLst>
              <a:path w="58864">
                <a:moveTo>
                  <a:pt x="58864" y="0"/>
                </a:moveTo>
                <a:lnTo>
                  <a:pt x="58864" y="0"/>
                </a:lnTo>
                <a:lnTo>
                  <a:pt x="72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099071" y="2255828"/>
            <a:ext cx="9245" cy="6146"/>
          </a:xfrm>
          <a:custGeom>
            <a:avLst/>
            <a:gdLst/>
            <a:ahLst/>
            <a:cxnLst/>
            <a:rect l="l" t="t" r="r" b="b"/>
            <a:pathLst>
              <a:path w="9245" h="6146">
                <a:moveTo>
                  <a:pt x="0" y="6146"/>
                </a:moveTo>
                <a:lnTo>
                  <a:pt x="1168" y="4902"/>
                </a:lnTo>
                <a:lnTo>
                  <a:pt x="4025" y="2412"/>
                </a:lnTo>
                <a:lnTo>
                  <a:pt x="6337" y="927"/>
                </a:lnTo>
                <a:lnTo>
                  <a:pt x="7873" y="253"/>
                </a:lnTo>
                <a:lnTo>
                  <a:pt x="924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108316" y="2255828"/>
            <a:ext cx="50939" cy="0"/>
          </a:xfrm>
          <a:custGeom>
            <a:avLst/>
            <a:gdLst/>
            <a:ahLst/>
            <a:cxnLst/>
            <a:rect l="l" t="t" r="r" b="b"/>
            <a:pathLst>
              <a:path w="50939">
                <a:moveTo>
                  <a:pt x="0" y="0"/>
                </a:moveTo>
                <a:lnTo>
                  <a:pt x="0" y="0"/>
                </a:lnTo>
                <a:lnTo>
                  <a:pt x="44399" y="0"/>
                </a:lnTo>
                <a:lnTo>
                  <a:pt x="509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158811" y="2256349"/>
            <a:ext cx="3416" cy="5626"/>
          </a:xfrm>
          <a:custGeom>
            <a:avLst/>
            <a:gdLst/>
            <a:ahLst/>
            <a:cxnLst/>
            <a:rect l="l" t="t" r="r" b="b"/>
            <a:pathLst>
              <a:path w="3416" h="5626">
                <a:moveTo>
                  <a:pt x="0" y="0"/>
                </a:moveTo>
                <a:lnTo>
                  <a:pt x="12" y="406"/>
                </a:lnTo>
                <a:lnTo>
                  <a:pt x="685" y="1892"/>
                </a:lnTo>
                <a:lnTo>
                  <a:pt x="2400" y="4381"/>
                </a:lnTo>
                <a:lnTo>
                  <a:pt x="3378" y="557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674165" y="2255828"/>
            <a:ext cx="9245" cy="6146"/>
          </a:xfrm>
          <a:custGeom>
            <a:avLst/>
            <a:gdLst/>
            <a:ahLst/>
            <a:cxnLst/>
            <a:rect l="l" t="t" r="r" b="b"/>
            <a:pathLst>
              <a:path w="9245" h="6146">
                <a:moveTo>
                  <a:pt x="0" y="0"/>
                </a:moveTo>
                <a:lnTo>
                  <a:pt x="1371" y="253"/>
                </a:lnTo>
                <a:lnTo>
                  <a:pt x="2908" y="927"/>
                </a:lnTo>
                <a:lnTo>
                  <a:pt x="5219" y="2412"/>
                </a:lnTo>
                <a:lnTo>
                  <a:pt x="8077" y="4902"/>
                </a:lnTo>
                <a:lnTo>
                  <a:pt x="9194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623225" y="2255828"/>
            <a:ext cx="50939" cy="0"/>
          </a:xfrm>
          <a:custGeom>
            <a:avLst/>
            <a:gdLst/>
            <a:ahLst/>
            <a:cxnLst/>
            <a:rect l="l" t="t" r="r" b="b"/>
            <a:pathLst>
              <a:path w="50939">
                <a:moveTo>
                  <a:pt x="0" y="0"/>
                </a:moveTo>
                <a:lnTo>
                  <a:pt x="0" y="0"/>
                </a:lnTo>
                <a:lnTo>
                  <a:pt x="44767" y="0"/>
                </a:lnTo>
                <a:lnTo>
                  <a:pt x="509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620253" y="2256311"/>
            <a:ext cx="3416" cy="5664"/>
          </a:xfrm>
          <a:custGeom>
            <a:avLst/>
            <a:gdLst/>
            <a:ahLst/>
            <a:cxnLst/>
            <a:rect l="l" t="t" r="r" b="b"/>
            <a:pathLst>
              <a:path w="3416" h="5664">
                <a:moveTo>
                  <a:pt x="0" y="5664"/>
                </a:moveTo>
                <a:lnTo>
                  <a:pt x="1015" y="4419"/>
                </a:lnTo>
                <a:lnTo>
                  <a:pt x="2730" y="1930"/>
                </a:lnTo>
                <a:lnTo>
                  <a:pt x="3403" y="444"/>
                </a:lnTo>
                <a:lnTo>
                  <a:pt x="341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442250" y="2087947"/>
            <a:ext cx="61683" cy="0"/>
          </a:xfrm>
          <a:custGeom>
            <a:avLst/>
            <a:gdLst/>
            <a:ahLst/>
            <a:cxnLst/>
            <a:rect l="l" t="t" r="r" b="b"/>
            <a:pathLst>
              <a:path w="61683">
                <a:moveTo>
                  <a:pt x="61683" y="0"/>
                </a:moveTo>
                <a:lnTo>
                  <a:pt x="61683" y="0"/>
                </a:lnTo>
                <a:lnTo>
                  <a:pt x="778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278547" y="2087947"/>
            <a:ext cx="61683" cy="0"/>
          </a:xfrm>
          <a:custGeom>
            <a:avLst/>
            <a:gdLst/>
            <a:ahLst/>
            <a:cxnLst/>
            <a:rect l="l" t="t" r="r" b="b"/>
            <a:pathLst>
              <a:path w="61683">
                <a:moveTo>
                  <a:pt x="61683" y="0"/>
                </a:moveTo>
                <a:lnTo>
                  <a:pt x="61683" y="0"/>
                </a:lnTo>
                <a:lnTo>
                  <a:pt x="761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182687" y="2083045"/>
            <a:ext cx="5435" cy="4902"/>
          </a:xfrm>
          <a:custGeom>
            <a:avLst/>
            <a:gdLst/>
            <a:ahLst/>
            <a:cxnLst/>
            <a:rect l="l" t="t" r="r" b="b"/>
            <a:pathLst>
              <a:path w="5435" h="4902">
                <a:moveTo>
                  <a:pt x="0" y="4902"/>
                </a:moveTo>
                <a:lnTo>
                  <a:pt x="2184" y="2324"/>
                </a:lnTo>
                <a:lnTo>
                  <a:pt x="5384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594358" y="2083045"/>
            <a:ext cx="5435" cy="4902"/>
          </a:xfrm>
          <a:custGeom>
            <a:avLst/>
            <a:gdLst/>
            <a:ahLst/>
            <a:cxnLst/>
            <a:rect l="l" t="t" r="r" b="b"/>
            <a:pathLst>
              <a:path w="5435" h="4902">
                <a:moveTo>
                  <a:pt x="0" y="0"/>
                </a:moveTo>
                <a:lnTo>
                  <a:pt x="3251" y="2324"/>
                </a:lnTo>
                <a:lnTo>
                  <a:pt x="5435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359916" y="2087947"/>
            <a:ext cx="62649" cy="0"/>
          </a:xfrm>
          <a:custGeom>
            <a:avLst/>
            <a:gdLst/>
            <a:ahLst/>
            <a:cxnLst/>
            <a:rect l="l" t="t" r="r" b="b"/>
            <a:pathLst>
              <a:path w="62649">
                <a:moveTo>
                  <a:pt x="62649" y="0"/>
                </a:moveTo>
                <a:lnTo>
                  <a:pt x="62649" y="0"/>
                </a:lnTo>
                <a:lnTo>
                  <a:pt x="782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202334" y="2094564"/>
            <a:ext cx="304" cy="33921"/>
          </a:xfrm>
          <a:custGeom>
            <a:avLst/>
            <a:gdLst/>
            <a:ahLst/>
            <a:cxnLst/>
            <a:rect l="l" t="t" r="r" b="b"/>
            <a:pathLst>
              <a:path w="304" h="33921">
                <a:moveTo>
                  <a:pt x="304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579842" y="2094564"/>
            <a:ext cx="304" cy="33921"/>
          </a:xfrm>
          <a:custGeom>
            <a:avLst/>
            <a:gdLst/>
            <a:ahLst/>
            <a:cxnLst/>
            <a:rect l="l" t="t" r="r" b="b"/>
            <a:pathLst>
              <a:path w="304" h="33921">
                <a:moveTo>
                  <a:pt x="0" y="33921"/>
                </a:moveTo>
                <a:lnTo>
                  <a:pt x="3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189342" y="2094564"/>
            <a:ext cx="12992" cy="77609"/>
          </a:xfrm>
          <a:custGeom>
            <a:avLst/>
            <a:gdLst/>
            <a:ahLst/>
            <a:cxnLst/>
            <a:rect l="l" t="t" r="r" b="b"/>
            <a:pathLst>
              <a:path w="12992" h="77609">
                <a:moveTo>
                  <a:pt x="12992" y="0"/>
                </a:moveTo>
                <a:lnTo>
                  <a:pt x="12814" y="495"/>
                </a:lnTo>
                <a:lnTo>
                  <a:pt x="7708" y="17017"/>
                </a:lnTo>
                <a:lnTo>
                  <a:pt x="3721" y="36080"/>
                </a:lnTo>
                <a:lnTo>
                  <a:pt x="1168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4200594" y="2087947"/>
            <a:ext cx="1739" cy="6616"/>
          </a:xfrm>
          <a:custGeom>
            <a:avLst/>
            <a:gdLst/>
            <a:ahLst/>
            <a:cxnLst/>
            <a:rect l="l" t="t" r="r" b="b"/>
            <a:pathLst>
              <a:path w="1739" h="6616">
                <a:moveTo>
                  <a:pt x="0" y="0"/>
                </a:moveTo>
                <a:lnTo>
                  <a:pt x="1295" y="3098"/>
                </a:lnTo>
                <a:lnTo>
                  <a:pt x="1739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196988" y="2083045"/>
            <a:ext cx="3606" cy="4902"/>
          </a:xfrm>
          <a:custGeom>
            <a:avLst/>
            <a:gdLst/>
            <a:ahLst/>
            <a:cxnLst/>
            <a:rect l="l" t="t" r="r" b="b"/>
            <a:pathLst>
              <a:path w="3606" h="4902">
                <a:moveTo>
                  <a:pt x="0" y="0"/>
                </a:moveTo>
                <a:lnTo>
                  <a:pt x="1854" y="2324"/>
                </a:lnTo>
                <a:lnTo>
                  <a:pt x="3606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581887" y="2083045"/>
            <a:ext cx="3606" cy="4902"/>
          </a:xfrm>
          <a:custGeom>
            <a:avLst/>
            <a:gdLst/>
            <a:ahLst/>
            <a:cxnLst/>
            <a:rect l="l" t="t" r="r" b="b"/>
            <a:pathLst>
              <a:path w="3606" h="4902">
                <a:moveTo>
                  <a:pt x="0" y="4902"/>
                </a:moveTo>
                <a:lnTo>
                  <a:pt x="1752" y="2324"/>
                </a:lnTo>
                <a:lnTo>
                  <a:pt x="3581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4580147" y="2087947"/>
            <a:ext cx="1739" cy="6616"/>
          </a:xfrm>
          <a:custGeom>
            <a:avLst/>
            <a:gdLst/>
            <a:ahLst/>
            <a:cxnLst/>
            <a:rect l="l" t="t" r="r" b="b"/>
            <a:pathLst>
              <a:path w="1739" h="6616">
                <a:moveTo>
                  <a:pt x="0" y="6616"/>
                </a:moveTo>
                <a:lnTo>
                  <a:pt x="736" y="2120"/>
                </a:lnTo>
                <a:lnTo>
                  <a:pt x="17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4580147" y="2094564"/>
            <a:ext cx="12992" cy="77609"/>
          </a:xfrm>
          <a:custGeom>
            <a:avLst/>
            <a:gdLst/>
            <a:ahLst/>
            <a:cxnLst/>
            <a:rect l="l" t="t" r="r" b="b"/>
            <a:pathLst>
              <a:path w="12992" h="77609">
                <a:moveTo>
                  <a:pt x="12992" y="77609"/>
                </a:moveTo>
                <a:lnTo>
                  <a:pt x="11874" y="56680"/>
                </a:lnTo>
                <a:lnTo>
                  <a:pt x="9270" y="36080"/>
                </a:lnTo>
                <a:lnTo>
                  <a:pt x="5346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187729" y="2172173"/>
            <a:ext cx="1612" cy="83654"/>
          </a:xfrm>
          <a:custGeom>
            <a:avLst/>
            <a:gdLst/>
            <a:ahLst/>
            <a:cxnLst/>
            <a:rect l="l" t="t" r="r" b="b"/>
            <a:pathLst>
              <a:path w="1612" h="83654">
                <a:moveTo>
                  <a:pt x="1612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180440" y="2171691"/>
            <a:ext cx="8902" cy="482"/>
          </a:xfrm>
          <a:custGeom>
            <a:avLst/>
            <a:gdLst/>
            <a:ahLst/>
            <a:cxnLst/>
            <a:rect l="l" t="t" r="r" b="b"/>
            <a:pathLst>
              <a:path w="8902" h="482">
                <a:moveTo>
                  <a:pt x="0" y="12"/>
                </a:moveTo>
                <a:lnTo>
                  <a:pt x="1257" y="0"/>
                </a:lnTo>
                <a:lnTo>
                  <a:pt x="2565" y="12"/>
                </a:lnTo>
                <a:lnTo>
                  <a:pt x="3898" y="38"/>
                </a:lnTo>
                <a:lnTo>
                  <a:pt x="5168" y="101"/>
                </a:lnTo>
                <a:lnTo>
                  <a:pt x="6350" y="177"/>
                </a:lnTo>
                <a:lnTo>
                  <a:pt x="7391" y="266"/>
                </a:lnTo>
                <a:lnTo>
                  <a:pt x="8255" y="368"/>
                </a:lnTo>
                <a:lnTo>
                  <a:pt x="8902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593139" y="2171691"/>
            <a:ext cx="8902" cy="482"/>
          </a:xfrm>
          <a:custGeom>
            <a:avLst/>
            <a:gdLst/>
            <a:ahLst/>
            <a:cxnLst/>
            <a:rect l="l" t="t" r="r" b="b"/>
            <a:pathLst>
              <a:path w="8902" h="482">
                <a:moveTo>
                  <a:pt x="0" y="482"/>
                </a:moveTo>
                <a:lnTo>
                  <a:pt x="647" y="368"/>
                </a:lnTo>
                <a:lnTo>
                  <a:pt x="1511" y="266"/>
                </a:lnTo>
                <a:lnTo>
                  <a:pt x="2552" y="177"/>
                </a:lnTo>
                <a:lnTo>
                  <a:pt x="3733" y="101"/>
                </a:lnTo>
                <a:lnTo>
                  <a:pt x="5016" y="38"/>
                </a:lnTo>
                <a:lnTo>
                  <a:pt x="6324" y="12"/>
                </a:lnTo>
                <a:lnTo>
                  <a:pt x="7645" y="0"/>
                </a:lnTo>
                <a:lnTo>
                  <a:pt x="8902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593139" y="2172173"/>
            <a:ext cx="1600" cy="83654"/>
          </a:xfrm>
          <a:custGeom>
            <a:avLst/>
            <a:gdLst/>
            <a:ahLst/>
            <a:cxnLst/>
            <a:rect l="l" t="t" r="r" b="b"/>
            <a:pathLst>
              <a:path w="1600" h="83654">
                <a:moveTo>
                  <a:pt x="1600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814614" y="2128485"/>
            <a:ext cx="12788" cy="45554"/>
          </a:xfrm>
          <a:custGeom>
            <a:avLst/>
            <a:gdLst/>
            <a:ahLst/>
            <a:cxnLst/>
            <a:rect l="l" t="t" r="r" b="b"/>
            <a:pathLst>
              <a:path w="12788" h="45554">
                <a:moveTo>
                  <a:pt x="0" y="0"/>
                </a:moveTo>
                <a:lnTo>
                  <a:pt x="6565" y="15138"/>
                </a:lnTo>
                <a:lnTo>
                  <a:pt x="10985" y="31686"/>
                </a:lnTo>
                <a:lnTo>
                  <a:pt x="12788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808543" y="2128485"/>
            <a:ext cx="6070" cy="0"/>
          </a:xfrm>
          <a:custGeom>
            <a:avLst/>
            <a:gdLst/>
            <a:ahLst/>
            <a:cxnLst/>
            <a:rect l="l" t="t" r="r" b="b"/>
            <a:pathLst>
              <a:path w="6070">
                <a:moveTo>
                  <a:pt x="0" y="0"/>
                </a:moveTo>
                <a:lnTo>
                  <a:pt x="2806" y="0"/>
                </a:lnTo>
                <a:lnTo>
                  <a:pt x="607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4771510" y="2128485"/>
            <a:ext cx="11353" cy="45554"/>
          </a:xfrm>
          <a:custGeom>
            <a:avLst/>
            <a:gdLst/>
            <a:ahLst/>
            <a:cxnLst/>
            <a:rect l="l" t="t" r="r" b="b"/>
            <a:pathLst>
              <a:path w="11353" h="45554">
                <a:moveTo>
                  <a:pt x="0" y="0"/>
                </a:moveTo>
                <a:lnTo>
                  <a:pt x="5981" y="15570"/>
                </a:lnTo>
                <a:lnTo>
                  <a:pt x="9931" y="32639"/>
                </a:lnTo>
                <a:lnTo>
                  <a:pt x="11353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4753895" y="2128485"/>
            <a:ext cx="17614" cy="0"/>
          </a:xfrm>
          <a:custGeom>
            <a:avLst/>
            <a:gdLst/>
            <a:ahLst/>
            <a:cxnLst/>
            <a:rect l="l" t="t" r="r" b="b"/>
            <a:pathLst>
              <a:path w="17614">
                <a:moveTo>
                  <a:pt x="0" y="0"/>
                </a:moveTo>
                <a:lnTo>
                  <a:pt x="4356" y="0"/>
                </a:lnTo>
                <a:lnTo>
                  <a:pt x="8864" y="0"/>
                </a:lnTo>
                <a:lnTo>
                  <a:pt x="13284" y="0"/>
                </a:lnTo>
                <a:lnTo>
                  <a:pt x="176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716862" y="2128485"/>
            <a:ext cx="9563" cy="45554"/>
          </a:xfrm>
          <a:custGeom>
            <a:avLst/>
            <a:gdLst/>
            <a:ahLst/>
            <a:cxnLst/>
            <a:rect l="l" t="t" r="r" b="b"/>
            <a:pathLst>
              <a:path w="9563" h="45554">
                <a:moveTo>
                  <a:pt x="0" y="0"/>
                </a:moveTo>
                <a:lnTo>
                  <a:pt x="5168" y="15963"/>
                </a:lnTo>
                <a:lnTo>
                  <a:pt x="8509" y="33502"/>
                </a:lnTo>
                <a:lnTo>
                  <a:pt x="9563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4688135" y="2128485"/>
            <a:ext cx="28727" cy="0"/>
          </a:xfrm>
          <a:custGeom>
            <a:avLst/>
            <a:gdLst/>
            <a:ahLst/>
            <a:cxnLst/>
            <a:rect l="l" t="t" r="r" b="b"/>
            <a:pathLst>
              <a:path w="28727">
                <a:moveTo>
                  <a:pt x="0" y="0"/>
                </a:moveTo>
                <a:lnTo>
                  <a:pt x="0" y="0"/>
                </a:lnTo>
                <a:lnTo>
                  <a:pt x="23456" y="0"/>
                </a:lnTo>
                <a:lnTo>
                  <a:pt x="2872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4652308" y="2128485"/>
            <a:ext cx="7493" cy="45554"/>
          </a:xfrm>
          <a:custGeom>
            <a:avLst/>
            <a:gdLst/>
            <a:ahLst/>
            <a:cxnLst/>
            <a:rect l="l" t="t" r="r" b="b"/>
            <a:pathLst>
              <a:path w="7492" h="45554">
                <a:moveTo>
                  <a:pt x="0" y="0"/>
                </a:moveTo>
                <a:lnTo>
                  <a:pt x="3911" y="15062"/>
                </a:lnTo>
                <a:lnTo>
                  <a:pt x="6489" y="31521"/>
                </a:lnTo>
                <a:lnTo>
                  <a:pt x="7492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4613548" y="2128485"/>
            <a:ext cx="38760" cy="0"/>
          </a:xfrm>
          <a:custGeom>
            <a:avLst/>
            <a:gdLst/>
            <a:ahLst/>
            <a:cxnLst/>
            <a:rect l="l" t="t" r="r" b="b"/>
            <a:pathLst>
              <a:path w="38760">
                <a:moveTo>
                  <a:pt x="0" y="0"/>
                </a:moveTo>
                <a:lnTo>
                  <a:pt x="0" y="0"/>
                </a:lnTo>
                <a:lnTo>
                  <a:pt x="32727" y="0"/>
                </a:lnTo>
                <a:lnTo>
                  <a:pt x="3876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4579842" y="2128485"/>
            <a:ext cx="5168" cy="45554"/>
          </a:xfrm>
          <a:custGeom>
            <a:avLst/>
            <a:gdLst/>
            <a:ahLst/>
            <a:cxnLst/>
            <a:rect l="l" t="t" r="r" b="b"/>
            <a:pathLst>
              <a:path w="5168" h="45554">
                <a:moveTo>
                  <a:pt x="0" y="0"/>
                </a:moveTo>
                <a:lnTo>
                  <a:pt x="2514" y="13550"/>
                </a:lnTo>
                <a:lnTo>
                  <a:pt x="4254" y="28206"/>
                </a:lnTo>
                <a:lnTo>
                  <a:pt x="5168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4532128" y="2128485"/>
            <a:ext cx="47713" cy="0"/>
          </a:xfrm>
          <a:custGeom>
            <a:avLst/>
            <a:gdLst/>
            <a:ahLst/>
            <a:cxnLst/>
            <a:rect l="l" t="t" r="r" b="b"/>
            <a:pathLst>
              <a:path w="47713">
                <a:moveTo>
                  <a:pt x="0" y="0"/>
                </a:moveTo>
                <a:lnTo>
                  <a:pt x="0" y="0"/>
                </a:lnTo>
                <a:lnTo>
                  <a:pt x="41071" y="0"/>
                </a:lnTo>
                <a:lnTo>
                  <a:pt x="4771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4447343" y="2128485"/>
            <a:ext cx="54292" cy="0"/>
          </a:xfrm>
          <a:custGeom>
            <a:avLst/>
            <a:gdLst/>
            <a:ahLst/>
            <a:cxnLst/>
            <a:rect l="l" t="t" r="r" b="b"/>
            <a:pathLst>
              <a:path w="54292">
                <a:moveTo>
                  <a:pt x="0" y="0"/>
                </a:moveTo>
                <a:lnTo>
                  <a:pt x="0" y="0"/>
                </a:lnTo>
                <a:lnTo>
                  <a:pt x="47256" y="0"/>
                </a:lnTo>
                <a:lnTo>
                  <a:pt x="5429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4362418" y="2128485"/>
            <a:ext cx="57645" cy="0"/>
          </a:xfrm>
          <a:custGeom>
            <a:avLst/>
            <a:gdLst/>
            <a:ahLst/>
            <a:cxnLst/>
            <a:rect l="l" t="t" r="r" b="b"/>
            <a:pathLst>
              <a:path w="57645">
                <a:moveTo>
                  <a:pt x="0" y="0"/>
                </a:moveTo>
                <a:lnTo>
                  <a:pt x="0" y="0"/>
                </a:lnTo>
                <a:lnTo>
                  <a:pt x="50444" y="0"/>
                </a:lnTo>
                <a:lnTo>
                  <a:pt x="5764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4280846" y="2128485"/>
            <a:ext cx="54305" cy="0"/>
          </a:xfrm>
          <a:custGeom>
            <a:avLst/>
            <a:gdLst/>
            <a:ahLst/>
            <a:cxnLst/>
            <a:rect l="l" t="t" r="r" b="b"/>
            <a:pathLst>
              <a:path w="54305">
                <a:moveTo>
                  <a:pt x="0" y="0"/>
                </a:moveTo>
                <a:lnTo>
                  <a:pt x="0" y="0"/>
                </a:lnTo>
                <a:lnTo>
                  <a:pt x="49618" y="0"/>
                </a:lnTo>
                <a:lnTo>
                  <a:pt x="543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202639" y="2128485"/>
            <a:ext cx="47764" cy="0"/>
          </a:xfrm>
          <a:custGeom>
            <a:avLst/>
            <a:gdLst/>
            <a:ahLst/>
            <a:cxnLst/>
            <a:rect l="l" t="t" r="r" b="b"/>
            <a:pathLst>
              <a:path w="47764">
                <a:moveTo>
                  <a:pt x="0" y="0"/>
                </a:moveTo>
                <a:lnTo>
                  <a:pt x="0" y="0"/>
                </a:lnTo>
                <a:lnTo>
                  <a:pt x="47282" y="0"/>
                </a:lnTo>
                <a:lnTo>
                  <a:pt x="4776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4197470" y="2128485"/>
            <a:ext cx="5168" cy="45554"/>
          </a:xfrm>
          <a:custGeom>
            <a:avLst/>
            <a:gdLst/>
            <a:ahLst/>
            <a:cxnLst/>
            <a:rect l="l" t="t" r="r" b="b"/>
            <a:pathLst>
              <a:path w="5168" h="45554">
                <a:moveTo>
                  <a:pt x="0" y="45554"/>
                </a:moveTo>
                <a:lnTo>
                  <a:pt x="939" y="27940"/>
                </a:lnTo>
                <a:lnTo>
                  <a:pt x="3124" y="10591"/>
                </a:lnTo>
                <a:lnTo>
                  <a:pt x="516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4130160" y="2128485"/>
            <a:ext cx="38811" cy="0"/>
          </a:xfrm>
          <a:custGeom>
            <a:avLst/>
            <a:gdLst/>
            <a:ahLst/>
            <a:cxnLst/>
            <a:rect l="l" t="t" r="r" b="b"/>
            <a:pathLst>
              <a:path w="38811">
                <a:moveTo>
                  <a:pt x="0" y="0"/>
                </a:moveTo>
                <a:lnTo>
                  <a:pt x="0" y="0"/>
                </a:lnTo>
                <a:lnTo>
                  <a:pt x="37122" y="0"/>
                </a:lnTo>
                <a:lnTo>
                  <a:pt x="3881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122680" y="2128485"/>
            <a:ext cx="7480" cy="45554"/>
          </a:xfrm>
          <a:custGeom>
            <a:avLst/>
            <a:gdLst/>
            <a:ahLst/>
            <a:cxnLst/>
            <a:rect l="l" t="t" r="r" b="b"/>
            <a:pathLst>
              <a:path w="7480" h="45554">
                <a:moveTo>
                  <a:pt x="0" y="45554"/>
                </a:moveTo>
                <a:lnTo>
                  <a:pt x="1435" y="27940"/>
                </a:lnTo>
                <a:lnTo>
                  <a:pt x="4572" y="10591"/>
                </a:lnTo>
                <a:lnTo>
                  <a:pt x="748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4065619" y="2128485"/>
            <a:ext cx="28714" cy="0"/>
          </a:xfrm>
          <a:custGeom>
            <a:avLst/>
            <a:gdLst/>
            <a:ahLst/>
            <a:cxnLst/>
            <a:rect l="l" t="t" r="r" b="b"/>
            <a:pathLst>
              <a:path w="28714">
                <a:moveTo>
                  <a:pt x="0" y="0"/>
                </a:moveTo>
                <a:lnTo>
                  <a:pt x="0" y="0"/>
                </a:lnTo>
                <a:lnTo>
                  <a:pt x="27076" y="0"/>
                </a:lnTo>
                <a:lnTo>
                  <a:pt x="287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056068" y="2128485"/>
            <a:ext cx="9550" cy="45554"/>
          </a:xfrm>
          <a:custGeom>
            <a:avLst/>
            <a:gdLst/>
            <a:ahLst/>
            <a:cxnLst/>
            <a:rect l="l" t="t" r="r" b="b"/>
            <a:pathLst>
              <a:path w="9550" h="45554">
                <a:moveTo>
                  <a:pt x="0" y="45554"/>
                </a:moveTo>
                <a:lnTo>
                  <a:pt x="1854" y="27940"/>
                </a:lnTo>
                <a:lnTo>
                  <a:pt x="5867" y="10591"/>
                </a:lnTo>
                <a:lnTo>
                  <a:pt x="955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4010971" y="2128485"/>
            <a:ext cx="17513" cy="0"/>
          </a:xfrm>
          <a:custGeom>
            <a:avLst/>
            <a:gdLst/>
            <a:ahLst/>
            <a:cxnLst/>
            <a:rect l="l" t="t" r="r" b="b"/>
            <a:pathLst>
              <a:path w="17513">
                <a:moveTo>
                  <a:pt x="0" y="0"/>
                </a:moveTo>
                <a:lnTo>
                  <a:pt x="4330" y="0"/>
                </a:lnTo>
                <a:lnTo>
                  <a:pt x="8750" y="0"/>
                </a:lnTo>
                <a:lnTo>
                  <a:pt x="13258" y="0"/>
                </a:lnTo>
                <a:lnTo>
                  <a:pt x="1751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999617" y="2128485"/>
            <a:ext cx="11353" cy="45554"/>
          </a:xfrm>
          <a:custGeom>
            <a:avLst/>
            <a:gdLst/>
            <a:ahLst/>
            <a:cxnLst/>
            <a:rect l="l" t="t" r="r" b="b"/>
            <a:pathLst>
              <a:path w="11353" h="45554">
                <a:moveTo>
                  <a:pt x="0" y="45554"/>
                </a:moveTo>
                <a:lnTo>
                  <a:pt x="2260" y="27940"/>
                </a:lnTo>
                <a:lnTo>
                  <a:pt x="7010" y="10591"/>
                </a:lnTo>
                <a:lnTo>
                  <a:pt x="113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967867" y="2128485"/>
            <a:ext cx="5867" cy="0"/>
          </a:xfrm>
          <a:custGeom>
            <a:avLst/>
            <a:gdLst/>
            <a:ahLst/>
            <a:cxnLst/>
            <a:rect l="l" t="t" r="r" b="b"/>
            <a:pathLst>
              <a:path w="5867">
                <a:moveTo>
                  <a:pt x="0" y="0"/>
                </a:moveTo>
                <a:lnTo>
                  <a:pt x="3263" y="0"/>
                </a:lnTo>
                <a:lnTo>
                  <a:pt x="586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3955078" y="2128485"/>
            <a:ext cx="12788" cy="45554"/>
          </a:xfrm>
          <a:custGeom>
            <a:avLst/>
            <a:gdLst/>
            <a:ahLst/>
            <a:cxnLst/>
            <a:rect l="l" t="t" r="r" b="b"/>
            <a:pathLst>
              <a:path w="12788" h="45554">
                <a:moveTo>
                  <a:pt x="0" y="45554"/>
                </a:moveTo>
                <a:lnTo>
                  <a:pt x="2578" y="27940"/>
                </a:lnTo>
                <a:lnTo>
                  <a:pt x="7924" y="10591"/>
                </a:lnTo>
                <a:lnTo>
                  <a:pt x="127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949312" y="2174040"/>
            <a:ext cx="5765" cy="81788"/>
          </a:xfrm>
          <a:custGeom>
            <a:avLst/>
            <a:gdLst/>
            <a:ahLst/>
            <a:cxnLst/>
            <a:rect l="l" t="t" r="r" b="b"/>
            <a:pathLst>
              <a:path w="5765" h="81787">
                <a:moveTo>
                  <a:pt x="0" y="81788"/>
                </a:moveTo>
                <a:lnTo>
                  <a:pt x="576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3994715" y="2174040"/>
            <a:ext cx="4902" cy="81788"/>
          </a:xfrm>
          <a:custGeom>
            <a:avLst/>
            <a:gdLst/>
            <a:ahLst/>
            <a:cxnLst/>
            <a:rect l="l" t="t" r="r" b="b"/>
            <a:pathLst>
              <a:path w="4902" h="81787">
                <a:moveTo>
                  <a:pt x="0" y="81788"/>
                </a:moveTo>
                <a:lnTo>
                  <a:pt x="490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4052170" y="2174040"/>
            <a:ext cx="3898" cy="81788"/>
          </a:xfrm>
          <a:custGeom>
            <a:avLst/>
            <a:gdLst/>
            <a:ahLst/>
            <a:cxnLst/>
            <a:rect l="l" t="t" r="r" b="b"/>
            <a:pathLst>
              <a:path w="3898" h="81787">
                <a:moveTo>
                  <a:pt x="0" y="81788"/>
                </a:moveTo>
                <a:lnTo>
                  <a:pt x="389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4119911" y="2174040"/>
            <a:ext cx="2768" cy="81788"/>
          </a:xfrm>
          <a:custGeom>
            <a:avLst/>
            <a:gdLst/>
            <a:ahLst/>
            <a:cxnLst/>
            <a:rect l="l" t="t" r="r" b="b"/>
            <a:pathLst>
              <a:path w="2768" h="81787">
                <a:moveTo>
                  <a:pt x="0" y="81788"/>
                </a:moveTo>
                <a:lnTo>
                  <a:pt x="276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195908" y="2174040"/>
            <a:ext cx="1562" cy="81788"/>
          </a:xfrm>
          <a:custGeom>
            <a:avLst/>
            <a:gdLst/>
            <a:ahLst/>
            <a:cxnLst/>
            <a:rect l="l" t="t" r="r" b="b"/>
            <a:pathLst>
              <a:path w="1562" h="81787">
                <a:moveTo>
                  <a:pt x="0" y="81788"/>
                </a:move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4585011" y="2174040"/>
            <a:ext cx="1562" cy="81788"/>
          </a:xfrm>
          <a:custGeom>
            <a:avLst/>
            <a:gdLst/>
            <a:ahLst/>
            <a:cxnLst/>
            <a:rect l="l" t="t" r="r" b="b"/>
            <a:pathLst>
              <a:path w="1562" h="81787">
                <a:moveTo>
                  <a:pt x="0" y="0"/>
                </a:moveTo>
                <a:lnTo>
                  <a:pt x="1562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4659801" y="2174040"/>
            <a:ext cx="2768" cy="81788"/>
          </a:xfrm>
          <a:custGeom>
            <a:avLst/>
            <a:gdLst/>
            <a:ahLst/>
            <a:cxnLst/>
            <a:rect l="l" t="t" r="r" b="b"/>
            <a:pathLst>
              <a:path w="2768" h="81787">
                <a:moveTo>
                  <a:pt x="0" y="0"/>
                </a:moveTo>
                <a:lnTo>
                  <a:pt x="2768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726425" y="2174040"/>
            <a:ext cx="3886" cy="81788"/>
          </a:xfrm>
          <a:custGeom>
            <a:avLst/>
            <a:gdLst/>
            <a:ahLst/>
            <a:cxnLst/>
            <a:rect l="l" t="t" r="r" b="b"/>
            <a:pathLst>
              <a:path w="3886" h="81787">
                <a:moveTo>
                  <a:pt x="0" y="0"/>
                </a:moveTo>
                <a:lnTo>
                  <a:pt x="3886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782864" y="2174040"/>
            <a:ext cx="4902" cy="81788"/>
          </a:xfrm>
          <a:custGeom>
            <a:avLst/>
            <a:gdLst/>
            <a:ahLst/>
            <a:cxnLst/>
            <a:rect l="l" t="t" r="r" b="b"/>
            <a:pathLst>
              <a:path w="4902" h="81787">
                <a:moveTo>
                  <a:pt x="0" y="0"/>
                </a:moveTo>
                <a:lnTo>
                  <a:pt x="4902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827403" y="2174040"/>
            <a:ext cx="5765" cy="81788"/>
          </a:xfrm>
          <a:custGeom>
            <a:avLst/>
            <a:gdLst/>
            <a:ahLst/>
            <a:cxnLst/>
            <a:rect l="l" t="t" r="r" b="b"/>
            <a:pathLst>
              <a:path w="5765" h="81787">
                <a:moveTo>
                  <a:pt x="0" y="0"/>
                </a:moveTo>
                <a:lnTo>
                  <a:pt x="5765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277836" y="2174040"/>
            <a:ext cx="304" cy="81788"/>
          </a:xfrm>
          <a:custGeom>
            <a:avLst/>
            <a:gdLst/>
            <a:ahLst/>
            <a:cxnLst/>
            <a:rect l="l" t="t" r="r" b="b"/>
            <a:pathLst>
              <a:path w="304" h="81787">
                <a:moveTo>
                  <a:pt x="0" y="81788"/>
                </a:moveTo>
                <a:lnTo>
                  <a:pt x="3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4278141" y="2128485"/>
            <a:ext cx="2705" cy="45554"/>
          </a:xfrm>
          <a:custGeom>
            <a:avLst/>
            <a:gdLst/>
            <a:ahLst/>
            <a:cxnLst/>
            <a:rect l="l" t="t" r="r" b="b"/>
            <a:pathLst>
              <a:path w="2705" h="45554">
                <a:moveTo>
                  <a:pt x="0" y="45554"/>
                </a:moveTo>
                <a:lnTo>
                  <a:pt x="419" y="27940"/>
                </a:lnTo>
                <a:lnTo>
                  <a:pt x="1574" y="10591"/>
                </a:lnTo>
                <a:lnTo>
                  <a:pt x="27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4280414" y="2094564"/>
            <a:ext cx="431" cy="33921"/>
          </a:xfrm>
          <a:custGeom>
            <a:avLst/>
            <a:gdLst/>
            <a:ahLst/>
            <a:cxnLst/>
            <a:rect l="l" t="t" r="r" b="b"/>
            <a:pathLst>
              <a:path w="431" h="33921">
                <a:moveTo>
                  <a:pt x="431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4501635" y="2094564"/>
            <a:ext cx="431" cy="33921"/>
          </a:xfrm>
          <a:custGeom>
            <a:avLst/>
            <a:gdLst/>
            <a:ahLst/>
            <a:cxnLst/>
            <a:rect l="l" t="t" r="r" b="b"/>
            <a:pathLst>
              <a:path w="431" h="33921">
                <a:moveTo>
                  <a:pt x="0" y="33921"/>
                </a:moveTo>
                <a:lnTo>
                  <a:pt x="4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4501635" y="2128485"/>
            <a:ext cx="2705" cy="45554"/>
          </a:xfrm>
          <a:custGeom>
            <a:avLst/>
            <a:gdLst/>
            <a:ahLst/>
            <a:cxnLst/>
            <a:rect l="l" t="t" r="r" b="b"/>
            <a:pathLst>
              <a:path w="2705" h="45554">
                <a:moveTo>
                  <a:pt x="0" y="0"/>
                </a:moveTo>
                <a:lnTo>
                  <a:pt x="1409" y="13868"/>
                </a:lnTo>
                <a:lnTo>
                  <a:pt x="2324" y="28905"/>
                </a:lnTo>
                <a:lnTo>
                  <a:pt x="2705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4504340" y="2174040"/>
            <a:ext cx="304" cy="81788"/>
          </a:xfrm>
          <a:custGeom>
            <a:avLst/>
            <a:gdLst/>
            <a:ahLst/>
            <a:cxnLst/>
            <a:rect l="l" t="t" r="r" b="b"/>
            <a:pathLst>
              <a:path w="304" h="81787">
                <a:moveTo>
                  <a:pt x="0" y="0"/>
                </a:moveTo>
                <a:lnTo>
                  <a:pt x="304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259459" y="2083045"/>
            <a:ext cx="5372" cy="4902"/>
          </a:xfrm>
          <a:custGeom>
            <a:avLst/>
            <a:gdLst/>
            <a:ahLst/>
            <a:cxnLst/>
            <a:rect l="l" t="t" r="r" b="b"/>
            <a:pathLst>
              <a:path w="5372" h="4902">
                <a:moveTo>
                  <a:pt x="0" y="4902"/>
                </a:moveTo>
                <a:lnTo>
                  <a:pt x="2235" y="2324"/>
                </a:lnTo>
                <a:lnTo>
                  <a:pt x="5333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4258189" y="2087947"/>
            <a:ext cx="1270" cy="3187"/>
          </a:xfrm>
          <a:custGeom>
            <a:avLst/>
            <a:gdLst/>
            <a:ahLst/>
            <a:cxnLst/>
            <a:rect l="l" t="t" r="r" b="b"/>
            <a:pathLst>
              <a:path w="1270" h="3187">
                <a:moveTo>
                  <a:pt x="0" y="3187"/>
                </a:moveTo>
                <a:lnTo>
                  <a:pt x="190" y="2120"/>
                </a:lnTo>
                <a:lnTo>
                  <a:pt x="12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523022" y="2087947"/>
            <a:ext cx="1333" cy="2946"/>
          </a:xfrm>
          <a:custGeom>
            <a:avLst/>
            <a:gdLst/>
            <a:ahLst/>
            <a:cxnLst/>
            <a:rect l="l" t="t" r="r" b="b"/>
            <a:pathLst>
              <a:path w="1333" h="2946">
                <a:moveTo>
                  <a:pt x="0" y="0"/>
                </a:moveTo>
                <a:lnTo>
                  <a:pt x="1333" y="294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517637" y="2083045"/>
            <a:ext cx="5384" cy="4902"/>
          </a:xfrm>
          <a:custGeom>
            <a:avLst/>
            <a:gdLst/>
            <a:ahLst/>
            <a:cxnLst/>
            <a:rect l="l" t="t" r="r" b="b"/>
            <a:pathLst>
              <a:path w="5384" h="4902">
                <a:moveTo>
                  <a:pt x="0" y="0"/>
                </a:moveTo>
                <a:lnTo>
                  <a:pt x="3149" y="2324"/>
                </a:lnTo>
                <a:lnTo>
                  <a:pt x="538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4246099" y="2171691"/>
            <a:ext cx="4889" cy="317"/>
          </a:xfrm>
          <a:custGeom>
            <a:avLst/>
            <a:gdLst/>
            <a:ahLst/>
            <a:cxnLst/>
            <a:rect l="l" t="t" r="r" b="b"/>
            <a:pathLst>
              <a:path w="4889" h="317">
                <a:moveTo>
                  <a:pt x="0" y="317"/>
                </a:moveTo>
                <a:lnTo>
                  <a:pt x="317" y="177"/>
                </a:lnTo>
                <a:lnTo>
                  <a:pt x="838" y="101"/>
                </a:lnTo>
                <a:lnTo>
                  <a:pt x="1587" y="38"/>
                </a:lnTo>
                <a:lnTo>
                  <a:pt x="2552" y="12"/>
                </a:lnTo>
                <a:lnTo>
                  <a:pt x="3657" y="0"/>
                </a:lnTo>
                <a:lnTo>
                  <a:pt x="4889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4178725" y="2255828"/>
            <a:ext cx="8762" cy="6146"/>
          </a:xfrm>
          <a:custGeom>
            <a:avLst/>
            <a:gdLst/>
            <a:ahLst/>
            <a:cxnLst/>
            <a:rect l="l" t="t" r="r" b="b"/>
            <a:pathLst>
              <a:path w="8762" h="6146">
                <a:moveTo>
                  <a:pt x="0" y="6146"/>
                </a:moveTo>
                <a:lnTo>
                  <a:pt x="1231" y="4902"/>
                </a:lnTo>
                <a:lnTo>
                  <a:pt x="4102" y="2412"/>
                </a:lnTo>
                <a:lnTo>
                  <a:pt x="6286" y="927"/>
                </a:lnTo>
                <a:lnTo>
                  <a:pt x="7645" y="253"/>
                </a:lnTo>
                <a:lnTo>
                  <a:pt x="87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4242644" y="2256019"/>
            <a:ext cx="4610" cy="5956"/>
          </a:xfrm>
          <a:custGeom>
            <a:avLst/>
            <a:gdLst/>
            <a:ahLst/>
            <a:cxnLst/>
            <a:rect l="l" t="t" r="r" b="b"/>
            <a:pathLst>
              <a:path w="4610" h="5956">
                <a:moveTo>
                  <a:pt x="38" y="0"/>
                </a:moveTo>
                <a:lnTo>
                  <a:pt x="317" y="736"/>
                </a:lnTo>
                <a:lnTo>
                  <a:pt x="1384" y="2222"/>
                </a:lnTo>
                <a:lnTo>
                  <a:pt x="3467" y="4711"/>
                </a:lnTo>
                <a:lnTo>
                  <a:pt x="4559" y="590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4187488" y="2255828"/>
            <a:ext cx="55283" cy="0"/>
          </a:xfrm>
          <a:custGeom>
            <a:avLst/>
            <a:gdLst/>
            <a:ahLst/>
            <a:cxnLst/>
            <a:rect l="l" t="t" r="r" b="b"/>
            <a:pathLst>
              <a:path w="55283">
                <a:moveTo>
                  <a:pt x="0" y="0"/>
                </a:moveTo>
                <a:lnTo>
                  <a:pt x="0" y="0"/>
                </a:lnTo>
                <a:lnTo>
                  <a:pt x="48260" y="0"/>
                </a:lnTo>
                <a:lnTo>
                  <a:pt x="5528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531493" y="2171691"/>
            <a:ext cx="4889" cy="330"/>
          </a:xfrm>
          <a:custGeom>
            <a:avLst/>
            <a:gdLst/>
            <a:ahLst/>
            <a:cxnLst/>
            <a:rect l="l" t="t" r="r" b="b"/>
            <a:pathLst>
              <a:path w="4889" h="330">
                <a:moveTo>
                  <a:pt x="0" y="12"/>
                </a:moveTo>
                <a:lnTo>
                  <a:pt x="1231" y="0"/>
                </a:lnTo>
                <a:lnTo>
                  <a:pt x="2336" y="12"/>
                </a:lnTo>
                <a:lnTo>
                  <a:pt x="3302" y="38"/>
                </a:lnTo>
                <a:lnTo>
                  <a:pt x="4051" y="101"/>
                </a:lnTo>
                <a:lnTo>
                  <a:pt x="4572" y="177"/>
                </a:lnTo>
                <a:lnTo>
                  <a:pt x="4851" y="26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4535227" y="2255828"/>
            <a:ext cx="4597" cy="6146"/>
          </a:xfrm>
          <a:custGeom>
            <a:avLst/>
            <a:gdLst/>
            <a:ahLst/>
            <a:cxnLst/>
            <a:rect l="l" t="t" r="r" b="b"/>
            <a:pathLst>
              <a:path w="4597" h="6146">
                <a:moveTo>
                  <a:pt x="0" y="6146"/>
                </a:moveTo>
                <a:lnTo>
                  <a:pt x="1130" y="4902"/>
                </a:lnTo>
                <a:lnTo>
                  <a:pt x="3225" y="2412"/>
                </a:lnTo>
                <a:lnTo>
                  <a:pt x="4279" y="927"/>
                </a:lnTo>
                <a:lnTo>
                  <a:pt x="4597" y="253"/>
                </a:lnTo>
                <a:lnTo>
                  <a:pt x="448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4594993" y="2255828"/>
            <a:ext cx="8762" cy="6146"/>
          </a:xfrm>
          <a:custGeom>
            <a:avLst/>
            <a:gdLst/>
            <a:ahLst/>
            <a:cxnLst/>
            <a:rect l="l" t="t" r="r" b="b"/>
            <a:pathLst>
              <a:path w="8762" h="6146">
                <a:moveTo>
                  <a:pt x="0" y="0"/>
                </a:moveTo>
                <a:lnTo>
                  <a:pt x="1117" y="253"/>
                </a:lnTo>
                <a:lnTo>
                  <a:pt x="2476" y="927"/>
                </a:lnTo>
                <a:lnTo>
                  <a:pt x="4660" y="2412"/>
                </a:lnTo>
                <a:lnTo>
                  <a:pt x="7531" y="4902"/>
                </a:lnTo>
                <a:lnTo>
                  <a:pt x="8724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4539710" y="2255828"/>
            <a:ext cx="55283" cy="0"/>
          </a:xfrm>
          <a:custGeom>
            <a:avLst/>
            <a:gdLst/>
            <a:ahLst/>
            <a:cxnLst/>
            <a:rect l="l" t="t" r="r" b="b"/>
            <a:pathLst>
              <a:path w="55283">
                <a:moveTo>
                  <a:pt x="0" y="0"/>
                </a:moveTo>
                <a:lnTo>
                  <a:pt x="0" y="0"/>
                </a:lnTo>
                <a:lnTo>
                  <a:pt x="48501" y="0"/>
                </a:lnTo>
                <a:lnTo>
                  <a:pt x="5528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4273327" y="2094564"/>
            <a:ext cx="7086" cy="77609"/>
          </a:xfrm>
          <a:custGeom>
            <a:avLst/>
            <a:gdLst/>
            <a:ahLst/>
            <a:cxnLst/>
            <a:rect l="l" t="t" r="r" b="b"/>
            <a:pathLst>
              <a:path w="7086" h="77609">
                <a:moveTo>
                  <a:pt x="7086" y="0"/>
                </a:moveTo>
                <a:lnTo>
                  <a:pt x="6984" y="495"/>
                </a:lnTo>
                <a:lnTo>
                  <a:pt x="4102" y="17017"/>
                </a:lnTo>
                <a:lnTo>
                  <a:pt x="1879" y="36080"/>
                </a:lnTo>
                <a:lnTo>
                  <a:pt x="533" y="56083"/>
                </a:lnTo>
                <a:lnTo>
                  <a:pt x="0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278547" y="2087947"/>
            <a:ext cx="1866" cy="6616"/>
          </a:xfrm>
          <a:custGeom>
            <a:avLst/>
            <a:gdLst/>
            <a:ahLst/>
            <a:cxnLst/>
            <a:rect l="l" t="t" r="r" b="b"/>
            <a:pathLst>
              <a:path w="1866" h="6616">
                <a:moveTo>
                  <a:pt x="0" y="0"/>
                </a:moveTo>
                <a:lnTo>
                  <a:pt x="1384" y="3098"/>
                </a:lnTo>
                <a:lnTo>
                  <a:pt x="1866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274293" y="2083045"/>
            <a:ext cx="4254" cy="4902"/>
          </a:xfrm>
          <a:custGeom>
            <a:avLst/>
            <a:gdLst/>
            <a:ahLst/>
            <a:cxnLst/>
            <a:rect l="l" t="t" r="r" b="b"/>
            <a:pathLst>
              <a:path w="4254" h="4902">
                <a:moveTo>
                  <a:pt x="0" y="0"/>
                </a:moveTo>
                <a:lnTo>
                  <a:pt x="2286" y="2324"/>
                </a:lnTo>
                <a:lnTo>
                  <a:pt x="4254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503934" y="2083045"/>
            <a:ext cx="4254" cy="4902"/>
          </a:xfrm>
          <a:custGeom>
            <a:avLst/>
            <a:gdLst/>
            <a:ahLst/>
            <a:cxnLst/>
            <a:rect l="l" t="t" r="r" b="b"/>
            <a:pathLst>
              <a:path w="4254" h="4902">
                <a:moveTo>
                  <a:pt x="0" y="4902"/>
                </a:moveTo>
                <a:lnTo>
                  <a:pt x="1968" y="2324"/>
                </a:lnTo>
                <a:lnTo>
                  <a:pt x="4229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4502067" y="2087947"/>
            <a:ext cx="1866" cy="6616"/>
          </a:xfrm>
          <a:custGeom>
            <a:avLst/>
            <a:gdLst/>
            <a:ahLst/>
            <a:cxnLst/>
            <a:rect l="l" t="t" r="r" b="b"/>
            <a:pathLst>
              <a:path w="1866" h="6616">
                <a:moveTo>
                  <a:pt x="0" y="6616"/>
                </a:moveTo>
                <a:lnTo>
                  <a:pt x="800" y="2120"/>
                </a:lnTo>
                <a:lnTo>
                  <a:pt x="186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4502067" y="2094564"/>
            <a:ext cx="7086" cy="77609"/>
          </a:xfrm>
          <a:custGeom>
            <a:avLst/>
            <a:gdLst/>
            <a:ahLst/>
            <a:cxnLst/>
            <a:rect l="l" t="t" r="r" b="b"/>
            <a:pathLst>
              <a:path w="7086" h="77609">
                <a:moveTo>
                  <a:pt x="7086" y="77609"/>
                </a:moveTo>
                <a:lnTo>
                  <a:pt x="6578" y="56680"/>
                </a:lnTo>
                <a:lnTo>
                  <a:pt x="5207" y="36080"/>
                </a:lnTo>
                <a:lnTo>
                  <a:pt x="3022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4273010" y="2172173"/>
            <a:ext cx="317" cy="83654"/>
          </a:xfrm>
          <a:custGeom>
            <a:avLst/>
            <a:gdLst/>
            <a:ahLst/>
            <a:cxnLst/>
            <a:rect l="l" t="t" r="r" b="b"/>
            <a:pathLst>
              <a:path w="317" h="83654">
                <a:moveTo>
                  <a:pt x="317" y="0"/>
                </a:moveTo>
                <a:lnTo>
                  <a:pt x="0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265161" y="2171691"/>
            <a:ext cx="8166" cy="482"/>
          </a:xfrm>
          <a:custGeom>
            <a:avLst/>
            <a:gdLst/>
            <a:ahLst/>
            <a:cxnLst/>
            <a:rect l="l" t="t" r="r" b="b"/>
            <a:pathLst>
              <a:path w="8166" h="482">
                <a:moveTo>
                  <a:pt x="0" y="12"/>
                </a:moveTo>
                <a:lnTo>
                  <a:pt x="1295" y="0"/>
                </a:lnTo>
                <a:lnTo>
                  <a:pt x="2628" y="12"/>
                </a:lnTo>
                <a:lnTo>
                  <a:pt x="3911" y="38"/>
                </a:lnTo>
                <a:lnTo>
                  <a:pt x="5105" y="101"/>
                </a:lnTo>
                <a:lnTo>
                  <a:pt x="6172" y="177"/>
                </a:lnTo>
                <a:lnTo>
                  <a:pt x="7048" y="266"/>
                </a:lnTo>
                <a:lnTo>
                  <a:pt x="7734" y="368"/>
                </a:lnTo>
                <a:lnTo>
                  <a:pt x="8166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509154" y="2171691"/>
            <a:ext cx="8166" cy="482"/>
          </a:xfrm>
          <a:custGeom>
            <a:avLst/>
            <a:gdLst/>
            <a:ahLst/>
            <a:cxnLst/>
            <a:rect l="l" t="t" r="r" b="b"/>
            <a:pathLst>
              <a:path w="8166" h="482">
                <a:moveTo>
                  <a:pt x="0" y="482"/>
                </a:moveTo>
                <a:lnTo>
                  <a:pt x="431" y="368"/>
                </a:lnTo>
                <a:lnTo>
                  <a:pt x="1104" y="266"/>
                </a:lnTo>
                <a:lnTo>
                  <a:pt x="1993" y="177"/>
                </a:lnTo>
                <a:lnTo>
                  <a:pt x="3060" y="101"/>
                </a:lnTo>
                <a:lnTo>
                  <a:pt x="4254" y="38"/>
                </a:lnTo>
                <a:lnTo>
                  <a:pt x="5537" y="12"/>
                </a:lnTo>
                <a:lnTo>
                  <a:pt x="6857" y="0"/>
                </a:lnTo>
                <a:lnTo>
                  <a:pt x="8166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4509154" y="2172173"/>
            <a:ext cx="317" cy="83654"/>
          </a:xfrm>
          <a:custGeom>
            <a:avLst/>
            <a:gdLst/>
            <a:ahLst/>
            <a:cxnLst/>
            <a:rect l="l" t="t" r="r" b="b"/>
            <a:pathLst>
              <a:path w="317" h="83654">
                <a:moveTo>
                  <a:pt x="317" y="836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4333043" y="2171691"/>
            <a:ext cx="6045" cy="419"/>
          </a:xfrm>
          <a:custGeom>
            <a:avLst/>
            <a:gdLst/>
            <a:ahLst/>
            <a:cxnLst/>
            <a:rect l="l" t="t" r="r" b="b"/>
            <a:pathLst>
              <a:path w="6045" h="419">
                <a:moveTo>
                  <a:pt x="0" y="419"/>
                </a:moveTo>
                <a:lnTo>
                  <a:pt x="279" y="266"/>
                </a:lnTo>
                <a:lnTo>
                  <a:pt x="774" y="177"/>
                </a:lnTo>
                <a:lnTo>
                  <a:pt x="1498" y="101"/>
                </a:lnTo>
                <a:lnTo>
                  <a:pt x="2438" y="38"/>
                </a:lnTo>
                <a:lnTo>
                  <a:pt x="3530" y="12"/>
                </a:lnTo>
                <a:lnTo>
                  <a:pt x="4749" y="0"/>
                </a:lnTo>
                <a:lnTo>
                  <a:pt x="6045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4362253" y="2174040"/>
            <a:ext cx="952" cy="81788"/>
          </a:xfrm>
          <a:custGeom>
            <a:avLst/>
            <a:gdLst/>
            <a:ahLst/>
            <a:cxnLst/>
            <a:rect l="l" t="t" r="r" b="b"/>
            <a:pathLst>
              <a:path w="952" h="81787">
                <a:moveTo>
                  <a:pt x="952" y="8178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4362138" y="2128485"/>
            <a:ext cx="279" cy="45554"/>
          </a:xfrm>
          <a:custGeom>
            <a:avLst/>
            <a:gdLst/>
            <a:ahLst/>
            <a:cxnLst/>
            <a:rect l="l" t="t" r="r" b="b"/>
            <a:pathLst>
              <a:path w="279" h="45554">
                <a:moveTo>
                  <a:pt x="114" y="45554"/>
                </a:moveTo>
                <a:lnTo>
                  <a:pt x="0" y="27940"/>
                </a:lnTo>
                <a:lnTo>
                  <a:pt x="101" y="10591"/>
                </a:lnTo>
                <a:lnTo>
                  <a:pt x="27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4361859" y="2094564"/>
            <a:ext cx="558" cy="33921"/>
          </a:xfrm>
          <a:custGeom>
            <a:avLst/>
            <a:gdLst/>
            <a:ahLst/>
            <a:cxnLst/>
            <a:rect l="l" t="t" r="r" b="b"/>
            <a:pathLst>
              <a:path w="558" h="33921">
                <a:moveTo>
                  <a:pt x="558" y="3392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4420063" y="2094564"/>
            <a:ext cx="558" cy="33921"/>
          </a:xfrm>
          <a:custGeom>
            <a:avLst/>
            <a:gdLst/>
            <a:ahLst/>
            <a:cxnLst/>
            <a:rect l="l" t="t" r="r" b="b"/>
            <a:pathLst>
              <a:path w="558" h="33921">
                <a:moveTo>
                  <a:pt x="0" y="33921"/>
                </a:moveTo>
                <a:lnTo>
                  <a:pt x="55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4420063" y="2128485"/>
            <a:ext cx="279" cy="45554"/>
          </a:xfrm>
          <a:custGeom>
            <a:avLst/>
            <a:gdLst/>
            <a:ahLst/>
            <a:cxnLst/>
            <a:rect l="l" t="t" r="r" b="b"/>
            <a:pathLst>
              <a:path w="279" h="45554">
                <a:moveTo>
                  <a:pt x="0" y="0"/>
                </a:moveTo>
                <a:lnTo>
                  <a:pt x="215" y="14173"/>
                </a:lnTo>
                <a:lnTo>
                  <a:pt x="279" y="29565"/>
                </a:lnTo>
                <a:lnTo>
                  <a:pt x="165" y="455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4419276" y="2174040"/>
            <a:ext cx="952" cy="81788"/>
          </a:xfrm>
          <a:custGeom>
            <a:avLst/>
            <a:gdLst/>
            <a:ahLst/>
            <a:cxnLst/>
            <a:rect l="l" t="t" r="r" b="b"/>
            <a:pathLst>
              <a:path w="952" h="81787">
                <a:moveTo>
                  <a:pt x="952" y="0"/>
                </a:moveTo>
                <a:lnTo>
                  <a:pt x="0" y="817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4340231" y="2083045"/>
            <a:ext cx="5156" cy="4902"/>
          </a:xfrm>
          <a:custGeom>
            <a:avLst/>
            <a:gdLst/>
            <a:ahLst/>
            <a:cxnLst/>
            <a:rect l="l" t="t" r="r" b="b"/>
            <a:pathLst>
              <a:path w="5156" h="4902">
                <a:moveTo>
                  <a:pt x="0" y="4902"/>
                </a:moveTo>
                <a:lnTo>
                  <a:pt x="2209" y="2324"/>
                </a:lnTo>
                <a:lnTo>
                  <a:pt x="5118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338275" y="2087947"/>
            <a:ext cx="1955" cy="6616"/>
          </a:xfrm>
          <a:custGeom>
            <a:avLst/>
            <a:gdLst/>
            <a:ahLst/>
            <a:cxnLst/>
            <a:rect l="l" t="t" r="r" b="b"/>
            <a:pathLst>
              <a:path w="1955" h="6616">
                <a:moveTo>
                  <a:pt x="0" y="6616"/>
                </a:moveTo>
                <a:lnTo>
                  <a:pt x="850" y="2120"/>
                </a:lnTo>
                <a:lnTo>
                  <a:pt x="195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4333081" y="2094564"/>
            <a:ext cx="5194" cy="77609"/>
          </a:xfrm>
          <a:custGeom>
            <a:avLst/>
            <a:gdLst/>
            <a:ahLst/>
            <a:cxnLst/>
            <a:rect l="l" t="t" r="r" b="b"/>
            <a:pathLst>
              <a:path w="5194" h="77609">
                <a:moveTo>
                  <a:pt x="0" y="77609"/>
                </a:moveTo>
                <a:lnTo>
                  <a:pt x="762" y="56680"/>
                </a:lnTo>
                <a:lnTo>
                  <a:pt x="1905" y="36080"/>
                </a:lnTo>
                <a:lnTo>
                  <a:pt x="3378" y="17259"/>
                </a:lnTo>
                <a:lnTo>
                  <a:pt x="519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4444206" y="2094564"/>
            <a:ext cx="5194" cy="77609"/>
          </a:xfrm>
          <a:custGeom>
            <a:avLst/>
            <a:gdLst/>
            <a:ahLst/>
            <a:cxnLst/>
            <a:rect l="l" t="t" r="r" b="b"/>
            <a:pathLst>
              <a:path w="5194" h="77609">
                <a:moveTo>
                  <a:pt x="0" y="0"/>
                </a:moveTo>
                <a:lnTo>
                  <a:pt x="63" y="495"/>
                </a:lnTo>
                <a:lnTo>
                  <a:pt x="1790" y="17017"/>
                </a:lnTo>
                <a:lnTo>
                  <a:pt x="3289" y="36080"/>
                </a:lnTo>
                <a:lnTo>
                  <a:pt x="4406" y="56083"/>
                </a:lnTo>
                <a:lnTo>
                  <a:pt x="5194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4442250" y="2087947"/>
            <a:ext cx="1955" cy="6616"/>
          </a:xfrm>
          <a:custGeom>
            <a:avLst/>
            <a:gdLst/>
            <a:ahLst/>
            <a:cxnLst/>
            <a:rect l="l" t="t" r="r" b="b"/>
            <a:pathLst>
              <a:path w="1955" h="6616">
                <a:moveTo>
                  <a:pt x="0" y="0"/>
                </a:moveTo>
                <a:lnTo>
                  <a:pt x="1435" y="3098"/>
                </a:lnTo>
                <a:lnTo>
                  <a:pt x="1955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4437081" y="2083045"/>
            <a:ext cx="5168" cy="4902"/>
          </a:xfrm>
          <a:custGeom>
            <a:avLst/>
            <a:gdLst/>
            <a:ahLst/>
            <a:cxnLst/>
            <a:rect l="l" t="t" r="r" b="b"/>
            <a:pathLst>
              <a:path w="5168" h="4902">
                <a:moveTo>
                  <a:pt x="0" y="0"/>
                </a:moveTo>
                <a:lnTo>
                  <a:pt x="2959" y="2324"/>
                </a:lnTo>
                <a:lnTo>
                  <a:pt x="5168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4264831" y="2255828"/>
            <a:ext cx="8026" cy="6146"/>
          </a:xfrm>
          <a:custGeom>
            <a:avLst/>
            <a:gdLst/>
            <a:ahLst/>
            <a:cxnLst/>
            <a:rect l="l" t="t" r="r" b="b"/>
            <a:pathLst>
              <a:path w="8026" h="6146">
                <a:moveTo>
                  <a:pt x="0" y="6146"/>
                </a:moveTo>
                <a:lnTo>
                  <a:pt x="1257" y="4902"/>
                </a:lnTo>
                <a:lnTo>
                  <a:pt x="4064" y="2412"/>
                </a:lnTo>
                <a:lnTo>
                  <a:pt x="6045" y="927"/>
                </a:lnTo>
                <a:lnTo>
                  <a:pt x="7188" y="253"/>
                </a:lnTo>
                <a:lnTo>
                  <a:pt x="802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4272857" y="2255828"/>
            <a:ext cx="57937" cy="0"/>
          </a:xfrm>
          <a:custGeom>
            <a:avLst/>
            <a:gdLst/>
            <a:ahLst/>
            <a:cxnLst/>
            <a:rect l="l" t="t" r="r" b="b"/>
            <a:pathLst>
              <a:path w="57937">
                <a:moveTo>
                  <a:pt x="0" y="0"/>
                </a:moveTo>
                <a:lnTo>
                  <a:pt x="0" y="0"/>
                </a:lnTo>
                <a:lnTo>
                  <a:pt x="50634" y="0"/>
                </a:lnTo>
                <a:lnTo>
                  <a:pt x="5793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4330795" y="2255828"/>
            <a:ext cx="5854" cy="6146"/>
          </a:xfrm>
          <a:custGeom>
            <a:avLst/>
            <a:gdLst/>
            <a:ahLst/>
            <a:cxnLst/>
            <a:rect l="l" t="t" r="r" b="b"/>
            <a:pathLst>
              <a:path w="5854" h="6146">
                <a:moveTo>
                  <a:pt x="0" y="0"/>
                </a:moveTo>
                <a:lnTo>
                  <a:pt x="203" y="253"/>
                </a:lnTo>
                <a:lnTo>
                  <a:pt x="825" y="927"/>
                </a:lnTo>
                <a:lnTo>
                  <a:pt x="2235" y="2412"/>
                </a:lnTo>
                <a:lnTo>
                  <a:pt x="4635" y="4902"/>
                </a:lnTo>
                <a:lnTo>
                  <a:pt x="5803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4509624" y="2255828"/>
            <a:ext cx="8026" cy="6146"/>
          </a:xfrm>
          <a:custGeom>
            <a:avLst/>
            <a:gdLst/>
            <a:ahLst/>
            <a:cxnLst/>
            <a:rect l="l" t="t" r="r" b="b"/>
            <a:pathLst>
              <a:path w="8026" h="6146">
                <a:moveTo>
                  <a:pt x="0" y="0"/>
                </a:moveTo>
                <a:lnTo>
                  <a:pt x="825" y="253"/>
                </a:lnTo>
                <a:lnTo>
                  <a:pt x="1981" y="927"/>
                </a:lnTo>
                <a:lnTo>
                  <a:pt x="3962" y="2412"/>
                </a:lnTo>
                <a:lnTo>
                  <a:pt x="6769" y="4902"/>
                </a:lnTo>
                <a:lnTo>
                  <a:pt x="7975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4451686" y="2255828"/>
            <a:ext cx="57937" cy="0"/>
          </a:xfrm>
          <a:custGeom>
            <a:avLst/>
            <a:gdLst/>
            <a:ahLst/>
            <a:cxnLst/>
            <a:rect l="l" t="t" r="r" b="b"/>
            <a:pathLst>
              <a:path w="57937">
                <a:moveTo>
                  <a:pt x="0" y="0"/>
                </a:moveTo>
                <a:lnTo>
                  <a:pt x="0" y="0"/>
                </a:lnTo>
                <a:lnTo>
                  <a:pt x="50761" y="0"/>
                </a:lnTo>
                <a:lnTo>
                  <a:pt x="5793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4451648" y="2255828"/>
            <a:ext cx="38" cy="0"/>
          </a:xfrm>
          <a:custGeom>
            <a:avLst/>
            <a:gdLst/>
            <a:ahLst/>
            <a:cxnLst/>
            <a:rect l="l" t="t" r="r" b="b"/>
            <a:pathLst>
              <a:path w="38">
                <a:moveTo>
                  <a:pt x="0" y="0"/>
                </a:moveTo>
                <a:lnTo>
                  <a:pt x="3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4449400" y="2172173"/>
            <a:ext cx="2247" cy="83654"/>
          </a:xfrm>
          <a:custGeom>
            <a:avLst/>
            <a:gdLst/>
            <a:ahLst/>
            <a:cxnLst/>
            <a:rect l="l" t="t" r="r" b="b"/>
            <a:pathLst>
              <a:path w="2247" h="83654">
                <a:moveTo>
                  <a:pt x="0" y="0"/>
                </a:moveTo>
                <a:lnTo>
                  <a:pt x="2247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443380" y="2171691"/>
            <a:ext cx="6019" cy="482"/>
          </a:xfrm>
          <a:custGeom>
            <a:avLst/>
            <a:gdLst/>
            <a:ahLst/>
            <a:cxnLst/>
            <a:rect l="l" t="t" r="r" b="b"/>
            <a:pathLst>
              <a:path w="6019" h="482">
                <a:moveTo>
                  <a:pt x="0" y="12"/>
                </a:moveTo>
                <a:lnTo>
                  <a:pt x="1308" y="0"/>
                </a:lnTo>
                <a:lnTo>
                  <a:pt x="2527" y="12"/>
                </a:lnTo>
                <a:lnTo>
                  <a:pt x="3619" y="38"/>
                </a:lnTo>
                <a:lnTo>
                  <a:pt x="4559" y="101"/>
                </a:lnTo>
                <a:lnTo>
                  <a:pt x="5283" y="177"/>
                </a:lnTo>
                <a:lnTo>
                  <a:pt x="5778" y="266"/>
                </a:lnTo>
                <a:lnTo>
                  <a:pt x="6019" y="3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445831" y="2255828"/>
            <a:ext cx="5854" cy="6146"/>
          </a:xfrm>
          <a:custGeom>
            <a:avLst/>
            <a:gdLst/>
            <a:ahLst/>
            <a:cxnLst/>
            <a:rect l="l" t="t" r="r" b="b"/>
            <a:pathLst>
              <a:path w="5854" h="6146">
                <a:moveTo>
                  <a:pt x="0" y="6146"/>
                </a:moveTo>
                <a:lnTo>
                  <a:pt x="1219" y="4902"/>
                </a:lnTo>
                <a:lnTo>
                  <a:pt x="3619" y="2412"/>
                </a:lnTo>
                <a:lnTo>
                  <a:pt x="5029" y="927"/>
                </a:lnTo>
                <a:lnTo>
                  <a:pt x="5651" y="253"/>
                </a:lnTo>
                <a:lnTo>
                  <a:pt x="585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4360780" y="2094564"/>
            <a:ext cx="1079" cy="77609"/>
          </a:xfrm>
          <a:custGeom>
            <a:avLst/>
            <a:gdLst/>
            <a:ahLst/>
            <a:cxnLst/>
            <a:rect l="l" t="t" r="r" b="b"/>
            <a:pathLst>
              <a:path w="1079" h="77609">
                <a:moveTo>
                  <a:pt x="1079" y="0"/>
                </a:moveTo>
                <a:lnTo>
                  <a:pt x="1054" y="495"/>
                </a:lnTo>
                <a:lnTo>
                  <a:pt x="469" y="17017"/>
                </a:lnTo>
                <a:lnTo>
                  <a:pt x="114" y="36080"/>
                </a:lnTo>
                <a:lnTo>
                  <a:pt x="0" y="56083"/>
                </a:lnTo>
                <a:lnTo>
                  <a:pt x="127" y="7760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4359916" y="2087947"/>
            <a:ext cx="1943" cy="6616"/>
          </a:xfrm>
          <a:custGeom>
            <a:avLst/>
            <a:gdLst/>
            <a:ahLst/>
            <a:cxnLst/>
            <a:rect l="l" t="t" r="r" b="b"/>
            <a:pathLst>
              <a:path w="1943" h="6616">
                <a:moveTo>
                  <a:pt x="0" y="0"/>
                </a:moveTo>
                <a:lnTo>
                  <a:pt x="1435" y="3098"/>
                </a:lnTo>
                <a:lnTo>
                  <a:pt x="1943" y="661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4355141" y="2083045"/>
            <a:ext cx="4775" cy="4902"/>
          </a:xfrm>
          <a:custGeom>
            <a:avLst/>
            <a:gdLst/>
            <a:ahLst/>
            <a:cxnLst/>
            <a:rect l="l" t="t" r="r" b="b"/>
            <a:pathLst>
              <a:path w="4775" h="4902">
                <a:moveTo>
                  <a:pt x="0" y="0"/>
                </a:moveTo>
                <a:lnTo>
                  <a:pt x="2666" y="2324"/>
                </a:lnTo>
                <a:lnTo>
                  <a:pt x="4775" y="490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3923328" y="2083045"/>
            <a:ext cx="12534" cy="0"/>
          </a:xfrm>
          <a:custGeom>
            <a:avLst/>
            <a:gdLst/>
            <a:ahLst/>
            <a:cxnLst/>
            <a:rect l="l" t="t" r="r" b="b"/>
            <a:pathLst>
              <a:path w="12534">
                <a:moveTo>
                  <a:pt x="0" y="0"/>
                </a:moveTo>
                <a:lnTo>
                  <a:pt x="0" y="0"/>
                </a:lnTo>
                <a:lnTo>
                  <a:pt x="10375" y="0"/>
                </a:lnTo>
                <a:lnTo>
                  <a:pt x="1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3897280" y="2083045"/>
            <a:ext cx="38582" cy="63144"/>
          </a:xfrm>
          <a:custGeom>
            <a:avLst/>
            <a:gdLst/>
            <a:ahLst/>
            <a:cxnLst/>
            <a:rect l="l" t="t" r="r" b="b"/>
            <a:pathLst>
              <a:path w="38582" h="63144">
                <a:moveTo>
                  <a:pt x="38582" y="0"/>
                </a:moveTo>
                <a:lnTo>
                  <a:pt x="31038" y="7493"/>
                </a:lnTo>
                <a:lnTo>
                  <a:pt x="17348" y="24879"/>
                </a:lnTo>
                <a:lnTo>
                  <a:pt x="6350" y="44945"/>
                </a:lnTo>
                <a:lnTo>
                  <a:pt x="0" y="6314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3896150" y="2083045"/>
            <a:ext cx="42252" cy="88658"/>
          </a:xfrm>
          <a:custGeom>
            <a:avLst/>
            <a:gdLst/>
            <a:ahLst/>
            <a:cxnLst/>
            <a:rect l="l" t="t" r="r" b="b"/>
            <a:pathLst>
              <a:path w="42252" h="88658">
                <a:moveTo>
                  <a:pt x="0" y="88658"/>
                </a:moveTo>
                <a:lnTo>
                  <a:pt x="3530" y="66636"/>
                </a:lnTo>
                <a:lnTo>
                  <a:pt x="10769" y="44945"/>
                </a:lnTo>
                <a:lnTo>
                  <a:pt x="21120" y="25425"/>
                </a:lnTo>
                <a:lnTo>
                  <a:pt x="34861" y="7493"/>
                </a:lnTo>
                <a:lnTo>
                  <a:pt x="4225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3938403" y="2083045"/>
            <a:ext cx="24688" cy="0"/>
          </a:xfrm>
          <a:custGeom>
            <a:avLst/>
            <a:gdLst/>
            <a:ahLst/>
            <a:cxnLst/>
            <a:rect l="l" t="t" r="r" b="b"/>
            <a:pathLst>
              <a:path w="24688">
                <a:moveTo>
                  <a:pt x="0" y="0"/>
                </a:moveTo>
                <a:lnTo>
                  <a:pt x="0" y="0"/>
                </a:lnTo>
                <a:lnTo>
                  <a:pt x="21043" y="0"/>
                </a:lnTo>
                <a:lnTo>
                  <a:pt x="246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3921829" y="2083045"/>
            <a:ext cx="41262" cy="88658"/>
          </a:xfrm>
          <a:custGeom>
            <a:avLst/>
            <a:gdLst/>
            <a:ahLst/>
            <a:cxnLst/>
            <a:rect l="l" t="t" r="r" b="b"/>
            <a:pathLst>
              <a:path w="41262" h="88658">
                <a:moveTo>
                  <a:pt x="41262" y="0"/>
                </a:moveTo>
                <a:lnTo>
                  <a:pt x="34137" y="7493"/>
                </a:lnTo>
                <a:lnTo>
                  <a:pt x="21170" y="24879"/>
                </a:lnTo>
                <a:lnTo>
                  <a:pt x="10756" y="44945"/>
                </a:lnTo>
                <a:lnTo>
                  <a:pt x="3771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928027" y="2083045"/>
            <a:ext cx="39204" cy="88658"/>
          </a:xfrm>
          <a:custGeom>
            <a:avLst/>
            <a:gdLst/>
            <a:ahLst/>
            <a:cxnLst/>
            <a:rect l="l" t="t" r="r" b="b"/>
            <a:pathLst>
              <a:path w="39204" h="88658">
                <a:moveTo>
                  <a:pt x="0" y="88658"/>
                </a:moveTo>
                <a:lnTo>
                  <a:pt x="3225" y="66636"/>
                </a:lnTo>
                <a:lnTo>
                  <a:pt x="9931" y="44945"/>
                </a:lnTo>
                <a:lnTo>
                  <a:pt x="19532" y="25425"/>
                </a:lnTo>
                <a:lnTo>
                  <a:pt x="32321" y="7493"/>
                </a:lnTo>
                <a:lnTo>
                  <a:pt x="3920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3967232" y="2083045"/>
            <a:ext cx="36093" cy="0"/>
          </a:xfrm>
          <a:custGeom>
            <a:avLst/>
            <a:gdLst/>
            <a:ahLst/>
            <a:cxnLst/>
            <a:rect l="l" t="t" r="r" b="b"/>
            <a:pathLst>
              <a:path w="36093">
                <a:moveTo>
                  <a:pt x="0" y="0"/>
                </a:moveTo>
                <a:lnTo>
                  <a:pt x="0" y="0"/>
                </a:lnTo>
                <a:lnTo>
                  <a:pt x="31064" y="0"/>
                </a:lnTo>
                <a:lnTo>
                  <a:pt x="360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3965556" y="2083045"/>
            <a:ext cx="37769" cy="88658"/>
          </a:xfrm>
          <a:custGeom>
            <a:avLst/>
            <a:gdLst/>
            <a:ahLst/>
            <a:cxnLst/>
            <a:rect l="l" t="t" r="r" b="b"/>
            <a:pathLst>
              <a:path w="37769" h="88658">
                <a:moveTo>
                  <a:pt x="37769" y="0"/>
                </a:moveTo>
                <a:lnTo>
                  <a:pt x="31280" y="7493"/>
                </a:lnTo>
                <a:lnTo>
                  <a:pt x="19443" y="24879"/>
                </a:lnTo>
                <a:lnTo>
                  <a:pt x="9918" y="44945"/>
                </a:lnTo>
                <a:lnTo>
                  <a:pt x="3505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3973976" y="2083045"/>
            <a:ext cx="34963" cy="88658"/>
          </a:xfrm>
          <a:custGeom>
            <a:avLst/>
            <a:gdLst/>
            <a:ahLst/>
            <a:cxnLst/>
            <a:rect l="l" t="t" r="r" b="b"/>
            <a:pathLst>
              <a:path w="34963" h="88658">
                <a:moveTo>
                  <a:pt x="0" y="88658"/>
                </a:moveTo>
                <a:lnTo>
                  <a:pt x="2832" y="66636"/>
                </a:lnTo>
                <a:lnTo>
                  <a:pt x="8788" y="44945"/>
                </a:lnTo>
                <a:lnTo>
                  <a:pt x="17360" y="25425"/>
                </a:lnTo>
                <a:lnTo>
                  <a:pt x="28803" y="7493"/>
                </a:lnTo>
                <a:lnTo>
                  <a:pt x="3496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4008939" y="2083045"/>
            <a:ext cx="46405" cy="0"/>
          </a:xfrm>
          <a:custGeom>
            <a:avLst/>
            <a:gdLst/>
            <a:ahLst/>
            <a:cxnLst/>
            <a:rect l="l" t="t" r="r" b="b"/>
            <a:pathLst>
              <a:path w="46405">
                <a:moveTo>
                  <a:pt x="0" y="0"/>
                </a:moveTo>
                <a:lnTo>
                  <a:pt x="0" y="0"/>
                </a:lnTo>
                <a:lnTo>
                  <a:pt x="40157" y="0"/>
                </a:lnTo>
                <a:lnTo>
                  <a:pt x="464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4022236" y="2083045"/>
            <a:ext cx="33108" cy="88658"/>
          </a:xfrm>
          <a:custGeom>
            <a:avLst/>
            <a:gdLst/>
            <a:ahLst/>
            <a:cxnLst/>
            <a:rect l="l" t="t" r="r" b="b"/>
            <a:pathLst>
              <a:path w="33108" h="88658">
                <a:moveTo>
                  <a:pt x="33108" y="0"/>
                </a:moveTo>
                <a:lnTo>
                  <a:pt x="27444" y="7493"/>
                </a:lnTo>
                <a:lnTo>
                  <a:pt x="17106" y="24879"/>
                </a:lnTo>
                <a:lnTo>
                  <a:pt x="8763" y="44945"/>
                </a:lnTo>
                <a:lnTo>
                  <a:pt x="3111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4032599" y="2083045"/>
            <a:ext cx="29667" cy="88658"/>
          </a:xfrm>
          <a:custGeom>
            <a:avLst/>
            <a:gdLst/>
            <a:ahLst/>
            <a:cxnLst/>
            <a:rect l="l" t="t" r="r" b="b"/>
            <a:pathLst>
              <a:path w="29667" h="88658">
                <a:moveTo>
                  <a:pt x="0" y="88658"/>
                </a:moveTo>
                <a:lnTo>
                  <a:pt x="2362" y="66636"/>
                </a:lnTo>
                <a:lnTo>
                  <a:pt x="7378" y="44945"/>
                </a:lnTo>
                <a:lnTo>
                  <a:pt x="14668" y="25425"/>
                </a:lnTo>
                <a:lnTo>
                  <a:pt x="24409" y="7493"/>
                </a:lnTo>
                <a:lnTo>
                  <a:pt x="2966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4062266" y="2083045"/>
            <a:ext cx="55321" cy="0"/>
          </a:xfrm>
          <a:custGeom>
            <a:avLst/>
            <a:gdLst/>
            <a:ahLst/>
            <a:cxnLst/>
            <a:rect l="l" t="t" r="r" b="b"/>
            <a:pathLst>
              <a:path w="55321">
                <a:moveTo>
                  <a:pt x="0" y="0"/>
                </a:moveTo>
                <a:lnTo>
                  <a:pt x="0" y="0"/>
                </a:lnTo>
                <a:lnTo>
                  <a:pt x="48018" y="0"/>
                </a:lnTo>
                <a:lnTo>
                  <a:pt x="5532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4090117" y="2083045"/>
            <a:ext cx="27470" cy="88658"/>
          </a:xfrm>
          <a:custGeom>
            <a:avLst/>
            <a:gdLst/>
            <a:ahLst/>
            <a:cxnLst/>
            <a:rect l="l" t="t" r="r" b="b"/>
            <a:pathLst>
              <a:path w="27470" h="88658">
                <a:moveTo>
                  <a:pt x="27470" y="0"/>
                </a:moveTo>
                <a:lnTo>
                  <a:pt x="22783" y="7493"/>
                </a:lnTo>
                <a:lnTo>
                  <a:pt x="14262" y="24879"/>
                </a:lnTo>
                <a:lnTo>
                  <a:pt x="7353" y="44945"/>
                </a:lnTo>
                <a:lnTo>
                  <a:pt x="2641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4102131" y="2083045"/>
            <a:ext cx="23469" cy="88658"/>
          </a:xfrm>
          <a:custGeom>
            <a:avLst/>
            <a:gdLst/>
            <a:ahLst/>
            <a:cxnLst/>
            <a:rect l="l" t="t" r="r" b="b"/>
            <a:pathLst>
              <a:path w="23469" h="88658">
                <a:moveTo>
                  <a:pt x="0" y="88658"/>
                </a:moveTo>
                <a:lnTo>
                  <a:pt x="1803" y="66636"/>
                </a:lnTo>
                <a:lnTo>
                  <a:pt x="5753" y="44945"/>
                </a:lnTo>
                <a:lnTo>
                  <a:pt x="11518" y="25425"/>
                </a:lnTo>
                <a:lnTo>
                  <a:pt x="19265" y="7493"/>
                </a:lnTo>
                <a:lnTo>
                  <a:pt x="2346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4125601" y="2083045"/>
            <a:ext cx="62522" cy="0"/>
          </a:xfrm>
          <a:custGeom>
            <a:avLst/>
            <a:gdLst/>
            <a:ahLst/>
            <a:cxnLst/>
            <a:rect l="l" t="t" r="r" b="b"/>
            <a:pathLst>
              <a:path w="62522">
                <a:moveTo>
                  <a:pt x="0" y="0"/>
                </a:moveTo>
                <a:lnTo>
                  <a:pt x="0" y="0"/>
                </a:lnTo>
                <a:lnTo>
                  <a:pt x="54406" y="0"/>
                </a:lnTo>
                <a:lnTo>
                  <a:pt x="625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167143" y="2083045"/>
            <a:ext cx="20980" cy="88658"/>
          </a:xfrm>
          <a:custGeom>
            <a:avLst/>
            <a:gdLst/>
            <a:ahLst/>
            <a:cxnLst/>
            <a:rect l="l" t="t" r="r" b="b"/>
            <a:pathLst>
              <a:path w="20980" h="88658">
                <a:moveTo>
                  <a:pt x="20980" y="0"/>
                </a:moveTo>
                <a:lnTo>
                  <a:pt x="17449" y="7493"/>
                </a:lnTo>
                <a:lnTo>
                  <a:pt x="10985" y="24879"/>
                </a:lnTo>
                <a:lnTo>
                  <a:pt x="5714" y="44945"/>
                </a:lnTo>
                <a:lnTo>
                  <a:pt x="2095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4180440" y="2083045"/>
            <a:ext cx="16548" cy="88658"/>
          </a:xfrm>
          <a:custGeom>
            <a:avLst/>
            <a:gdLst/>
            <a:ahLst/>
            <a:cxnLst/>
            <a:rect l="l" t="t" r="r" b="b"/>
            <a:pathLst>
              <a:path w="16548" h="88658">
                <a:moveTo>
                  <a:pt x="0" y="88658"/>
                </a:moveTo>
                <a:lnTo>
                  <a:pt x="1181" y="66636"/>
                </a:lnTo>
                <a:lnTo>
                  <a:pt x="3937" y="44945"/>
                </a:lnTo>
                <a:lnTo>
                  <a:pt x="8013" y="25425"/>
                </a:lnTo>
                <a:lnTo>
                  <a:pt x="13550" y="7493"/>
                </a:lnTo>
                <a:lnTo>
                  <a:pt x="1654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4196988" y="2083045"/>
            <a:ext cx="67843" cy="0"/>
          </a:xfrm>
          <a:custGeom>
            <a:avLst/>
            <a:gdLst/>
            <a:ahLst/>
            <a:cxnLst/>
            <a:rect l="l" t="t" r="r" b="b"/>
            <a:pathLst>
              <a:path w="67843">
                <a:moveTo>
                  <a:pt x="0" y="0"/>
                </a:moveTo>
                <a:lnTo>
                  <a:pt x="0" y="0"/>
                </a:lnTo>
                <a:lnTo>
                  <a:pt x="59169" y="0"/>
                </a:lnTo>
                <a:lnTo>
                  <a:pt x="678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4250988" y="2083045"/>
            <a:ext cx="13842" cy="88658"/>
          </a:xfrm>
          <a:custGeom>
            <a:avLst/>
            <a:gdLst/>
            <a:ahLst/>
            <a:cxnLst/>
            <a:rect l="l" t="t" r="r" b="b"/>
            <a:pathLst>
              <a:path w="13842" h="88658">
                <a:moveTo>
                  <a:pt x="13843" y="0"/>
                </a:moveTo>
                <a:lnTo>
                  <a:pt x="11569" y="7493"/>
                </a:lnTo>
                <a:lnTo>
                  <a:pt x="7366" y="24879"/>
                </a:lnTo>
                <a:lnTo>
                  <a:pt x="3898" y="44945"/>
                </a:lnTo>
                <a:lnTo>
                  <a:pt x="1473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4265161" y="2083045"/>
            <a:ext cx="9131" cy="88658"/>
          </a:xfrm>
          <a:custGeom>
            <a:avLst/>
            <a:gdLst/>
            <a:ahLst/>
            <a:cxnLst/>
            <a:rect l="l" t="t" r="r" b="b"/>
            <a:pathLst>
              <a:path w="9131" h="88658">
                <a:moveTo>
                  <a:pt x="0" y="88658"/>
                </a:moveTo>
                <a:lnTo>
                  <a:pt x="533" y="66636"/>
                </a:lnTo>
                <a:lnTo>
                  <a:pt x="2006" y="44945"/>
                </a:lnTo>
                <a:lnTo>
                  <a:pt x="4267" y="25425"/>
                </a:lnTo>
                <a:lnTo>
                  <a:pt x="7404" y="7493"/>
                </a:lnTo>
                <a:lnTo>
                  <a:pt x="9131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4274293" y="2083045"/>
            <a:ext cx="71094" cy="0"/>
          </a:xfrm>
          <a:custGeom>
            <a:avLst/>
            <a:gdLst/>
            <a:ahLst/>
            <a:cxnLst/>
            <a:rect l="l" t="t" r="r" b="b"/>
            <a:pathLst>
              <a:path w="71094">
                <a:moveTo>
                  <a:pt x="0" y="0"/>
                </a:moveTo>
                <a:lnTo>
                  <a:pt x="0" y="0"/>
                </a:lnTo>
                <a:lnTo>
                  <a:pt x="62115" y="0"/>
                </a:lnTo>
                <a:lnTo>
                  <a:pt x="7109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4339088" y="2083045"/>
            <a:ext cx="6299" cy="88658"/>
          </a:xfrm>
          <a:custGeom>
            <a:avLst/>
            <a:gdLst/>
            <a:ahLst/>
            <a:cxnLst/>
            <a:rect l="l" t="t" r="r" b="b"/>
            <a:pathLst>
              <a:path w="6299" h="88658">
                <a:moveTo>
                  <a:pt x="6299" y="0"/>
                </a:moveTo>
                <a:lnTo>
                  <a:pt x="5346" y="7493"/>
                </a:lnTo>
                <a:lnTo>
                  <a:pt x="3530" y="24879"/>
                </a:lnTo>
                <a:lnTo>
                  <a:pt x="1981" y="44945"/>
                </a:lnTo>
                <a:lnTo>
                  <a:pt x="812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353579" y="2083045"/>
            <a:ext cx="1562" cy="88658"/>
          </a:xfrm>
          <a:custGeom>
            <a:avLst/>
            <a:gdLst/>
            <a:ahLst/>
            <a:cxnLst/>
            <a:rect l="l" t="t" r="r" b="b"/>
            <a:pathLst>
              <a:path w="1562" h="88658">
                <a:moveTo>
                  <a:pt x="126" y="88658"/>
                </a:moveTo>
                <a:lnTo>
                  <a:pt x="0" y="66636"/>
                </a:lnTo>
                <a:lnTo>
                  <a:pt x="139" y="44945"/>
                </a:lnTo>
                <a:lnTo>
                  <a:pt x="533" y="25425"/>
                </a:lnTo>
                <a:lnTo>
                  <a:pt x="1181" y="7493"/>
                </a:lnTo>
                <a:lnTo>
                  <a:pt x="156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355141" y="2083045"/>
            <a:ext cx="72199" cy="0"/>
          </a:xfrm>
          <a:custGeom>
            <a:avLst/>
            <a:gdLst/>
            <a:ahLst/>
            <a:cxnLst/>
            <a:rect l="l" t="t" r="r" b="b"/>
            <a:pathLst>
              <a:path w="72199">
                <a:moveTo>
                  <a:pt x="0" y="0"/>
                </a:moveTo>
                <a:lnTo>
                  <a:pt x="0" y="0"/>
                </a:lnTo>
                <a:lnTo>
                  <a:pt x="63182" y="0"/>
                </a:lnTo>
                <a:lnTo>
                  <a:pt x="7219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437081" y="2083045"/>
            <a:ext cx="6299" cy="88658"/>
          </a:xfrm>
          <a:custGeom>
            <a:avLst/>
            <a:gdLst/>
            <a:ahLst/>
            <a:cxnLst/>
            <a:rect l="l" t="t" r="r" b="b"/>
            <a:pathLst>
              <a:path w="6299" h="88658">
                <a:moveTo>
                  <a:pt x="6299" y="88658"/>
                </a:moveTo>
                <a:lnTo>
                  <a:pt x="5524" y="66636"/>
                </a:lnTo>
                <a:lnTo>
                  <a:pt x="4330" y="44945"/>
                </a:lnTo>
                <a:lnTo>
                  <a:pt x="2832" y="25425"/>
                </a:lnTo>
                <a:lnTo>
                  <a:pt x="965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4437081" y="2083045"/>
            <a:ext cx="71107" cy="0"/>
          </a:xfrm>
          <a:custGeom>
            <a:avLst/>
            <a:gdLst/>
            <a:ahLst/>
            <a:cxnLst/>
            <a:rect l="l" t="t" r="r" b="b"/>
            <a:pathLst>
              <a:path w="71107">
                <a:moveTo>
                  <a:pt x="0" y="0"/>
                </a:moveTo>
                <a:lnTo>
                  <a:pt x="0" y="0"/>
                </a:lnTo>
                <a:lnTo>
                  <a:pt x="62344" y="0"/>
                </a:lnTo>
                <a:lnTo>
                  <a:pt x="7110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4508188" y="2083045"/>
            <a:ext cx="9131" cy="88658"/>
          </a:xfrm>
          <a:custGeom>
            <a:avLst/>
            <a:gdLst/>
            <a:ahLst/>
            <a:cxnLst/>
            <a:rect l="l" t="t" r="r" b="b"/>
            <a:pathLst>
              <a:path w="9131" h="88658">
                <a:moveTo>
                  <a:pt x="0" y="0"/>
                </a:moveTo>
                <a:lnTo>
                  <a:pt x="1727" y="7493"/>
                </a:lnTo>
                <a:lnTo>
                  <a:pt x="4775" y="24879"/>
                </a:lnTo>
                <a:lnTo>
                  <a:pt x="7124" y="44945"/>
                </a:lnTo>
                <a:lnTo>
                  <a:pt x="8572" y="66001"/>
                </a:lnTo>
                <a:lnTo>
                  <a:pt x="9131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4517637" y="2083045"/>
            <a:ext cx="13855" cy="88658"/>
          </a:xfrm>
          <a:custGeom>
            <a:avLst/>
            <a:gdLst/>
            <a:ahLst/>
            <a:cxnLst/>
            <a:rect l="l" t="t" r="r" b="b"/>
            <a:pathLst>
              <a:path w="13855" h="88658">
                <a:moveTo>
                  <a:pt x="13855" y="88658"/>
                </a:moveTo>
                <a:lnTo>
                  <a:pt x="12433" y="66636"/>
                </a:lnTo>
                <a:lnTo>
                  <a:pt x="9944" y="44945"/>
                </a:lnTo>
                <a:lnTo>
                  <a:pt x="6604" y="25425"/>
                </a:lnTo>
                <a:lnTo>
                  <a:pt x="2286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4517637" y="2083045"/>
            <a:ext cx="67856" cy="0"/>
          </a:xfrm>
          <a:custGeom>
            <a:avLst/>
            <a:gdLst/>
            <a:ahLst/>
            <a:cxnLst/>
            <a:rect l="l" t="t" r="r" b="b"/>
            <a:pathLst>
              <a:path w="67856">
                <a:moveTo>
                  <a:pt x="0" y="0"/>
                </a:moveTo>
                <a:lnTo>
                  <a:pt x="0" y="0"/>
                </a:lnTo>
                <a:lnTo>
                  <a:pt x="59588" y="0"/>
                </a:lnTo>
                <a:lnTo>
                  <a:pt x="6785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4585493" y="2083045"/>
            <a:ext cx="16548" cy="88658"/>
          </a:xfrm>
          <a:custGeom>
            <a:avLst/>
            <a:gdLst/>
            <a:ahLst/>
            <a:cxnLst/>
            <a:rect l="l" t="t" r="r" b="b"/>
            <a:pathLst>
              <a:path w="16548" h="88658">
                <a:moveTo>
                  <a:pt x="0" y="0"/>
                </a:moveTo>
                <a:lnTo>
                  <a:pt x="2997" y="7493"/>
                </a:lnTo>
                <a:lnTo>
                  <a:pt x="8394" y="24879"/>
                </a:lnTo>
                <a:lnTo>
                  <a:pt x="12611" y="44945"/>
                </a:lnTo>
                <a:lnTo>
                  <a:pt x="15303" y="66001"/>
                </a:lnTo>
                <a:lnTo>
                  <a:pt x="16548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4594358" y="2083045"/>
            <a:ext cx="20967" cy="88658"/>
          </a:xfrm>
          <a:custGeom>
            <a:avLst/>
            <a:gdLst/>
            <a:ahLst/>
            <a:cxnLst/>
            <a:rect l="l" t="t" r="r" b="b"/>
            <a:pathLst>
              <a:path w="20967" h="88658">
                <a:moveTo>
                  <a:pt x="20967" y="88658"/>
                </a:moveTo>
                <a:lnTo>
                  <a:pt x="18973" y="66636"/>
                </a:lnTo>
                <a:lnTo>
                  <a:pt x="15265" y="44945"/>
                </a:lnTo>
                <a:lnTo>
                  <a:pt x="10160" y="25425"/>
                </a:lnTo>
                <a:lnTo>
                  <a:pt x="3530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4594358" y="2083045"/>
            <a:ext cx="62534" cy="0"/>
          </a:xfrm>
          <a:custGeom>
            <a:avLst/>
            <a:gdLst/>
            <a:ahLst/>
            <a:cxnLst/>
            <a:rect l="l" t="t" r="r" b="b"/>
            <a:pathLst>
              <a:path w="62534">
                <a:moveTo>
                  <a:pt x="0" y="0"/>
                </a:moveTo>
                <a:lnTo>
                  <a:pt x="0" y="0"/>
                </a:lnTo>
                <a:lnTo>
                  <a:pt x="55029" y="0"/>
                </a:lnTo>
                <a:lnTo>
                  <a:pt x="6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4656893" y="2083045"/>
            <a:ext cx="23456" cy="88658"/>
          </a:xfrm>
          <a:custGeom>
            <a:avLst/>
            <a:gdLst/>
            <a:ahLst/>
            <a:cxnLst/>
            <a:rect l="l" t="t" r="r" b="b"/>
            <a:pathLst>
              <a:path w="23456" h="88658">
                <a:moveTo>
                  <a:pt x="0" y="0"/>
                </a:moveTo>
                <a:lnTo>
                  <a:pt x="4190" y="7493"/>
                </a:lnTo>
                <a:lnTo>
                  <a:pt x="11747" y="24879"/>
                </a:lnTo>
                <a:lnTo>
                  <a:pt x="17716" y="44945"/>
                </a:lnTo>
                <a:lnTo>
                  <a:pt x="21577" y="66001"/>
                </a:lnTo>
                <a:lnTo>
                  <a:pt x="23456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4664906" y="2083045"/>
            <a:ext cx="27457" cy="88658"/>
          </a:xfrm>
          <a:custGeom>
            <a:avLst/>
            <a:gdLst/>
            <a:ahLst/>
            <a:cxnLst/>
            <a:rect l="l" t="t" r="r" b="b"/>
            <a:pathLst>
              <a:path w="27457" h="88658">
                <a:moveTo>
                  <a:pt x="27457" y="88658"/>
                </a:moveTo>
                <a:lnTo>
                  <a:pt x="24917" y="66636"/>
                </a:lnTo>
                <a:lnTo>
                  <a:pt x="20104" y="44945"/>
                </a:lnTo>
                <a:lnTo>
                  <a:pt x="13423" y="25425"/>
                </a:lnTo>
                <a:lnTo>
                  <a:pt x="4673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4664906" y="2083045"/>
            <a:ext cx="55308" cy="0"/>
          </a:xfrm>
          <a:custGeom>
            <a:avLst/>
            <a:gdLst/>
            <a:ahLst/>
            <a:cxnLst/>
            <a:rect l="l" t="t" r="r" b="b"/>
            <a:pathLst>
              <a:path w="55308">
                <a:moveTo>
                  <a:pt x="0" y="0"/>
                </a:moveTo>
                <a:lnTo>
                  <a:pt x="0" y="0"/>
                </a:lnTo>
                <a:lnTo>
                  <a:pt x="48793" y="0"/>
                </a:lnTo>
                <a:lnTo>
                  <a:pt x="5530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4720215" y="2083045"/>
            <a:ext cx="29654" cy="88658"/>
          </a:xfrm>
          <a:custGeom>
            <a:avLst/>
            <a:gdLst/>
            <a:ahLst/>
            <a:cxnLst/>
            <a:rect l="l" t="t" r="r" b="b"/>
            <a:pathLst>
              <a:path w="29654" h="88658">
                <a:moveTo>
                  <a:pt x="0" y="0"/>
                </a:moveTo>
                <a:lnTo>
                  <a:pt x="5257" y="7493"/>
                </a:lnTo>
                <a:lnTo>
                  <a:pt x="14757" y="24879"/>
                </a:lnTo>
                <a:lnTo>
                  <a:pt x="22288" y="44945"/>
                </a:lnTo>
                <a:lnTo>
                  <a:pt x="27203" y="66001"/>
                </a:lnTo>
                <a:lnTo>
                  <a:pt x="29654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4727136" y="2083045"/>
            <a:ext cx="33108" cy="88658"/>
          </a:xfrm>
          <a:custGeom>
            <a:avLst/>
            <a:gdLst/>
            <a:ahLst/>
            <a:cxnLst/>
            <a:rect l="l" t="t" r="r" b="b"/>
            <a:pathLst>
              <a:path w="33108" h="88658">
                <a:moveTo>
                  <a:pt x="33108" y="88658"/>
                </a:moveTo>
                <a:lnTo>
                  <a:pt x="30124" y="66636"/>
                </a:lnTo>
                <a:lnTo>
                  <a:pt x="24345" y="44945"/>
                </a:lnTo>
                <a:lnTo>
                  <a:pt x="16268" y="25425"/>
                </a:lnTo>
                <a:lnTo>
                  <a:pt x="5664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4727136" y="2083045"/>
            <a:ext cx="46405" cy="0"/>
          </a:xfrm>
          <a:custGeom>
            <a:avLst/>
            <a:gdLst/>
            <a:ahLst/>
            <a:cxnLst/>
            <a:rect l="l" t="t" r="r" b="b"/>
            <a:pathLst>
              <a:path w="46405">
                <a:moveTo>
                  <a:pt x="0" y="0"/>
                </a:moveTo>
                <a:lnTo>
                  <a:pt x="0" y="0"/>
                </a:lnTo>
                <a:lnTo>
                  <a:pt x="41071" y="0"/>
                </a:lnTo>
                <a:lnTo>
                  <a:pt x="4640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4773542" y="2083045"/>
            <a:ext cx="34963" cy="88658"/>
          </a:xfrm>
          <a:custGeom>
            <a:avLst/>
            <a:gdLst/>
            <a:ahLst/>
            <a:cxnLst/>
            <a:rect l="l" t="t" r="r" b="b"/>
            <a:pathLst>
              <a:path w="34963" h="88658">
                <a:moveTo>
                  <a:pt x="0" y="0"/>
                </a:moveTo>
                <a:lnTo>
                  <a:pt x="6159" y="7493"/>
                </a:lnTo>
                <a:lnTo>
                  <a:pt x="17310" y="24879"/>
                </a:lnTo>
                <a:lnTo>
                  <a:pt x="26174" y="44945"/>
                </a:lnTo>
                <a:lnTo>
                  <a:pt x="32003" y="66001"/>
                </a:lnTo>
                <a:lnTo>
                  <a:pt x="34963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779156" y="2083045"/>
            <a:ext cx="37769" cy="88658"/>
          </a:xfrm>
          <a:custGeom>
            <a:avLst/>
            <a:gdLst/>
            <a:ahLst/>
            <a:cxnLst/>
            <a:rect l="l" t="t" r="r" b="b"/>
            <a:pathLst>
              <a:path w="37769" h="88658">
                <a:moveTo>
                  <a:pt x="37769" y="88658"/>
                </a:moveTo>
                <a:lnTo>
                  <a:pt x="34404" y="66636"/>
                </a:lnTo>
                <a:lnTo>
                  <a:pt x="27851" y="44945"/>
                </a:lnTo>
                <a:lnTo>
                  <a:pt x="18630" y="25425"/>
                </a:lnTo>
                <a:lnTo>
                  <a:pt x="6489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4779156" y="2083045"/>
            <a:ext cx="36093" cy="0"/>
          </a:xfrm>
          <a:custGeom>
            <a:avLst/>
            <a:gdLst/>
            <a:ahLst/>
            <a:cxnLst/>
            <a:rect l="l" t="t" r="r" b="b"/>
            <a:pathLst>
              <a:path w="36093">
                <a:moveTo>
                  <a:pt x="0" y="0"/>
                </a:moveTo>
                <a:lnTo>
                  <a:pt x="0" y="0"/>
                </a:lnTo>
                <a:lnTo>
                  <a:pt x="32118" y="0"/>
                </a:lnTo>
                <a:lnTo>
                  <a:pt x="3609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4815249" y="2083045"/>
            <a:ext cx="39204" cy="88658"/>
          </a:xfrm>
          <a:custGeom>
            <a:avLst/>
            <a:gdLst/>
            <a:ahLst/>
            <a:cxnLst/>
            <a:rect l="l" t="t" r="r" b="b"/>
            <a:pathLst>
              <a:path w="39204" h="88658">
                <a:moveTo>
                  <a:pt x="0" y="0"/>
                </a:moveTo>
                <a:lnTo>
                  <a:pt x="6883" y="7493"/>
                </a:lnTo>
                <a:lnTo>
                  <a:pt x="19354" y="24879"/>
                </a:lnTo>
                <a:lnTo>
                  <a:pt x="29273" y="44945"/>
                </a:lnTo>
                <a:lnTo>
                  <a:pt x="35826" y="66001"/>
                </a:lnTo>
                <a:lnTo>
                  <a:pt x="39204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4819389" y="2083045"/>
            <a:ext cx="41262" cy="88658"/>
          </a:xfrm>
          <a:custGeom>
            <a:avLst/>
            <a:gdLst/>
            <a:ahLst/>
            <a:cxnLst/>
            <a:rect l="l" t="t" r="r" b="b"/>
            <a:pathLst>
              <a:path w="41262" h="88658">
                <a:moveTo>
                  <a:pt x="41262" y="88658"/>
                </a:moveTo>
                <a:lnTo>
                  <a:pt x="37642" y="66636"/>
                </a:lnTo>
                <a:lnTo>
                  <a:pt x="30505" y="44945"/>
                </a:lnTo>
                <a:lnTo>
                  <a:pt x="20421" y="25425"/>
                </a:lnTo>
                <a:lnTo>
                  <a:pt x="7124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4819389" y="2083045"/>
            <a:ext cx="24688" cy="0"/>
          </a:xfrm>
          <a:custGeom>
            <a:avLst/>
            <a:gdLst/>
            <a:ahLst/>
            <a:cxnLst/>
            <a:rect l="l" t="t" r="r" b="b"/>
            <a:pathLst>
              <a:path w="24688">
                <a:moveTo>
                  <a:pt x="0" y="0"/>
                </a:moveTo>
                <a:lnTo>
                  <a:pt x="0" y="0"/>
                </a:lnTo>
                <a:lnTo>
                  <a:pt x="22174" y="0"/>
                </a:lnTo>
                <a:lnTo>
                  <a:pt x="2468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4844078" y="2083045"/>
            <a:ext cx="42252" cy="88658"/>
          </a:xfrm>
          <a:custGeom>
            <a:avLst/>
            <a:gdLst/>
            <a:ahLst/>
            <a:cxnLst/>
            <a:rect l="l" t="t" r="r" b="b"/>
            <a:pathLst>
              <a:path w="42252" h="88658">
                <a:moveTo>
                  <a:pt x="0" y="0"/>
                </a:moveTo>
                <a:lnTo>
                  <a:pt x="7391" y="7493"/>
                </a:lnTo>
                <a:lnTo>
                  <a:pt x="20789" y="24879"/>
                </a:lnTo>
                <a:lnTo>
                  <a:pt x="31483" y="44945"/>
                </a:lnTo>
                <a:lnTo>
                  <a:pt x="38569" y="66001"/>
                </a:lnTo>
                <a:lnTo>
                  <a:pt x="42252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4846618" y="2083045"/>
            <a:ext cx="38785" cy="63868"/>
          </a:xfrm>
          <a:custGeom>
            <a:avLst/>
            <a:gdLst/>
            <a:ahLst/>
            <a:cxnLst/>
            <a:rect l="l" t="t" r="r" b="b"/>
            <a:pathLst>
              <a:path w="38785" h="63868">
                <a:moveTo>
                  <a:pt x="38785" y="63868"/>
                </a:moveTo>
                <a:lnTo>
                  <a:pt x="32232" y="44945"/>
                </a:lnTo>
                <a:lnTo>
                  <a:pt x="21589" y="25425"/>
                </a:lnTo>
                <a:lnTo>
                  <a:pt x="7543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4846618" y="2083045"/>
            <a:ext cx="12534" cy="0"/>
          </a:xfrm>
          <a:custGeom>
            <a:avLst/>
            <a:gdLst/>
            <a:ahLst/>
            <a:cxnLst/>
            <a:rect l="l" t="t" r="r" b="b"/>
            <a:pathLst>
              <a:path w="12534">
                <a:moveTo>
                  <a:pt x="0" y="0"/>
                </a:moveTo>
                <a:lnTo>
                  <a:pt x="0" y="0"/>
                </a:lnTo>
                <a:lnTo>
                  <a:pt x="11569" y="0"/>
                </a:lnTo>
                <a:lnTo>
                  <a:pt x="1253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4859153" y="2083045"/>
            <a:ext cx="44018" cy="88658"/>
          </a:xfrm>
          <a:custGeom>
            <a:avLst/>
            <a:gdLst/>
            <a:ahLst/>
            <a:cxnLst/>
            <a:rect l="l" t="t" r="r" b="b"/>
            <a:pathLst>
              <a:path w="44018" h="88658">
                <a:moveTo>
                  <a:pt x="0" y="0"/>
                </a:moveTo>
                <a:lnTo>
                  <a:pt x="7670" y="7493"/>
                </a:lnTo>
                <a:lnTo>
                  <a:pt x="21590" y="24879"/>
                </a:lnTo>
                <a:lnTo>
                  <a:pt x="32727" y="44945"/>
                </a:lnTo>
                <a:lnTo>
                  <a:pt x="40132" y="66001"/>
                </a:lnTo>
                <a:lnTo>
                  <a:pt x="44018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4860004" y="2083045"/>
            <a:ext cx="44437" cy="88658"/>
          </a:xfrm>
          <a:custGeom>
            <a:avLst/>
            <a:gdLst/>
            <a:ahLst/>
            <a:cxnLst/>
            <a:rect l="l" t="t" r="r" b="b"/>
            <a:pathLst>
              <a:path w="44437" h="88658">
                <a:moveTo>
                  <a:pt x="44437" y="88658"/>
                </a:moveTo>
                <a:lnTo>
                  <a:pt x="40627" y="66636"/>
                </a:lnTo>
                <a:lnTo>
                  <a:pt x="32981" y="44945"/>
                </a:lnTo>
                <a:lnTo>
                  <a:pt x="22110" y="25425"/>
                </a:lnTo>
                <a:lnTo>
                  <a:pt x="7721" y="749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3878040" y="2083045"/>
            <a:ext cx="44437" cy="88658"/>
          </a:xfrm>
          <a:custGeom>
            <a:avLst/>
            <a:gdLst/>
            <a:ahLst/>
            <a:cxnLst/>
            <a:rect l="l" t="t" r="r" b="b"/>
            <a:pathLst>
              <a:path w="44437" h="88658">
                <a:moveTo>
                  <a:pt x="44437" y="0"/>
                </a:moveTo>
                <a:lnTo>
                  <a:pt x="36702" y="7493"/>
                </a:lnTo>
                <a:lnTo>
                  <a:pt x="22682" y="24879"/>
                </a:lnTo>
                <a:lnTo>
                  <a:pt x="11455" y="44945"/>
                </a:lnTo>
                <a:lnTo>
                  <a:pt x="3962" y="66001"/>
                </a:lnTo>
                <a:lnTo>
                  <a:pt x="0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3879310" y="2083045"/>
            <a:ext cx="44018" cy="88658"/>
          </a:xfrm>
          <a:custGeom>
            <a:avLst/>
            <a:gdLst/>
            <a:ahLst/>
            <a:cxnLst/>
            <a:rect l="l" t="t" r="r" b="b"/>
            <a:pathLst>
              <a:path w="44018" h="88658">
                <a:moveTo>
                  <a:pt x="0" y="88658"/>
                </a:moveTo>
                <a:lnTo>
                  <a:pt x="3733" y="66636"/>
                </a:lnTo>
                <a:lnTo>
                  <a:pt x="11290" y="44945"/>
                </a:lnTo>
                <a:lnTo>
                  <a:pt x="22059" y="25425"/>
                </a:lnTo>
                <a:lnTo>
                  <a:pt x="36347" y="7493"/>
                </a:lnTo>
                <a:lnTo>
                  <a:pt x="4401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4427340" y="2083045"/>
            <a:ext cx="1562" cy="88658"/>
          </a:xfrm>
          <a:custGeom>
            <a:avLst/>
            <a:gdLst/>
            <a:ahLst/>
            <a:cxnLst/>
            <a:rect l="l" t="t" r="r" b="b"/>
            <a:pathLst>
              <a:path w="1562" h="88658">
                <a:moveTo>
                  <a:pt x="0" y="0"/>
                </a:moveTo>
                <a:lnTo>
                  <a:pt x="380" y="7493"/>
                </a:lnTo>
                <a:lnTo>
                  <a:pt x="1015" y="24879"/>
                </a:lnTo>
                <a:lnTo>
                  <a:pt x="1422" y="44945"/>
                </a:lnTo>
                <a:lnTo>
                  <a:pt x="1562" y="66001"/>
                </a:lnTo>
                <a:lnTo>
                  <a:pt x="1435" y="886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422565" y="2083045"/>
            <a:ext cx="4775" cy="4902"/>
          </a:xfrm>
          <a:custGeom>
            <a:avLst/>
            <a:gdLst/>
            <a:ahLst/>
            <a:cxnLst/>
            <a:rect l="l" t="t" r="r" b="b"/>
            <a:pathLst>
              <a:path w="4775" h="4902">
                <a:moveTo>
                  <a:pt x="0" y="4902"/>
                </a:moveTo>
                <a:lnTo>
                  <a:pt x="2108" y="2324"/>
                </a:lnTo>
                <a:lnTo>
                  <a:pt x="4737" y="3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420622" y="2087947"/>
            <a:ext cx="1943" cy="6616"/>
          </a:xfrm>
          <a:custGeom>
            <a:avLst/>
            <a:gdLst/>
            <a:ahLst/>
            <a:cxnLst/>
            <a:rect l="l" t="t" r="r" b="b"/>
            <a:pathLst>
              <a:path w="1943" h="6616">
                <a:moveTo>
                  <a:pt x="0" y="6616"/>
                </a:moveTo>
                <a:lnTo>
                  <a:pt x="825" y="2120"/>
                </a:lnTo>
                <a:lnTo>
                  <a:pt x="19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4420622" y="2094564"/>
            <a:ext cx="1079" cy="77609"/>
          </a:xfrm>
          <a:custGeom>
            <a:avLst/>
            <a:gdLst/>
            <a:ahLst/>
            <a:cxnLst/>
            <a:rect l="l" t="t" r="r" b="b"/>
            <a:pathLst>
              <a:path w="1079" h="77609">
                <a:moveTo>
                  <a:pt x="952" y="77609"/>
                </a:moveTo>
                <a:lnTo>
                  <a:pt x="1079" y="56680"/>
                </a:lnTo>
                <a:lnTo>
                  <a:pt x="965" y="36080"/>
                </a:lnTo>
                <a:lnTo>
                  <a:pt x="609" y="1725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4361821" y="2255828"/>
            <a:ext cx="63" cy="0"/>
          </a:xfrm>
          <a:custGeom>
            <a:avLst/>
            <a:gdLst/>
            <a:ahLst/>
            <a:cxnLst/>
            <a:rect l="l" t="t" r="r" b="b"/>
            <a:pathLst>
              <a:path w="63">
                <a:moveTo>
                  <a:pt x="6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4360907" y="2172173"/>
            <a:ext cx="977" cy="83654"/>
          </a:xfrm>
          <a:custGeom>
            <a:avLst/>
            <a:gdLst/>
            <a:ahLst/>
            <a:cxnLst/>
            <a:rect l="l" t="t" r="r" b="b"/>
            <a:pathLst>
              <a:path w="977" h="83654">
                <a:moveTo>
                  <a:pt x="0" y="0"/>
                </a:moveTo>
                <a:lnTo>
                  <a:pt x="977" y="836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4353706" y="2171691"/>
            <a:ext cx="7200" cy="482"/>
          </a:xfrm>
          <a:custGeom>
            <a:avLst/>
            <a:gdLst/>
            <a:ahLst/>
            <a:cxnLst/>
            <a:rect l="l" t="t" r="r" b="b"/>
            <a:pathLst>
              <a:path w="7200" h="482">
                <a:moveTo>
                  <a:pt x="0" y="12"/>
                </a:moveTo>
                <a:lnTo>
                  <a:pt x="1320" y="0"/>
                </a:lnTo>
                <a:lnTo>
                  <a:pt x="2616" y="12"/>
                </a:lnTo>
                <a:lnTo>
                  <a:pt x="3822" y="38"/>
                </a:lnTo>
                <a:lnTo>
                  <a:pt x="4902" y="101"/>
                </a:lnTo>
                <a:lnTo>
                  <a:pt x="5803" y="177"/>
                </a:lnTo>
                <a:lnTo>
                  <a:pt x="6515" y="266"/>
                </a:lnTo>
                <a:lnTo>
                  <a:pt x="6984" y="368"/>
                </a:lnTo>
                <a:lnTo>
                  <a:pt x="7200" y="48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4421574" y="2171691"/>
            <a:ext cx="7200" cy="482"/>
          </a:xfrm>
          <a:custGeom>
            <a:avLst/>
            <a:gdLst/>
            <a:ahLst/>
            <a:cxnLst/>
            <a:rect l="l" t="t" r="r" b="b"/>
            <a:pathLst>
              <a:path w="7200" h="482">
                <a:moveTo>
                  <a:pt x="0" y="482"/>
                </a:moveTo>
                <a:lnTo>
                  <a:pt x="215" y="368"/>
                </a:lnTo>
                <a:lnTo>
                  <a:pt x="685" y="266"/>
                </a:lnTo>
                <a:lnTo>
                  <a:pt x="1396" y="177"/>
                </a:lnTo>
                <a:lnTo>
                  <a:pt x="2298" y="101"/>
                </a:lnTo>
                <a:lnTo>
                  <a:pt x="3378" y="38"/>
                </a:lnTo>
                <a:lnTo>
                  <a:pt x="4584" y="12"/>
                </a:lnTo>
                <a:lnTo>
                  <a:pt x="5880" y="0"/>
                </a:lnTo>
                <a:lnTo>
                  <a:pt x="7200" y="1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4420597" y="2172173"/>
            <a:ext cx="977" cy="83654"/>
          </a:xfrm>
          <a:custGeom>
            <a:avLst/>
            <a:gdLst/>
            <a:ahLst/>
            <a:cxnLst/>
            <a:rect l="l" t="t" r="r" b="b"/>
            <a:pathLst>
              <a:path w="977" h="83654">
                <a:moveTo>
                  <a:pt x="0" y="83654"/>
                </a:moveTo>
                <a:lnTo>
                  <a:pt x="977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4420597" y="2255828"/>
            <a:ext cx="63" cy="0"/>
          </a:xfrm>
          <a:custGeom>
            <a:avLst/>
            <a:gdLst/>
            <a:ahLst/>
            <a:cxnLst/>
            <a:rect l="l" t="t" r="r" b="b"/>
            <a:pathLst>
              <a:path w="63">
                <a:moveTo>
                  <a:pt x="63" y="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4354785" y="2255828"/>
            <a:ext cx="7035" cy="6146"/>
          </a:xfrm>
          <a:custGeom>
            <a:avLst/>
            <a:gdLst/>
            <a:ahLst/>
            <a:cxnLst/>
            <a:rect l="l" t="t" r="r" b="b"/>
            <a:pathLst>
              <a:path w="7035" h="6146">
                <a:moveTo>
                  <a:pt x="0" y="6146"/>
                </a:moveTo>
                <a:lnTo>
                  <a:pt x="1244" y="4902"/>
                </a:lnTo>
                <a:lnTo>
                  <a:pt x="3886" y="2412"/>
                </a:lnTo>
                <a:lnTo>
                  <a:pt x="5613" y="927"/>
                </a:lnTo>
                <a:lnTo>
                  <a:pt x="6515" y="253"/>
                </a:lnTo>
                <a:lnTo>
                  <a:pt x="703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4420660" y="2255828"/>
            <a:ext cx="7035" cy="6146"/>
          </a:xfrm>
          <a:custGeom>
            <a:avLst/>
            <a:gdLst/>
            <a:ahLst/>
            <a:cxnLst/>
            <a:rect l="l" t="t" r="r" b="b"/>
            <a:pathLst>
              <a:path w="7035" h="6146">
                <a:moveTo>
                  <a:pt x="0" y="0"/>
                </a:moveTo>
                <a:lnTo>
                  <a:pt x="520" y="253"/>
                </a:lnTo>
                <a:lnTo>
                  <a:pt x="1422" y="927"/>
                </a:lnTo>
                <a:lnTo>
                  <a:pt x="3149" y="2412"/>
                </a:lnTo>
                <a:lnTo>
                  <a:pt x="5791" y="4902"/>
                </a:lnTo>
                <a:lnTo>
                  <a:pt x="6997" y="609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4361821" y="2255828"/>
            <a:ext cx="58839" cy="0"/>
          </a:xfrm>
          <a:custGeom>
            <a:avLst/>
            <a:gdLst/>
            <a:ahLst/>
            <a:cxnLst/>
            <a:rect l="l" t="t" r="r" b="b"/>
            <a:pathLst>
              <a:path w="58839">
                <a:moveTo>
                  <a:pt x="0" y="0"/>
                </a:moveTo>
                <a:lnTo>
                  <a:pt x="0" y="0"/>
                </a:lnTo>
                <a:lnTo>
                  <a:pt x="51485" y="0"/>
                </a:lnTo>
                <a:lnTo>
                  <a:pt x="5883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3892353" y="2171703"/>
            <a:ext cx="3797" cy="0"/>
          </a:xfrm>
          <a:custGeom>
            <a:avLst/>
            <a:gdLst/>
            <a:ahLst/>
            <a:cxnLst/>
            <a:rect l="l" t="t" r="r" b="b"/>
            <a:pathLst>
              <a:path w="3797">
                <a:moveTo>
                  <a:pt x="3797" y="0"/>
                </a:moveTo>
                <a:lnTo>
                  <a:pt x="3797" y="0"/>
                </a:lnTo>
                <a:lnTo>
                  <a:pt x="45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3884314" y="2171703"/>
            <a:ext cx="8039" cy="90271"/>
          </a:xfrm>
          <a:custGeom>
            <a:avLst/>
            <a:gdLst/>
            <a:ahLst/>
            <a:cxnLst/>
            <a:rect l="l" t="t" r="r" b="b"/>
            <a:pathLst>
              <a:path w="8039" h="90271">
                <a:moveTo>
                  <a:pt x="8039" y="0"/>
                </a:moveTo>
                <a:lnTo>
                  <a:pt x="6845" y="13398"/>
                </a:lnTo>
                <a:lnTo>
                  <a:pt x="2070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3871652" y="2261975"/>
            <a:ext cx="12661" cy="0"/>
          </a:xfrm>
          <a:custGeom>
            <a:avLst/>
            <a:gdLst/>
            <a:ahLst/>
            <a:cxnLst/>
            <a:rect l="l" t="t" r="r" b="b"/>
            <a:pathLst>
              <a:path w="12661">
                <a:moveTo>
                  <a:pt x="12661" y="0"/>
                </a:moveTo>
                <a:lnTo>
                  <a:pt x="12661" y="0"/>
                </a:lnTo>
                <a:lnTo>
                  <a:pt x="10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3871652" y="2171703"/>
            <a:ext cx="7658" cy="90271"/>
          </a:xfrm>
          <a:custGeom>
            <a:avLst/>
            <a:gdLst/>
            <a:ahLst/>
            <a:cxnLst/>
            <a:rect l="l" t="t" r="r" b="b"/>
            <a:pathLst>
              <a:path w="7658" h="90271">
                <a:moveTo>
                  <a:pt x="0" y="90271"/>
                </a:moveTo>
                <a:lnTo>
                  <a:pt x="1130" y="76873"/>
                </a:lnTo>
                <a:lnTo>
                  <a:pt x="5689" y="23266"/>
                </a:lnTo>
                <a:lnTo>
                  <a:pt x="765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3878040" y="2171703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69" y="0"/>
                </a:moveTo>
                <a:lnTo>
                  <a:pt x="1269" y="0"/>
                </a:lnTo>
                <a:lnTo>
                  <a:pt x="13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3870064" y="2171703"/>
            <a:ext cx="7975" cy="90271"/>
          </a:xfrm>
          <a:custGeom>
            <a:avLst/>
            <a:gdLst/>
            <a:ahLst/>
            <a:cxnLst/>
            <a:rect l="l" t="t" r="r" b="b"/>
            <a:pathLst>
              <a:path w="7975" h="90271">
                <a:moveTo>
                  <a:pt x="7975" y="0"/>
                </a:moveTo>
                <a:lnTo>
                  <a:pt x="6794" y="13398"/>
                </a:lnTo>
                <a:lnTo>
                  <a:pt x="2057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4904441" y="2171703"/>
            <a:ext cx="7975" cy="90271"/>
          </a:xfrm>
          <a:custGeom>
            <a:avLst/>
            <a:gdLst/>
            <a:ahLst/>
            <a:cxnLst/>
            <a:rect l="l" t="t" r="r" b="b"/>
            <a:pathLst>
              <a:path w="7975" h="90271">
                <a:moveTo>
                  <a:pt x="7975" y="90271"/>
                </a:moveTo>
                <a:lnTo>
                  <a:pt x="6794" y="76873"/>
                </a:lnTo>
                <a:lnTo>
                  <a:pt x="2057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4903171" y="2171703"/>
            <a:ext cx="1269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69" y="0"/>
                </a:moveTo>
                <a:lnTo>
                  <a:pt x="1269" y="0"/>
                </a:lnTo>
                <a:lnTo>
                  <a:pt x="17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4903171" y="2171703"/>
            <a:ext cx="7658" cy="90271"/>
          </a:xfrm>
          <a:custGeom>
            <a:avLst/>
            <a:gdLst/>
            <a:ahLst/>
            <a:cxnLst/>
            <a:rect l="l" t="t" r="r" b="b"/>
            <a:pathLst>
              <a:path w="7658" h="90271">
                <a:moveTo>
                  <a:pt x="0" y="0"/>
                </a:moveTo>
                <a:lnTo>
                  <a:pt x="1130" y="13398"/>
                </a:lnTo>
                <a:lnTo>
                  <a:pt x="5676" y="67005"/>
                </a:lnTo>
                <a:lnTo>
                  <a:pt x="7658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4898167" y="2261975"/>
            <a:ext cx="12661" cy="0"/>
          </a:xfrm>
          <a:custGeom>
            <a:avLst/>
            <a:gdLst/>
            <a:ahLst/>
            <a:cxnLst/>
            <a:rect l="l" t="t" r="r" b="b"/>
            <a:pathLst>
              <a:path w="12661">
                <a:moveTo>
                  <a:pt x="12661" y="0"/>
                </a:moveTo>
                <a:lnTo>
                  <a:pt x="12661" y="0"/>
                </a:lnTo>
                <a:lnTo>
                  <a:pt x="213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4890128" y="2171703"/>
            <a:ext cx="8039" cy="90271"/>
          </a:xfrm>
          <a:custGeom>
            <a:avLst/>
            <a:gdLst/>
            <a:ahLst/>
            <a:cxnLst/>
            <a:rect l="l" t="t" r="r" b="b"/>
            <a:pathLst>
              <a:path w="8039" h="90271">
                <a:moveTo>
                  <a:pt x="8039" y="90271"/>
                </a:moveTo>
                <a:lnTo>
                  <a:pt x="6845" y="76873"/>
                </a:lnTo>
                <a:lnTo>
                  <a:pt x="2070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4886331" y="2171703"/>
            <a:ext cx="3797" cy="0"/>
          </a:xfrm>
          <a:custGeom>
            <a:avLst/>
            <a:gdLst/>
            <a:ahLst/>
            <a:cxnLst/>
            <a:rect l="l" t="t" r="r" b="b"/>
            <a:pathLst>
              <a:path w="3797">
                <a:moveTo>
                  <a:pt x="3797" y="0"/>
                </a:moveTo>
                <a:lnTo>
                  <a:pt x="3797" y="0"/>
                </a:lnTo>
                <a:lnTo>
                  <a:pt x="49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4886331" y="2171703"/>
            <a:ext cx="7124" cy="90271"/>
          </a:xfrm>
          <a:custGeom>
            <a:avLst/>
            <a:gdLst/>
            <a:ahLst/>
            <a:cxnLst/>
            <a:rect l="l" t="t" r="r" b="b"/>
            <a:pathLst>
              <a:path w="7124" h="90271">
                <a:moveTo>
                  <a:pt x="0" y="0"/>
                </a:moveTo>
                <a:lnTo>
                  <a:pt x="1054" y="13398"/>
                </a:lnTo>
                <a:lnTo>
                  <a:pt x="5295" y="67005"/>
                </a:lnTo>
                <a:lnTo>
                  <a:pt x="7124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4868513" y="2261975"/>
            <a:ext cx="24942" cy="0"/>
          </a:xfrm>
          <a:custGeom>
            <a:avLst/>
            <a:gdLst/>
            <a:ahLst/>
            <a:cxnLst/>
            <a:rect l="l" t="t" r="r" b="b"/>
            <a:pathLst>
              <a:path w="24942">
                <a:moveTo>
                  <a:pt x="24942" y="0"/>
                </a:moveTo>
                <a:lnTo>
                  <a:pt x="24942" y="0"/>
                </a:lnTo>
                <a:lnTo>
                  <a:pt x="364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4860652" y="2171703"/>
            <a:ext cx="7861" cy="90271"/>
          </a:xfrm>
          <a:custGeom>
            <a:avLst/>
            <a:gdLst/>
            <a:ahLst/>
            <a:cxnLst/>
            <a:rect l="l" t="t" r="r" b="b"/>
            <a:pathLst>
              <a:path w="7861" h="90271">
                <a:moveTo>
                  <a:pt x="7861" y="90271"/>
                </a:moveTo>
                <a:lnTo>
                  <a:pt x="6692" y="76873"/>
                </a:lnTo>
                <a:lnTo>
                  <a:pt x="2032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4854454" y="2171703"/>
            <a:ext cx="6197" cy="0"/>
          </a:xfrm>
          <a:custGeom>
            <a:avLst/>
            <a:gdLst/>
            <a:ahLst/>
            <a:cxnLst/>
            <a:rect l="l" t="t" r="r" b="b"/>
            <a:pathLst>
              <a:path w="6197">
                <a:moveTo>
                  <a:pt x="6197" y="0"/>
                </a:moveTo>
                <a:lnTo>
                  <a:pt x="6197" y="0"/>
                </a:lnTo>
                <a:lnTo>
                  <a:pt x="8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4854454" y="2171703"/>
            <a:ext cx="6362" cy="90271"/>
          </a:xfrm>
          <a:custGeom>
            <a:avLst/>
            <a:gdLst/>
            <a:ahLst/>
            <a:cxnLst/>
            <a:rect l="l" t="t" r="r" b="b"/>
            <a:pathLst>
              <a:path w="6362" h="90271">
                <a:moveTo>
                  <a:pt x="0" y="0"/>
                </a:moveTo>
                <a:lnTo>
                  <a:pt x="952" y="13398"/>
                </a:lnTo>
                <a:lnTo>
                  <a:pt x="4724" y="67005"/>
                </a:lnTo>
                <a:lnTo>
                  <a:pt x="6362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4824368" y="2261975"/>
            <a:ext cx="36448" cy="0"/>
          </a:xfrm>
          <a:custGeom>
            <a:avLst/>
            <a:gdLst/>
            <a:ahLst/>
            <a:cxnLst/>
            <a:rect l="l" t="t" r="r" b="b"/>
            <a:pathLst>
              <a:path w="36449">
                <a:moveTo>
                  <a:pt x="36448" y="0"/>
                </a:moveTo>
                <a:lnTo>
                  <a:pt x="36448" y="0"/>
                </a:lnTo>
                <a:lnTo>
                  <a:pt x="502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4816925" y="2171703"/>
            <a:ext cx="7442" cy="90271"/>
          </a:xfrm>
          <a:custGeom>
            <a:avLst/>
            <a:gdLst/>
            <a:ahLst/>
            <a:cxnLst/>
            <a:rect l="l" t="t" r="r" b="b"/>
            <a:pathLst>
              <a:path w="7442" h="90271">
                <a:moveTo>
                  <a:pt x="7442" y="90271"/>
                </a:moveTo>
                <a:lnTo>
                  <a:pt x="6337" y="76873"/>
                </a:lnTo>
                <a:lnTo>
                  <a:pt x="1917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4808505" y="2171703"/>
            <a:ext cx="8420" cy="0"/>
          </a:xfrm>
          <a:custGeom>
            <a:avLst/>
            <a:gdLst/>
            <a:ahLst/>
            <a:cxnLst/>
            <a:rect l="l" t="t" r="r" b="b"/>
            <a:pathLst>
              <a:path w="8420">
                <a:moveTo>
                  <a:pt x="8420" y="0"/>
                </a:moveTo>
                <a:lnTo>
                  <a:pt x="8420" y="0"/>
                </a:lnTo>
                <a:lnTo>
                  <a:pt x="106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4808505" y="2171703"/>
            <a:ext cx="5410" cy="90271"/>
          </a:xfrm>
          <a:custGeom>
            <a:avLst/>
            <a:gdLst/>
            <a:ahLst/>
            <a:cxnLst/>
            <a:rect l="l" t="t" r="r" b="b"/>
            <a:pathLst>
              <a:path w="5410" h="90271">
                <a:moveTo>
                  <a:pt x="0" y="0"/>
                </a:moveTo>
                <a:lnTo>
                  <a:pt x="800" y="13398"/>
                </a:lnTo>
                <a:lnTo>
                  <a:pt x="4013" y="67005"/>
                </a:lnTo>
                <a:lnTo>
                  <a:pt x="541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4767053" y="2261975"/>
            <a:ext cx="46862" cy="0"/>
          </a:xfrm>
          <a:custGeom>
            <a:avLst/>
            <a:gdLst/>
            <a:ahLst/>
            <a:cxnLst/>
            <a:rect l="l" t="t" r="r" b="b"/>
            <a:pathLst>
              <a:path w="46862">
                <a:moveTo>
                  <a:pt x="46863" y="0"/>
                </a:moveTo>
                <a:lnTo>
                  <a:pt x="46863" y="0"/>
                </a:lnTo>
                <a:lnTo>
                  <a:pt x="627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4760245" y="2171703"/>
            <a:ext cx="6807" cy="90271"/>
          </a:xfrm>
          <a:custGeom>
            <a:avLst/>
            <a:gdLst/>
            <a:ahLst/>
            <a:cxnLst/>
            <a:rect l="l" t="t" r="r" b="b"/>
            <a:pathLst>
              <a:path w="6807" h="90271">
                <a:moveTo>
                  <a:pt x="6807" y="90271"/>
                </a:moveTo>
                <a:lnTo>
                  <a:pt x="5791" y="76873"/>
                </a:lnTo>
                <a:lnTo>
                  <a:pt x="1752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4749869" y="2171703"/>
            <a:ext cx="10375" cy="0"/>
          </a:xfrm>
          <a:custGeom>
            <a:avLst/>
            <a:gdLst/>
            <a:ahLst/>
            <a:cxnLst/>
            <a:rect l="l" t="t" r="r" b="b"/>
            <a:pathLst>
              <a:path w="10375">
                <a:moveTo>
                  <a:pt x="10375" y="0"/>
                </a:moveTo>
                <a:lnTo>
                  <a:pt x="10375" y="0"/>
                </a:lnTo>
                <a:lnTo>
                  <a:pt x="132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4749869" y="2171703"/>
            <a:ext cx="4305" cy="90271"/>
          </a:xfrm>
          <a:custGeom>
            <a:avLst/>
            <a:gdLst/>
            <a:ahLst/>
            <a:cxnLst/>
            <a:rect l="l" t="t" r="r" b="b"/>
            <a:pathLst>
              <a:path w="4305" h="90271">
                <a:moveTo>
                  <a:pt x="0" y="0"/>
                </a:moveTo>
                <a:lnTo>
                  <a:pt x="647" y="13398"/>
                </a:lnTo>
                <a:lnTo>
                  <a:pt x="3200" y="67005"/>
                </a:lnTo>
                <a:lnTo>
                  <a:pt x="4305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4698320" y="2261975"/>
            <a:ext cx="55854" cy="0"/>
          </a:xfrm>
          <a:custGeom>
            <a:avLst/>
            <a:gdLst/>
            <a:ahLst/>
            <a:cxnLst/>
            <a:rect l="l" t="t" r="r" b="b"/>
            <a:pathLst>
              <a:path w="55854">
                <a:moveTo>
                  <a:pt x="55854" y="0"/>
                </a:moveTo>
                <a:lnTo>
                  <a:pt x="55854" y="0"/>
                </a:lnTo>
                <a:lnTo>
                  <a:pt x="732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4692364" y="2171703"/>
            <a:ext cx="5956" cy="90271"/>
          </a:xfrm>
          <a:custGeom>
            <a:avLst/>
            <a:gdLst/>
            <a:ahLst/>
            <a:cxnLst/>
            <a:rect l="l" t="t" r="r" b="b"/>
            <a:pathLst>
              <a:path w="5956" h="90271">
                <a:moveTo>
                  <a:pt x="5956" y="90271"/>
                </a:moveTo>
                <a:lnTo>
                  <a:pt x="5067" y="76873"/>
                </a:lnTo>
                <a:lnTo>
                  <a:pt x="1536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4680350" y="2171703"/>
            <a:ext cx="12014" cy="0"/>
          </a:xfrm>
          <a:custGeom>
            <a:avLst/>
            <a:gdLst/>
            <a:ahLst/>
            <a:cxnLst/>
            <a:rect l="l" t="t" r="r" b="b"/>
            <a:pathLst>
              <a:path w="12014">
                <a:moveTo>
                  <a:pt x="12014" y="0"/>
                </a:moveTo>
                <a:lnTo>
                  <a:pt x="12014" y="0"/>
                </a:lnTo>
                <a:lnTo>
                  <a:pt x="151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4680350" y="2171703"/>
            <a:ext cx="3060" cy="90271"/>
          </a:xfrm>
          <a:custGeom>
            <a:avLst/>
            <a:gdLst/>
            <a:ahLst/>
            <a:cxnLst/>
            <a:rect l="l" t="t" r="r" b="b"/>
            <a:pathLst>
              <a:path w="3060" h="90271">
                <a:moveTo>
                  <a:pt x="0" y="0"/>
                </a:moveTo>
                <a:lnTo>
                  <a:pt x="457" y="13398"/>
                </a:lnTo>
                <a:lnTo>
                  <a:pt x="2273" y="67005"/>
                </a:lnTo>
                <a:lnTo>
                  <a:pt x="306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4620253" y="2261975"/>
            <a:ext cx="63157" cy="0"/>
          </a:xfrm>
          <a:custGeom>
            <a:avLst/>
            <a:gdLst/>
            <a:ahLst/>
            <a:cxnLst/>
            <a:rect l="l" t="t" r="r" b="b"/>
            <a:pathLst>
              <a:path w="63157">
                <a:moveTo>
                  <a:pt x="63157" y="0"/>
                </a:moveTo>
                <a:lnTo>
                  <a:pt x="63157" y="0"/>
                </a:lnTo>
                <a:lnTo>
                  <a:pt x="816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4615326" y="2171703"/>
            <a:ext cx="4927" cy="90271"/>
          </a:xfrm>
          <a:custGeom>
            <a:avLst/>
            <a:gdLst/>
            <a:ahLst/>
            <a:cxnLst/>
            <a:rect l="l" t="t" r="r" b="b"/>
            <a:pathLst>
              <a:path w="4927" h="90271">
                <a:moveTo>
                  <a:pt x="4927" y="90271"/>
                </a:moveTo>
                <a:lnTo>
                  <a:pt x="4191" y="76873"/>
                </a:lnTo>
                <a:lnTo>
                  <a:pt x="1270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4602041" y="2171703"/>
            <a:ext cx="13284" cy="0"/>
          </a:xfrm>
          <a:custGeom>
            <a:avLst/>
            <a:gdLst/>
            <a:ahLst/>
            <a:cxnLst/>
            <a:rect l="l" t="t" r="r" b="b"/>
            <a:pathLst>
              <a:path w="13284">
                <a:moveTo>
                  <a:pt x="13284" y="0"/>
                </a:moveTo>
                <a:lnTo>
                  <a:pt x="13284" y="0"/>
                </a:lnTo>
                <a:lnTo>
                  <a:pt x="167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4602041" y="2171703"/>
            <a:ext cx="1714" cy="90271"/>
          </a:xfrm>
          <a:custGeom>
            <a:avLst/>
            <a:gdLst/>
            <a:ahLst/>
            <a:cxnLst/>
            <a:rect l="l" t="t" r="r" b="b"/>
            <a:pathLst>
              <a:path w="1714" h="90271">
                <a:moveTo>
                  <a:pt x="0" y="0"/>
                </a:moveTo>
                <a:lnTo>
                  <a:pt x="254" y="13398"/>
                </a:lnTo>
                <a:lnTo>
                  <a:pt x="1270" y="67005"/>
                </a:lnTo>
                <a:lnTo>
                  <a:pt x="1714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4535227" y="2261975"/>
            <a:ext cx="68529" cy="0"/>
          </a:xfrm>
          <a:custGeom>
            <a:avLst/>
            <a:gdLst/>
            <a:ahLst/>
            <a:cxnLst/>
            <a:rect l="l" t="t" r="r" b="b"/>
            <a:pathLst>
              <a:path w="68529">
                <a:moveTo>
                  <a:pt x="68529" y="0"/>
                </a:moveTo>
                <a:lnTo>
                  <a:pt x="68529" y="0"/>
                </a:lnTo>
                <a:lnTo>
                  <a:pt x="875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4531493" y="2171703"/>
            <a:ext cx="3733" cy="90271"/>
          </a:xfrm>
          <a:custGeom>
            <a:avLst/>
            <a:gdLst/>
            <a:ahLst/>
            <a:cxnLst/>
            <a:rect l="l" t="t" r="r" b="b"/>
            <a:pathLst>
              <a:path w="3733" h="90271">
                <a:moveTo>
                  <a:pt x="3733" y="90271"/>
                </a:moveTo>
                <a:lnTo>
                  <a:pt x="3187" y="76873"/>
                </a:lnTo>
                <a:lnTo>
                  <a:pt x="965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4517320" y="2171703"/>
            <a:ext cx="14173" cy="0"/>
          </a:xfrm>
          <a:custGeom>
            <a:avLst/>
            <a:gdLst/>
            <a:ahLst/>
            <a:cxnLst/>
            <a:rect l="l" t="t" r="r" b="b"/>
            <a:pathLst>
              <a:path w="14173">
                <a:moveTo>
                  <a:pt x="14173" y="0"/>
                </a:moveTo>
                <a:lnTo>
                  <a:pt x="14173" y="0"/>
                </a:lnTo>
                <a:lnTo>
                  <a:pt x="179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4517320" y="2171703"/>
            <a:ext cx="330" cy="90271"/>
          </a:xfrm>
          <a:custGeom>
            <a:avLst/>
            <a:gdLst/>
            <a:ahLst/>
            <a:cxnLst/>
            <a:rect l="l" t="t" r="r" b="b"/>
            <a:pathLst>
              <a:path w="330" h="90271">
                <a:moveTo>
                  <a:pt x="0" y="0"/>
                </a:moveTo>
                <a:lnTo>
                  <a:pt x="50" y="13398"/>
                </a:lnTo>
                <a:lnTo>
                  <a:pt x="241" y="67005"/>
                </a:lnTo>
                <a:lnTo>
                  <a:pt x="33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4445831" y="2261975"/>
            <a:ext cx="71818" cy="0"/>
          </a:xfrm>
          <a:custGeom>
            <a:avLst/>
            <a:gdLst/>
            <a:ahLst/>
            <a:cxnLst/>
            <a:rect l="l" t="t" r="r" b="b"/>
            <a:pathLst>
              <a:path w="71818">
                <a:moveTo>
                  <a:pt x="71818" y="0"/>
                </a:moveTo>
                <a:lnTo>
                  <a:pt x="71818" y="0"/>
                </a:lnTo>
                <a:lnTo>
                  <a:pt x="906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4443380" y="2171703"/>
            <a:ext cx="2451" cy="90271"/>
          </a:xfrm>
          <a:custGeom>
            <a:avLst/>
            <a:gdLst/>
            <a:ahLst/>
            <a:cxnLst/>
            <a:rect l="l" t="t" r="r" b="b"/>
            <a:pathLst>
              <a:path w="2451" h="90271">
                <a:moveTo>
                  <a:pt x="2451" y="90271"/>
                </a:moveTo>
                <a:lnTo>
                  <a:pt x="2095" y="76873"/>
                </a:lnTo>
                <a:lnTo>
                  <a:pt x="635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4428775" y="2171703"/>
            <a:ext cx="14605" cy="0"/>
          </a:xfrm>
          <a:custGeom>
            <a:avLst/>
            <a:gdLst/>
            <a:ahLst/>
            <a:cxnLst/>
            <a:rect l="l" t="t" r="r" b="b"/>
            <a:pathLst>
              <a:path w="14605">
                <a:moveTo>
                  <a:pt x="14604" y="0"/>
                </a:moveTo>
                <a:lnTo>
                  <a:pt x="14604" y="0"/>
                </a:lnTo>
                <a:lnTo>
                  <a:pt x="18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4427696" y="2171703"/>
            <a:ext cx="1079" cy="90271"/>
          </a:xfrm>
          <a:custGeom>
            <a:avLst/>
            <a:gdLst/>
            <a:ahLst/>
            <a:cxnLst/>
            <a:rect l="l" t="t" r="r" b="b"/>
            <a:pathLst>
              <a:path w="1079" h="90271">
                <a:moveTo>
                  <a:pt x="1079" y="0"/>
                </a:moveTo>
                <a:lnTo>
                  <a:pt x="927" y="13398"/>
                </a:lnTo>
                <a:lnTo>
                  <a:pt x="279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4354785" y="2261975"/>
            <a:ext cx="72910" cy="0"/>
          </a:xfrm>
          <a:custGeom>
            <a:avLst/>
            <a:gdLst/>
            <a:ahLst/>
            <a:cxnLst/>
            <a:rect l="l" t="t" r="r" b="b"/>
            <a:pathLst>
              <a:path w="72910">
                <a:moveTo>
                  <a:pt x="72910" y="0"/>
                </a:moveTo>
                <a:lnTo>
                  <a:pt x="72910" y="0"/>
                </a:lnTo>
                <a:lnTo>
                  <a:pt x="910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4353706" y="2171703"/>
            <a:ext cx="1079" cy="90271"/>
          </a:xfrm>
          <a:custGeom>
            <a:avLst/>
            <a:gdLst/>
            <a:ahLst/>
            <a:cxnLst/>
            <a:rect l="l" t="t" r="r" b="b"/>
            <a:pathLst>
              <a:path w="1079" h="90271">
                <a:moveTo>
                  <a:pt x="1079" y="90271"/>
                </a:moveTo>
                <a:lnTo>
                  <a:pt x="914" y="76873"/>
                </a:lnTo>
                <a:lnTo>
                  <a:pt x="266" y="2326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4339088" y="2171703"/>
            <a:ext cx="14617" cy="0"/>
          </a:xfrm>
          <a:custGeom>
            <a:avLst/>
            <a:gdLst/>
            <a:ahLst/>
            <a:cxnLst/>
            <a:rect l="l" t="t" r="r" b="b"/>
            <a:pathLst>
              <a:path w="14617">
                <a:moveTo>
                  <a:pt x="14617" y="0"/>
                </a:moveTo>
                <a:lnTo>
                  <a:pt x="14617" y="0"/>
                </a:lnTo>
                <a:lnTo>
                  <a:pt x="18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4336650" y="2171703"/>
            <a:ext cx="2438" cy="90271"/>
          </a:xfrm>
          <a:custGeom>
            <a:avLst/>
            <a:gdLst/>
            <a:ahLst/>
            <a:cxnLst/>
            <a:rect l="l" t="t" r="r" b="b"/>
            <a:pathLst>
              <a:path w="2438" h="90271">
                <a:moveTo>
                  <a:pt x="2438" y="0"/>
                </a:moveTo>
                <a:lnTo>
                  <a:pt x="2082" y="13398"/>
                </a:lnTo>
                <a:lnTo>
                  <a:pt x="622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4264831" y="2261975"/>
            <a:ext cx="71818" cy="0"/>
          </a:xfrm>
          <a:custGeom>
            <a:avLst/>
            <a:gdLst/>
            <a:ahLst/>
            <a:cxnLst/>
            <a:rect l="l" t="t" r="r" b="b"/>
            <a:pathLst>
              <a:path w="71818">
                <a:moveTo>
                  <a:pt x="71818" y="0"/>
                </a:moveTo>
                <a:lnTo>
                  <a:pt x="71818" y="0"/>
                </a:lnTo>
                <a:lnTo>
                  <a:pt x="886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4264831" y="2171703"/>
            <a:ext cx="330" cy="90271"/>
          </a:xfrm>
          <a:custGeom>
            <a:avLst/>
            <a:gdLst/>
            <a:ahLst/>
            <a:cxnLst/>
            <a:rect l="l" t="t" r="r" b="b"/>
            <a:pathLst>
              <a:path w="330" h="90271">
                <a:moveTo>
                  <a:pt x="0" y="90271"/>
                </a:moveTo>
                <a:lnTo>
                  <a:pt x="50" y="76873"/>
                </a:lnTo>
                <a:lnTo>
                  <a:pt x="241" y="23266"/>
                </a:lnTo>
                <a:lnTo>
                  <a:pt x="33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4250988" y="2171703"/>
            <a:ext cx="14173" cy="0"/>
          </a:xfrm>
          <a:custGeom>
            <a:avLst/>
            <a:gdLst/>
            <a:ahLst/>
            <a:cxnLst/>
            <a:rect l="l" t="t" r="r" b="b"/>
            <a:pathLst>
              <a:path w="14173">
                <a:moveTo>
                  <a:pt x="14173" y="0"/>
                </a:moveTo>
                <a:lnTo>
                  <a:pt x="14173" y="0"/>
                </a:lnTo>
                <a:lnTo>
                  <a:pt x="176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4247254" y="2171703"/>
            <a:ext cx="3733" cy="90271"/>
          </a:xfrm>
          <a:custGeom>
            <a:avLst/>
            <a:gdLst/>
            <a:ahLst/>
            <a:cxnLst/>
            <a:rect l="l" t="t" r="r" b="b"/>
            <a:pathLst>
              <a:path w="3733" h="90271">
                <a:moveTo>
                  <a:pt x="3733" y="0"/>
                </a:moveTo>
                <a:lnTo>
                  <a:pt x="3187" y="13398"/>
                </a:lnTo>
                <a:lnTo>
                  <a:pt x="965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4178725" y="2261975"/>
            <a:ext cx="68529" cy="0"/>
          </a:xfrm>
          <a:custGeom>
            <a:avLst/>
            <a:gdLst/>
            <a:ahLst/>
            <a:cxnLst/>
            <a:rect l="l" t="t" r="r" b="b"/>
            <a:pathLst>
              <a:path w="68529">
                <a:moveTo>
                  <a:pt x="68529" y="0"/>
                </a:moveTo>
                <a:lnTo>
                  <a:pt x="68529" y="0"/>
                </a:lnTo>
                <a:lnTo>
                  <a:pt x="836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4178725" y="2171703"/>
            <a:ext cx="1714" cy="90271"/>
          </a:xfrm>
          <a:custGeom>
            <a:avLst/>
            <a:gdLst/>
            <a:ahLst/>
            <a:cxnLst/>
            <a:rect l="l" t="t" r="r" b="b"/>
            <a:pathLst>
              <a:path w="1714" h="90271">
                <a:moveTo>
                  <a:pt x="0" y="90271"/>
                </a:moveTo>
                <a:lnTo>
                  <a:pt x="254" y="76873"/>
                </a:lnTo>
                <a:lnTo>
                  <a:pt x="1270" y="23266"/>
                </a:lnTo>
                <a:lnTo>
                  <a:pt x="171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4167143" y="2171703"/>
            <a:ext cx="13296" cy="0"/>
          </a:xfrm>
          <a:custGeom>
            <a:avLst/>
            <a:gdLst/>
            <a:ahLst/>
            <a:cxnLst/>
            <a:rect l="l" t="t" r="r" b="b"/>
            <a:pathLst>
              <a:path w="13296">
                <a:moveTo>
                  <a:pt x="13296" y="0"/>
                </a:moveTo>
                <a:lnTo>
                  <a:pt x="13296" y="0"/>
                </a:lnTo>
                <a:lnTo>
                  <a:pt x="165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4162228" y="2171703"/>
            <a:ext cx="4914" cy="90271"/>
          </a:xfrm>
          <a:custGeom>
            <a:avLst/>
            <a:gdLst/>
            <a:ahLst/>
            <a:cxnLst/>
            <a:rect l="l" t="t" r="r" b="b"/>
            <a:pathLst>
              <a:path w="4914" h="90271">
                <a:moveTo>
                  <a:pt x="4914" y="0"/>
                </a:moveTo>
                <a:lnTo>
                  <a:pt x="4190" y="13398"/>
                </a:lnTo>
                <a:lnTo>
                  <a:pt x="1269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4099071" y="2261975"/>
            <a:ext cx="63157" cy="0"/>
          </a:xfrm>
          <a:custGeom>
            <a:avLst/>
            <a:gdLst/>
            <a:ahLst/>
            <a:cxnLst/>
            <a:rect l="l" t="t" r="r" b="b"/>
            <a:pathLst>
              <a:path w="63157">
                <a:moveTo>
                  <a:pt x="63157" y="0"/>
                </a:moveTo>
                <a:lnTo>
                  <a:pt x="63157" y="0"/>
                </a:lnTo>
                <a:lnTo>
                  <a:pt x="760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4099071" y="2171703"/>
            <a:ext cx="3060" cy="90271"/>
          </a:xfrm>
          <a:custGeom>
            <a:avLst/>
            <a:gdLst/>
            <a:ahLst/>
            <a:cxnLst/>
            <a:rect l="l" t="t" r="r" b="b"/>
            <a:pathLst>
              <a:path w="3060" h="90271">
                <a:moveTo>
                  <a:pt x="0" y="90271"/>
                </a:moveTo>
                <a:lnTo>
                  <a:pt x="457" y="76873"/>
                </a:lnTo>
                <a:lnTo>
                  <a:pt x="2273" y="23266"/>
                </a:lnTo>
                <a:lnTo>
                  <a:pt x="306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4090117" y="2171703"/>
            <a:ext cx="12014" cy="0"/>
          </a:xfrm>
          <a:custGeom>
            <a:avLst/>
            <a:gdLst/>
            <a:ahLst/>
            <a:cxnLst/>
            <a:rect l="l" t="t" r="r" b="b"/>
            <a:pathLst>
              <a:path w="12014">
                <a:moveTo>
                  <a:pt x="12014" y="0"/>
                </a:moveTo>
                <a:lnTo>
                  <a:pt x="12014" y="0"/>
                </a:lnTo>
                <a:lnTo>
                  <a:pt x="148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4084161" y="2171703"/>
            <a:ext cx="5956" cy="90271"/>
          </a:xfrm>
          <a:custGeom>
            <a:avLst/>
            <a:gdLst/>
            <a:ahLst/>
            <a:cxnLst/>
            <a:rect l="l" t="t" r="r" b="b"/>
            <a:pathLst>
              <a:path w="5956" h="90271">
                <a:moveTo>
                  <a:pt x="5956" y="0"/>
                </a:moveTo>
                <a:lnTo>
                  <a:pt x="5067" y="13398"/>
                </a:lnTo>
                <a:lnTo>
                  <a:pt x="1536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4028306" y="2261975"/>
            <a:ext cx="55854" cy="0"/>
          </a:xfrm>
          <a:custGeom>
            <a:avLst/>
            <a:gdLst/>
            <a:ahLst/>
            <a:cxnLst/>
            <a:rect l="l" t="t" r="r" b="b"/>
            <a:pathLst>
              <a:path w="55854">
                <a:moveTo>
                  <a:pt x="55854" y="0"/>
                </a:moveTo>
                <a:lnTo>
                  <a:pt x="55854" y="0"/>
                </a:lnTo>
                <a:lnTo>
                  <a:pt x="661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4028306" y="2171703"/>
            <a:ext cx="4292" cy="90271"/>
          </a:xfrm>
          <a:custGeom>
            <a:avLst/>
            <a:gdLst/>
            <a:ahLst/>
            <a:cxnLst/>
            <a:rect l="l" t="t" r="r" b="b"/>
            <a:pathLst>
              <a:path w="4292" h="90271">
                <a:moveTo>
                  <a:pt x="0" y="90271"/>
                </a:moveTo>
                <a:lnTo>
                  <a:pt x="634" y="76873"/>
                </a:lnTo>
                <a:lnTo>
                  <a:pt x="3187" y="23266"/>
                </a:lnTo>
                <a:lnTo>
                  <a:pt x="429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4022236" y="2171703"/>
            <a:ext cx="10363" cy="0"/>
          </a:xfrm>
          <a:custGeom>
            <a:avLst/>
            <a:gdLst/>
            <a:ahLst/>
            <a:cxnLst/>
            <a:rect l="l" t="t" r="r" b="b"/>
            <a:pathLst>
              <a:path w="10363">
                <a:moveTo>
                  <a:pt x="10363" y="0"/>
                </a:moveTo>
                <a:lnTo>
                  <a:pt x="10363" y="0"/>
                </a:lnTo>
                <a:lnTo>
                  <a:pt x="128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4015428" y="2171703"/>
            <a:ext cx="6807" cy="90271"/>
          </a:xfrm>
          <a:custGeom>
            <a:avLst/>
            <a:gdLst/>
            <a:ahLst/>
            <a:cxnLst/>
            <a:rect l="l" t="t" r="r" b="b"/>
            <a:pathLst>
              <a:path w="6807" h="90271">
                <a:moveTo>
                  <a:pt x="6807" y="0"/>
                </a:moveTo>
                <a:lnTo>
                  <a:pt x="5791" y="13398"/>
                </a:lnTo>
                <a:lnTo>
                  <a:pt x="1752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3968553" y="2261975"/>
            <a:ext cx="46875" cy="0"/>
          </a:xfrm>
          <a:custGeom>
            <a:avLst/>
            <a:gdLst/>
            <a:ahLst/>
            <a:cxnLst/>
            <a:rect l="l" t="t" r="r" b="b"/>
            <a:pathLst>
              <a:path w="46875">
                <a:moveTo>
                  <a:pt x="46875" y="0"/>
                </a:moveTo>
                <a:lnTo>
                  <a:pt x="46875" y="0"/>
                </a:lnTo>
                <a:lnTo>
                  <a:pt x="543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3968553" y="2171703"/>
            <a:ext cx="5422" cy="90271"/>
          </a:xfrm>
          <a:custGeom>
            <a:avLst/>
            <a:gdLst/>
            <a:ahLst/>
            <a:cxnLst/>
            <a:rect l="l" t="t" r="r" b="b"/>
            <a:pathLst>
              <a:path w="5422" h="90271">
                <a:moveTo>
                  <a:pt x="0" y="90271"/>
                </a:moveTo>
                <a:lnTo>
                  <a:pt x="812" y="76873"/>
                </a:lnTo>
                <a:lnTo>
                  <a:pt x="4025" y="23266"/>
                </a:lnTo>
                <a:lnTo>
                  <a:pt x="5422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3965556" y="2171703"/>
            <a:ext cx="8420" cy="0"/>
          </a:xfrm>
          <a:custGeom>
            <a:avLst/>
            <a:gdLst/>
            <a:ahLst/>
            <a:cxnLst/>
            <a:rect l="l" t="t" r="r" b="b"/>
            <a:pathLst>
              <a:path w="8420">
                <a:moveTo>
                  <a:pt x="8420" y="0"/>
                </a:moveTo>
                <a:lnTo>
                  <a:pt x="8420" y="0"/>
                </a:lnTo>
                <a:lnTo>
                  <a:pt x="104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3958113" y="2171703"/>
            <a:ext cx="7442" cy="90271"/>
          </a:xfrm>
          <a:custGeom>
            <a:avLst/>
            <a:gdLst/>
            <a:ahLst/>
            <a:cxnLst/>
            <a:rect l="l" t="t" r="r" b="b"/>
            <a:pathLst>
              <a:path w="7442" h="90271">
                <a:moveTo>
                  <a:pt x="7442" y="0"/>
                </a:moveTo>
                <a:lnTo>
                  <a:pt x="6337" y="13398"/>
                </a:lnTo>
                <a:lnTo>
                  <a:pt x="1917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3921652" y="2261975"/>
            <a:ext cx="36461" cy="0"/>
          </a:xfrm>
          <a:custGeom>
            <a:avLst/>
            <a:gdLst/>
            <a:ahLst/>
            <a:cxnLst/>
            <a:rect l="l" t="t" r="r" b="b"/>
            <a:pathLst>
              <a:path w="36461">
                <a:moveTo>
                  <a:pt x="36461" y="0"/>
                </a:moveTo>
                <a:lnTo>
                  <a:pt x="36461" y="0"/>
                </a:lnTo>
                <a:lnTo>
                  <a:pt x="4076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3921652" y="2171703"/>
            <a:ext cx="6375" cy="90271"/>
          </a:xfrm>
          <a:custGeom>
            <a:avLst/>
            <a:gdLst/>
            <a:ahLst/>
            <a:cxnLst/>
            <a:rect l="l" t="t" r="r" b="b"/>
            <a:pathLst>
              <a:path w="6375" h="90271">
                <a:moveTo>
                  <a:pt x="0" y="90271"/>
                </a:moveTo>
                <a:lnTo>
                  <a:pt x="952" y="76873"/>
                </a:lnTo>
                <a:lnTo>
                  <a:pt x="4724" y="23266"/>
                </a:lnTo>
                <a:lnTo>
                  <a:pt x="6375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921829" y="2171703"/>
            <a:ext cx="6197" cy="0"/>
          </a:xfrm>
          <a:custGeom>
            <a:avLst/>
            <a:gdLst/>
            <a:ahLst/>
            <a:cxnLst/>
            <a:rect l="l" t="t" r="r" b="b"/>
            <a:pathLst>
              <a:path w="6197">
                <a:moveTo>
                  <a:pt x="6197" y="0"/>
                </a:moveTo>
                <a:lnTo>
                  <a:pt x="6197" y="0"/>
                </a:lnTo>
                <a:lnTo>
                  <a:pt x="74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913968" y="2171703"/>
            <a:ext cx="7861" cy="90271"/>
          </a:xfrm>
          <a:custGeom>
            <a:avLst/>
            <a:gdLst/>
            <a:ahLst/>
            <a:cxnLst/>
            <a:rect l="l" t="t" r="r" b="b"/>
            <a:pathLst>
              <a:path w="7861" h="90271">
                <a:moveTo>
                  <a:pt x="7861" y="0"/>
                </a:moveTo>
                <a:lnTo>
                  <a:pt x="6692" y="13398"/>
                </a:lnTo>
                <a:lnTo>
                  <a:pt x="2019" y="67005"/>
                </a:lnTo>
                <a:lnTo>
                  <a:pt x="0" y="902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889025" y="2261975"/>
            <a:ext cx="24942" cy="0"/>
          </a:xfrm>
          <a:custGeom>
            <a:avLst/>
            <a:gdLst/>
            <a:ahLst/>
            <a:cxnLst/>
            <a:rect l="l" t="t" r="r" b="b"/>
            <a:pathLst>
              <a:path w="24942">
                <a:moveTo>
                  <a:pt x="24942" y="0"/>
                </a:moveTo>
                <a:lnTo>
                  <a:pt x="24942" y="0"/>
                </a:lnTo>
                <a:lnTo>
                  <a:pt x="259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3889025" y="2171703"/>
            <a:ext cx="7124" cy="90271"/>
          </a:xfrm>
          <a:custGeom>
            <a:avLst/>
            <a:gdLst/>
            <a:ahLst/>
            <a:cxnLst/>
            <a:rect l="l" t="t" r="r" b="b"/>
            <a:pathLst>
              <a:path w="7124" h="90271">
                <a:moveTo>
                  <a:pt x="0" y="90271"/>
                </a:moveTo>
                <a:lnTo>
                  <a:pt x="1054" y="76873"/>
                </a:lnTo>
                <a:lnTo>
                  <a:pt x="5283" y="23266"/>
                </a:lnTo>
                <a:lnTo>
                  <a:pt x="7124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3868312" y="2267398"/>
            <a:ext cx="1045857" cy="0"/>
          </a:xfrm>
          <a:custGeom>
            <a:avLst/>
            <a:gdLst/>
            <a:ahLst/>
            <a:cxnLst/>
            <a:rect l="l" t="t" r="r" b="b"/>
            <a:pathLst>
              <a:path w="1045857">
                <a:moveTo>
                  <a:pt x="1045857" y="0"/>
                </a:moveTo>
                <a:lnTo>
                  <a:pt x="1045857" y="0"/>
                </a:lnTo>
                <a:lnTo>
                  <a:pt x="2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3852970" y="2282739"/>
            <a:ext cx="1076528" cy="0"/>
          </a:xfrm>
          <a:custGeom>
            <a:avLst/>
            <a:gdLst/>
            <a:ahLst/>
            <a:cxnLst/>
            <a:rect l="l" t="t" r="r" b="b"/>
            <a:pathLst>
              <a:path w="1076528">
                <a:moveTo>
                  <a:pt x="1076528" y="0"/>
                </a:moveTo>
                <a:lnTo>
                  <a:pt x="1076528" y="0"/>
                </a:lnTo>
                <a:lnTo>
                  <a:pt x="2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3804735" y="2326300"/>
            <a:ext cx="1173010" cy="0"/>
          </a:xfrm>
          <a:custGeom>
            <a:avLst/>
            <a:gdLst/>
            <a:ahLst/>
            <a:cxnLst/>
            <a:rect l="l" t="t" r="r" b="b"/>
            <a:pathLst>
              <a:path w="1173010">
                <a:moveTo>
                  <a:pt x="1173010" y="0"/>
                </a:moveTo>
                <a:lnTo>
                  <a:pt x="1173010" y="0"/>
                </a:lnTo>
                <a:lnTo>
                  <a:pt x="81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3844956" y="2289458"/>
            <a:ext cx="1092568" cy="0"/>
          </a:xfrm>
          <a:custGeom>
            <a:avLst/>
            <a:gdLst/>
            <a:ahLst/>
            <a:cxnLst/>
            <a:rect l="l" t="t" r="r" b="b"/>
            <a:pathLst>
              <a:path w="1092568">
                <a:moveTo>
                  <a:pt x="1092568" y="0"/>
                </a:moveTo>
                <a:lnTo>
                  <a:pt x="1092568" y="0"/>
                </a:lnTo>
                <a:lnTo>
                  <a:pt x="80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4623657" y="2255828"/>
            <a:ext cx="39166" cy="0"/>
          </a:xfrm>
          <a:custGeom>
            <a:avLst/>
            <a:gdLst/>
            <a:ahLst/>
            <a:cxnLst/>
            <a:rect l="l" t="t" r="r" b="b"/>
            <a:pathLst>
              <a:path w="39166">
                <a:moveTo>
                  <a:pt x="39166" y="0"/>
                </a:moveTo>
                <a:lnTo>
                  <a:pt x="36906" y="0"/>
                </a:lnTo>
                <a:lnTo>
                  <a:pt x="1282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4701051" y="2255828"/>
            <a:ext cx="29781" cy="0"/>
          </a:xfrm>
          <a:custGeom>
            <a:avLst/>
            <a:gdLst/>
            <a:ahLst/>
            <a:cxnLst/>
            <a:rect l="l" t="t" r="r" b="b"/>
            <a:pathLst>
              <a:path w="29781">
                <a:moveTo>
                  <a:pt x="29781" y="0"/>
                </a:moveTo>
                <a:lnTo>
                  <a:pt x="26149" y="0"/>
                </a:lnTo>
                <a:lnTo>
                  <a:pt x="4940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4768958" y="2255828"/>
            <a:ext cx="19024" cy="0"/>
          </a:xfrm>
          <a:custGeom>
            <a:avLst/>
            <a:gdLst/>
            <a:ahLst/>
            <a:cxnLst/>
            <a:rect l="l" t="t" r="r" b="b"/>
            <a:pathLst>
              <a:path w="19024">
                <a:moveTo>
                  <a:pt x="19024" y="0"/>
                </a:moveTo>
                <a:lnTo>
                  <a:pt x="15049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4825244" y="2255828"/>
            <a:ext cx="8636" cy="0"/>
          </a:xfrm>
          <a:custGeom>
            <a:avLst/>
            <a:gdLst/>
            <a:ahLst/>
            <a:cxnLst/>
            <a:rect l="l" t="t" r="r" b="b"/>
            <a:pathLst>
              <a:path w="8636">
                <a:moveTo>
                  <a:pt x="8636" y="0"/>
                </a:moveTo>
                <a:lnTo>
                  <a:pt x="406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3948906" y="2255828"/>
            <a:ext cx="7874" cy="0"/>
          </a:xfrm>
          <a:custGeom>
            <a:avLst/>
            <a:gdLst/>
            <a:ahLst/>
            <a:cxnLst/>
            <a:rect l="l" t="t" r="r" b="b"/>
            <a:pathLst>
              <a:path w="7874">
                <a:moveTo>
                  <a:pt x="7874" y="0"/>
                </a:moveTo>
                <a:lnTo>
                  <a:pt x="684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3994194" y="2255828"/>
            <a:ext cx="19342" cy="0"/>
          </a:xfrm>
          <a:custGeom>
            <a:avLst/>
            <a:gdLst/>
            <a:ahLst/>
            <a:cxnLst/>
            <a:rect l="l" t="t" r="r" b="b"/>
            <a:pathLst>
              <a:path w="19342">
                <a:moveTo>
                  <a:pt x="19342" y="0"/>
                </a:moveTo>
                <a:lnTo>
                  <a:pt x="7645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4051738" y="2255828"/>
            <a:ext cx="30035" cy="0"/>
          </a:xfrm>
          <a:custGeom>
            <a:avLst/>
            <a:gdLst/>
            <a:ahLst/>
            <a:cxnLst/>
            <a:rect l="l" t="t" r="r" b="b"/>
            <a:pathLst>
              <a:path w="30035">
                <a:moveTo>
                  <a:pt x="30035" y="0"/>
                </a:moveTo>
                <a:lnTo>
                  <a:pt x="29019" y="0"/>
                </a:lnTo>
                <a:lnTo>
                  <a:pt x="760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4119632" y="2255828"/>
            <a:ext cx="38798" cy="0"/>
          </a:xfrm>
          <a:custGeom>
            <a:avLst/>
            <a:gdLst/>
            <a:ahLst/>
            <a:cxnLst/>
            <a:rect l="l" t="t" r="r" b="b"/>
            <a:pathLst>
              <a:path w="38798">
                <a:moveTo>
                  <a:pt x="38798" y="0"/>
                </a:moveTo>
                <a:lnTo>
                  <a:pt x="31165" y="0"/>
                </a:lnTo>
                <a:lnTo>
                  <a:pt x="6934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4195629" y="2255828"/>
            <a:ext cx="46850" cy="0"/>
          </a:xfrm>
          <a:custGeom>
            <a:avLst/>
            <a:gdLst/>
            <a:ahLst/>
            <a:cxnLst/>
            <a:rect l="l" t="t" r="r" b="b"/>
            <a:pathLst>
              <a:path w="46850">
                <a:moveTo>
                  <a:pt x="46850" y="0"/>
                </a:moveTo>
                <a:lnTo>
                  <a:pt x="32245" y="0"/>
                </a:lnTo>
                <a:lnTo>
                  <a:pt x="591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4277760" y="2255828"/>
            <a:ext cx="52971" cy="0"/>
          </a:xfrm>
          <a:custGeom>
            <a:avLst/>
            <a:gdLst/>
            <a:ahLst/>
            <a:cxnLst/>
            <a:rect l="l" t="t" r="r" b="b"/>
            <a:pathLst>
              <a:path w="52971">
                <a:moveTo>
                  <a:pt x="52971" y="0"/>
                </a:moveTo>
                <a:lnTo>
                  <a:pt x="31978" y="0"/>
                </a:lnTo>
                <a:lnTo>
                  <a:pt x="4317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4363167" y="2255828"/>
            <a:ext cx="56146" cy="0"/>
          </a:xfrm>
          <a:custGeom>
            <a:avLst/>
            <a:gdLst/>
            <a:ahLst/>
            <a:cxnLst/>
            <a:rect l="l" t="t" r="r" b="b"/>
            <a:pathLst>
              <a:path w="56146">
                <a:moveTo>
                  <a:pt x="56146" y="0"/>
                </a:moveTo>
                <a:lnTo>
                  <a:pt x="30822" y="0"/>
                </a:lnTo>
                <a:lnTo>
                  <a:pt x="2628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4452524" y="2255828"/>
            <a:ext cx="52133" cy="0"/>
          </a:xfrm>
          <a:custGeom>
            <a:avLst/>
            <a:gdLst/>
            <a:ahLst/>
            <a:cxnLst/>
            <a:rect l="l" t="t" r="r" b="b"/>
            <a:pathLst>
              <a:path w="52133">
                <a:moveTo>
                  <a:pt x="52133" y="0"/>
                </a:moveTo>
                <a:lnTo>
                  <a:pt x="2564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4540027" y="2255828"/>
            <a:ext cx="46862" cy="0"/>
          </a:xfrm>
          <a:custGeom>
            <a:avLst/>
            <a:gdLst/>
            <a:ahLst/>
            <a:cxnLst/>
            <a:rect l="l" t="t" r="r" b="b"/>
            <a:pathLst>
              <a:path w="46862">
                <a:moveTo>
                  <a:pt x="46862" y="0"/>
                </a:moveTo>
                <a:lnTo>
                  <a:pt x="45986" y="0"/>
                </a:lnTo>
                <a:lnTo>
                  <a:pt x="19761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4623339" y="2238823"/>
            <a:ext cx="38798" cy="0"/>
          </a:xfrm>
          <a:custGeom>
            <a:avLst/>
            <a:gdLst/>
            <a:ahLst/>
            <a:cxnLst/>
            <a:rect l="l" t="t" r="r" b="b"/>
            <a:pathLst>
              <a:path w="38798">
                <a:moveTo>
                  <a:pt x="0" y="0"/>
                </a:moveTo>
                <a:lnTo>
                  <a:pt x="3301" y="0"/>
                </a:lnTo>
                <a:lnTo>
                  <a:pt x="16179" y="0"/>
                </a:lnTo>
                <a:lnTo>
                  <a:pt x="27736" y="0"/>
                </a:lnTo>
                <a:lnTo>
                  <a:pt x="37896" y="0"/>
                </a:lnTo>
                <a:lnTo>
                  <a:pt x="38798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4539316" y="2238823"/>
            <a:ext cx="47243" cy="0"/>
          </a:xfrm>
          <a:custGeom>
            <a:avLst/>
            <a:gdLst/>
            <a:ahLst/>
            <a:cxnLst/>
            <a:rect l="l" t="t" r="r" b="b"/>
            <a:pathLst>
              <a:path w="47244">
                <a:moveTo>
                  <a:pt x="0" y="0"/>
                </a:moveTo>
                <a:lnTo>
                  <a:pt x="5702" y="0"/>
                </a:lnTo>
                <a:lnTo>
                  <a:pt x="24041" y="0"/>
                </a:lnTo>
                <a:lnTo>
                  <a:pt x="41465" y="0"/>
                </a:lnTo>
                <a:lnTo>
                  <a:pt x="4724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4451343" y="2238823"/>
            <a:ext cx="53276" cy="0"/>
          </a:xfrm>
          <a:custGeom>
            <a:avLst/>
            <a:gdLst/>
            <a:ahLst/>
            <a:cxnLst/>
            <a:rect l="l" t="t" r="r" b="b"/>
            <a:pathLst>
              <a:path w="53276">
                <a:moveTo>
                  <a:pt x="0" y="0"/>
                </a:moveTo>
                <a:lnTo>
                  <a:pt x="13144" y="0"/>
                </a:lnTo>
                <a:lnTo>
                  <a:pt x="34137" y="0"/>
                </a:lnTo>
                <a:lnTo>
                  <a:pt x="53276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4362926" y="2238823"/>
            <a:ext cx="56553" cy="0"/>
          </a:xfrm>
          <a:custGeom>
            <a:avLst/>
            <a:gdLst/>
            <a:ahLst/>
            <a:cxnLst/>
            <a:rect l="l" t="t" r="r" b="b"/>
            <a:pathLst>
              <a:path w="56553">
                <a:moveTo>
                  <a:pt x="0" y="0"/>
                </a:moveTo>
                <a:lnTo>
                  <a:pt x="14820" y="0"/>
                </a:lnTo>
                <a:lnTo>
                  <a:pt x="36690" y="0"/>
                </a:lnTo>
                <a:lnTo>
                  <a:pt x="56553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4277620" y="2238823"/>
            <a:ext cx="53619" cy="0"/>
          </a:xfrm>
          <a:custGeom>
            <a:avLst/>
            <a:gdLst/>
            <a:ahLst/>
            <a:cxnLst/>
            <a:rect l="l" t="t" r="r" b="b"/>
            <a:pathLst>
              <a:path w="53619">
                <a:moveTo>
                  <a:pt x="0" y="0"/>
                </a:moveTo>
                <a:lnTo>
                  <a:pt x="14516" y="0"/>
                </a:lnTo>
                <a:lnTo>
                  <a:pt x="35407" y="0"/>
                </a:lnTo>
                <a:lnTo>
                  <a:pt x="53619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4195718" y="2238823"/>
            <a:ext cx="47371" cy="0"/>
          </a:xfrm>
          <a:custGeom>
            <a:avLst/>
            <a:gdLst/>
            <a:ahLst/>
            <a:cxnLst/>
            <a:rect l="l" t="t" r="r" b="b"/>
            <a:pathLst>
              <a:path w="47371">
                <a:moveTo>
                  <a:pt x="0" y="0"/>
                </a:moveTo>
                <a:lnTo>
                  <a:pt x="2031" y="0"/>
                </a:lnTo>
                <a:lnTo>
                  <a:pt x="19227" y="0"/>
                </a:lnTo>
                <a:lnTo>
                  <a:pt x="37363" y="0"/>
                </a:lnTo>
                <a:lnTo>
                  <a:pt x="4737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4119772" y="2238823"/>
            <a:ext cx="39560" cy="0"/>
          </a:xfrm>
          <a:custGeom>
            <a:avLst/>
            <a:gdLst/>
            <a:ahLst/>
            <a:cxnLst/>
            <a:rect l="l" t="t" r="r" b="b"/>
            <a:pathLst>
              <a:path w="39560">
                <a:moveTo>
                  <a:pt x="0" y="0"/>
                </a:moveTo>
                <a:lnTo>
                  <a:pt x="9118" y="0"/>
                </a:lnTo>
                <a:lnTo>
                  <a:pt x="20358" y="0"/>
                </a:lnTo>
                <a:lnTo>
                  <a:pt x="32931" y="0"/>
                </a:lnTo>
                <a:lnTo>
                  <a:pt x="3956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4536382" y="2172008"/>
            <a:ext cx="393" cy="9474"/>
          </a:xfrm>
          <a:custGeom>
            <a:avLst/>
            <a:gdLst/>
            <a:ahLst/>
            <a:cxnLst/>
            <a:rect l="l" t="t" r="r" b="b"/>
            <a:pathLst>
              <a:path w="393" h="9474">
                <a:moveTo>
                  <a:pt x="393" y="947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4619123" y="2171919"/>
            <a:ext cx="3175" cy="58470"/>
          </a:xfrm>
          <a:custGeom>
            <a:avLst/>
            <a:gdLst/>
            <a:ahLst/>
            <a:cxnLst/>
            <a:rect l="l" t="t" r="r" b="b"/>
            <a:pathLst>
              <a:path w="3175" h="58470">
                <a:moveTo>
                  <a:pt x="3174" y="5847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4695145" y="2171843"/>
            <a:ext cx="4686" cy="71259"/>
          </a:xfrm>
          <a:custGeom>
            <a:avLst/>
            <a:gdLst/>
            <a:ahLst/>
            <a:cxnLst/>
            <a:rect l="l" t="t" r="r" b="b"/>
            <a:pathLst>
              <a:path w="4686" h="71259">
                <a:moveTo>
                  <a:pt x="4686" y="71259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4762138" y="2171780"/>
            <a:ext cx="5613" cy="74790"/>
          </a:xfrm>
          <a:custGeom>
            <a:avLst/>
            <a:gdLst/>
            <a:ahLst/>
            <a:cxnLst/>
            <a:rect l="l" t="t" r="r" b="b"/>
            <a:pathLst>
              <a:path w="5613" h="74790">
                <a:moveTo>
                  <a:pt x="5613" y="7479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4818068" y="2171741"/>
            <a:ext cx="6477" cy="78727"/>
          </a:xfrm>
          <a:custGeom>
            <a:avLst/>
            <a:gdLst/>
            <a:ahLst/>
            <a:cxnLst/>
            <a:rect l="l" t="t" r="r" b="b"/>
            <a:pathLst>
              <a:path w="6476" h="78727">
                <a:moveTo>
                  <a:pt x="6477" y="7872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3919099" y="2083045"/>
            <a:ext cx="1993" cy="3162"/>
          </a:xfrm>
          <a:custGeom>
            <a:avLst/>
            <a:gdLst/>
            <a:ahLst/>
            <a:cxnLst/>
            <a:rect l="l" t="t" r="r" b="b"/>
            <a:pathLst>
              <a:path w="1993" h="3162">
                <a:moveTo>
                  <a:pt x="1993" y="0"/>
                </a:moveTo>
                <a:lnTo>
                  <a:pt x="1498" y="495"/>
                </a:lnTo>
                <a:lnTo>
                  <a:pt x="1054" y="1028"/>
                </a:lnTo>
                <a:lnTo>
                  <a:pt x="673" y="1600"/>
                </a:lnTo>
                <a:lnTo>
                  <a:pt x="355" y="2222"/>
                </a:lnTo>
                <a:lnTo>
                  <a:pt x="101" y="2857"/>
                </a:lnTo>
                <a:lnTo>
                  <a:pt x="0" y="316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4861388" y="2083045"/>
            <a:ext cx="1968" cy="3111"/>
          </a:xfrm>
          <a:custGeom>
            <a:avLst/>
            <a:gdLst/>
            <a:ahLst/>
            <a:cxnLst/>
            <a:rect l="l" t="t" r="r" b="b"/>
            <a:pathLst>
              <a:path w="1968" h="3111">
                <a:moveTo>
                  <a:pt x="1968" y="3111"/>
                </a:moveTo>
                <a:lnTo>
                  <a:pt x="1892" y="2857"/>
                </a:lnTo>
                <a:lnTo>
                  <a:pt x="1638" y="2222"/>
                </a:lnTo>
                <a:lnTo>
                  <a:pt x="1320" y="1600"/>
                </a:lnTo>
                <a:lnTo>
                  <a:pt x="939" y="1028"/>
                </a:lnTo>
                <a:lnTo>
                  <a:pt x="495" y="49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3868794" y="2258254"/>
            <a:ext cx="1524" cy="3721"/>
          </a:xfrm>
          <a:custGeom>
            <a:avLst/>
            <a:gdLst/>
            <a:ahLst/>
            <a:cxnLst/>
            <a:rect l="l" t="t" r="r" b="b"/>
            <a:pathLst>
              <a:path w="1524" h="3721">
                <a:moveTo>
                  <a:pt x="1523" y="0"/>
                </a:moveTo>
                <a:lnTo>
                  <a:pt x="1308" y="266"/>
                </a:lnTo>
                <a:lnTo>
                  <a:pt x="660" y="1333"/>
                </a:lnTo>
                <a:lnTo>
                  <a:pt x="215" y="2489"/>
                </a:lnTo>
                <a:lnTo>
                  <a:pt x="0" y="372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4912201" y="2258305"/>
            <a:ext cx="1485" cy="3670"/>
          </a:xfrm>
          <a:custGeom>
            <a:avLst/>
            <a:gdLst/>
            <a:ahLst/>
            <a:cxnLst/>
            <a:rect l="l" t="t" r="r" b="b"/>
            <a:pathLst>
              <a:path w="1485" h="3670">
                <a:moveTo>
                  <a:pt x="1485" y="3670"/>
                </a:moveTo>
                <a:lnTo>
                  <a:pt x="1269" y="2438"/>
                </a:lnTo>
                <a:lnTo>
                  <a:pt x="825" y="1282"/>
                </a:lnTo>
                <a:lnTo>
                  <a:pt x="165" y="215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3870052" y="2171691"/>
            <a:ext cx="7975" cy="90233"/>
          </a:xfrm>
          <a:custGeom>
            <a:avLst/>
            <a:gdLst/>
            <a:ahLst/>
            <a:cxnLst/>
            <a:rect l="l" t="t" r="r" b="b"/>
            <a:pathLst>
              <a:path w="7975" h="90233">
                <a:moveTo>
                  <a:pt x="7975" y="0"/>
                </a:moveTo>
                <a:lnTo>
                  <a:pt x="0" y="9023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3884250" y="2171691"/>
            <a:ext cx="7899" cy="88722"/>
          </a:xfrm>
          <a:custGeom>
            <a:avLst/>
            <a:gdLst/>
            <a:ahLst/>
            <a:cxnLst/>
            <a:rect l="l" t="t" r="r" b="b"/>
            <a:pathLst>
              <a:path w="7899" h="88722">
                <a:moveTo>
                  <a:pt x="7899" y="0"/>
                </a:moveTo>
                <a:lnTo>
                  <a:pt x="0" y="8872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4890217" y="2171703"/>
            <a:ext cx="7899" cy="88684"/>
          </a:xfrm>
          <a:custGeom>
            <a:avLst/>
            <a:gdLst/>
            <a:ahLst/>
            <a:cxnLst/>
            <a:rect l="l" t="t" r="r" b="b"/>
            <a:pathLst>
              <a:path w="7899" h="88684">
                <a:moveTo>
                  <a:pt x="7899" y="8868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3892264" y="2146214"/>
            <a:ext cx="4775" cy="25488"/>
          </a:xfrm>
          <a:custGeom>
            <a:avLst/>
            <a:gdLst/>
            <a:ahLst/>
            <a:cxnLst/>
            <a:rect l="l" t="t" r="r" b="b"/>
            <a:pathLst>
              <a:path w="4775" h="25488">
                <a:moveTo>
                  <a:pt x="4775" y="0"/>
                </a:moveTo>
                <a:lnTo>
                  <a:pt x="2539" y="8242"/>
                </a:lnTo>
                <a:lnTo>
                  <a:pt x="228" y="22047"/>
                </a:lnTo>
                <a:lnTo>
                  <a:pt x="0" y="254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4885671" y="2146926"/>
            <a:ext cx="4483" cy="24777"/>
          </a:xfrm>
          <a:custGeom>
            <a:avLst/>
            <a:gdLst/>
            <a:ahLst/>
            <a:cxnLst/>
            <a:rect l="l" t="t" r="r" b="b"/>
            <a:pathLst>
              <a:path w="4483" h="24777">
                <a:moveTo>
                  <a:pt x="4483" y="24777"/>
                </a:moveTo>
                <a:lnTo>
                  <a:pt x="3746" y="16992"/>
                </a:lnTo>
                <a:lnTo>
                  <a:pt x="1041" y="341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3913613" y="2171703"/>
            <a:ext cx="7632" cy="87668"/>
          </a:xfrm>
          <a:custGeom>
            <a:avLst/>
            <a:gdLst/>
            <a:ahLst/>
            <a:cxnLst/>
            <a:rect l="l" t="t" r="r" b="b"/>
            <a:pathLst>
              <a:path w="7632" h="87668">
                <a:moveTo>
                  <a:pt x="7632" y="0"/>
                </a:moveTo>
                <a:lnTo>
                  <a:pt x="0" y="8766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4861134" y="2171716"/>
            <a:ext cx="7632" cy="87630"/>
          </a:xfrm>
          <a:custGeom>
            <a:avLst/>
            <a:gdLst/>
            <a:ahLst/>
            <a:cxnLst/>
            <a:rect l="l" t="t" r="r" b="b"/>
            <a:pathLst>
              <a:path w="7632" h="87630">
                <a:moveTo>
                  <a:pt x="7632" y="87630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3921347" y="2084658"/>
            <a:ext cx="39801" cy="87058"/>
          </a:xfrm>
          <a:custGeom>
            <a:avLst/>
            <a:gdLst/>
            <a:ahLst/>
            <a:cxnLst/>
            <a:rect l="l" t="t" r="r" b="b"/>
            <a:pathLst>
              <a:path w="39801" h="87058">
                <a:moveTo>
                  <a:pt x="39801" y="0"/>
                </a:moveTo>
                <a:lnTo>
                  <a:pt x="31623" y="8839"/>
                </a:lnTo>
                <a:lnTo>
                  <a:pt x="23558" y="19608"/>
                </a:lnTo>
                <a:lnTo>
                  <a:pt x="16484" y="31280"/>
                </a:lnTo>
                <a:lnTo>
                  <a:pt x="10541" y="43713"/>
                </a:lnTo>
                <a:lnTo>
                  <a:pt x="5854" y="56629"/>
                </a:lnTo>
                <a:lnTo>
                  <a:pt x="2400" y="70040"/>
                </a:lnTo>
                <a:lnTo>
                  <a:pt x="203" y="83845"/>
                </a:lnTo>
                <a:lnTo>
                  <a:pt x="0" y="8705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4821282" y="2084746"/>
            <a:ext cx="39801" cy="86969"/>
          </a:xfrm>
          <a:custGeom>
            <a:avLst/>
            <a:gdLst/>
            <a:ahLst/>
            <a:cxnLst/>
            <a:rect l="l" t="t" r="r" b="b"/>
            <a:pathLst>
              <a:path w="39801" h="86969">
                <a:moveTo>
                  <a:pt x="39801" y="86969"/>
                </a:moveTo>
                <a:lnTo>
                  <a:pt x="39065" y="79159"/>
                </a:lnTo>
                <a:lnTo>
                  <a:pt x="36474" y="65557"/>
                </a:lnTo>
                <a:lnTo>
                  <a:pt x="32575" y="52197"/>
                </a:lnTo>
                <a:lnTo>
                  <a:pt x="27444" y="39370"/>
                </a:lnTo>
                <a:lnTo>
                  <a:pt x="21158" y="27254"/>
                </a:lnTo>
                <a:lnTo>
                  <a:pt x="13715" y="15824"/>
                </a:lnTo>
                <a:lnTo>
                  <a:pt x="5206" y="5257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3957275" y="2171741"/>
            <a:ext cx="7137" cy="86626"/>
          </a:xfrm>
          <a:custGeom>
            <a:avLst/>
            <a:gdLst/>
            <a:ahLst/>
            <a:cxnLst/>
            <a:rect l="l" t="t" r="r" b="b"/>
            <a:pathLst>
              <a:path w="7137" h="86626">
                <a:moveTo>
                  <a:pt x="7137" y="0"/>
                </a:moveTo>
                <a:lnTo>
                  <a:pt x="0" y="8662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4817980" y="2171741"/>
            <a:ext cx="7137" cy="86601"/>
          </a:xfrm>
          <a:custGeom>
            <a:avLst/>
            <a:gdLst/>
            <a:ahLst/>
            <a:cxnLst/>
            <a:rect l="l" t="t" r="r" b="b"/>
            <a:pathLst>
              <a:path w="7137" h="86601">
                <a:moveTo>
                  <a:pt x="7137" y="8660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3964489" y="2085547"/>
            <a:ext cx="35839" cy="86194"/>
          </a:xfrm>
          <a:custGeom>
            <a:avLst/>
            <a:gdLst/>
            <a:ahLst/>
            <a:cxnLst/>
            <a:rect l="l" t="t" r="r" b="b"/>
            <a:pathLst>
              <a:path w="35839" h="86194">
                <a:moveTo>
                  <a:pt x="35839" y="0"/>
                </a:moveTo>
                <a:lnTo>
                  <a:pt x="28917" y="8216"/>
                </a:lnTo>
                <a:lnTo>
                  <a:pt x="21539" y="19011"/>
                </a:lnTo>
                <a:lnTo>
                  <a:pt x="15062" y="30734"/>
                </a:lnTo>
                <a:lnTo>
                  <a:pt x="9626" y="43192"/>
                </a:lnTo>
                <a:lnTo>
                  <a:pt x="5346" y="56121"/>
                </a:lnTo>
                <a:lnTo>
                  <a:pt x="2184" y="69557"/>
                </a:lnTo>
                <a:lnTo>
                  <a:pt x="165" y="83388"/>
                </a:lnTo>
                <a:lnTo>
                  <a:pt x="0" y="8619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4782127" y="2085635"/>
            <a:ext cx="35801" cy="86118"/>
          </a:xfrm>
          <a:custGeom>
            <a:avLst/>
            <a:gdLst/>
            <a:ahLst/>
            <a:cxnLst/>
            <a:rect l="l" t="t" r="r" b="b"/>
            <a:pathLst>
              <a:path w="35801" h="86118">
                <a:moveTo>
                  <a:pt x="35801" y="86118"/>
                </a:moveTo>
                <a:lnTo>
                  <a:pt x="35102" y="78270"/>
                </a:lnTo>
                <a:lnTo>
                  <a:pt x="32689" y="64655"/>
                </a:lnTo>
                <a:lnTo>
                  <a:pt x="29095" y="51282"/>
                </a:lnTo>
                <a:lnTo>
                  <a:pt x="24358" y="38430"/>
                </a:lnTo>
                <a:lnTo>
                  <a:pt x="18567" y="26314"/>
                </a:lnTo>
                <a:lnTo>
                  <a:pt x="11722" y="14871"/>
                </a:lnTo>
                <a:lnTo>
                  <a:pt x="3898" y="4279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4013879" y="2171780"/>
            <a:ext cx="6451" cy="85801"/>
          </a:xfrm>
          <a:custGeom>
            <a:avLst/>
            <a:gdLst/>
            <a:ahLst/>
            <a:cxnLst/>
            <a:rect l="l" t="t" r="r" b="b"/>
            <a:pathLst>
              <a:path w="6451" h="85801">
                <a:moveTo>
                  <a:pt x="6451" y="0"/>
                </a:moveTo>
                <a:lnTo>
                  <a:pt x="0" y="8580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4762061" y="2171792"/>
            <a:ext cx="6451" cy="85737"/>
          </a:xfrm>
          <a:custGeom>
            <a:avLst/>
            <a:gdLst/>
            <a:ahLst/>
            <a:cxnLst/>
            <a:rect l="l" t="t" r="r" b="b"/>
            <a:pathLst>
              <a:path w="6451" h="85737">
                <a:moveTo>
                  <a:pt x="6451" y="8573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4020394" y="2087413"/>
            <a:ext cx="30264" cy="84378"/>
          </a:xfrm>
          <a:custGeom>
            <a:avLst/>
            <a:gdLst/>
            <a:ahLst/>
            <a:cxnLst/>
            <a:rect l="l" t="t" r="r" b="b"/>
            <a:pathLst>
              <a:path w="30264" h="84378">
                <a:moveTo>
                  <a:pt x="30264" y="0"/>
                </a:moveTo>
                <a:lnTo>
                  <a:pt x="25272" y="6807"/>
                </a:lnTo>
                <a:lnTo>
                  <a:pt x="18795" y="17665"/>
                </a:lnTo>
                <a:lnTo>
                  <a:pt x="13131" y="29451"/>
                </a:lnTo>
                <a:lnTo>
                  <a:pt x="8369" y="41948"/>
                </a:lnTo>
                <a:lnTo>
                  <a:pt x="4635" y="54902"/>
                </a:lnTo>
                <a:lnTo>
                  <a:pt x="1866" y="68376"/>
                </a:lnTo>
                <a:lnTo>
                  <a:pt x="114" y="82207"/>
                </a:lnTo>
                <a:lnTo>
                  <a:pt x="0" y="8437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4731797" y="2087375"/>
            <a:ext cx="30225" cy="84429"/>
          </a:xfrm>
          <a:custGeom>
            <a:avLst/>
            <a:gdLst/>
            <a:ahLst/>
            <a:cxnLst/>
            <a:rect l="l" t="t" r="r" b="b"/>
            <a:pathLst>
              <a:path w="30225" h="84429">
                <a:moveTo>
                  <a:pt x="30226" y="84429"/>
                </a:moveTo>
                <a:lnTo>
                  <a:pt x="29578" y="76542"/>
                </a:lnTo>
                <a:lnTo>
                  <a:pt x="27432" y="62941"/>
                </a:lnTo>
                <a:lnTo>
                  <a:pt x="24244" y="49568"/>
                </a:lnTo>
                <a:lnTo>
                  <a:pt x="20066" y="36715"/>
                </a:lnTo>
                <a:lnTo>
                  <a:pt x="14947" y="24587"/>
                </a:lnTo>
                <a:lnTo>
                  <a:pt x="8915" y="13119"/>
                </a:lnTo>
                <a:lnTo>
                  <a:pt x="2019" y="250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4731150" y="2086563"/>
            <a:ext cx="647" cy="812"/>
          </a:xfrm>
          <a:custGeom>
            <a:avLst/>
            <a:gdLst/>
            <a:ahLst/>
            <a:cxnLst/>
            <a:rect l="l" t="t" r="r" b="b"/>
            <a:pathLst>
              <a:path w="647" h="812">
                <a:moveTo>
                  <a:pt x="647" y="81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3990702" y="2020383"/>
            <a:ext cx="801077" cy="29971"/>
          </a:xfrm>
          <a:custGeom>
            <a:avLst/>
            <a:gdLst/>
            <a:ahLst/>
            <a:cxnLst/>
            <a:rect l="l" t="t" r="r" b="b"/>
            <a:pathLst>
              <a:path w="801077" h="29972">
                <a:moveTo>
                  <a:pt x="801077" y="29971"/>
                </a:moveTo>
                <a:lnTo>
                  <a:pt x="734707" y="20827"/>
                </a:lnTo>
                <a:lnTo>
                  <a:pt x="668121" y="13334"/>
                </a:lnTo>
                <a:lnTo>
                  <a:pt x="601370" y="7505"/>
                </a:lnTo>
                <a:lnTo>
                  <a:pt x="534492" y="3340"/>
                </a:lnTo>
                <a:lnTo>
                  <a:pt x="467537" y="838"/>
                </a:lnTo>
                <a:lnTo>
                  <a:pt x="400532" y="0"/>
                </a:lnTo>
                <a:lnTo>
                  <a:pt x="333540" y="838"/>
                </a:lnTo>
                <a:lnTo>
                  <a:pt x="266573" y="3340"/>
                </a:lnTo>
                <a:lnTo>
                  <a:pt x="199707" y="7505"/>
                </a:lnTo>
                <a:lnTo>
                  <a:pt x="132956" y="13334"/>
                </a:lnTo>
                <a:lnTo>
                  <a:pt x="66370" y="20827"/>
                </a:lnTo>
                <a:lnTo>
                  <a:pt x="0" y="2997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4081735" y="2171843"/>
            <a:ext cx="5587" cy="84988"/>
          </a:xfrm>
          <a:custGeom>
            <a:avLst/>
            <a:gdLst/>
            <a:ahLst/>
            <a:cxnLst/>
            <a:rect l="l" t="t" r="r" b="b"/>
            <a:pathLst>
              <a:path w="5587" h="84988">
                <a:moveTo>
                  <a:pt x="5588" y="0"/>
                </a:moveTo>
                <a:lnTo>
                  <a:pt x="0" y="8498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4695082" y="2171856"/>
            <a:ext cx="5587" cy="84937"/>
          </a:xfrm>
          <a:custGeom>
            <a:avLst/>
            <a:gdLst/>
            <a:ahLst/>
            <a:cxnLst/>
            <a:rect l="l" t="t" r="r" b="b"/>
            <a:pathLst>
              <a:path w="5587" h="84937">
                <a:moveTo>
                  <a:pt x="5587" y="8493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4087361" y="2087820"/>
            <a:ext cx="25095" cy="84035"/>
          </a:xfrm>
          <a:custGeom>
            <a:avLst/>
            <a:gdLst/>
            <a:ahLst/>
            <a:cxnLst/>
            <a:rect l="l" t="t" r="r" b="b"/>
            <a:pathLst>
              <a:path w="25095" h="84035">
                <a:moveTo>
                  <a:pt x="25095" y="0"/>
                </a:moveTo>
                <a:lnTo>
                  <a:pt x="20777" y="7175"/>
                </a:lnTo>
                <a:lnTo>
                  <a:pt x="15417" y="18122"/>
                </a:lnTo>
                <a:lnTo>
                  <a:pt x="10731" y="29984"/>
                </a:lnTo>
                <a:lnTo>
                  <a:pt x="6819" y="42519"/>
                </a:lnTo>
                <a:lnTo>
                  <a:pt x="3746" y="55499"/>
                </a:lnTo>
                <a:lnTo>
                  <a:pt x="1485" y="68986"/>
                </a:lnTo>
                <a:lnTo>
                  <a:pt x="50" y="82804"/>
                </a:lnTo>
                <a:lnTo>
                  <a:pt x="0" y="8403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4669974" y="2087718"/>
            <a:ext cx="25069" cy="84137"/>
          </a:xfrm>
          <a:custGeom>
            <a:avLst/>
            <a:gdLst/>
            <a:ahLst/>
            <a:cxnLst/>
            <a:rect l="l" t="t" r="r" b="b"/>
            <a:pathLst>
              <a:path w="25069" h="84137">
                <a:moveTo>
                  <a:pt x="25069" y="84137"/>
                </a:moveTo>
                <a:lnTo>
                  <a:pt x="24523" y="76263"/>
                </a:lnTo>
                <a:lnTo>
                  <a:pt x="22694" y="62674"/>
                </a:lnTo>
                <a:lnTo>
                  <a:pt x="20027" y="49339"/>
                </a:lnTo>
                <a:lnTo>
                  <a:pt x="16535" y="36499"/>
                </a:lnTo>
                <a:lnTo>
                  <a:pt x="12280" y="24371"/>
                </a:lnTo>
                <a:lnTo>
                  <a:pt x="7264" y="12915"/>
                </a:lnTo>
                <a:lnTo>
                  <a:pt x="1524" y="227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4158773" y="2171919"/>
            <a:ext cx="4571" cy="84429"/>
          </a:xfrm>
          <a:custGeom>
            <a:avLst/>
            <a:gdLst/>
            <a:ahLst/>
            <a:cxnLst/>
            <a:rect l="l" t="t" r="r" b="b"/>
            <a:pathLst>
              <a:path w="4572" h="84429">
                <a:moveTo>
                  <a:pt x="4572" y="0"/>
                </a:moveTo>
                <a:lnTo>
                  <a:pt x="0" y="8442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4619072" y="2171932"/>
            <a:ext cx="4597" cy="84378"/>
          </a:xfrm>
          <a:custGeom>
            <a:avLst/>
            <a:gdLst/>
            <a:ahLst/>
            <a:cxnLst/>
            <a:rect l="l" t="t" r="r" b="b"/>
            <a:pathLst>
              <a:path w="4597" h="84378">
                <a:moveTo>
                  <a:pt x="4597" y="8437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4163345" y="2089230"/>
            <a:ext cx="18757" cy="82689"/>
          </a:xfrm>
          <a:custGeom>
            <a:avLst/>
            <a:gdLst/>
            <a:ahLst/>
            <a:cxnLst/>
            <a:rect l="l" t="t" r="r" b="b"/>
            <a:pathLst>
              <a:path w="18757" h="82689">
                <a:moveTo>
                  <a:pt x="18757" y="0"/>
                </a:moveTo>
                <a:lnTo>
                  <a:pt x="15608" y="6985"/>
                </a:lnTo>
                <a:lnTo>
                  <a:pt x="11569" y="18021"/>
                </a:lnTo>
                <a:lnTo>
                  <a:pt x="8039" y="29959"/>
                </a:lnTo>
                <a:lnTo>
                  <a:pt x="5092" y="42506"/>
                </a:lnTo>
                <a:lnTo>
                  <a:pt x="2794" y="55486"/>
                </a:lnTo>
                <a:lnTo>
                  <a:pt x="1079" y="68973"/>
                </a:lnTo>
                <a:lnTo>
                  <a:pt x="0" y="8268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4600098" y="2088569"/>
            <a:ext cx="18948" cy="83362"/>
          </a:xfrm>
          <a:custGeom>
            <a:avLst/>
            <a:gdLst/>
            <a:ahLst/>
            <a:cxnLst/>
            <a:rect l="l" t="t" r="r" b="b"/>
            <a:pathLst>
              <a:path w="18948" h="83362">
                <a:moveTo>
                  <a:pt x="18948" y="83362"/>
                </a:moveTo>
                <a:lnTo>
                  <a:pt x="18503" y="75501"/>
                </a:lnTo>
                <a:lnTo>
                  <a:pt x="17068" y="61975"/>
                </a:lnTo>
                <a:lnTo>
                  <a:pt x="15011" y="48691"/>
                </a:lnTo>
                <a:lnTo>
                  <a:pt x="12331" y="35928"/>
                </a:lnTo>
                <a:lnTo>
                  <a:pt x="9093" y="23837"/>
                </a:lnTo>
                <a:lnTo>
                  <a:pt x="5283" y="12407"/>
                </a:lnTo>
                <a:lnTo>
                  <a:pt x="901" y="180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4246111" y="2091122"/>
            <a:ext cx="11988" cy="80886"/>
          </a:xfrm>
          <a:custGeom>
            <a:avLst/>
            <a:gdLst/>
            <a:ahLst/>
            <a:cxnLst/>
            <a:rect l="l" t="t" r="r" b="b"/>
            <a:pathLst>
              <a:path w="11988" h="80886">
                <a:moveTo>
                  <a:pt x="11988" y="0"/>
                </a:moveTo>
                <a:lnTo>
                  <a:pt x="10083" y="6604"/>
                </a:lnTo>
                <a:lnTo>
                  <a:pt x="7493" y="17665"/>
                </a:lnTo>
                <a:lnTo>
                  <a:pt x="5207" y="29578"/>
                </a:lnTo>
                <a:lnTo>
                  <a:pt x="3314" y="42075"/>
                </a:lnTo>
                <a:lnTo>
                  <a:pt x="1803" y="55003"/>
                </a:lnTo>
                <a:lnTo>
                  <a:pt x="673" y="68440"/>
                </a:lnTo>
                <a:lnTo>
                  <a:pt x="0" y="80886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4524368" y="2090881"/>
            <a:ext cx="11963" cy="81140"/>
          </a:xfrm>
          <a:custGeom>
            <a:avLst/>
            <a:gdLst/>
            <a:ahLst/>
            <a:cxnLst/>
            <a:rect l="l" t="t" r="r" b="b"/>
            <a:pathLst>
              <a:path w="11963" h="81140">
                <a:moveTo>
                  <a:pt x="11963" y="81140"/>
                </a:moveTo>
                <a:lnTo>
                  <a:pt x="11620" y="73329"/>
                </a:lnTo>
                <a:lnTo>
                  <a:pt x="10629" y="59893"/>
                </a:lnTo>
                <a:lnTo>
                  <a:pt x="9245" y="46710"/>
                </a:lnTo>
                <a:lnTo>
                  <a:pt x="7480" y="34036"/>
                </a:lnTo>
                <a:lnTo>
                  <a:pt x="5359" y="22047"/>
                </a:lnTo>
                <a:lnTo>
                  <a:pt x="2882" y="10731"/>
                </a:lnTo>
                <a:lnTo>
                  <a:pt x="76" y="2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4242631" y="2172008"/>
            <a:ext cx="3467" cy="84010"/>
          </a:xfrm>
          <a:custGeom>
            <a:avLst/>
            <a:gdLst/>
            <a:ahLst/>
            <a:cxnLst/>
            <a:rect l="l" t="t" r="r" b="b"/>
            <a:pathLst>
              <a:path w="3467" h="84010">
                <a:moveTo>
                  <a:pt x="3467" y="0"/>
                </a:moveTo>
                <a:lnTo>
                  <a:pt x="0" y="8401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4536357" y="2172021"/>
            <a:ext cx="3454" cy="83985"/>
          </a:xfrm>
          <a:custGeom>
            <a:avLst/>
            <a:gdLst/>
            <a:ahLst/>
            <a:cxnLst/>
            <a:rect l="l" t="t" r="r" b="b"/>
            <a:pathLst>
              <a:path w="3454" h="83985">
                <a:moveTo>
                  <a:pt x="3454" y="83985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4330795" y="2172110"/>
            <a:ext cx="2247" cy="83743"/>
          </a:xfrm>
          <a:custGeom>
            <a:avLst/>
            <a:gdLst/>
            <a:ahLst/>
            <a:cxnLst/>
            <a:rect l="l" t="t" r="r" b="b"/>
            <a:pathLst>
              <a:path w="2247" h="83743">
                <a:moveTo>
                  <a:pt x="2247" y="0"/>
                </a:moveTo>
                <a:lnTo>
                  <a:pt x="0" y="8374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3921093" y="2050355"/>
            <a:ext cx="69608" cy="32689"/>
          </a:xfrm>
          <a:custGeom>
            <a:avLst/>
            <a:gdLst/>
            <a:ahLst/>
            <a:cxnLst/>
            <a:rect l="l" t="t" r="r" b="b"/>
            <a:pathLst>
              <a:path w="69608" h="32689">
                <a:moveTo>
                  <a:pt x="69608" y="0"/>
                </a:moveTo>
                <a:lnTo>
                  <a:pt x="60020" y="1803"/>
                </a:lnTo>
                <a:lnTo>
                  <a:pt x="50596" y="4292"/>
                </a:lnTo>
                <a:lnTo>
                  <a:pt x="41376" y="7454"/>
                </a:lnTo>
                <a:lnTo>
                  <a:pt x="32410" y="11264"/>
                </a:lnTo>
                <a:lnTo>
                  <a:pt x="23749" y="15735"/>
                </a:lnTo>
                <a:lnTo>
                  <a:pt x="15430" y="20802"/>
                </a:lnTo>
                <a:lnTo>
                  <a:pt x="7493" y="26466"/>
                </a:lnTo>
                <a:lnTo>
                  <a:pt x="0" y="3268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4791779" y="2050355"/>
            <a:ext cx="69608" cy="32689"/>
          </a:xfrm>
          <a:custGeom>
            <a:avLst/>
            <a:gdLst/>
            <a:ahLst/>
            <a:cxnLst/>
            <a:rect l="l" t="t" r="r" b="b"/>
            <a:pathLst>
              <a:path w="69608" h="32689">
                <a:moveTo>
                  <a:pt x="69608" y="32689"/>
                </a:moveTo>
                <a:lnTo>
                  <a:pt x="62115" y="26466"/>
                </a:lnTo>
                <a:lnTo>
                  <a:pt x="54178" y="20802"/>
                </a:lnTo>
                <a:lnTo>
                  <a:pt x="45859" y="15735"/>
                </a:lnTo>
                <a:lnTo>
                  <a:pt x="37198" y="11264"/>
                </a:lnTo>
                <a:lnTo>
                  <a:pt x="28232" y="7454"/>
                </a:lnTo>
                <a:lnTo>
                  <a:pt x="19011" y="4292"/>
                </a:lnTo>
                <a:lnTo>
                  <a:pt x="9588" y="1803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3868312" y="2261975"/>
            <a:ext cx="482" cy="5422"/>
          </a:xfrm>
          <a:custGeom>
            <a:avLst/>
            <a:gdLst/>
            <a:ahLst/>
            <a:cxnLst/>
            <a:rect l="l" t="t" r="r" b="b"/>
            <a:pathLst>
              <a:path w="482" h="5422">
                <a:moveTo>
                  <a:pt x="482" y="0"/>
                </a:moveTo>
                <a:lnTo>
                  <a:pt x="0" y="542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4913687" y="2261975"/>
            <a:ext cx="482" cy="5422"/>
          </a:xfrm>
          <a:custGeom>
            <a:avLst/>
            <a:gdLst/>
            <a:ahLst/>
            <a:cxnLst/>
            <a:rect l="l" t="t" r="r" b="b"/>
            <a:pathLst>
              <a:path w="482" h="5422">
                <a:moveTo>
                  <a:pt x="482" y="542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3852970" y="2282739"/>
            <a:ext cx="0" cy="6718"/>
          </a:xfrm>
          <a:custGeom>
            <a:avLst/>
            <a:gdLst/>
            <a:ahLst/>
            <a:cxnLst/>
            <a:rect l="l" t="t" r="r" b="b"/>
            <a:pathLst>
              <a:path h="6718">
                <a:moveTo>
                  <a:pt x="0" y="0"/>
                </a:moveTo>
                <a:lnTo>
                  <a:pt x="0" y="671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4929498" y="2282739"/>
            <a:ext cx="0" cy="6718"/>
          </a:xfrm>
          <a:custGeom>
            <a:avLst/>
            <a:gdLst/>
            <a:ahLst/>
            <a:cxnLst/>
            <a:rect l="l" t="t" r="r" b="b"/>
            <a:pathLst>
              <a:path h="6718">
                <a:moveTo>
                  <a:pt x="0" y="6718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3852970" y="2267398"/>
            <a:ext cx="15341" cy="15341"/>
          </a:xfrm>
          <a:custGeom>
            <a:avLst/>
            <a:gdLst/>
            <a:ahLst/>
            <a:cxnLst/>
            <a:rect l="l" t="t" r="r" b="b"/>
            <a:pathLst>
              <a:path w="15341" h="15341">
                <a:moveTo>
                  <a:pt x="15341" y="0"/>
                </a:moveTo>
                <a:lnTo>
                  <a:pt x="0" y="1534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4914169" y="2267398"/>
            <a:ext cx="15328" cy="15341"/>
          </a:xfrm>
          <a:custGeom>
            <a:avLst/>
            <a:gdLst/>
            <a:ahLst/>
            <a:cxnLst/>
            <a:rect l="l" t="t" r="r" b="b"/>
            <a:pathLst>
              <a:path w="15328" h="15341">
                <a:moveTo>
                  <a:pt x="15328" y="1534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3804735" y="2289458"/>
            <a:ext cx="40220" cy="36842"/>
          </a:xfrm>
          <a:custGeom>
            <a:avLst/>
            <a:gdLst/>
            <a:ahLst/>
            <a:cxnLst/>
            <a:rect l="l" t="t" r="r" b="b"/>
            <a:pathLst>
              <a:path w="40220" h="36842">
                <a:moveTo>
                  <a:pt x="40220" y="0"/>
                </a:moveTo>
                <a:lnTo>
                  <a:pt x="32778" y="698"/>
                </a:lnTo>
                <a:lnTo>
                  <a:pt x="25590" y="2743"/>
                </a:lnTo>
                <a:lnTo>
                  <a:pt x="18897" y="6095"/>
                </a:lnTo>
                <a:lnTo>
                  <a:pt x="12941" y="10604"/>
                </a:lnTo>
                <a:lnTo>
                  <a:pt x="7924" y="16141"/>
                </a:lnTo>
                <a:lnTo>
                  <a:pt x="4013" y="22517"/>
                </a:lnTo>
                <a:lnTo>
                  <a:pt x="1333" y="29502"/>
                </a:lnTo>
                <a:lnTo>
                  <a:pt x="0" y="36842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4937525" y="2289458"/>
            <a:ext cx="40220" cy="36842"/>
          </a:xfrm>
          <a:custGeom>
            <a:avLst/>
            <a:gdLst/>
            <a:ahLst/>
            <a:cxnLst/>
            <a:rect l="l" t="t" r="r" b="b"/>
            <a:pathLst>
              <a:path w="40220" h="36842">
                <a:moveTo>
                  <a:pt x="40220" y="36842"/>
                </a:moveTo>
                <a:lnTo>
                  <a:pt x="38887" y="29502"/>
                </a:lnTo>
                <a:lnTo>
                  <a:pt x="36207" y="22517"/>
                </a:lnTo>
                <a:lnTo>
                  <a:pt x="32296" y="16141"/>
                </a:lnTo>
                <a:lnTo>
                  <a:pt x="27279" y="10604"/>
                </a:lnTo>
                <a:lnTo>
                  <a:pt x="21323" y="6095"/>
                </a:lnTo>
                <a:lnTo>
                  <a:pt x="14630" y="2743"/>
                </a:lnTo>
                <a:lnTo>
                  <a:pt x="7442" y="69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3792416" y="2467055"/>
            <a:ext cx="1197648" cy="0"/>
          </a:xfrm>
          <a:custGeom>
            <a:avLst/>
            <a:gdLst/>
            <a:ahLst/>
            <a:cxnLst/>
            <a:rect l="l" t="t" r="r" b="b"/>
            <a:pathLst>
              <a:path w="1197648">
                <a:moveTo>
                  <a:pt x="1197648" y="0"/>
                </a:moveTo>
                <a:lnTo>
                  <a:pt x="1197648" y="0"/>
                </a:lnTo>
                <a:lnTo>
                  <a:pt x="203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3765505" y="2493966"/>
            <a:ext cx="1251470" cy="0"/>
          </a:xfrm>
          <a:custGeom>
            <a:avLst/>
            <a:gdLst/>
            <a:ahLst/>
            <a:cxnLst/>
            <a:rect l="l" t="t" r="r" b="b"/>
            <a:pathLst>
              <a:path w="1251470">
                <a:moveTo>
                  <a:pt x="1251470" y="0"/>
                </a:moveTo>
                <a:lnTo>
                  <a:pt x="1251470" y="0"/>
                </a:lnTo>
                <a:lnTo>
                  <a:pt x="812" y="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3792416" y="2326300"/>
            <a:ext cx="12318" cy="140754"/>
          </a:xfrm>
          <a:custGeom>
            <a:avLst/>
            <a:gdLst/>
            <a:ahLst/>
            <a:cxnLst/>
            <a:rect l="l" t="t" r="r" b="b"/>
            <a:pathLst>
              <a:path w="12319" h="140754">
                <a:moveTo>
                  <a:pt x="12319" y="0"/>
                </a:moveTo>
                <a:lnTo>
                  <a:pt x="0" y="14075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4977746" y="2326300"/>
            <a:ext cx="12318" cy="140754"/>
          </a:xfrm>
          <a:custGeom>
            <a:avLst/>
            <a:gdLst/>
            <a:ahLst/>
            <a:cxnLst/>
            <a:rect l="l" t="t" r="r" b="b"/>
            <a:pathLst>
              <a:path w="12318" h="140754">
                <a:moveTo>
                  <a:pt x="12318" y="140754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3765505" y="2467055"/>
            <a:ext cx="26911" cy="26911"/>
          </a:xfrm>
          <a:custGeom>
            <a:avLst/>
            <a:gdLst/>
            <a:ahLst/>
            <a:cxnLst/>
            <a:rect l="l" t="t" r="r" b="b"/>
            <a:pathLst>
              <a:path w="26911" h="26911">
                <a:moveTo>
                  <a:pt x="26911" y="0"/>
                </a:moveTo>
                <a:lnTo>
                  <a:pt x="21666" y="520"/>
                </a:lnTo>
                <a:lnTo>
                  <a:pt x="16611" y="2057"/>
                </a:lnTo>
                <a:lnTo>
                  <a:pt x="11963" y="4546"/>
                </a:lnTo>
                <a:lnTo>
                  <a:pt x="7886" y="7886"/>
                </a:lnTo>
                <a:lnTo>
                  <a:pt x="4533" y="11963"/>
                </a:lnTo>
                <a:lnTo>
                  <a:pt x="2044" y="16611"/>
                </a:lnTo>
                <a:lnTo>
                  <a:pt x="520" y="21653"/>
                </a:lnTo>
                <a:lnTo>
                  <a:pt x="0" y="269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4990065" y="2467055"/>
            <a:ext cx="26911" cy="26911"/>
          </a:xfrm>
          <a:custGeom>
            <a:avLst/>
            <a:gdLst/>
            <a:ahLst/>
            <a:cxnLst/>
            <a:rect l="l" t="t" r="r" b="b"/>
            <a:pathLst>
              <a:path w="26911" h="26911">
                <a:moveTo>
                  <a:pt x="26911" y="26911"/>
                </a:moveTo>
                <a:lnTo>
                  <a:pt x="26390" y="21653"/>
                </a:lnTo>
                <a:lnTo>
                  <a:pt x="24866" y="16611"/>
                </a:lnTo>
                <a:lnTo>
                  <a:pt x="22377" y="11963"/>
                </a:lnTo>
                <a:lnTo>
                  <a:pt x="19024" y="7886"/>
                </a:lnTo>
                <a:lnTo>
                  <a:pt x="14947" y="4546"/>
                </a:lnTo>
                <a:lnTo>
                  <a:pt x="10299" y="2057"/>
                </a:lnTo>
                <a:lnTo>
                  <a:pt x="5245" y="520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3757428" y="2493966"/>
            <a:ext cx="8077" cy="135877"/>
          </a:xfrm>
          <a:custGeom>
            <a:avLst/>
            <a:gdLst/>
            <a:ahLst/>
            <a:cxnLst/>
            <a:rect l="l" t="t" r="r" b="b"/>
            <a:pathLst>
              <a:path w="8077" h="135877">
                <a:moveTo>
                  <a:pt x="8077" y="0"/>
                </a:moveTo>
                <a:lnTo>
                  <a:pt x="0" y="135877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5016976" y="2493966"/>
            <a:ext cx="8064" cy="135877"/>
          </a:xfrm>
          <a:custGeom>
            <a:avLst/>
            <a:gdLst/>
            <a:ahLst/>
            <a:cxnLst/>
            <a:rect l="l" t="t" r="r" b="b"/>
            <a:pathLst>
              <a:path w="8064" h="135877">
                <a:moveTo>
                  <a:pt x="8064" y="135877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4126757" y="2230504"/>
            <a:ext cx="33756" cy="8318"/>
          </a:xfrm>
          <a:custGeom>
            <a:avLst/>
            <a:gdLst/>
            <a:ahLst/>
            <a:cxnLst/>
            <a:rect l="l" t="t" r="r" b="b"/>
            <a:pathLst>
              <a:path w="33756" h="8318">
                <a:moveTo>
                  <a:pt x="33756" y="0"/>
                </a:moveTo>
                <a:lnTo>
                  <a:pt x="27533" y="1917"/>
                </a:lnTo>
                <a:lnTo>
                  <a:pt x="7365" y="6934"/>
                </a:lnTo>
                <a:lnTo>
                  <a:pt x="0" y="8318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4197064" y="2182460"/>
            <a:ext cx="48717" cy="32893"/>
          </a:xfrm>
          <a:custGeom>
            <a:avLst/>
            <a:gdLst/>
            <a:ahLst/>
            <a:cxnLst/>
            <a:rect l="l" t="t" r="r" b="b"/>
            <a:pathLst>
              <a:path w="48717" h="32893">
                <a:moveTo>
                  <a:pt x="48717" y="0"/>
                </a:moveTo>
                <a:lnTo>
                  <a:pt x="47891" y="711"/>
                </a:lnTo>
                <a:lnTo>
                  <a:pt x="31559" y="13576"/>
                </a:lnTo>
                <a:lnTo>
                  <a:pt x="14198" y="25006"/>
                </a:lnTo>
                <a:lnTo>
                  <a:pt x="0" y="32893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4279665" y="2128485"/>
            <a:ext cx="12636" cy="18059"/>
          </a:xfrm>
          <a:custGeom>
            <a:avLst/>
            <a:gdLst/>
            <a:ahLst/>
            <a:cxnLst/>
            <a:rect l="l" t="t" r="r" b="b"/>
            <a:pathLst>
              <a:path w="12636" h="18059">
                <a:moveTo>
                  <a:pt x="12636" y="0"/>
                </a:moveTo>
                <a:lnTo>
                  <a:pt x="6972" y="8521"/>
                </a:lnTo>
                <a:lnTo>
                  <a:pt x="0" y="18059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4490180" y="2128485"/>
            <a:ext cx="12534" cy="17932"/>
          </a:xfrm>
          <a:custGeom>
            <a:avLst/>
            <a:gdLst/>
            <a:ahLst/>
            <a:cxnLst/>
            <a:rect l="l" t="t" r="r" b="b"/>
            <a:pathLst>
              <a:path w="12534" h="17932">
                <a:moveTo>
                  <a:pt x="12534" y="17932"/>
                </a:moveTo>
                <a:lnTo>
                  <a:pt x="5664" y="8521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4536255" y="2182079"/>
            <a:ext cx="49453" cy="33426"/>
          </a:xfrm>
          <a:custGeom>
            <a:avLst/>
            <a:gdLst/>
            <a:ahLst/>
            <a:cxnLst/>
            <a:rect l="l" t="t" r="r" b="b"/>
            <a:pathLst>
              <a:path w="49453" h="33426">
                <a:moveTo>
                  <a:pt x="49453" y="33426"/>
                </a:moveTo>
                <a:lnTo>
                  <a:pt x="34950" y="25387"/>
                </a:lnTo>
                <a:lnTo>
                  <a:pt x="17602" y="13957"/>
                </a:lnTo>
                <a:lnTo>
                  <a:pt x="1270" y="1092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4622234" y="2230593"/>
            <a:ext cx="33489" cy="8229"/>
          </a:xfrm>
          <a:custGeom>
            <a:avLst/>
            <a:gdLst/>
            <a:ahLst/>
            <a:cxnLst/>
            <a:rect l="l" t="t" r="r" b="b"/>
            <a:pathLst>
              <a:path w="33489" h="8229">
                <a:moveTo>
                  <a:pt x="33489" y="8229"/>
                </a:moveTo>
                <a:lnTo>
                  <a:pt x="26123" y="6845"/>
                </a:lnTo>
                <a:lnTo>
                  <a:pt x="5956" y="1828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3949592" y="2250050"/>
            <a:ext cx="8369" cy="711"/>
          </a:xfrm>
          <a:custGeom>
            <a:avLst/>
            <a:gdLst/>
            <a:ahLst/>
            <a:cxnLst/>
            <a:rect l="l" t="t" r="r" b="b"/>
            <a:pathLst>
              <a:path w="8369" h="711">
                <a:moveTo>
                  <a:pt x="8369" y="0"/>
                </a:moveTo>
                <a:lnTo>
                  <a:pt x="0" y="711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3995134" y="2245909"/>
            <a:ext cx="19634" cy="1295"/>
          </a:xfrm>
          <a:custGeom>
            <a:avLst/>
            <a:gdLst/>
            <a:ahLst/>
            <a:cxnLst/>
            <a:rect l="l" t="t" r="r" b="b"/>
            <a:pathLst>
              <a:path w="19634" h="1295">
                <a:moveTo>
                  <a:pt x="19634" y="0"/>
                </a:moveTo>
                <a:lnTo>
                  <a:pt x="0" y="1295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4052728" y="2242607"/>
            <a:ext cx="29971" cy="1244"/>
          </a:xfrm>
          <a:custGeom>
            <a:avLst/>
            <a:gdLst/>
            <a:ahLst/>
            <a:cxnLst/>
            <a:rect l="l" t="t" r="r" b="b"/>
            <a:pathLst>
              <a:path w="29972" h="1244">
                <a:moveTo>
                  <a:pt x="29971" y="0"/>
                </a:moveTo>
                <a:lnTo>
                  <a:pt x="15659" y="546"/>
                </a:lnTo>
                <a:lnTo>
                  <a:pt x="0" y="1244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4699844" y="2242607"/>
            <a:ext cx="29971" cy="1244"/>
          </a:xfrm>
          <a:custGeom>
            <a:avLst/>
            <a:gdLst/>
            <a:ahLst/>
            <a:cxnLst/>
            <a:rect l="l" t="t" r="r" b="b"/>
            <a:pathLst>
              <a:path w="29972" h="1244">
                <a:moveTo>
                  <a:pt x="29971" y="1244"/>
                </a:moveTo>
                <a:lnTo>
                  <a:pt x="14249" y="546"/>
                </a:ln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4767789" y="2245922"/>
            <a:ext cx="19507" cy="1282"/>
          </a:xfrm>
          <a:custGeom>
            <a:avLst/>
            <a:gdLst/>
            <a:ahLst/>
            <a:cxnLst/>
            <a:rect l="l" t="t" r="r" b="b"/>
            <a:pathLst>
              <a:path w="19507" h="1282">
                <a:moveTo>
                  <a:pt x="19507" y="1282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4824571" y="2250050"/>
            <a:ext cx="8331" cy="711"/>
          </a:xfrm>
          <a:custGeom>
            <a:avLst/>
            <a:gdLst/>
            <a:ahLst/>
            <a:cxnLst/>
            <a:rect l="l" t="t" r="r" b="b"/>
            <a:pathLst>
              <a:path w="8331" h="711">
                <a:moveTo>
                  <a:pt x="8331" y="711"/>
                </a:moveTo>
                <a:lnTo>
                  <a:pt x="0" y="0"/>
                </a:lnTo>
              </a:path>
            </a:pathLst>
          </a:custGeom>
          <a:ln w="8775">
            <a:solidFill>
              <a:srgbClr val="211F2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986803" y="3708000"/>
            <a:ext cx="1106396" cy="1366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585"/>
              </a:lnSpc>
              <a:spcBef>
                <a:spcPts val="45"/>
              </a:spcBef>
            </a:pPr>
            <a:r>
              <a:rPr lang="es-ES" sz="600" dirty="0" smtClean="0">
                <a:solidFill>
                  <a:srgbClr val="211F20"/>
                </a:solidFill>
                <a:latin typeface="Tahoma"/>
                <a:cs typeface="Tahoma"/>
              </a:rPr>
              <a:t>ENTRADA DE CABLE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M20</a:t>
            </a:r>
            <a:r>
              <a:rPr sz="600" spc="34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endParaRPr sz="600" dirty="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86802" y="3884227"/>
            <a:ext cx="1692031" cy="2750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585"/>
              </a:lnSpc>
              <a:spcBef>
                <a:spcPts val="45"/>
              </a:spcBef>
            </a:pP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4</a:t>
            </a:r>
            <a:r>
              <a:rPr sz="600" spc="13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O</a:t>
            </a:r>
            <a:r>
              <a:rPr lang="es-ES" sz="600" spc="0" dirty="0" smtClean="0">
                <a:solidFill>
                  <a:srgbClr val="211F20"/>
                </a:solidFill>
                <a:latin typeface="Tahoma"/>
                <a:cs typeface="Tahoma"/>
              </a:rPr>
              <a:t>RIFICIOS DE FIJACIÓN</a:t>
            </a:r>
            <a:r>
              <a:rPr sz="600" spc="52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r>
              <a:rPr lang="es-ES" sz="600" spc="52" dirty="0" smtClean="0">
                <a:solidFill>
                  <a:srgbClr val="211F20"/>
                </a:solidFill>
                <a:latin typeface="Tahoma"/>
                <a:cs typeface="Tahoma"/>
              </a:rPr>
              <a:t>C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ON</a:t>
            </a:r>
            <a:r>
              <a:rPr lang="es-ES" sz="600" spc="0" dirty="0" smtClean="0">
                <a:solidFill>
                  <a:srgbClr val="211F20"/>
                </a:solidFill>
                <a:latin typeface="Tahoma"/>
                <a:cs typeface="Tahoma"/>
              </a:rPr>
              <a:t> DIÁMETRO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51</a:t>
            </a:r>
            <a:r>
              <a:rPr sz="600" spc="22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endParaRPr sz="600" dirty="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986468" y="4836406"/>
            <a:ext cx="1759307" cy="848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ct val="100585"/>
              </a:lnSpc>
              <a:spcBef>
                <a:spcPts val="45"/>
              </a:spcBef>
            </a:pP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4</a:t>
            </a:r>
            <a:r>
              <a:rPr sz="600" spc="13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O</a:t>
            </a:r>
            <a:r>
              <a:rPr lang="es-ES" sz="600" spc="0" dirty="0" smtClean="0">
                <a:solidFill>
                  <a:srgbClr val="211F20"/>
                </a:solidFill>
                <a:latin typeface="Tahoma"/>
                <a:cs typeface="Tahoma"/>
              </a:rPr>
              <a:t>RIFICIOS DE</a:t>
            </a:r>
            <a:r>
              <a:rPr sz="600" spc="78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FI</a:t>
            </a:r>
            <a:r>
              <a:rPr lang="es-ES" sz="600" spc="0" dirty="0" smtClean="0">
                <a:solidFill>
                  <a:srgbClr val="211F20"/>
                </a:solidFill>
                <a:latin typeface="Tahoma"/>
                <a:cs typeface="Tahoma"/>
              </a:rPr>
              <a:t>JACIÓN CON DIÁMETRO</a:t>
            </a:r>
            <a:r>
              <a:rPr sz="600" spc="26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r>
              <a:rPr sz="600" spc="0" dirty="0" smtClean="0">
                <a:solidFill>
                  <a:srgbClr val="211F20"/>
                </a:solidFill>
                <a:latin typeface="Tahoma"/>
                <a:cs typeface="Tahoma"/>
              </a:rPr>
              <a:t>62</a:t>
            </a:r>
            <a:r>
              <a:rPr sz="600" spc="22" dirty="0" smtClean="0">
                <a:solidFill>
                  <a:srgbClr val="211F20"/>
                </a:solidFill>
                <a:latin typeface="Tahoma"/>
                <a:cs typeface="Tahoma"/>
              </a:rPr>
              <a:t> </a:t>
            </a:r>
            <a:endParaRPr sz="600" dirty="0">
              <a:latin typeface="Tahoma"/>
              <a:cs typeface="Tahom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53399" y="7106958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53399" y="7490574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3399" y="8041830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3260" y="8425447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53260" y="8809063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3260" y="9192679"/>
            <a:ext cx="95250" cy="165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225"/>
              </a:lnSpc>
              <a:spcBef>
                <a:spcPts val="61"/>
              </a:spcBef>
            </a:pPr>
            <a:endParaRPr sz="11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 rot="16200000">
            <a:off x="0" y="6249809"/>
            <a:ext cx="723925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00"/>
              </a:lnSpc>
              <a:spcBef>
                <a:spcPts val="75"/>
              </a:spcBef>
            </a:pPr>
            <a:r>
              <a:rPr sz="1400" spc="0" dirty="0" smtClean="0">
                <a:solidFill>
                  <a:srgbClr val="FDFDFD"/>
                </a:solidFill>
                <a:latin typeface="Times New Roman"/>
                <a:cs typeface="Times New Roman"/>
              </a:rPr>
              <a:t>Audible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 rot="16200000">
            <a:off x="0" y="2685542"/>
            <a:ext cx="104993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00"/>
              </a:lnSpc>
              <a:spcBef>
                <a:spcPts val="75"/>
              </a:spcBef>
            </a:pPr>
            <a:r>
              <a:rPr sz="1400" spc="0" dirty="0" smtClean="0">
                <a:solidFill>
                  <a:srgbClr val="FDFDFD"/>
                </a:solidFill>
                <a:latin typeface="Times New Roman"/>
                <a:cs typeface="Times New Roman"/>
              </a:rPr>
              <a:t>Automotive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18741" y="4214473"/>
            <a:ext cx="89484" cy="53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918741" y="4268410"/>
            <a:ext cx="89484" cy="1695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918741" y="4437936"/>
            <a:ext cx="89484" cy="189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4918741" y="4626956"/>
            <a:ext cx="89484" cy="531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774249" y="4214473"/>
            <a:ext cx="89490" cy="53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774249" y="4268410"/>
            <a:ext cx="89490" cy="1695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774249" y="4437936"/>
            <a:ext cx="89490" cy="189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774249" y="4626956"/>
            <a:ext cx="89490" cy="531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112711" y="2559051"/>
            <a:ext cx="833636" cy="3156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81"/>
              </a:spcBef>
            </a:pPr>
            <a:endParaRPr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475"/>
              </a:lnSpc>
              <a:spcBef>
                <a:spcPts val="23"/>
              </a:spcBef>
            </a:pPr>
            <a:r>
              <a:rPr lang="es-ES" sz="600" spc="0" dirty="0" smtClean="0">
                <a:solidFill>
                  <a:srgbClr val="21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ENTRADA DE CABLE </a:t>
            </a:r>
            <a:r>
              <a:rPr sz="600" spc="0" dirty="0" smtClean="0">
                <a:solidFill>
                  <a:srgbClr val="21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M10/M20</a:t>
            </a:r>
            <a:r>
              <a:rPr sz="600" spc="70" dirty="0" smtClean="0">
                <a:solidFill>
                  <a:srgbClr val="21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46348" y="2649357"/>
            <a:ext cx="391389" cy="43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37738" y="2649357"/>
            <a:ext cx="484441" cy="514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6822179" y="2649357"/>
            <a:ext cx="392339" cy="43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46348" y="2693076"/>
            <a:ext cx="391389" cy="470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6822179" y="2693076"/>
            <a:ext cx="392339" cy="470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5112711" y="2885180"/>
            <a:ext cx="833636" cy="5348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946348" y="3163967"/>
            <a:ext cx="1268171" cy="2426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14"/>
              </a:spcBef>
            </a:pPr>
            <a:endParaRPr sz="1300"/>
          </a:p>
          <a:p>
            <a:pPr marL="585457" marR="490105" algn="ctr">
              <a:lnSpc>
                <a:spcPts val="595"/>
              </a:lnSpc>
              <a:spcBef>
                <a:spcPts val="29"/>
              </a:spcBef>
            </a:pPr>
            <a:r>
              <a:rPr sz="750" spc="0" baseline="-5437" dirty="0" smtClean="0">
                <a:solidFill>
                  <a:srgbClr val="363435"/>
                </a:solidFill>
                <a:latin typeface="Century Gothic"/>
                <a:cs typeface="Century Gothic"/>
              </a:rPr>
              <a:t>94.20</a:t>
            </a:r>
            <a:endParaRPr sz="5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57428" y="2644645"/>
            <a:ext cx="1267612" cy="51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757428" y="3163967"/>
            <a:ext cx="1267612" cy="2488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3"/>
              </a:spcBef>
            </a:pPr>
            <a:endParaRPr sz="1300"/>
          </a:p>
          <a:p>
            <a:pPr marL="522019" marR="553913" algn="ctr">
              <a:lnSpc>
                <a:spcPts val="595"/>
              </a:lnSpc>
              <a:spcBef>
                <a:spcPts val="29"/>
              </a:spcBef>
            </a:pPr>
            <a:r>
              <a:rPr sz="750" spc="0" baseline="-5437" dirty="0" smtClean="0">
                <a:solidFill>
                  <a:srgbClr val="363435"/>
                </a:solidFill>
                <a:latin typeface="Century Gothic"/>
                <a:cs typeface="Century Gothic"/>
              </a:rPr>
              <a:t>94.20</a:t>
            </a:r>
            <a:endParaRPr sz="5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667320" y="894293"/>
            <a:ext cx="1316075" cy="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499" name="Imagen 149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0" y="207239"/>
            <a:ext cx="2458529" cy="1121205"/>
          </a:xfrm>
          <a:prstGeom prst="rect">
            <a:avLst/>
          </a:prstGeom>
        </p:spPr>
      </p:pic>
      <p:pic>
        <p:nvPicPr>
          <p:cNvPr id="1500" name="Imagen 149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9729" y="258199"/>
            <a:ext cx="882471" cy="480924"/>
          </a:xfrm>
          <a:prstGeom prst="rect">
            <a:avLst/>
          </a:prstGeom>
        </p:spPr>
      </p:pic>
      <p:sp>
        <p:nvSpPr>
          <p:cNvPr id="1501" name="CuadroTexto 1500"/>
          <p:cNvSpPr txBox="1"/>
          <p:nvPr/>
        </p:nvSpPr>
        <p:spPr>
          <a:xfrm>
            <a:off x="3003223" y="317500"/>
            <a:ext cx="3372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+mj-lt"/>
                <a:cs typeface="Aharoni" panose="02010803020104030203" pitchFamily="2" charset="-79"/>
              </a:rPr>
              <a:t>Indicadores acústicos</a:t>
            </a:r>
          </a:p>
          <a:p>
            <a:pPr algn="ctr"/>
            <a:r>
              <a:rPr lang="es-ES" sz="2000" b="1" dirty="0" smtClean="0">
                <a:latin typeface="+mj-lt"/>
                <a:cs typeface="Aharoni" panose="02010803020104030203" pitchFamily="2" charset="-79"/>
              </a:rPr>
              <a:t>Serie IAS-C </a:t>
            </a:r>
          </a:p>
        </p:txBody>
      </p:sp>
      <p:sp>
        <p:nvSpPr>
          <p:cNvPr id="1502" name="CuadroTexto 1501"/>
          <p:cNvSpPr txBox="1"/>
          <p:nvPr/>
        </p:nvSpPr>
        <p:spPr>
          <a:xfrm>
            <a:off x="431799" y="10299700"/>
            <a:ext cx="67721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/>
              <a:t>SOVERIN CONTROL, S.L. Alameda </a:t>
            </a:r>
            <a:r>
              <a:rPr lang="es-ES" sz="900" dirty="0" err="1"/>
              <a:t>Urquijo</a:t>
            </a:r>
            <a:r>
              <a:rPr lang="es-ES" sz="900" dirty="0"/>
              <a:t>, 80 </a:t>
            </a:r>
            <a:r>
              <a:rPr lang="es-ES" sz="900" dirty="0" smtClean="0"/>
              <a:t>oficinas - 48013 </a:t>
            </a:r>
            <a:r>
              <a:rPr lang="es-ES" sz="900" dirty="0"/>
              <a:t>– </a:t>
            </a:r>
            <a:r>
              <a:rPr lang="es-ES" sz="900" dirty="0" smtClean="0"/>
              <a:t>BILBAO (Vizcaya)</a:t>
            </a:r>
            <a:endParaRPr lang="es-ES" sz="900" dirty="0"/>
          </a:p>
          <a:p>
            <a:pPr algn="ctr"/>
            <a:r>
              <a:rPr lang="es-ES" sz="900" dirty="0" err="1" smtClean="0"/>
              <a:t>Tfno</a:t>
            </a:r>
            <a:r>
              <a:rPr lang="es-ES" sz="900" dirty="0"/>
              <a:t>: +34 94 454 33 </a:t>
            </a:r>
            <a:r>
              <a:rPr lang="es-ES" sz="900" dirty="0" smtClean="0"/>
              <a:t>33 </a:t>
            </a:r>
            <a:r>
              <a:rPr lang="en-GB" sz="900" dirty="0" smtClean="0"/>
              <a:t>Fax</a:t>
            </a:r>
            <a:r>
              <a:rPr lang="en-GB" sz="900" dirty="0"/>
              <a:t>: +34 94 454 50 </a:t>
            </a:r>
            <a:r>
              <a:rPr lang="en-GB" sz="900" dirty="0" smtClean="0"/>
              <a:t>77</a:t>
            </a:r>
            <a:r>
              <a:rPr lang="es-ES" sz="900" dirty="0"/>
              <a:t> </a:t>
            </a:r>
            <a:r>
              <a:rPr lang="en-GB" sz="900" dirty="0" smtClean="0"/>
              <a:t>E-mail</a:t>
            </a:r>
            <a:r>
              <a:rPr lang="en-GB" sz="900" dirty="0"/>
              <a:t>: </a:t>
            </a:r>
            <a:r>
              <a:rPr lang="en-GB" sz="900" u="sng" dirty="0" smtClean="0">
                <a:hlinkClick r:id="rId5"/>
              </a:rPr>
              <a:t>info@soverincontrol.com</a:t>
            </a:r>
            <a:r>
              <a:rPr lang="es-ES" sz="900" dirty="0"/>
              <a:t> </a:t>
            </a:r>
            <a:r>
              <a:rPr lang="en-GB" sz="900" dirty="0" err="1" smtClean="0"/>
              <a:t>Pag</a:t>
            </a:r>
            <a:r>
              <a:rPr lang="en-GB" sz="900" dirty="0" smtClean="0"/>
              <a:t> </a:t>
            </a:r>
            <a:r>
              <a:rPr lang="en-GB" sz="900" dirty="0"/>
              <a:t>web: www.soverincontrol.com</a:t>
            </a:r>
            <a:endParaRPr lang="es-ES" sz="900" dirty="0"/>
          </a:p>
          <a:p>
            <a:pPr algn="ctr"/>
            <a:endParaRPr lang="es-ES" sz="900" dirty="0"/>
          </a:p>
        </p:txBody>
      </p:sp>
      <p:sp>
        <p:nvSpPr>
          <p:cNvPr id="1504" name="CuadroTexto 1503"/>
          <p:cNvSpPr txBox="1"/>
          <p:nvPr/>
        </p:nvSpPr>
        <p:spPr>
          <a:xfrm>
            <a:off x="457358" y="5380712"/>
            <a:ext cx="67818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Indicador acústico de la Serie C, para complementar nuestra gama de balizas de la Serie B y la Serie C.</a:t>
            </a:r>
          </a:p>
          <a:p>
            <a:pPr algn="just"/>
            <a:endParaRPr lang="es-E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Ampliamente configurable. Está formado por una base robusta ABS blanca (estándar) o roja (opcional) y una tapa. Posibilidad de interconexión de múltiples unidades para proporcionar un sistema de señalización integrado.</a:t>
            </a:r>
          </a:p>
          <a:p>
            <a:pPr algn="just"/>
            <a:endParaRPr lang="es-E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El circuito está fijado a la tapa, con un acceso cómodo al bloque de terminales para su cableado, así como al interruptor selector de tono y control de volumen, lo que permite un fácil montaje de las bases y el cableado durante la instalación, y el almacenamiento seguro de la electrónica para la fase 2 de ajuste.</a:t>
            </a:r>
          </a:p>
          <a:p>
            <a:pPr algn="just"/>
            <a:endParaRPr lang="es-E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La tapa está sujeta a la base a través de una pestaña de tipo bayoneta con una junta 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tórica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asegurada por un solo tornillo de fijación. </a:t>
            </a:r>
          </a:p>
          <a:p>
            <a:pPr algn="just"/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No hay otras fijaciones externas y todas las conexiones entre los componentes de la carcasa están protegidas por juntas 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tóricas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Indicadores acústicos electrónicos para aplicaciones genéricas de alarma sonora</a:t>
            </a:r>
          </a:p>
          <a:p>
            <a:pPr algn="just"/>
            <a:endParaRPr lang="es-E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114dB (A) máx. IP65. Indicador acústico electrónico de 64 tonos diseñado para complementar, y enlazarse, a las balizas de señalización de las Series B y C.</a:t>
            </a:r>
          </a:p>
          <a:p>
            <a:pPr marL="171450" indent="-171450" algn="just">
              <a:buFontTx/>
              <a:buChar char="-"/>
            </a:pP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Cada una de las 64 combinaciones de tonos se seleccionan mediante un interruptor DIP interno.</a:t>
            </a:r>
          </a:p>
          <a:p>
            <a:pPr marL="171450" indent="-171450" algn="just">
              <a:buFontTx/>
              <a:buChar char="-"/>
            </a:pP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Conexión simple de 2 hilos para activar el indicador acústico con un segundo tono disponible en un tercer hilo.</a:t>
            </a:r>
          </a:p>
          <a:p>
            <a:pPr marL="171450" indent="-171450" algn="just">
              <a:buFontTx/>
              <a:buChar char="-"/>
            </a:pP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El volumen máximo se puede ajustar a través de un control interno preestablecido.</a:t>
            </a:r>
          </a:p>
          <a:p>
            <a:pPr marL="171450" indent="-171450" algn="just">
              <a:buFontTx/>
              <a:buChar char="-"/>
            </a:pPr>
            <a:r>
              <a:rPr lang="es-ES" sz="1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mplia gama de tensiones de alimentación disponibles 10-30Vdc, 24Vac, 115-230 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Vuc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y 45-65Vac / 55-95 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Vcc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es-E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 cc)</a:t>
            </a:r>
          </a:p>
          <a:p>
            <a:pPr marL="171450" indent="-171450" algn="just">
              <a:buFontTx/>
              <a:buChar char="-"/>
            </a:pPr>
            <a:endParaRPr lang="es-E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0" y="207239"/>
            <a:ext cx="2458529" cy="112120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729" y="258199"/>
            <a:ext cx="882471" cy="48092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003223" y="317500"/>
            <a:ext cx="3372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+mj-lt"/>
                <a:cs typeface="Aharoni" panose="02010803020104030203" pitchFamily="2" charset="-79"/>
              </a:rPr>
              <a:t>Acústicos</a:t>
            </a:r>
          </a:p>
          <a:p>
            <a:pPr algn="ctr"/>
            <a:r>
              <a:rPr lang="es-ES" sz="2000" b="1" dirty="0" smtClean="0">
                <a:latin typeface="+mj-lt"/>
                <a:cs typeface="Aharoni" panose="02010803020104030203" pitchFamily="2" charset="-79"/>
              </a:rPr>
              <a:t>Serie IAS-C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31799" y="10299700"/>
            <a:ext cx="67721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/>
              <a:t>SOVERIN CONTROL, S.L. Alameda </a:t>
            </a:r>
            <a:r>
              <a:rPr lang="es-ES" sz="900" dirty="0" err="1"/>
              <a:t>Urquijo</a:t>
            </a:r>
            <a:r>
              <a:rPr lang="es-ES" sz="900" dirty="0"/>
              <a:t>, 80 </a:t>
            </a:r>
            <a:r>
              <a:rPr lang="es-ES" sz="900" dirty="0" smtClean="0"/>
              <a:t>oficinas - 48013 </a:t>
            </a:r>
            <a:r>
              <a:rPr lang="es-ES" sz="900" dirty="0"/>
              <a:t>– </a:t>
            </a:r>
            <a:r>
              <a:rPr lang="es-ES" sz="900" dirty="0" smtClean="0"/>
              <a:t>BILBAO (Vizcaya)</a:t>
            </a:r>
            <a:endParaRPr lang="es-ES" sz="900" dirty="0"/>
          </a:p>
          <a:p>
            <a:pPr algn="ctr"/>
            <a:r>
              <a:rPr lang="es-ES" sz="900" dirty="0" err="1" smtClean="0"/>
              <a:t>Tfno</a:t>
            </a:r>
            <a:r>
              <a:rPr lang="es-ES" sz="900" dirty="0"/>
              <a:t>: +34 94 454 33 </a:t>
            </a:r>
            <a:r>
              <a:rPr lang="es-ES" sz="900" dirty="0" smtClean="0"/>
              <a:t>33 </a:t>
            </a:r>
            <a:r>
              <a:rPr lang="en-GB" sz="900" dirty="0" smtClean="0"/>
              <a:t>Fax</a:t>
            </a:r>
            <a:r>
              <a:rPr lang="en-GB" sz="900" dirty="0"/>
              <a:t>: +34 94 454 50 </a:t>
            </a:r>
            <a:r>
              <a:rPr lang="en-GB" sz="900" dirty="0" smtClean="0"/>
              <a:t>77</a:t>
            </a:r>
            <a:r>
              <a:rPr lang="es-ES" sz="900" dirty="0"/>
              <a:t> </a:t>
            </a:r>
            <a:r>
              <a:rPr lang="en-GB" sz="900" dirty="0" smtClean="0"/>
              <a:t>E-mail</a:t>
            </a:r>
            <a:r>
              <a:rPr lang="en-GB" sz="900" dirty="0"/>
              <a:t>: </a:t>
            </a:r>
            <a:r>
              <a:rPr lang="en-GB" sz="900" u="sng" dirty="0" smtClean="0">
                <a:hlinkClick r:id="rId4"/>
              </a:rPr>
              <a:t>info@soverincontrol.com</a:t>
            </a:r>
            <a:r>
              <a:rPr lang="es-ES" sz="900" dirty="0"/>
              <a:t> </a:t>
            </a:r>
            <a:r>
              <a:rPr lang="en-GB" sz="900" dirty="0" err="1" smtClean="0"/>
              <a:t>Pag</a:t>
            </a:r>
            <a:r>
              <a:rPr lang="en-GB" sz="900" dirty="0" smtClean="0"/>
              <a:t> </a:t>
            </a:r>
            <a:r>
              <a:rPr lang="en-GB" sz="900" dirty="0"/>
              <a:t>web: www.soverincontrol.com</a:t>
            </a:r>
            <a:endParaRPr lang="es-ES" sz="900" dirty="0"/>
          </a:p>
          <a:p>
            <a:pPr algn="ctr"/>
            <a:endParaRPr lang="es-ES" sz="9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507379"/>
              </p:ext>
            </p:extLst>
          </p:nvPr>
        </p:nvGraphicFramePr>
        <p:xfrm>
          <a:off x="692151" y="1568433"/>
          <a:ext cx="6324598" cy="8258188"/>
        </p:xfrm>
        <a:graphic>
          <a:graphicData uri="http://schemas.openxmlformats.org/drawingml/2006/table">
            <a:tbl>
              <a:tblPr/>
              <a:tblGrid>
                <a:gridCol w="853911"/>
                <a:gridCol w="331791"/>
                <a:gridCol w="1296298"/>
                <a:gridCol w="720166"/>
                <a:gridCol w="473251"/>
                <a:gridCol w="586420"/>
                <a:gridCol w="462963"/>
                <a:gridCol w="547841"/>
                <a:gridCol w="486113"/>
                <a:gridCol w="565844"/>
              </a:tblGrid>
              <a:tr h="2470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Ajuste del Interruptor 123456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Nº de tono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Descripción del tono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Nº del 2º Tono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dBA@12V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Is@12V(mA)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dBA@24V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Is@24V(mA)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dBA@230V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Wrms@230V</a:t>
                      </a:r>
                    </a:p>
                  </a:txBody>
                  <a:tcPr marL="6471" marR="6471" marT="64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INT @ 625mS/625mS 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554/440 ALT @ 0.1S/0.4S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554/440 ALT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INT 1S on/1S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INT @ 1.8S on/1.8S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INT @ 6.5S on/13S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800/970 ALT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800/970 ALT @1Sec/1Sec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 SWEEP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 SWEEP @ 7Hz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 SWEEP @ 50Hz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800-970-800 SWEEP @ 1/1Hz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 INT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 INT 0.5s on / 0.5s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 INT 2.5s on / 1S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(alarma de gas tóxico)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INT @ 1s/1s (alarma)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 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1200-500 SWEEP @Hz (papa)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2100-1000 SWEEP @ 550mS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1600/2100 ALT @250mS/250mS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1600/2100-1600 SWEEP @ 1s/1s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2400/2850 ALT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2400-2850 SWEEP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2400-2850 SWEEP @ 7Hz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2400-2850 @ 50Hz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 INT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 INT 0.5s on / 0.5s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2850 INT 150ms on / 100ms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150mS/150mS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150mS/300mS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6.5S on/13S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Hz INT @ 6.5S on/13S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Hz INT @ 6.5S on/13S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Hz INT @ 0.8S on/0.8S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 Hz INT @ 0.8S on/0.8S off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Hz INT @ 1s/1s (alarma)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 Hz SWEEP @ 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800-970-800 Hz SWEEP @ 1/1Hz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Hz (alarma de gas tóxico)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5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2400 Hz continuo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38"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111111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1600/2100 Hz ALT @250mS/250mS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</a:t>
                      </a:r>
                    </a:p>
                  </a:txBody>
                  <a:tcPr marL="6471" marR="6471" marT="64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343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1E9C17A37A844AA6FA461B77802C8A" ma:contentTypeVersion="3" ma:contentTypeDescription="Crear nuevo documento." ma:contentTypeScope="" ma:versionID="0aaec96cb75e1ad232f132d9c2b212ea">
  <xsd:schema xmlns:xsd="http://www.w3.org/2001/XMLSchema" xmlns:xs="http://www.w3.org/2001/XMLSchema" xmlns:p="http://schemas.microsoft.com/office/2006/metadata/properties" xmlns:ns2="eaa346b5-51b6-4edf-a75d-3267e5625a6c" xmlns:ns3="89d01381-eee9-49f8-8507-c58f9216c695" targetNamespace="http://schemas.microsoft.com/office/2006/metadata/properties" ma:root="true" ma:fieldsID="f4925bd70710091c94a513710425eb1a" ns2:_="" ns3:_="">
    <xsd:import namespace="eaa346b5-51b6-4edf-a75d-3267e5625a6c"/>
    <xsd:import namespace="89d01381-eee9-49f8-8507-c58f9216c6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346b5-51b6-4edf-a75d-3267e5625a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01381-eee9-49f8-8507-c58f9216c695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Hash de la sugerencia para compartir" ma:internalName="SharingHintHash" ma:readOnly="true">
      <xsd:simpleType>
        <xsd:restriction base="dms:Text"/>
      </xsd:simpleType>
    </xsd:element>
    <xsd:element name="SharedWithDetails" ma:index="10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05BBE6-B2CF-4240-9826-E772246D92F6}"/>
</file>

<file path=customXml/itemProps2.xml><?xml version="1.0" encoding="utf-8"?>
<ds:datastoreItem xmlns:ds="http://schemas.openxmlformats.org/officeDocument/2006/customXml" ds:itemID="{F7F84627-613B-4932-9483-04DFED876CEA}"/>
</file>

<file path=customXml/itemProps3.xml><?xml version="1.0" encoding="utf-8"?>
<ds:datastoreItem xmlns:ds="http://schemas.openxmlformats.org/officeDocument/2006/customXml" ds:itemID="{EEB3358E-777B-4974-8E29-AC06F53BC81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1299</Words>
  <Application>Microsoft Office PowerPoint</Application>
  <PresentationFormat>Personalizado</PresentationFormat>
  <Paragraphs>685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Aharoni</vt:lpstr>
      <vt:lpstr>Arial</vt:lpstr>
      <vt:lpstr>Calibri</vt:lpstr>
      <vt:lpstr>Century Gothic</vt:lpstr>
      <vt:lpstr>Tahoma</vt:lpstr>
      <vt:lpstr>Times New Roman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SUSANA</dc:creator>
  <cp:lastModifiedBy>Susana Poza</cp:lastModifiedBy>
  <cp:revision>13</cp:revision>
  <cp:lastPrinted>2015-04-27T10:18:39Z</cp:lastPrinted>
  <dcterms:modified xsi:type="dcterms:W3CDTF">2015-04-28T07:08:07Z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0x010100EC1E9C17A37A844AA6FA461B77802C8A</vt:lpwstr>
  </property>
</Properties>
</file>