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object 292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63550" y="6340436"/>
            <a:ext cx="6639255" cy="1483220"/>
          </a:xfrm>
          <a:custGeom>
            <a:avLst/>
            <a:gdLst/>
            <a:ahLst/>
            <a:cxnLst/>
            <a:rect l="l" t="t" r="r" b="b"/>
            <a:pathLst>
              <a:path w="6639255" h="1483220">
                <a:moveTo>
                  <a:pt x="0" y="1483220"/>
                </a:moveTo>
                <a:lnTo>
                  <a:pt x="6639255" y="1483220"/>
                </a:lnTo>
                <a:lnTo>
                  <a:pt x="6639255" y="0"/>
                </a:lnTo>
                <a:lnTo>
                  <a:pt x="0" y="0"/>
                </a:lnTo>
                <a:lnTo>
                  <a:pt x="0" y="148322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3550" y="4722545"/>
            <a:ext cx="3371303" cy="1377340"/>
          </a:xfrm>
          <a:custGeom>
            <a:avLst/>
            <a:gdLst/>
            <a:ahLst/>
            <a:cxnLst/>
            <a:rect l="l" t="t" r="r" b="b"/>
            <a:pathLst>
              <a:path w="3371303" h="1377340">
                <a:moveTo>
                  <a:pt x="0" y="1377340"/>
                </a:moveTo>
                <a:lnTo>
                  <a:pt x="3371303" y="1377340"/>
                </a:lnTo>
                <a:lnTo>
                  <a:pt x="3371303" y="0"/>
                </a:lnTo>
                <a:lnTo>
                  <a:pt x="0" y="0"/>
                </a:lnTo>
                <a:lnTo>
                  <a:pt x="0" y="137734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4912" y="5171964"/>
            <a:ext cx="1009167" cy="882370"/>
          </a:xfrm>
          <a:custGeom>
            <a:avLst/>
            <a:gdLst/>
            <a:ahLst/>
            <a:cxnLst/>
            <a:rect l="l" t="t" r="r" b="b"/>
            <a:pathLst>
              <a:path w="1009167" h="882370">
                <a:moveTo>
                  <a:pt x="66598" y="0"/>
                </a:moveTo>
                <a:lnTo>
                  <a:pt x="29959" y="15582"/>
                </a:lnTo>
                <a:lnTo>
                  <a:pt x="6311" y="45999"/>
                </a:lnTo>
                <a:lnTo>
                  <a:pt x="0" y="76161"/>
                </a:lnTo>
                <a:lnTo>
                  <a:pt x="0" y="806678"/>
                </a:lnTo>
                <a:lnTo>
                  <a:pt x="13157" y="849071"/>
                </a:lnTo>
                <a:lnTo>
                  <a:pt x="51206" y="879309"/>
                </a:lnTo>
                <a:lnTo>
                  <a:pt x="68732" y="882370"/>
                </a:lnTo>
                <a:lnTo>
                  <a:pt x="1009167" y="882370"/>
                </a:lnTo>
                <a:lnTo>
                  <a:pt x="1009167" y="0"/>
                </a:lnTo>
                <a:lnTo>
                  <a:pt x="665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487" y="5173530"/>
            <a:ext cx="1007592" cy="879233"/>
          </a:xfrm>
          <a:custGeom>
            <a:avLst/>
            <a:gdLst/>
            <a:ahLst/>
            <a:cxnLst/>
            <a:rect l="l" t="t" r="r" b="b"/>
            <a:pathLst>
              <a:path w="1007592" h="879233">
                <a:moveTo>
                  <a:pt x="71424" y="0"/>
                </a:moveTo>
                <a:lnTo>
                  <a:pt x="37934" y="10858"/>
                </a:lnTo>
                <a:lnTo>
                  <a:pt x="3149" y="55486"/>
                </a:lnTo>
                <a:lnTo>
                  <a:pt x="0" y="76161"/>
                </a:lnTo>
                <a:lnTo>
                  <a:pt x="0" y="803529"/>
                </a:lnTo>
                <a:lnTo>
                  <a:pt x="13182" y="845921"/>
                </a:lnTo>
                <a:lnTo>
                  <a:pt x="51206" y="876172"/>
                </a:lnTo>
                <a:lnTo>
                  <a:pt x="68732" y="879233"/>
                </a:lnTo>
                <a:lnTo>
                  <a:pt x="1007592" y="879233"/>
                </a:lnTo>
                <a:lnTo>
                  <a:pt x="1007592" y="0"/>
                </a:lnTo>
                <a:lnTo>
                  <a:pt x="7142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9929" y="5224279"/>
            <a:ext cx="944143" cy="777646"/>
          </a:xfrm>
          <a:custGeom>
            <a:avLst/>
            <a:gdLst/>
            <a:ahLst/>
            <a:cxnLst/>
            <a:rect l="l" t="t" r="r" b="b"/>
            <a:pathLst>
              <a:path w="944143" h="777646">
                <a:moveTo>
                  <a:pt x="47599" y="0"/>
                </a:moveTo>
                <a:lnTo>
                  <a:pt x="7886" y="22161"/>
                </a:lnTo>
                <a:lnTo>
                  <a:pt x="0" y="41275"/>
                </a:lnTo>
                <a:lnTo>
                  <a:pt x="0" y="736930"/>
                </a:lnTo>
                <a:lnTo>
                  <a:pt x="16522" y="766432"/>
                </a:lnTo>
                <a:lnTo>
                  <a:pt x="40170" y="777646"/>
                </a:lnTo>
                <a:lnTo>
                  <a:pt x="944143" y="777646"/>
                </a:lnTo>
                <a:lnTo>
                  <a:pt x="944143" y="0"/>
                </a:lnTo>
                <a:lnTo>
                  <a:pt x="4759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1508" y="5225856"/>
            <a:ext cx="942568" cy="774496"/>
          </a:xfrm>
          <a:custGeom>
            <a:avLst/>
            <a:gdLst/>
            <a:ahLst/>
            <a:cxnLst/>
            <a:rect l="l" t="t" r="r" b="b"/>
            <a:pathLst>
              <a:path w="942568" h="774496">
                <a:moveTo>
                  <a:pt x="47688" y="0"/>
                </a:moveTo>
                <a:lnTo>
                  <a:pt x="7975" y="22174"/>
                </a:lnTo>
                <a:lnTo>
                  <a:pt x="0" y="41275"/>
                </a:lnTo>
                <a:lnTo>
                  <a:pt x="0" y="733767"/>
                </a:lnTo>
                <a:lnTo>
                  <a:pt x="16522" y="763270"/>
                </a:lnTo>
                <a:lnTo>
                  <a:pt x="40170" y="774496"/>
                </a:lnTo>
                <a:lnTo>
                  <a:pt x="942568" y="774496"/>
                </a:lnTo>
                <a:lnTo>
                  <a:pt x="942568" y="0"/>
                </a:lnTo>
                <a:lnTo>
                  <a:pt x="4768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3087" y="5336895"/>
            <a:ext cx="443420" cy="552970"/>
          </a:xfrm>
          <a:custGeom>
            <a:avLst/>
            <a:gdLst/>
            <a:ahLst/>
            <a:cxnLst/>
            <a:rect l="l" t="t" r="r" b="b"/>
            <a:pathLst>
              <a:path w="443420" h="552970">
                <a:moveTo>
                  <a:pt x="443420" y="552970"/>
                </a:moveTo>
                <a:lnTo>
                  <a:pt x="443420" y="0"/>
                </a:lnTo>
                <a:lnTo>
                  <a:pt x="0" y="0"/>
                </a:lnTo>
                <a:lnTo>
                  <a:pt x="0" y="552970"/>
                </a:lnTo>
                <a:lnTo>
                  <a:pt x="443420" y="5529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17529" y="5548031"/>
            <a:ext cx="131724" cy="130238"/>
          </a:xfrm>
          <a:custGeom>
            <a:avLst/>
            <a:gdLst/>
            <a:ahLst/>
            <a:cxnLst/>
            <a:rect l="l" t="t" r="r" b="b"/>
            <a:pathLst>
              <a:path w="131724" h="130238">
                <a:moveTo>
                  <a:pt x="3060" y="42760"/>
                </a:moveTo>
                <a:lnTo>
                  <a:pt x="0" y="60286"/>
                </a:lnTo>
                <a:lnTo>
                  <a:pt x="0" y="70307"/>
                </a:lnTo>
                <a:lnTo>
                  <a:pt x="3060" y="87934"/>
                </a:lnTo>
                <a:lnTo>
                  <a:pt x="11506" y="103238"/>
                </a:lnTo>
                <a:lnTo>
                  <a:pt x="26720" y="119748"/>
                </a:lnTo>
                <a:lnTo>
                  <a:pt x="41744" y="126987"/>
                </a:lnTo>
                <a:lnTo>
                  <a:pt x="51206" y="130238"/>
                </a:lnTo>
                <a:lnTo>
                  <a:pt x="79311" y="130238"/>
                </a:lnTo>
                <a:lnTo>
                  <a:pt x="92113" y="127088"/>
                </a:lnTo>
                <a:lnTo>
                  <a:pt x="110947" y="115773"/>
                </a:lnTo>
                <a:lnTo>
                  <a:pt x="123659" y="99898"/>
                </a:lnTo>
                <a:lnTo>
                  <a:pt x="128574" y="87376"/>
                </a:lnTo>
                <a:lnTo>
                  <a:pt x="131724" y="74574"/>
                </a:lnTo>
                <a:lnTo>
                  <a:pt x="131724" y="56032"/>
                </a:lnTo>
                <a:lnTo>
                  <a:pt x="128574" y="43319"/>
                </a:lnTo>
                <a:lnTo>
                  <a:pt x="122910" y="29959"/>
                </a:lnTo>
                <a:lnTo>
                  <a:pt x="111594" y="15862"/>
                </a:lnTo>
                <a:lnTo>
                  <a:pt x="91008" y="3149"/>
                </a:lnTo>
                <a:lnTo>
                  <a:pt x="78206" y="0"/>
                </a:lnTo>
                <a:lnTo>
                  <a:pt x="53898" y="0"/>
                </a:lnTo>
                <a:lnTo>
                  <a:pt x="42760" y="3149"/>
                </a:lnTo>
                <a:lnTo>
                  <a:pt x="26720" y="10947"/>
                </a:lnTo>
                <a:lnTo>
                  <a:pt x="12611" y="25412"/>
                </a:lnTo>
                <a:lnTo>
                  <a:pt x="3060" y="427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4665" y="5338467"/>
            <a:ext cx="440258" cy="549821"/>
          </a:xfrm>
          <a:custGeom>
            <a:avLst/>
            <a:gdLst/>
            <a:ahLst/>
            <a:cxnLst/>
            <a:rect l="l" t="t" r="r" b="b"/>
            <a:pathLst>
              <a:path w="440258" h="549821">
                <a:moveTo>
                  <a:pt x="274497" y="205384"/>
                </a:moveTo>
                <a:lnTo>
                  <a:pt x="274497" y="136461"/>
                </a:lnTo>
                <a:lnTo>
                  <a:pt x="440258" y="135534"/>
                </a:lnTo>
                <a:lnTo>
                  <a:pt x="440258" y="0"/>
                </a:lnTo>
                <a:lnTo>
                  <a:pt x="0" y="0"/>
                </a:lnTo>
                <a:lnTo>
                  <a:pt x="0" y="135534"/>
                </a:lnTo>
                <a:lnTo>
                  <a:pt x="167259" y="136461"/>
                </a:lnTo>
                <a:lnTo>
                  <a:pt x="167259" y="205384"/>
                </a:lnTo>
                <a:lnTo>
                  <a:pt x="0" y="206311"/>
                </a:lnTo>
                <a:lnTo>
                  <a:pt x="0" y="343509"/>
                </a:lnTo>
                <a:lnTo>
                  <a:pt x="167259" y="344436"/>
                </a:lnTo>
                <a:lnTo>
                  <a:pt x="167259" y="413270"/>
                </a:lnTo>
                <a:lnTo>
                  <a:pt x="0" y="414197"/>
                </a:lnTo>
                <a:lnTo>
                  <a:pt x="0" y="549821"/>
                </a:lnTo>
                <a:lnTo>
                  <a:pt x="440258" y="549821"/>
                </a:lnTo>
                <a:lnTo>
                  <a:pt x="440258" y="414197"/>
                </a:lnTo>
                <a:lnTo>
                  <a:pt x="274497" y="413270"/>
                </a:lnTo>
                <a:lnTo>
                  <a:pt x="274497" y="344436"/>
                </a:lnTo>
                <a:lnTo>
                  <a:pt x="440258" y="343509"/>
                </a:lnTo>
                <a:lnTo>
                  <a:pt x="440258" y="206311"/>
                </a:lnTo>
                <a:lnTo>
                  <a:pt x="274497" y="2053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9018" y="5549607"/>
            <a:ext cx="128562" cy="127088"/>
          </a:xfrm>
          <a:custGeom>
            <a:avLst/>
            <a:gdLst/>
            <a:ahLst/>
            <a:cxnLst/>
            <a:rect l="l" t="t" r="r" b="b"/>
            <a:pathLst>
              <a:path w="128562" h="127088">
                <a:moveTo>
                  <a:pt x="3149" y="42760"/>
                </a:moveTo>
                <a:lnTo>
                  <a:pt x="0" y="61963"/>
                </a:lnTo>
                <a:lnTo>
                  <a:pt x="3149" y="84785"/>
                </a:lnTo>
                <a:lnTo>
                  <a:pt x="11595" y="100088"/>
                </a:lnTo>
                <a:lnTo>
                  <a:pt x="26809" y="116598"/>
                </a:lnTo>
                <a:lnTo>
                  <a:pt x="41833" y="123748"/>
                </a:lnTo>
                <a:lnTo>
                  <a:pt x="51295" y="126987"/>
                </a:lnTo>
                <a:lnTo>
                  <a:pt x="76250" y="127088"/>
                </a:lnTo>
                <a:lnTo>
                  <a:pt x="88963" y="123926"/>
                </a:lnTo>
                <a:lnTo>
                  <a:pt x="107886" y="112610"/>
                </a:lnTo>
                <a:lnTo>
                  <a:pt x="120586" y="96748"/>
                </a:lnTo>
                <a:lnTo>
                  <a:pt x="125501" y="84226"/>
                </a:lnTo>
                <a:lnTo>
                  <a:pt x="128562" y="71424"/>
                </a:lnTo>
                <a:lnTo>
                  <a:pt x="128562" y="57696"/>
                </a:lnTo>
                <a:lnTo>
                  <a:pt x="123926" y="40157"/>
                </a:lnTo>
                <a:lnTo>
                  <a:pt x="118173" y="28473"/>
                </a:lnTo>
                <a:lnTo>
                  <a:pt x="106489" y="14744"/>
                </a:lnTo>
                <a:lnTo>
                  <a:pt x="87477" y="3619"/>
                </a:lnTo>
                <a:lnTo>
                  <a:pt x="73558" y="0"/>
                </a:lnTo>
                <a:lnTo>
                  <a:pt x="57226" y="0"/>
                </a:lnTo>
                <a:lnTo>
                  <a:pt x="42951" y="3238"/>
                </a:lnTo>
                <a:lnTo>
                  <a:pt x="26809" y="10947"/>
                </a:lnTo>
                <a:lnTo>
                  <a:pt x="12700" y="25412"/>
                </a:lnTo>
                <a:lnTo>
                  <a:pt x="3149" y="427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4611" y="5340134"/>
            <a:ext cx="60858" cy="70510"/>
          </a:xfrm>
          <a:custGeom>
            <a:avLst/>
            <a:gdLst/>
            <a:ahLst/>
            <a:cxnLst/>
            <a:rect l="l" t="t" r="r" b="b"/>
            <a:pathLst>
              <a:path w="60858" h="70510">
                <a:moveTo>
                  <a:pt x="1765" y="70510"/>
                </a:moveTo>
                <a:lnTo>
                  <a:pt x="3060" y="52323"/>
                </a:lnTo>
                <a:lnTo>
                  <a:pt x="4737" y="47688"/>
                </a:lnTo>
                <a:lnTo>
                  <a:pt x="14198" y="27000"/>
                </a:lnTo>
                <a:lnTo>
                  <a:pt x="26720" y="14109"/>
                </a:lnTo>
                <a:lnTo>
                  <a:pt x="42760" y="4737"/>
                </a:lnTo>
                <a:lnTo>
                  <a:pt x="60858" y="0"/>
                </a:lnTo>
                <a:lnTo>
                  <a:pt x="50749" y="0"/>
                </a:lnTo>
                <a:lnTo>
                  <a:pt x="38036" y="4737"/>
                </a:lnTo>
                <a:lnTo>
                  <a:pt x="23571" y="14109"/>
                </a:lnTo>
                <a:lnTo>
                  <a:pt x="12623" y="25323"/>
                </a:lnTo>
                <a:lnTo>
                  <a:pt x="3149" y="46113"/>
                </a:lnTo>
                <a:lnTo>
                  <a:pt x="1485" y="50749"/>
                </a:lnTo>
                <a:lnTo>
                  <a:pt x="0" y="70040"/>
                </a:lnTo>
                <a:lnTo>
                  <a:pt x="1765" y="705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4611" y="5754331"/>
            <a:ext cx="62433" cy="70599"/>
          </a:xfrm>
          <a:custGeom>
            <a:avLst/>
            <a:gdLst/>
            <a:ahLst/>
            <a:cxnLst/>
            <a:rect l="l" t="t" r="r" b="b"/>
            <a:pathLst>
              <a:path w="62433" h="70599">
                <a:moveTo>
                  <a:pt x="0" y="70040"/>
                </a:moveTo>
                <a:lnTo>
                  <a:pt x="1765" y="70599"/>
                </a:lnTo>
                <a:lnTo>
                  <a:pt x="3060" y="52412"/>
                </a:lnTo>
                <a:lnTo>
                  <a:pt x="9461" y="36550"/>
                </a:lnTo>
                <a:lnTo>
                  <a:pt x="17348" y="23850"/>
                </a:lnTo>
                <a:lnTo>
                  <a:pt x="26720" y="14109"/>
                </a:lnTo>
                <a:lnTo>
                  <a:pt x="45834" y="3162"/>
                </a:lnTo>
                <a:lnTo>
                  <a:pt x="62433" y="0"/>
                </a:lnTo>
                <a:lnTo>
                  <a:pt x="52323" y="101"/>
                </a:lnTo>
                <a:lnTo>
                  <a:pt x="41186" y="3251"/>
                </a:lnTo>
                <a:lnTo>
                  <a:pt x="25145" y="12534"/>
                </a:lnTo>
                <a:lnTo>
                  <a:pt x="15773" y="22263"/>
                </a:lnTo>
                <a:lnTo>
                  <a:pt x="7797" y="34975"/>
                </a:lnTo>
                <a:lnTo>
                  <a:pt x="1485" y="50749"/>
                </a:lnTo>
                <a:lnTo>
                  <a:pt x="0" y="700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6099" y="5553866"/>
            <a:ext cx="56121" cy="125984"/>
          </a:xfrm>
          <a:custGeom>
            <a:avLst/>
            <a:gdLst/>
            <a:ahLst/>
            <a:cxnLst/>
            <a:rect l="l" t="t" r="r" b="b"/>
            <a:pathLst>
              <a:path w="56121" h="125984">
                <a:moveTo>
                  <a:pt x="0" y="44996"/>
                </a:moveTo>
                <a:lnTo>
                  <a:pt x="0" y="72453"/>
                </a:lnTo>
                <a:lnTo>
                  <a:pt x="4826" y="89890"/>
                </a:lnTo>
                <a:lnTo>
                  <a:pt x="16510" y="106781"/>
                </a:lnTo>
                <a:lnTo>
                  <a:pt x="32461" y="119392"/>
                </a:lnTo>
                <a:lnTo>
                  <a:pt x="49631" y="125983"/>
                </a:lnTo>
                <a:lnTo>
                  <a:pt x="56121" y="125983"/>
                </a:lnTo>
                <a:lnTo>
                  <a:pt x="34036" y="117817"/>
                </a:lnTo>
                <a:lnTo>
                  <a:pt x="18084" y="105206"/>
                </a:lnTo>
                <a:lnTo>
                  <a:pt x="6400" y="88315"/>
                </a:lnTo>
                <a:lnTo>
                  <a:pt x="1574" y="70878"/>
                </a:lnTo>
                <a:lnTo>
                  <a:pt x="1574" y="46570"/>
                </a:lnTo>
                <a:lnTo>
                  <a:pt x="3149" y="40170"/>
                </a:lnTo>
                <a:lnTo>
                  <a:pt x="9550" y="25882"/>
                </a:lnTo>
                <a:lnTo>
                  <a:pt x="14185" y="19392"/>
                </a:lnTo>
                <a:lnTo>
                  <a:pt x="23749" y="8445"/>
                </a:lnTo>
                <a:lnTo>
                  <a:pt x="31813" y="3721"/>
                </a:lnTo>
                <a:lnTo>
                  <a:pt x="35991" y="0"/>
                </a:lnTo>
                <a:lnTo>
                  <a:pt x="23749" y="5206"/>
                </a:lnTo>
                <a:lnTo>
                  <a:pt x="12611" y="17818"/>
                </a:lnTo>
                <a:lnTo>
                  <a:pt x="7975" y="24307"/>
                </a:lnTo>
                <a:lnTo>
                  <a:pt x="1574" y="38595"/>
                </a:lnTo>
                <a:lnTo>
                  <a:pt x="0" y="449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2085" y="5546445"/>
            <a:ext cx="28206" cy="7429"/>
          </a:xfrm>
          <a:custGeom>
            <a:avLst/>
            <a:gdLst/>
            <a:ahLst/>
            <a:cxnLst/>
            <a:rect l="l" t="t" r="r" b="b"/>
            <a:pathLst>
              <a:path w="28206" h="7429">
                <a:moveTo>
                  <a:pt x="8356" y="1485"/>
                </a:moveTo>
                <a:lnTo>
                  <a:pt x="469" y="6311"/>
                </a:lnTo>
                <a:lnTo>
                  <a:pt x="0" y="7429"/>
                </a:lnTo>
                <a:lnTo>
                  <a:pt x="9931" y="3060"/>
                </a:lnTo>
                <a:lnTo>
                  <a:pt x="28206" y="0"/>
                </a:lnTo>
                <a:lnTo>
                  <a:pt x="8356" y="14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4791" y="5412497"/>
            <a:ext cx="54279" cy="59461"/>
          </a:xfrm>
          <a:custGeom>
            <a:avLst/>
            <a:gdLst/>
            <a:ahLst/>
            <a:cxnLst/>
            <a:rect l="l" t="t" r="r" b="b"/>
            <a:pathLst>
              <a:path w="54279" h="59461">
                <a:moveTo>
                  <a:pt x="749" y="0"/>
                </a:moveTo>
                <a:lnTo>
                  <a:pt x="4457" y="20218"/>
                </a:lnTo>
                <a:lnTo>
                  <a:pt x="17170" y="40906"/>
                </a:lnTo>
                <a:lnTo>
                  <a:pt x="32105" y="52870"/>
                </a:lnTo>
                <a:lnTo>
                  <a:pt x="47777" y="59461"/>
                </a:lnTo>
                <a:lnTo>
                  <a:pt x="54279" y="59461"/>
                </a:lnTo>
                <a:lnTo>
                  <a:pt x="33680" y="51295"/>
                </a:lnTo>
                <a:lnTo>
                  <a:pt x="18745" y="39331"/>
                </a:lnTo>
                <a:lnTo>
                  <a:pt x="6032" y="18643"/>
                </a:lnTo>
                <a:lnTo>
                  <a:pt x="74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44791" y="5826786"/>
            <a:ext cx="54279" cy="59372"/>
          </a:xfrm>
          <a:custGeom>
            <a:avLst/>
            <a:gdLst/>
            <a:ahLst/>
            <a:cxnLst/>
            <a:rect l="l" t="t" r="r" b="b"/>
            <a:pathLst>
              <a:path w="54279" h="59372">
                <a:moveTo>
                  <a:pt x="749" y="0"/>
                </a:moveTo>
                <a:lnTo>
                  <a:pt x="4457" y="20218"/>
                </a:lnTo>
                <a:lnTo>
                  <a:pt x="17170" y="40817"/>
                </a:lnTo>
                <a:lnTo>
                  <a:pt x="32842" y="53708"/>
                </a:lnTo>
                <a:lnTo>
                  <a:pt x="47777" y="59372"/>
                </a:lnTo>
                <a:lnTo>
                  <a:pt x="54279" y="59372"/>
                </a:lnTo>
                <a:lnTo>
                  <a:pt x="34429" y="52133"/>
                </a:lnTo>
                <a:lnTo>
                  <a:pt x="18745" y="39141"/>
                </a:lnTo>
                <a:lnTo>
                  <a:pt x="6032" y="18554"/>
                </a:lnTo>
                <a:lnTo>
                  <a:pt x="74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1483" y="5658699"/>
            <a:ext cx="7594" cy="1485"/>
          </a:xfrm>
          <a:custGeom>
            <a:avLst/>
            <a:gdLst/>
            <a:ahLst/>
            <a:cxnLst/>
            <a:rect l="l" t="t" r="r" b="b"/>
            <a:pathLst>
              <a:path w="7594" h="1485">
                <a:moveTo>
                  <a:pt x="0" y="457"/>
                </a:moveTo>
                <a:lnTo>
                  <a:pt x="7594" y="1485"/>
                </a:lnTo>
                <a:lnTo>
                  <a:pt x="1016" y="0"/>
                </a:lnTo>
                <a:lnTo>
                  <a:pt x="0" y="4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9087" y="5660184"/>
            <a:ext cx="7518" cy="927"/>
          </a:xfrm>
          <a:custGeom>
            <a:avLst/>
            <a:gdLst/>
            <a:ahLst/>
            <a:cxnLst/>
            <a:rect l="l" t="t" r="r" b="b"/>
            <a:pathLst>
              <a:path w="7518" h="927">
                <a:moveTo>
                  <a:pt x="647" y="927"/>
                </a:moveTo>
                <a:lnTo>
                  <a:pt x="7518" y="546"/>
                </a:lnTo>
                <a:lnTo>
                  <a:pt x="0" y="0"/>
                </a:lnTo>
                <a:lnTo>
                  <a:pt x="647" y="9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6306" y="5452299"/>
            <a:ext cx="15392" cy="927"/>
          </a:xfrm>
          <a:custGeom>
            <a:avLst/>
            <a:gdLst/>
            <a:ahLst/>
            <a:cxnLst/>
            <a:rect l="l" t="t" r="r" b="b"/>
            <a:pathLst>
              <a:path w="15392" h="927">
                <a:moveTo>
                  <a:pt x="0" y="546"/>
                </a:moveTo>
                <a:lnTo>
                  <a:pt x="14744" y="927"/>
                </a:lnTo>
                <a:lnTo>
                  <a:pt x="15392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21696" y="5451269"/>
            <a:ext cx="7607" cy="1028"/>
          </a:xfrm>
          <a:custGeom>
            <a:avLst/>
            <a:gdLst/>
            <a:ahLst/>
            <a:cxnLst/>
            <a:rect l="l" t="t" r="r" b="b"/>
            <a:pathLst>
              <a:path w="7607" h="1028">
                <a:moveTo>
                  <a:pt x="749" y="101"/>
                </a:moveTo>
                <a:lnTo>
                  <a:pt x="0" y="1028"/>
                </a:lnTo>
                <a:lnTo>
                  <a:pt x="7607" y="0"/>
                </a:lnTo>
                <a:lnTo>
                  <a:pt x="749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5759" y="5546450"/>
            <a:ext cx="65316" cy="133400"/>
          </a:xfrm>
          <a:custGeom>
            <a:avLst/>
            <a:gdLst/>
            <a:ahLst/>
            <a:cxnLst/>
            <a:rect l="l" t="t" r="r" b="b"/>
            <a:pathLst>
              <a:path w="65316" h="133400">
                <a:moveTo>
                  <a:pt x="0" y="0"/>
                </a:moveTo>
                <a:lnTo>
                  <a:pt x="18275" y="3060"/>
                </a:lnTo>
                <a:lnTo>
                  <a:pt x="38963" y="14097"/>
                </a:lnTo>
                <a:lnTo>
                  <a:pt x="53251" y="30060"/>
                </a:lnTo>
                <a:lnTo>
                  <a:pt x="62153" y="48056"/>
                </a:lnTo>
                <a:lnTo>
                  <a:pt x="63639" y="62433"/>
                </a:lnTo>
                <a:lnTo>
                  <a:pt x="63728" y="76250"/>
                </a:lnTo>
                <a:lnTo>
                  <a:pt x="58813" y="95173"/>
                </a:lnTo>
                <a:lnTo>
                  <a:pt x="46101" y="114198"/>
                </a:lnTo>
                <a:lnTo>
                  <a:pt x="28854" y="127088"/>
                </a:lnTo>
                <a:lnTo>
                  <a:pt x="9652" y="133400"/>
                </a:lnTo>
                <a:lnTo>
                  <a:pt x="16141" y="133400"/>
                </a:lnTo>
                <a:lnTo>
                  <a:pt x="30429" y="128663"/>
                </a:lnTo>
                <a:lnTo>
                  <a:pt x="47688" y="115773"/>
                </a:lnTo>
                <a:lnTo>
                  <a:pt x="60401" y="96748"/>
                </a:lnTo>
                <a:lnTo>
                  <a:pt x="65316" y="77825"/>
                </a:lnTo>
                <a:lnTo>
                  <a:pt x="65316" y="60858"/>
                </a:lnTo>
                <a:lnTo>
                  <a:pt x="63728" y="46469"/>
                </a:lnTo>
                <a:lnTo>
                  <a:pt x="54825" y="28384"/>
                </a:lnTo>
                <a:lnTo>
                  <a:pt x="40538" y="12522"/>
                </a:lnTo>
                <a:lnTo>
                  <a:pt x="19850" y="148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26993" y="5384018"/>
            <a:ext cx="54076" cy="87934"/>
          </a:xfrm>
          <a:custGeom>
            <a:avLst/>
            <a:gdLst/>
            <a:ahLst/>
            <a:cxnLst/>
            <a:rect l="l" t="t" r="r" b="b"/>
            <a:pathLst>
              <a:path w="54076" h="87934">
                <a:moveTo>
                  <a:pt x="52590" y="2501"/>
                </a:moveTo>
                <a:lnTo>
                  <a:pt x="50279" y="0"/>
                </a:lnTo>
                <a:lnTo>
                  <a:pt x="52412" y="16979"/>
                </a:lnTo>
                <a:lnTo>
                  <a:pt x="52501" y="32372"/>
                </a:lnTo>
                <a:lnTo>
                  <a:pt x="47764" y="49809"/>
                </a:lnTo>
                <a:lnTo>
                  <a:pt x="36449" y="67068"/>
                </a:lnTo>
                <a:lnTo>
                  <a:pt x="19011" y="81445"/>
                </a:lnTo>
                <a:lnTo>
                  <a:pt x="0" y="87934"/>
                </a:lnTo>
                <a:lnTo>
                  <a:pt x="6578" y="87934"/>
                </a:lnTo>
                <a:lnTo>
                  <a:pt x="20586" y="83019"/>
                </a:lnTo>
                <a:lnTo>
                  <a:pt x="38023" y="68732"/>
                </a:lnTo>
                <a:lnTo>
                  <a:pt x="49339" y="51384"/>
                </a:lnTo>
                <a:lnTo>
                  <a:pt x="54076" y="33947"/>
                </a:lnTo>
                <a:lnTo>
                  <a:pt x="54076" y="15303"/>
                </a:lnTo>
                <a:lnTo>
                  <a:pt x="52590" y="25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8568" y="5768253"/>
            <a:ext cx="52501" cy="117906"/>
          </a:xfrm>
          <a:custGeom>
            <a:avLst/>
            <a:gdLst/>
            <a:ahLst/>
            <a:cxnLst/>
            <a:rect l="l" t="t" r="r" b="b"/>
            <a:pathLst>
              <a:path w="52501" h="117906">
                <a:moveTo>
                  <a:pt x="50927" y="32562"/>
                </a:moveTo>
                <a:lnTo>
                  <a:pt x="40436" y="11315"/>
                </a:lnTo>
                <a:lnTo>
                  <a:pt x="28016" y="0"/>
                </a:lnTo>
                <a:lnTo>
                  <a:pt x="28663" y="2501"/>
                </a:lnTo>
                <a:lnTo>
                  <a:pt x="38862" y="12890"/>
                </a:lnTo>
                <a:lnTo>
                  <a:pt x="49352" y="34137"/>
                </a:lnTo>
                <a:lnTo>
                  <a:pt x="50838" y="46939"/>
                </a:lnTo>
                <a:lnTo>
                  <a:pt x="50927" y="62331"/>
                </a:lnTo>
                <a:lnTo>
                  <a:pt x="46012" y="81254"/>
                </a:lnTo>
                <a:lnTo>
                  <a:pt x="33299" y="98602"/>
                </a:lnTo>
                <a:lnTo>
                  <a:pt x="17437" y="111315"/>
                </a:lnTo>
                <a:lnTo>
                  <a:pt x="0" y="117906"/>
                </a:lnTo>
                <a:lnTo>
                  <a:pt x="6489" y="117906"/>
                </a:lnTo>
                <a:lnTo>
                  <a:pt x="19011" y="112991"/>
                </a:lnTo>
                <a:lnTo>
                  <a:pt x="34874" y="100279"/>
                </a:lnTo>
                <a:lnTo>
                  <a:pt x="47586" y="82842"/>
                </a:lnTo>
                <a:lnTo>
                  <a:pt x="52501" y="63919"/>
                </a:lnTo>
                <a:lnTo>
                  <a:pt x="52501" y="45364"/>
                </a:lnTo>
                <a:lnTo>
                  <a:pt x="50927" y="32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0582" y="5753966"/>
            <a:ext cx="31368" cy="10947"/>
          </a:xfrm>
          <a:custGeom>
            <a:avLst/>
            <a:gdLst/>
            <a:ahLst/>
            <a:cxnLst/>
            <a:rect l="l" t="t" r="r" b="b"/>
            <a:pathLst>
              <a:path w="31368" h="10947">
                <a:moveTo>
                  <a:pt x="16510" y="1943"/>
                </a:moveTo>
                <a:lnTo>
                  <a:pt x="939" y="0"/>
                </a:lnTo>
                <a:lnTo>
                  <a:pt x="0" y="368"/>
                </a:lnTo>
                <a:lnTo>
                  <a:pt x="14935" y="3517"/>
                </a:lnTo>
                <a:lnTo>
                  <a:pt x="31368" y="10947"/>
                </a:lnTo>
                <a:lnTo>
                  <a:pt x="27178" y="7238"/>
                </a:lnTo>
                <a:lnTo>
                  <a:pt x="16510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1943" y="5764924"/>
            <a:ext cx="4635" cy="3327"/>
          </a:xfrm>
          <a:custGeom>
            <a:avLst/>
            <a:gdLst/>
            <a:ahLst/>
            <a:cxnLst/>
            <a:rect l="l" t="t" r="r" b="b"/>
            <a:pathLst>
              <a:path w="4635" h="3327">
                <a:moveTo>
                  <a:pt x="368" y="1193"/>
                </a:moveTo>
                <a:lnTo>
                  <a:pt x="4635" y="3327"/>
                </a:lnTo>
                <a:lnTo>
                  <a:pt x="2781" y="355"/>
                </a:lnTo>
                <a:lnTo>
                  <a:pt x="0" y="0"/>
                </a:lnTo>
                <a:lnTo>
                  <a:pt x="368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57139" y="5471864"/>
            <a:ext cx="76339" cy="76720"/>
          </a:xfrm>
          <a:custGeom>
            <a:avLst/>
            <a:gdLst/>
            <a:ahLst/>
            <a:cxnLst/>
            <a:rect l="l" t="t" r="r" b="b"/>
            <a:pathLst>
              <a:path w="76339" h="76720">
                <a:moveTo>
                  <a:pt x="1574" y="23749"/>
                </a:moveTo>
                <a:lnTo>
                  <a:pt x="88" y="30149"/>
                </a:lnTo>
                <a:lnTo>
                  <a:pt x="0" y="46570"/>
                </a:lnTo>
                <a:lnTo>
                  <a:pt x="4825" y="57696"/>
                </a:lnTo>
                <a:lnTo>
                  <a:pt x="11772" y="66509"/>
                </a:lnTo>
                <a:lnTo>
                  <a:pt x="25882" y="74676"/>
                </a:lnTo>
                <a:lnTo>
                  <a:pt x="36639" y="76720"/>
                </a:lnTo>
                <a:lnTo>
                  <a:pt x="49352" y="74676"/>
                </a:lnTo>
                <a:lnTo>
                  <a:pt x="58813" y="69850"/>
                </a:lnTo>
                <a:lnTo>
                  <a:pt x="69761" y="60210"/>
                </a:lnTo>
                <a:lnTo>
                  <a:pt x="74764" y="49263"/>
                </a:lnTo>
                <a:lnTo>
                  <a:pt x="76339" y="33858"/>
                </a:lnTo>
                <a:lnTo>
                  <a:pt x="72262" y="20408"/>
                </a:lnTo>
                <a:lnTo>
                  <a:pt x="64096" y="9550"/>
                </a:lnTo>
                <a:lnTo>
                  <a:pt x="54546" y="3149"/>
                </a:lnTo>
                <a:lnTo>
                  <a:pt x="45084" y="0"/>
                </a:lnTo>
                <a:lnTo>
                  <a:pt x="30149" y="0"/>
                </a:lnTo>
                <a:lnTo>
                  <a:pt x="18922" y="4546"/>
                </a:lnTo>
                <a:lnTo>
                  <a:pt x="9740" y="11226"/>
                </a:lnTo>
                <a:lnTo>
                  <a:pt x="1574" y="23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57143" y="5679751"/>
            <a:ext cx="76339" cy="74676"/>
          </a:xfrm>
          <a:custGeom>
            <a:avLst/>
            <a:gdLst/>
            <a:ahLst/>
            <a:cxnLst/>
            <a:rect l="l" t="t" r="r" b="b"/>
            <a:pathLst>
              <a:path w="76339" h="74675">
                <a:moveTo>
                  <a:pt x="1663" y="23749"/>
                </a:moveTo>
                <a:lnTo>
                  <a:pt x="88" y="30149"/>
                </a:lnTo>
                <a:lnTo>
                  <a:pt x="0" y="46659"/>
                </a:lnTo>
                <a:lnTo>
                  <a:pt x="3238" y="54457"/>
                </a:lnTo>
                <a:lnTo>
                  <a:pt x="8623" y="61785"/>
                </a:lnTo>
                <a:lnTo>
                  <a:pt x="20675" y="71983"/>
                </a:lnTo>
                <a:lnTo>
                  <a:pt x="29121" y="74676"/>
                </a:lnTo>
                <a:lnTo>
                  <a:pt x="46101" y="74676"/>
                </a:lnTo>
                <a:lnTo>
                  <a:pt x="52501" y="73101"/>
                </a:lnTo>
                <a:lnTo>
                  <a:pt x="58801" y="69850"/>
                </a:lnTo>
                <a:lnTo>
                  <a:pt x="65024" y="65024"/>
                </a:lnTo>
                <a:lnTo>
                  <a:pt x="74764" y="49263"/>
                </a:lnTo>
                <a:lnTo>
                  <a:pt x="76339" y="33858"/>
                </a:lnTo>
                <a:lnTo>
                  <a:pt x="71983" y="19113"/>
                </a:lnTo>
                <a:lnTo>
                  <a:pt x="61874" y="7048"/>
                </a:lnTo>
                <a:lnTo>
                  <a:pt x="51295" y="1676"/>
                </a:lnTo>
                <a:lnTo>
                  <a:pt x="46659" y="0"/>
                </a:lnTo>
                <a:lnTo>
                  <a:pt x="28562" y="0"/>
                </a:lnTo>
                <a:lnTo>
                  <a:pt x="17246" y="4546"/>
                </a:lnTo>
                <a:lnTo>
                  <a:pt x="7975" y="12712"/>
                </a:lnTo>
                <a:lnTo>
                  <a:pt x="1663" y="23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22166" y="5339768"/>
            <a:ext cx="37655" cy="17246"/>
          </a:xfrm>
          <a:custGeom>
            <a:avLst/>
            <a:gdLst/>
            <a:ahLst/>
            <a:cxnLst/>
            <a:rect l="l" t="t" r="r" b="b"/>
            <a:pathLst>
              <a:path w="37655" h="17246">
                <a:moveTo>
                  <a:pt x="37655" y="17246"/>
                </a:moveTo>
                <a:lnTo>
                  <a:pt x="35902" y="12801"/>
                </a:lnTo>
                <a:lnTo>
                  <a:pt x="16509" y="1955"/>
                </a:lnTo>
                <a:lnTo>
                  <a:pt x="927" y="0"/>
                </a:lnTo>
                <a:lnTo>
                  <a:pt x="0" y="368"/>
                </a:lnTo>
                <a:lnTo>
                  <a:pt x="14935" y="3530"/>
                </a:lnTo>
                <a:lnTo>
                  <a:pt x="26060" y="9931"/>
                </a:lnTo>
                <a:lnTo>
                  <a:pt x="37655" y="172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59835" y="5357027"/>
            <a:ext cx="17437" cy="26987"/>
          </a:xfrm>
          <a:custGeom>
            <a:avLst/>
            <a:gdLst/>
            <a:ahLst/>
            <a:cxnLst/>
            <a:rect l="l" t="t" r="r" b="b"/>
            <a:pathLst>
              <a:path w="17437" h="26987">
                <a:moveTo>
                  <a:pt x="10845" y="9829"/>
                </a:moveTo>
                <a:lnTo>
                  <a:pt x="0" y="0"/>
                </a:lnTo>
                <a:lnTo>
                  <a:pt x="457" y="2781"/>
                </a:lnTo>
                <a:lnTo>
                  <a:pt x="8432" y="10668"/>
                </a:lnTo>
                <a:lnTo>
                  <a:pt x="17437" y="26987"/>
                </a:lnTo>
                <a:lnTo>
                  <a:pt x="15392" y="19570"/>
                </a:lnTo>
                <a:lnTo>
                  <a:pt x="10845" y="9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7975" y="5341158"/>
            <a:ext cx="54546" cy="130797"/>
          </a:xfrm>
          <a:custGeom>
            <a:avLst/>
            <a:gdLst/>
            <a:ahLst/>
            <a:cxnLst/>
            <a:rect l="l" t="t" r="r" b="b"/>
            <a:pathLst>
              <a:path w="54546" h="130797">
                <a:moveTo>
                  <a:pt x="1574" y="48145"/>
                </a:moveTo>
                <a:lnTo>
                  <a:pt x="0" y="72453"/>
                </a:lnTo>
                <a:lnTo>
                  <a:pt x="4724" y="91566"/>
                </a:lnTo>
                <a:lnTo>
                  <a:pt x="15951" y="110578"/>
                </a:lnTo>
                <a:lnTo>
                  <a:pt x="33121" y="125145"/>
                </a:lnTo>
                <a:lnTo>
                  <a:pt x="48044" y="130797"/>
                </a:lnTo>
                <a:lnTo>
                  <a:pt x="54546" y="130797"/>
                </a:lnTo>
                <a:lnTo>
                  <a:pt x="34696" y="123570"/>
                </a:lnTo>
                <a:lnTo>
                  <a:pt x="17525" y="109004"/>
                </a:lnTo>
                <a:lnTo>
                  <a:pt x="6299" y="89979"/>
                </a:lnTo>
                <a:lnTo>
                  <a:pt x="1485" y="67348"/>
                </a:lnTo>
                <a:lnTo>
                  <a:pt x="3149" y="49720"/>
                </a:lnTo>
                <a:lnTo>
                  <a:pt x="12699" y="27546"/>
                </a:lnTo>
                <a:lnTo>
                  <a:pt x="26809" y="13080"/>
                </a:lnTo>
                <a:lnTo>
                  <a:pt x="50190" y="0"/>
                </a:lnTo>
                <a:lnTo>
                  <a:pt x="44335" y="469"/>
                </a:lnTo>
                <a:lnTo>
                  <a:pt x="25234" y="11506"/>
                </a:lnTo>
                <a:lnTo>
                  <a:pt x="11125" y="25971"/>
                </a:lnTo>
                <a:lnTo>
                  <a:pt x="1574" y="48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07975" y="5546453"/>
            <a:ext cx="65773" cy="133388"/>
          </a:xfrm>
          <a:custGeom>
            <a:avLst/>
            <a:gdLst/>
            <a:ahLst/>
            <a:cxnLst/>
            <a:rect l="l" t="t" r="r" b="b"/>
            <a:pathLst>
              <a:path w="65773" h="133388">
                <a:moveTo>
                  <a:pt x="1574" y="49161"/>
                </a:moveTo>
                <a:lnTo>
                  <a:pt x="0" y="75133"/>
                </a:lnTo>
                <a:lnTo>
                  <a:pt x="4724" y="94246"/>
                </a:lnTo>
                <a:lnTo>
                  <a:pt x="15671" y="111874"/>
                </a:lnTo>
                <a:lnTo>
                  <a:pt x="30797" y="125234"/>
                </a:lnTo>
                <a:lnTo>
                  <a:pt x="49631" y="133388"/>
                </a:lnTo>
                <a:lnTo>
                  <a:pt x="56121" y="133388"/>
                </a:lnTo>
                <a:lnTo>
                  <a:pt x="32372" y="123659"/>
                </a:lnTo>
                <a:lnTo>
                  <a:pt x="17259" y="110299"/>
                </a:lnTo>
                <a:lnTo>
                  <a:pt x="6299" y="92582"/>
                </a:lnTo>
                <a:lnTo>
                  <a:pt x="1485" y="69938"/>
                </a:lnTo>
                <a:lnTo>
                  <a:pt x="3149" y="50736"/>
                </a:lnTo>
                <a:lnTo>
                  <a:pt x="12699" y="30149"/>
                </a:lnTo>
                <a:lnTo>
                  <a:pt x="25234" y="15671"/>
                </a:lnTo>
                <a:lnTo>
                  <a:pt x="47586" y="3060"/>
                </a:lnTo>
                <a:lnTo>
                  <a:pt x="65773" y="0"/>
                </a:lnTo>
                <a:lnTo>
                  <a:pt x="45910" y="1485"/>
                </a:lnTo>
                <a:lnTo>
                  <a:pt x="23647" y="14096"/>
                </a:lnTo>
                <a:lnTo>
                  <a:pt x="11125" y="28562"/>
                </a:lnTo>
                <a:lnTo>
                  <a:pt x="1574" y="491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07975" y="5755444"/>
            <a:ext cx="54546" cy="130708"/>
          </a:xfrm>
          <a:custGeom>
            <a:avLst/>
            <a:gdLst/>
            <a:ahLst/>
            <a:cxnLst/>
            <a:rect l="l" t="t" r="r" b="b"/>
            <a:pathLst>
              <a:path w="54546" h="130708">
                <a:moveTo>
                  <a:pt x="1574" y="48056"/>
                </a:moveTo>
                <a:lnTo>
                  <a:pt x="0" y="74028"/>
                </a:lnTo>
                <a:lnTo>
                  <a:pt x="6400" y="96202"/>
                </a:lnTo>
                <a:lnTo>
                  <a:pt x="15951" y="110489"/>
                </a:lnTo>
                <a:lnTo>
                  <a:pt x="33121" y="125044"/>
                </a:lnTo>
                <a:lnTo>
                  <a:pt x="48044" y="130708"/>
                </a:lnTo>
                <a:lnTo>
                  <a:pt x="54546" y="130708"/>
                </a:lnTo>
                <a:lnTo>
                  <a:pt x="34785" y="123380"/>
                </a:lnTo>
                <a:lnTo>
                  <a:pt x="17525" y="108915"/>
                </a:lnTo>
                <a:lnTo>
                  <a:pt x="7975" y="94627"/>
                </a:lnTo>
                <a:lnTo>
                  <a:pt x="1574" y="72364"/>
                </a:lnTo>
                <a:lnTo>
                  <a:pt x="3149" y="49631"/>
                </a:lnTo>
                <a:lnTo>
                  <a:pt x="4825" y="44996"/>
                </a:lnTo>
                <a:lnTo>
                  <a:pt x="14287" y="25882"/>
                </a:lnTo>
                <a:lnTo>
                  <a:pt x="26809" y="12992"/>
                </a:lnTo>
                <a:lnTo>
                  <a:pt x="37934" y="6680"/>
                </a:lnTo>
                <a:lnTo>
                  <a:pt x="51854" y="0"/>
                </a:lnTo>
                <a:lnTo>
                  <a:pt x="44335" y="469"/>
                </a:lnTo>
                <a:lnTo>
                  <a:pt x="25234" y="11417"/>
                </a:lnTo>
                <a:lnTo>
                  <a:pt x="12699" y="24307"/>
                </a:lnTo>
                <a:lnTo>
                  <a:pt x="3238" y="43421"/>
                </a:lnTo>
                <a:lnTo>
                  <a:pt x="1574" y="480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58159" y="5340137"/>
            <a:ext cx="9271" cy="1016"/>
          </a:xfrm>
          <a:custGeom>
            <a:avLst/>
            <a:gdLst/>
            <a:ahLst/>
            <a:cxnLst/>
            <a:rect l="l" t="t" r="r" b="b"/>
            <a:pathLst>
              <a:path w="9271" h="1015">
                <a:moveTo>
                  <a:pt x="749" y="190"/>
                </a:moveTo>
                <a:lnTo>
                  <a:pt x="0" y="1015"/>
                </a:lnTo>
                <a:lnTo>
                  <a:pt x="9270" y="0"/>
                </a:lnTo>
                <a:lnTo>
                  <a:pt x="749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59839" y="5754427"/>
            <a:ext cx="9169" cy="1015"/>
          </a:xfrm>
          <a:custGeom>
            <a:avLst/>
            <a:gdLst/>
            <a:ahLst/>
            <a:cxnLst/>
            <a:rect l="l" t="t" r="r" b="b"/>
            <a:pathLst>
              <a:path w="9169" h="1015">
                <a:moveTo>
                  <a:pt x="634" y="101"/>
                </a:moveTo>
                <a:lnTo>
                  <a:pt x="0" y="1015"/>
                </a:lnTo>
                <a:lnTo>
                  <a:pt x="9169" y="0"/>
                </a:lnTo>
                <a:lnTo>
                  <a:pt x="634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79314" y="5546455"/>
            <a:ext cx="65201" cy="133388"/>
          </a:xfrm>
          <a:custGeom>
            <a:avLst/>
            <a:gdLst/>
            <a:ahLst/>
            <a:cxnLst/>
            <a:rect l="l" t="t" r="r" b="b"/>
            <a:pathLst>
              <a:path w="65201" h="133388">
                <a:moveTo>
                  <a:pt x="0" y="0"/>
                </a:moveTo>
                <a:lnTo>
                  <a:pt x="18173" y="3060"/>
                </a:lnTo>
                <a:lnTo>
                  <a:pt x="38671" y="14274"/>
                </a:lnTo>
                <a:lnTo>
                  <a:pt x="53238" y="29959"/>
                </a:lnTo>
                <a:lnTo>
                  <a:pt x="62052" y="49618"/>
                </a:lnTo>
                <a:lnTo>
                  <a:pt x="63627" y="65582"/>
                </a:lnTo>
                <a:lnTo>
                  <a:pt x="63627" y="76250"/>
                </a:lnTo>
                <a:lnTo>
                  <a:pt x="58712" y="95173"/>
                </a:lnTo>
                <a:lnTo>
                  <a:pt x="44615" y="114376"/>
                </a:lnTo>
                <a:lnTo>
                  <a:pt x="30327" y="125412"/>
                </a:lnTo>
                <a:lnTo>
                  <a:pt x="9550" y="133388"/>
                </a:lnTo>
                <a:lnTo>
                  <a:pt x="16129" y="133388"/>
                </a:lnTo>
                <a:lnTo>
                  <a:pt x="31902" y="126987"/>
                </a:lnTo>
                <a:lnTo>
                  <a:pt x="46189" y="115951"/>
                </a:lnTo>
                <a:lnTo>
                  <a:pt x="60286" y="96748"/>
                </a:lnTo>
                <a:lnTo>
                  <a:pt x="65201" y="77825"/>
                </a:lnTo>
                <a:lnTo>
                  <a:pt x="65201" y="63995"/>
                </a:lnTo>
                <a:lnTo>
                  <a:pt x="63728" y="48044"/>
                </a:lnTo>
                <a:lnTo>
                  <a:pt x="54813" y="28384"/>
                </a:lnTo>
                <a:lnTo>
                  <a:pt x="40259" y="12700"/>
                </a:lnTo>
                <a:lnTo>
                  <a:pt x="19748" y="14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0445" y="5354326"/>
            <a:ext cx="54076" cy="117627"/>
          </a:xfrm>
          <a:custGeom>
            <a:avLst/>
            <a:gdLst/>
            <a:ahLst/>
            <a:cxnLst/>
            <a:rect l="l" t="t" r="r" b="b"/>
            <a:pathLst>
              <a:path w="54076" h="117627">
                <a:moveTo>
                  <a:pt x="0" y="117627"/>
                </a:moveTo>
                <a:lnTo>
                  <a:pt x="6578" y="117627"/>
                </a:lnTo>
                <a:lnTo>
                  <a:pt x="20586" y="112712"/>
                </a:lnTo>
                <a:lnTo>
                  <a:pt x="34874" y="101498"/>
                </a:lnTo>
                <a:lnTo>
                  <a:pt x="49441" y="81178"/>
                </a:lnTo>
                <a:lnTo>
                  <a:pt x="54076" y="62064"/>
                </a:lnTo>
                <a:lnTo>
                  <a:pt x="54076" y="48247"/>
                </a:lnTo>
                <a:lnTo>
                  <a:pt x="52501" y="32283"/>
                </a:lnTo>
                <a:lnTo>
                  <a:pt x="42024" y="11048"/>
                </a:lnTo>
                <a:lnTo>
                  <a:pt x="30695" y="0"/>
                </a:lnTo>
                <a:lnTo>
                  <a:pt x="30048" y="2044"/>
                </a:lnTo>
                <a:lnTo>
                  <a:pt x="40436" y="12623"/>
                </a:lnTo>
                <a:lnTo>
                  <a:pt x="50927" y="33870"/>
                </a:lnTo>
                <a:lnTo>
                  <a:pt x="52501" y="49822"/>
                </a:lnTo>
                <a:lnTo>
                  <a:pt x="52501" y="60490"/>
                </a:lnTo>
                <a:lnTo>
                  <a:pt x="47866" y="79590"/>
                </a:lnTo>
                <a:lnTo>
                  <a:pt x="33299" y="99910"/>
                </a:lnTo>
                <a:lnTo>
                  <a:pt x="19011" y="111137"/>
                </a:lnTo>
                <a:lnTo>
                  <a:pt x="0" y="1176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0445" y="5763338"/>
            <a:ext cx="54076" cy="122821"/>
          </a:xfrm>
          <a:custGeom>
            <a:avLst/>
            <a:gdLst/>
            <a:ahLst/>
            <a:cxnLst/>
            <a:rect l="l" t="t" r="r" b="b"/>
            <a:pathLst>
              <a:path w="54076" h="122821">
                <a:moveTo>
                  <a:pt x="0" y="122821"/>
                </a:moveTo>
                <a:lnTo>
                  <a:pt x="6578" y="122821"/>
                </a:lnTo>
                <a:lnTo>
                  <a:pt x="20586" y="117906"/>
                </a:lnTo>
                <a:lnTo>
                  <a:pt x="34874" y="106768"/>
                </a:lnTo>
                <a:lnTo>
                  <a:pt x="49441" y="86359"/>
                </a:lnTo>
                <a:lnTo>
                  <a:pt x="54076" y="67246"/>
                </a:lnTo>
                <a:lnTo>
                  <a:pt x="54076" y="53428"/>
                </a:lnTo>
                <a:lnTo>
                  <a:pt x="52501" y="37477"/>
                </a:lnTo>
                <a:lnTo>
                  <a:pt x="42024" y="16230"/>
                </a:lnTo>
                <a:lnTo>
                  <a:pt x="25603" y="927"/>
                </a:lnTo>
                <a:lnTo>
                  <a:pt x="21793" y="0"/>
                </a:lnTo>
                <a:lnTo>
                  <a:pt x="40436" y="17805"/>
                </a:lnTo>
                <a:lnTo>
                  <a:pt x="50927" y="39052"/>
                </a:lnTo>
                <a:lnTo>
                  <a:pt x="52501" y="55003"/>
                </a:lnTo>
                <a:lnTo>
                  <a:pt x="52501" y="65671"/>
                </a:lnTo>
                <a:lnTo>
                  <a:pt x="47866" y="84785"/>
                </a:lnTo>
                <a:lnTo>
                  <a:pt x="33299" y="105194"/>
                </a:lnTo>
                <a:lnTo>
                  <a:pt x="19011" y="116230"/>
                </a:lnTo>
                <a:lnTo>
                  <a:pt x="0" y="1228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84042" y="5753966"/>
            <a:ext cx="28194" cy="9372"/>
          </a:xfrm>
          <a:custGeom>
            <a:avLst/>
            <a:gdLst/>
            <a:ahLst/>
            <a:cxnLst/>
            <a:rect l="l" t="t" r="r" b="b"/>
            <a:pathLst>
              <a:path w="28193" h="9372">
                <a:moveTo>
                  <a:pt x="16611" y="1943"/>
                </a:moveTo>
                <a:lnTo>
                  <a:pt x="927" y="0"/>
                </a:lnTo>
                <a:lnTo>
                  <a:pt x="0" y="368"/>
                </a:lnTo>
                <a:lnTo>
                  <a:pt x="14922" y="3517"/>
                </a:lnTo>
                <a:lnTo>
                  <a:pt x="28194" y="9372"/>
                </a:lnTo>
                <a:lnTo>
                  <a:pt x="23939" y="5664"/>
                </a:lnTo>
                <a:lnTo>
                  <a:pt x="16611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85620" y="5340145"/>
            <a:ext cx="32550" cy="11315"/>
          </a:xfrm>
          <a:custGeom>
            <a:avLst/>
            <a:gdLst/>
            <a:ahLst/>
            <a:cxnLst/>
            <a:rect l="l" t="t" r="r" b="b"/>
            <a:pathLst>
              <a:path w="32550" h="11315">
                <a:moveTo>
                  <a:pt x="10198" y="0"/>
                </a:moveTo>
                <a:lnTo>
                  <a:pt x="0" y="0"/>
                </a:lnTo>
                <a:lnTo>
                  <a:pt x="8636" y="1574"/>
                </a:lnTo>
                <a:lnTo>
                  <a:pt x="29311" y="11315"/>
                </a:lnTo>
                <a:lnTo>
                  <a:pt x="32550" y="11125"/>
                </a:lnTo>
                <a:lnTo>
                  <a:pt x="101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52319" y="5581510"/>
            <a:ext cx="62052" cy="63461"/>
          </a:xfrm>
          <a:custGeom>
            <a:avLst/>
            <a:gdLst/>
            <a:ahLst/>
            <a:cxnLst/>
            <a:rect l="l" t="t" r="r" b="b"/>
            <a:pathLst>
              <a:path w="62052" h="63461">
                <a:moveTo>
                  <a:pt x="4635" y="13919"/>
                </a:moveTo>
                <a:lnTo>
                  <a:pt x="0" y="25234"/>
                </a:lnTo>
                <a:lnTo>
                  <a:pt x="0" y="40081"/>
                </a:lnTo>
                <a:lnTo>
                  <a:pt x="1663" y="44805"/>
                </a:lnTo>
                <a:lnTo>
                  <a:pt x="7975" y="54368"/>
                </a:lnTo>
                <a:lnTo>
                  <a:pt x="16421" y="60210"/>
                </a:lnTo>
                <a:lnTo>
                  <a:pt x="25971" y="63360"/>
                </a:lnTo>
                <a:lnTo>
                  <a:pt x="38214" y="63461"/>
                </a:lnTo>
                <a:lnTo>
                  <a:pt x="42951" y="61785"/>
                </a:lnTo>
                <a:lnTo>
                  <a:pt x="55562" y="53721"/>
                </a:lnTo>
                <a:lnTo>
                  <a:pt x="62052" y="41198"/>
                </a:lnTo>
                <a:lnTo>
                  <a:pt x="62052" y="22555"/>
                </a:lnTo>
                <a:lnTo>
                  <a:pt x="55562" y="11595"/>
                </a:lnTo>
                <a:lnTo>
                  <a:pt x="48234" y="4648"/>
                </a:lnTo>
                <a:lnTo>
                  <a:pt x="40347" y="1397"/>
                </a:lnTo>
                <a:lnTo>
                  <a:pt x="28473" y="0"/>
                </a:lnTo>
                <a:lnTo>
                  <a:pt x="15773" y="4368"/>
                </a:lnTo>
                <a:lnTo>
                  <a:pt x="4635" y="139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74662" y="5478183"/>
            <a:ext cx="160947" cy="64096"/>
          </a:xfrm>
          <a:custGeom>
            <a:avLst/>
            <a:gdLst/>
            <a:ahLst/>
            <a:cxnLst/>
            <a:rect l="l" t="t" r="r" b="b"/>
            <a:pathLst>
              <a:path w="160947" h="64096">
                <a:moveTo>
                  <a:pt x="160947" y="64096"/>
                </a:moveTo>
                <a:lnTo>
                  <a:pt x="160947" y="0"/>
                </a:lnTo>
                <a:lnTo>
                  <a:pt x="0" y="0"/>
                </a:lnTo>
                <a:lnTo>
                  <a:pt x="0" y="64096"/>
                </a:lnTo>
                <a:lnTo>
                  <a:pt x="160947" y="640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74662" y="5684481"/>
            <a:ext cx="160947" cy="64096"/>
          </a:xfrm>
          <a:custGeom>
            <a:avLst/>
            <a:gdLst/>
            <a:ahLst/>
            <a:cxnLst/>
            <a:rect l="l" t="t" r="r" b="b"/>
            <a:pathLst>
              <a:path w="160947" h="64096">
                <a:moveTo>
                  <a:pt x="160947" y="64096"/>
                </a:moveTo>
                <a:lnTo>
                  <a:pt x="160947" y="0"/>
                </a:lnTo>
                <a:lnTo>
                  <a:pt x="0" y="0"/>
                </a:lnTo>
                <a:lnTo>
                  <a:pt x="0" y="64096"/>
                </a:lnTo>
                <a:lnTo>
                  <a:pt x="160947" y="640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39241" y="5476328"/>
            <a:ext cx="0" cy="66141"/>
          </a:xfrm>
          <a:custGeom>
            <a:avLst/>
            <a:gdLst/>
            <a:ahLst/>
            <a:cxnLst/>
            <a:rect l="l" t="t" r="r" b="b"/>
            <a:pathLst>
              <a:path h="66141">
                <a:moveTo>
                  <a:pt x="0" y="0"/>
                </a:moveTo>
                <a:lnTo>
                  <a:pt x="0" y="66141"/>
                </a:lnTo>
              </a:path>
            </a:pathLst>
          </a:custGeom>
          <a:ln w="312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9241" y="5684304"/>
            <a:ext cx="0" cy="66039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12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8809" y="5473443"/>
            <a:ext cx="71526" cy="71526"/>
          </a:xfrm>
          <a:custGeom>
            <a:avLst/>
            <a:gdLst/>
            <a:ahLst/>
            <a:cxnLst/>
            <a:rect l="l" t="t" r="r" b="b"/>
            <a:pathLst>
              <a:path w="71526" h="71526">
                <a:moveTo>
                  <a:pt x="1574" y="23749"/>
                </a:moveTo>
                <a:lnTo>
                  <a:pt x="0" y="30149"/>
                </a:lnTo>
                <a:lnTo>
                  <a:pt x="0" y="43408"/>
                </a:lnTo>
                <a:lnTo>
                  <a:pt x="4724" y="54457"/>
                </a:lnTo>
                <a:lnTo>
                  <a:pt x="11683" y="63360"/>
                </a:lnTo>
                <a:lnTo>
                  <a:pt x="25780" y="71526"/>
                </a:lnTo>
                <a:lnTo>
                  <a:pt x="46100" y="71526"/>
                </a:lnTo>
                <a:lnTo>
                  <a:pt x="55562" y="66700"/>
                </a:lnTo>
                <a:lnTo>
                  <a:pt x="66509" y="57048"/>
                </a:lnTo>
                <a:lnTo>
                  <a:pt x="71526" y="46101"/>
                </a:lnTo>
                <a:lnTo>
                  <a:pt x="71424" y="27457"/>
                </a:lnTo>
                <a:lnTo>
                  <a:pt x="69011" y="20408"/>
                </a:lnTo>
                <a:lnTo>
                  <a:pt x="60845" y="9550"/>
                </a:lnTo>
                <a:lnTo>
                  <a:pt x="51295" y="3149"/>
                </a:lnTo>
                <a:lnTo>
                  <a:pt x="41833" y="0"/>
                </a:lnTo>
                <a:lnTo>
                  <a:pt x="30149" y="0"/>
                </a:lnTo>
                <a:lnTo>
                  <a:pt x="18821" y="4546"/>
                </a:lnTo>
                <a:lnTo>
                  <a:pt x="9639" y="11315"/>
                </a:lnTo>
                <a:lnTo>
                  <a:pt x="1574" y="2374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8720" y="5681334"/>
            <a:ext cx="71615" cy="71513"/>
          </a:xfrm>
          <a:custGeom>
            <a:avLst/>
            <a:gdLst/>
            <a:ahLst/>
            <a:cxnLst/>
            <a:rect l="l" t="t" r="r" b="b"/>
            <a:pathLst>
              <a:path w="71615" h="71513">
                <a:moveTo>
                  <a:pt x="1663" y="23837"/>
                </a:moveTo>
                <a:lnTo>
                  <a:pt x="88" y="30149"/>
                </a:lnTo>
                <a:lnTo>
                  <a:pt x="0" y="43497"/>
                </a:lnTo>
                <a:lnTo>
                  <a:pt x="3708" y="52501"/>
                </a:lnTo>
                <a:lnTo>
                  <a:pt x="12611" y="62611"/>
                </a:lnTo>
                <a:lnTo>
                  <a:pt x="22072" y="69011"/>
                </a:lnTo>
                <a:lnTo>
                  <a:pt x="29121" y="71513"/>
                </a:lnTo>
                <a:lnTo>
                  <a:pt x="42938" y="71513"/>
                </a:lnTo>
                <a:lnTo>
                  <a:pt x="49339" y="69938"/>
                </a:lnTo>
                <a:lnTo>
                  <a:pt x="55651" y="66700"/>
                </a:lnTo>
                <a:lnTo>
                  <a:pt x="61874" y="61785"/>
                </a:lnTo>
                <a:lnTo>
                  <a:pt x="71615" y="46101"/>
                </a:lnTo>
                <a:lnTo>
                  <a:pt x="71513" y="27457"/>
                </a:lnTo>
                <a:lnTo>
                  <a:pt x="68821" y="19100"/>
                </a:lnTo>
                <a:lnTo>
                  <a:pt x="58712" y="7048"/>
                </a:lnTo>
                <a:lnTo>
                  <a:pt x="48145" y="1663"/>
                </a:lnTo>
                <a:lnTo>
                  <a:pt x="43497" y="0"/>
                </a:lnTo>
                <a:lnTo>
                  <a:pt x="28562" y="0"/>
                </a:lnTo>
                <a:lnTo>
                  <a:pt x="17348" y="4546"/>
                </a:lnTo>
                <a:lnTo>
                  <a:pt x="8064" y="12712"/>
                </a:lnTo>
                <a:lnTo>
                  <a:pt x="1663" y="238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53985" y="5478183"/>
            <a:ext cx="160947" cy="64096"/>
          </a:xfrm>
          <a:custGeom>
            <a:avLst/>
            <a:gdLst/>
            <a:ahLst/>
            <a:cxnLst/>
            <a:rect l="l" t="t" r="r" b="b"/>
            <a:pathLst>
              <a:path w="160947" h="64096">
                <a:moveTo>
                  <a:pt x="160947" y="64096"/>
                </a:moveTo>
                <a:lnTo>
                  <a:pt x="160947" y="0"/>
                </a:lnTo>
                <a:lnTo>
                  <a:pt x="0" y="0"/>
                </a:lnTo>
                <a:lnTo>
                  <a:pt x="0" y="64096"/>
                </a:lnTo>
                <a:lnTo>
                  <a:pt x="160947" y="640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53985" y="5684481"/>
            <a:ext cx="160947" cy="64096"/>
          </a:xfrm>
          <a:custGeom>
            <a:avLst/>
            <a:gdLst/>
            <a:ahLst/>
            <a:cxnLst/>
            <a:rect l="l" t="t" r="r" b="b"/>
            <a:pathLst>
              <a:path w="160947" h="64096">
                <a:moveTo>
                  <a:pt x="160947" y="64096"/>
                </a:moveTo>
                <a:lnTo>
                  <a:pt x="160947" y="0"/>
                </a:lnTo>
                <a:lnTo>
                  <a:pt x="0" y="0"/>
                </a:lnTo>
                <a:lnTo>
                  <a:pt x="0" y="64096"/>
                </a:lnTo>
                <a:lnTo>
                  <a:pt x="160947" y="640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53990" y="5584485"/>
            <a:ext cx="58813" cy="58813"/>
          </a:xfrm>
          <a:custGeom>
            <a:avLst/>
            <a:gdLst/>
            <a:ahLst/>
            <a:cxnLst/>
            <a:rect l="l" t="t" r="r" b="b"/>
            <a:pathLst>
              <a:path w="58813" h="58813">
                <a:moveTo>
                  <a:pt x="3149" y="14376"/>
                </a:moveTo>
                <a:lnTo>
                  <a:pt x="0" y="23837"/>
                </a:lnTo>
                <a:lnTo>
                  <a:pt x="0" y="35521"/>
                </a:lnTo>
                <a:lnTo>
                  <a:pt x="1574" y="40259"/>
                </a:lnTo>
                <a:lnTo>
                  <a:pt x="7886" y="49809"/>
                </a:lnTo>
                <a:lnTo>
                  <a:pt x="16319" y="55651"/>
                </a:lnTo>
                <a:lnTo>
                  <a:pt x="25882" y="58813"/>
                </a:lnTo>
                <a:lnTo>
                  <a:pt x="33388" y="58813"/>
                </a:lnTo>
                <a:lnTo>
                  <a:pt x="39789" y="57238"/>
                </a:lnTo>
                <a:lnTo>
                  <a:pt x="52222" y="49161"/>
                </a:lnTo>
                <a:lnTo>
                  <a:pt x="58813" y="36639"/>
                </a:lnTo>
                <a:lnTo>
                  <a:pt x="58813" y="21145"/>
                </a:lnTo>
                <a:lnTo>
                  <a:pt x="52222" y="10198"/>
                </a:lnTo>
                <a:lnTo>
                  <a:pt x="44983" y="3251"/>
                </a:lnTo>
                <a:lnTo>
                  <a:pt x="37096" y="0"/>
                </a:lnTo>
                <a:lnTo>
                  <a:pt x="22161" y="0"/>
                </a:lnTo>
                <a:lnTo>
                  <a:pt x="12700" y="4826"/>
                </a:lnTo>
                <a:lnTo>
                  <a:pt x="3149" y="143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44985" y="5880218"/>
            <a:ext cx="64096" cy="8445"/>
          </a:xfrm>
          <a:custGeom>
            <a:avLst/>
            <a:gdLst/>
            <a:ahLst/>
            <a:cxnLst/>
            <a:rect l="l" t="t" r="r" b="b"/>
            <a:pathLst>
              <a:path w="64096" h="8445">
                <a:moveTo>
                  <a:pt x="0" y="0"/>
                </a:moveTo>
                <a:lnTo>
                  <a:pt x="9931" y="4356"/>
                </a:lnTo>
                <a:lnTo>
                  <a:pt x="10388" y="4546"/>
                </a:lnTo>
                <a:lnTo>
                  <a:pt x="20967" y="7238"/>
                </a:lnTo>
                <a:lnTo>
                  <a:pt x="25971" y="8445"/>
                </a:lnTo>
                <a:lnTo>
                  <a:pt x="26530" y="8166"/>
                </a:lnTo>
                <a:lnTo>
                  <a:pt x="32004" y="8166"/>
                </a:lnTo>
                <a:lnTo>
                  <a:pt x="37477" y="8166"/>
                </a:lnTo>
                <a:lnTo>
                  <a:pt x="38036" y="8445"/>
                </a:lnTo>
                <a:lnTo>
                  <a:pt x="43129" y="7238"/>
                </a:lnTo>
                <a:lnTo>
                  <a:pt x="53619" y="4546"/>
                </a:lnTo>
                <a:lnTo>
                  <a:pt x="54076" y="4356"/>
                </a:lnTo>
                <a:lnTo>
                  <a:pt x="64096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81723" y="5880218"/>
            <a:ext cx="64096" cy="8445"/>
          </a:xfrm>
          <a:custGeom>
            <a:avLst/>
            <a:gdLst/>
            <a:ahLst/>
            <a:cxnLst/>
            <a:rect l="l" t="t" r="r" b="b"/>
            <a:pathLst>
              <a:path w="64096" h="8445">
                <a:moveTo>
                  <a:pt x="64096" y="0"/>
                </a:moveTo>
                <a:lnTo>
                  <a:pt x="54165" y="4356"/>
                </a:lnTo>
                <a:lnTo>
                  <a:pt x="53708" y="4546"/>
                </a:lnTo>
                <a:lnTo>
                  <a:pt x="43129" y="7238"/>
                </a:lnTo>
                <a:lnTo>
                  <a:pt x="38125" y="8445"/>
                </a:lnTo>
                <a:lnTo>
                  <a:pt x="37566" y="8166"/>
                </a:lnTo>
                <a:lnTo>
                  <a:pt x="32092" y="8166"/>
                </a:lnTo>
                <a:lnTo>
                  <a:pt x="26619" y="8166"/>
                </a:lnTo>
                <a:lnTo>
                  <a:pt x="26060" y="8445"/>
                </a:lnTo>
                <a:lnTo>
                  <a:pt x="20967" y="7238"/>
                </a:lnTo>
                <a:lnTo>
                  <a:pt x="10477" y="4546"/>
                </a:lnTo>
                <a:lnTo>
                  <a:pt x="10020" y="435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44989" y="5672980"/>
            <a:ext cx="64096" cy="8445"/>
          </a:xfrm>
          <a:custGeom>
            <a:avLst/>
            <a:gdLst/>
            <a:ahLst/>
            <a:cxnLst/>
            <a:rect l="l" t="t" r="r" b="b"/>
            <a:pathLst>
              <a:path w="64096" h="8445">
                <a:moveTo>
                  <a:pt x="64096" y="0"/>
                </a:moveTo>
                <a:lnTo>
                  <a:pt x="54076" y="4356"/>
                </a:lnTo>
                <a:lnTo>
                  <a:pt x="53619" y="4546"/>
                </a:lnTo>
                <a:lnTo>
                  <a:pt x="43129" y="7238"/>
                </a:lnTo>
                <a:lnTo>
                  <a:pt x="38036" y="8445"/>
                </a:lnTo>
                <a:lnTo>
                  <a:pt x="37477" y="8166"/>
                </a:lnTo>
                <a:lnTo>
                  <a:pt x="32003" y="8166"/>
                </a:lnTo>
                <a:lnTo>
                  <a:pt x="26530" y="8166"/>
                </a:lnTo>
                <a:lnTo>
                  <a:pt x="25971" y="8445"/>
                </a:lnTo>
                <a:lnTo>
                  <a:pt x="20967" y="7238"/>
                </a:lnTo>
                <a:lnTo>
                  <a:pt x="10388" y="4546"/>
                </a:lnTo>
                <a:lnTo>
                  <a:pt x="9918" y="435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81723" y="5672980"/>
            <a:ext cx="64096" cy="8445"/>
          </a:xfrm>
          <a:custGeom>
            <a:avLst/>
            <a:gdLst/>
            <a:ahLst/>
            <a:cxnLst/>
            <a:rect l="l" t="t" r="r" b="b"/>
            <a:pathLst>
              <a:path w="64096" h="8445">
                <a:moveTo>
                  <a:pt x="64096" y="0"/>
                </a:moveTo>
                <a:lnTo>
                  <a:pt x="54165" y="4356"/>
                </a:lnTo>
                <a:lnTo>
                  <a:pt x="53708" y="4546"/>
                </a:lnTo>
                <a:lnTo>
                  <a:pt x="43129" y="7238"/>
                </a:lnTo>
                <a:lnTo>
                  <a:pt x="38125" y="8445"/>
                </a:lnTo>
                <a:lnTo>
                  <a:pt x="37566" y="8166"/>
                </a:lnTo>
                <a:lnTo>
                  <a:pt x="32092" y="8166"/>
                </a:lnTo>
                <a:lnTo>
                  <a:pt x="26619" y="8166"/>
                </a:lnTo>
                <a:lnTo>
                  <a:pt x="26060" y="8445"/>
                </a:lnTo>
                <a:lnTo>
                  <a:pt x="20967" y="7238"/>
                </a:lnTo>
                <a:lnTo>
                  <a:pt x="10477" y="4546"/>
                </a:lnTo>
                <a:lnTo>
                  <a:pt x="10020" y="435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44989" y="5465743"/>
            <a:ext cx="64096" cy="8445"/>
          </a:xfrm>
          <a:custGeom>
            <a:avLst/>
            <a:gdLst/>
            <a:ahLst/>
            <a:cxnLst/>
            <a:rect l="l" t="t" r="r" b="b"/>
            <a:pathLst>
              <a:path w="64096" h="8445">
                <a:moveTo>
                  <a:pt x="64096" y="0"/>
                </a:moveTo>
                <a:lnTo>
                  <a:pt x="54076" y="4356"/>
                </a:lnTo>
                <a:lnTo>
                  <a:pt x="53619" y="4546"/>
                </a:lnTo>
                <a:lnTo>
                  <a:pt x="43129" y="7238"/>
                </a:lnTo>
                <a:lnTo>
                  <a:pt x="38036" y="8445"/>
                </a:lnTo>
                <a:lnTo>
                  <a:pt x="37477" y="8166"/>
                </a:lnTo>
                <a:lnTo>
                  <a:pt x="32003" y="8166"/>
                </a:lnTo>
                <a:lnTo>
                  <a:pt x="26530" y="8166"/>
                </a:lnTo>
                <a:lnTo>
                  <a:pt x="25971" y="8445"/>
                </a:lnTo>
                <a:lnTo>
                  <a:pt x="20967" y="7238"/>
                </a:lnTo>
                <a:lnTo>
                  <a:pt x="10388" y="4546"/>
                </a:lnTo>
                <a:lnTo>
                  <a:pt x="9918" y="435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81723" y="5465743"/>
            <a:ext cx="64096" cy="8445"/>
          </a:xfrm>
          <a:custGeom>
            <a:avLst/>
            <a:gdLst/>
            <a:ahLst/>
            <a:cxnLst/>
            <a:rect l="l" t="t" r="r" b="b"/>
            <a:pathLst>
              <a:path w="64096" h="8445">
                <a:moveTo>
                  <a:pt x="64096" y="0"/>
                </a:moveTo>
                <a:lnTo>
                  <a:pt x="54165" y="4356"/>
                </a:lnTo>
                <a:lnTo>
                  <a:pt x="53708" y="4546"/>
                </a:lnTo>
                <a:lnTo>
                  <a:pt x="43129" y="7238"/>
                </a:lnTo>
                <a:lnTo>
                  <a:pt x="38125" y="8445"/>
                </a:lnTo>
                <a:lnTo>
                  <a:pt x="37566" y="8166"/>
                </a:lnTo>
                <a:lnTo>
                  <a:pt x="32092" y="8166"/>
                </a:lnTo>
                <a:lnTo>
                  <a:pt x="26619" y="8166"/>
                </a:lnTo>
                <a:lnTo>
                  <a:pt x="26060" y="8445"/>
                </a:lnTo>
                <a:lnTo>
                  <a:pt x="20967" y="7238"/>
                </a:lnTo>
                <a:lnTo>
                  <a:pt x="10477" y="4546"/>
                </a:lnTo>
                <a:lnTo>
                  <a:pt x="10020" y="4356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5220" y="5337724"/>
            <a:ext cx="440359" cy="551764"/>
          </a:xfrm>
          <a:custGeom>
            <a:avLst/>
            <a:gdLst/>
            <a:ahLst/>
            <a:cxnLst/>
            <a:rect l="l" t="t" r="r" b="b"/>
            <a:pathLst>
              <a:path w="440359" h="551764">
                <a:moveTo>
                  <a:pt x="440359" y="414477"/>
                </a:moveTo>
                <a:lnTo>
                  <a:pt x="440359" y="551764"/>
                </a:lnTo>
                <a:lnTo>
                  <a:pt x="0" y="551764"/>
                </a:lnTo>
                <a:lnTo>
                  <a:pt x="0" y="414477"/>
                </a:lnTo>
                <a:lnTo>
                  <a:pt x="167068" y="414477"/>
                </a:lnTo>
                <a:lnTo>
                  <a:pt x="167068" y="344538"/>
                </a:lnTo>
                <a:lnTo>
                  <a:pt x="0" y="344538"/>
                </a:lnTo>
                <a:lnTo>
                  <a:pt x="0" y="207238"/>
                </a:lnTo>
                <a:lnTo>
                  <a:pt x="167068" y="207238"/>
                </a:lnTo>
                <a:lnTo>
                  <a:pt x="167068" y="137299"/>
                </a:lnTo>
                <a:lnTo>
                  <a:pt x="0" y="137299"/>
                </a:lnTo>
                <a:lnTo>
                  <a:pt x="0" y="0"/>
                </a:lnTo>
                <a:lnTo>
                  <a:pt x="440359" y="0"/>
                </a:lnTo>
                <a:lnTo>
                  <a:pt x="440359" y="137299"/>
                </a:lnTo>
                <a:lnTo>
                  <a:pt x="273291" y="137299"/>
                </a:lnTo>
                <a:lnTo>
                  <a:pt x="273291" y="141287"/>
                </a:lnTo>
                <a:lnTo>
                  <a:pt x="273291" y="207238"/>
                </a:lnTo>
                <a:lnTo>
                  <a:pt x="440359" y="207238"/>
                </a:lnTo>
                <a:lnTo>
                  <a:pt x="440359" y="344538"/>
                </a:lnTo>
                <a:lnTo>
                  <a:pt x="273291" y="344538"/>
                </a:lnTo>
                <a:lnTo>
                  <a:pt x="273291" y="414477"/>
                </a:lnTo>
                <a:lnTo>
                  <a:pt x="440359" y="414477"/>
                </a:lnTo>
                <a:lnTo>
                  <a:pt x="440359" y="414197"/>
                </a:lnTo>
                <a:lnTo>
                  <a:pt x="273291" y="41419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9919" y="5819733"/>
            <a:ext cx="35064" cy="60490"/>
          </a:xfrm>
          <a:custGeom>
            <a:avLst/>
            <a:gdLst/>
            <a:ahLst/>
            <a:cxnLst/>
            <a:rect l="l" t="t" r="r" b="b"/>
            <a:pathLst>
              <a:path w="35064" h="60490">
                <a:moveTo>
                  <a:pt x="279" y="2412"/>
                </a:moveTo>
                <a:lnTo>
                  <a:pt x="0" y="6769"/>
                </a:lnTo>
                <a:lnTo>
                  <a:pt x="558" y="0"/>
                </a:lnTo>
                <a:lnTo>
                  <a:pt x="0" y="6769"/>
                </a:lnTo>
                <a:lnTo>
                  <a:pt x="5384" y="28295"/>
                </a:lnTo>
                <a:lnTo>
                  <a:pt x="17526" y="46850"/>
                </a:lnTo>
                <a:lnTo>
                  <a:pt x="35064" y="6049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09086" y="5819740"/>
            <a:ext cx="35064" cy="60477"/>
          </a:xfrm>
          <a:custGeom>
            <a:avLst/>
            <a:gdLst/>
            <a:ahLst/>
            <a:cxnLst/>
            <a:rect l="l" t="t" r="r" b="b"/>
            <a:pathLst>
              <a:path w="35064" h="60477">
                <a:moveTo>
                  <a:pt x="0" y="60477"/>
                </a:moveTo>
                <a:lnTo>
                  <a:pt x="17437" y="46837"/>
                </a:lnTo>
                <a:lnTo>
                  <a:pt x="29591" y="28282"/>
                </a:lnTo>
                <a:lnTo>
                  <a:pt x="35064" y="6769"/>
                </a:lnTo>
                <a:lnTo>
                  <a:pt x="34505" y="0"/>
                </a:lnTo>
                <a:lnTo>
                  <a:pt x="34696" y="240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45822" y="5819733"/>
            <a:ext cx="35064" cy="60490"/>
          </a:xfrm>
          <a:custGeom>
            <a:avLst/>
            <a:gdLst/>
            <a:ahLst/>
            <a:cxnLst/>
            <a:rect l="l" t="t" r="r" b="b"/>
            <a:pathLst>
              <a:path w="35064" h="60490">
                <a:moveTo>
                  <a:pt x="34785" y="2412"/>
                </a:moveTo>
                <a:lnTo>
                  <a:pt x="34505" y="0"/>
                </a:lnTo>
                <a:lnTo>
                  <a:pt x="35064" y="6769"/>
                </a:lnTo>
                <a:lnTo>
                  <a:pt x="34785" y="2412"/>
                </a:lnTo>
                <a:lnTo>
                  <a:pt x="35064" y="6769"/>
                </a:lnTo>
                <a:lnTo>
                  <a:pt x="29679" y="28295"/>
                </a:lnTo>
                <a:lnTo>
                  <a:pt x="17538" y="46850"/>
                </a:lnTo>
                <a:lnTo>
                  <a:pt x="0" y="6049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46654" y="5819740"/>
            <a:ext cx="35064" cy="60477"/>
          </a:xfrm>
          <a:custGeom>
            <a:avLst/>
            <a:gdLst/>
            <a:ahLst/>
            <a:cxnLst/>
            <a:rect l="l" t="t" r="r" b="b"/>
            <a:pathLst>
              <a:path w="35064" h="60477">
                <a:moveTo>
                  <a:pt x="35064" y="60477"/>
                </a:moveTo>
                <a:lnTo>
                  <a:pt x="17627" y="46837"/>
                </a:lnTo>
                <a:lnTo>
                  <a:pt x="5473" y="28282"/>
                </a:lnTo>
                <a:lnTo>
                  <a:pt x="0" y="6769"/>
                </a:lnTo>
                <a:lnTo>
                  <a:pt x="558" y="0"/>
                </a:lnTo>
                <a:lnTo>
                  <a:pt x="368" y="240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33385" y="5839211"/>
            <a:ext cx="87299" cy="29692"/>
          </a:xfrm>
          <a:custGeom>
            <a:avLst/>
            <a:gdLst/>
            <a:ahLst/>
            <a:cxnLst/>
            <a:rect l="l" t="t" r="r" b="b"/>
            <a:pathLst>
              <a:path w="87299" h="29692">
                <a:moveTo>
                  <a:pt x="46202" y="29133"/>
                </a:moveTo>
                <a:lnTo>
                  <a:pt x="43611" y="29603"/>
                </a:lnTo>
                <a:lnTo>
                  <a:pt x="28016" y="27000"/>
                </a:lnTo>
                <a:lnTo>
                  <a:pt x="14109" y="19481"/>
                </a:lnTo>
                <a:lnTo>
                  <a:pt x="3530" y="7886"/>
                </a:lnTo>
                <a:lnTo>
                  <a:pt x="0" y="0"/>
                </a:lnTo>
                <a:lnTo>
                  <a:pt x="3530" y="7988"/>
                </a:lnTo>
                <a:lnTo>
                  <a:pt x="14198" y="19583"/>
                </a:lnTo>
                <a:lnTo>
                  <a:pt x="28016" y="27089"/>
                </a:lnTo>
                <a:lnTo>
                  <a:pt x="43611" y="29692"/>
                </a:lnTo>
                <a:lnTo>
                  <a:pt x="59182" y="27089"/>
                </a:lnTo>
                <a:lnTo>
                  <a:pt x="73012" y="19583"/>
                </a:lnTo>
                <a:lnTo>
                  <a:pt x="83769" y="7988"/>
                </a:lnTo>
                <a:lnTo>
                  <a:pt x="87299" y="0"/>
                </a:lnTo>
                <a:lnTo>
                  <a:pt x="83769" y="7886"/>
                </a:lnTo>
                <a:lnTo>
                  <a:pt x="73012" y="19481"/>
                </a:lnTo>
                <a:lnTo>
                  <a:pt x="59182" y="27000"/>
                </a:lnTo>
                <a:lnTo>
                  <a:pt x="46202" y="2913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70221" y="5839211"/>
            <a:ext cx="87198" cy="29692"/>
          </a:xfrm>
          <a:custGeom>
            <a:avLst/>
            <a:gdLst/>
            <a:ahLst/>
            <a:cxnLst/>
            <a:rect l="l" t="t" r="r" b="b"/>
            <a:pathLst>
              <a:path w="87198" h="29692">
                <a:moveTo>
                  <a:pt x="46748" y="29133"/>
                </a:moveTo>
                <a:lnTo>
                  <a:pt x="43599" y="29692"/>
                </a:lnTo>
                <a:lnTo>
                  <a:pt x="28016" y="27089"/>
                </a:lnTo>
                <a:lnTo>
                  <a:pt x="14185" y="19583"/>
                </a:lnTo>
                <a:lnTo>
                  <a:pt x="3428" y="7988"/>
                </a:lnTo>
                <a:lnTo>
                  <a:pt x="0" y="0"/>
                </a:lnTo>
                <a:lnTo>
                  <a:pt x="3428" y="7886"/>
                </a:lnTo>
                <a:lnTo>
                  <a:pt x="14185" y="19481"/>
                </a:lnTo>
                <a:lnTo>
                  <a:pt x="28016" y="27000"/>
                </a:lnTo>
                <a:lnTo>
                  <a:pt x="43599" y="29603"/>
                </a:lnTo>
                <a:lnTo>
                  <a:pt x="59181" y="27000"/>
                </a:lnTo>
                <a:lnTo>
                  <a:pt x="72999" y="19481"/>
                </a:lnTo>
                <a:lnTo>
                  <a:pt x="83667" y="7886"/>
                </a:lnTo>
                <a:lnTo>
                  <a:pt x="87198" y="0"/>
                </a:lnTo>
                <a:lnTo>
                  <a:pt x="83667" y="7988"/>
                </a:lnTo>
                <a:lnTo>
                  <a:pt x="72999" y="19583"/>
                </a:lnTo>
                <a:lnTo>
                  <a:pt x="59181" y="27089"/>
                </a:lnTo>
                <a:lnTo>
                  <a:pt x="46748" y="2913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20682" y="5832636"/>
            <a:ext cx="2781" cy="6578"/>
          </a:xfrm>
          <a:custGeom>
            <a:avLst/>
            <a:gdLst/>
            <a:ahLst/>
            <a:cxnLst/>
            <a:rect l="l" t="t" r="r" b="b"/>
            <a:pathLst>
              <a:path w="2781" h="6578">
                <a:moveTo>
                  <a:pt x="0" y="6578"/>
                </a:moveTo>
                <a:lnTo>
                  <a:pt x="2781" y="0"/>
                </a:lnTo>
                <a:lnTo>
                  <a:pt x="0" y="65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3465" y="5829481"/>
            <a:ext cx="279" cy="3238"/>
          </a:xfrm>
          <a:custGeom>
            <a:avLst/>
            <a:gdLst/>
            <a:ahLst/>
            <a:cxnLst/>
            <a:rect l="l" t="t" r="r" b="b"/>
            <a:pathLst>
              <a:path w="279" h="3238">
                <a:moveTo>
                  <a:pt x="0" y="3149"/>
                </a:moveTo>
                <a:lnTo>
                  <a:pt x="279" y="0"/>
                </a:lnTo>
                <a:lnTo>
                  <a:pt x="0" y="32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29215" y="5773724"/>
            <a:ext cx="95542" cy="65493"/>
          </a:xfrm>
          <a:custGeom>
            <a:avLst/>
            <a:gdLst/>
            <a:ahLst/>
            <a:cxnLst/>
            <a:rect l="l" t="t" r="r" b="b"/>
            <a:pathLst>
              <a:path w="95542" h="65493">
                <a:moveTo>
                  <a:pt x="94526" y="55752"/>
                </a:moveTo>
                <a:lnTo>
                  <a:pt x="95542" y="43319"/>
                </a:lnTo>
                <a:lnTo>
                  <a:pt x="91655" y="28016"/>
                </a:lnTo>
                <a:lnTo>
                  <a:pt x="83019" y="14846"/>
                </a:lnTo>
                <a:lnTo>
                  <a:pt x="70599" y="5105"/>
                </a:lnTo>
                <a:lnTo>
                  <a:pt x="55664" y="0"/>
                </a:lnTo>
                <a:lnTo>
                  <a:pt x="39890" y="0"/>
                </a:lnTo>
                <a:lnTo>
                  <a:pt x="24955" y="5105"/>
                </a:lnTo>
                <a:lnTo>
                  <a:pt x="12522" y="14846"/>
                </a:lnTo>
                <a:lnTo>
                  <a:pt x="3898" y="28016"/>
                </a:lnTo>
                <a:lnTo>
                  <a:pt x="0" y="43319"/>
                </a:lnTo>
                <a:lnTo>
                  <a:pt x="1295" y="59004"/>
                </a:lnTo>
                <a:lnTo>
                  <a:pt x="4178" y="65493"/>
                </a:lnTo>
                <a:lnTo>
                  <a:pt x="1295" y="5890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30235" y="5829481"/>
            <a:ext cx="279" cy="3149"/>
          </a:xfrm>
          <a:custGeom>
            <a:avLst/>
            <a:gdLst/>
            <a:ahLst/>
            <a:cxnLst/>
            <a:rect l="l" t="t" r="r" b="b"/>
            <a:pathLst>
              <a:path w="279" h="3149">
                <a:moveTo>
                  <a:pt x="279" y="314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7420" y="5819736"/>
            <a:ext cx="3886" cy="19481"/>
          </a:xfrm>
          <a:custGeom>
            <a:avLst/>
            <a:gdLst/>
            <a:ahLst/>
            <a:cxnLst/>
            <a:rect l="l" t="t" r="r" b="b"/>
            <a:pathLst>
              <a:path w="3886" h="19481">
                <a:moveTo>
                  <a:pt x="3149" y="9740"/>
                </a:moveTo>
                <a:lnTo>
                  <a:pt x="2870" y="12890"/>
                </a:lnTo>
                <a:lnTo>
                  <a:pt x="0" y="19481"/>
                </a:lnTo>
                <a:lnTo>
                  <a:pt x="2870" y="12992"/>
                </a:lnTo>
                <a:lnTo>
                  <a:pt x="3886" y="0"/>
                </a:lnTo>
                <a:lnTo>
                  <a:pt x="3149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0291" y="5832631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0"/>
                </a:moveTo>
                <a:lnTo>
                  <a:pt x="0" y="8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67332" y="5832636"/>
            <a:ext cx="2882" cy="6578"/>
          </a:xfrm>
          <a:custGeom>
            <a:avLst/>
            <a:gdLst/>
            <a:ahLst/>
            <a:cxnLst/>
            <a:rect l="l" t="t" r="r" b="b"/>
            <a:pathLst>
              <a:path w="2882" h="6578">
                <a:moveTo>
                  <a:pt x="2882" y="6578"/>
                </a:moveTo>
                <a:lnTo>
                  <a:pt x="0" y="0"/>
                </a:lnTo>
                <a:lnTo>
                  <a:pt x="2882" y="657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67060" y="5829481"/>
            <a:ext cx="279" cy="3238"/>
          </a:xfrm>
          <a:custGeom>
            <a:avLst/>
            <a:gdLst/>
            <a:ahLst/>
            <a:cxnLst/>
            <a:rect l="l" t="t" r="r" b="b"/>
            <a:pathLst>
              <a:path w="279" h="3238">
                <a:moveTo>
                  <a:pt x="279" y="3149"/>
                </a:moveTo>
                <a:lnTo>
                  <a:pt x="0" y="0"/>
                </a:lnTo>
                <a:lnTo>
                  <a:pt x="279" y="32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10476" y="5753506"/>
            <a:ext cx="133121" cy="66230"/>
          </a:xfrm>
          <a:custGeom>
            <a:avLst/>
            <a:gdLst/>
            <a:ahLst/>
            <a:cxnLst/>
            <a:rect l="l" t="t" r="r" b="b"/>
            <a:pathLst>
              <a:path w="133121" h="66230">
                <a:moveTo>
                  <a:pt x="0" y="66230"/>
                </a:moveTo>
                <a:lnTo>
                  <a:pt x="1206" y="50825"/>
                </a:lnTo>
                <a:lnTo>
                  <a:pt x="10109" y="30518"/>
                </a:lnTo>
                <a:lnTo>
                  <a:pt x="25133" y="14185"/>
                </a:lnTo>
                <a:lnTo>
                  <a:pt x="44615" y="3619"/>
                </a:lnTo>
                <a:lnTo>
                  <a:pt x="66509" y="0"/>
                </a:lnTo>
                <a:lnTo>
                  <a:pt x="88404" y="3619"/>
                </a:lnTo>
                <a:lnTo>
                  <a:pt x="107886" y="14185"/>
                </a:lnTo>
                <a:lnTo>
                  <a:pt x="122910" y="30518"/>
                </a:lnTo>
                <a:lnTo>
                  <a:pt x="131813" y="50825"/>
                </a:lnTo>
                <a:lnTo>
                  <a:pt x="133121" y="6623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6037" y="5773724"/>
            <a:ext cx="95554" cy="55753"/>
          </a:xfrm>
          <a:custGeom>
            <a:avLst/>
            <a:gdLst/>
            <a:ahLst/>
            <a:cxnLst/>
            <a:rect l="l" t="t" r="r" b="b"/>
            <a:pathLst>
              <a:path w="95554" h="55752">
                <a:moveTo>
                  <a:pt x="95275" y="46012"/>
                </a:moveTo>
                <a:lnTo>
                  <a:pt x="91655" y="28016"/>
                </a:lnTo>
                <a:lnTo>
                  <a:pt x="83032" y="14846"/>
                </a:lnTo>
                <a:lnTo>
                  <a:pt x="70599" y="5105"/>
                </a:lnTo>
                <a:lnTo>
                  <a:pt x="55664" y="0"/>
                </a:lnTo>
                <a:lnTo>
                  <a:pt x="39890" y="0"/>
                </a:lnTo>
                <a:lnTo>
                  <a:pt x="24955" y="5105"/>
                </a:lnTo>
                <a:lnTo>
                  <a:pt x="12534" y="14846"/>
                </a:lnTo>
                <a:lnTo>
                  <a:pt x="3898" y="28016"/>
                </a:lnTo>
                <a:lnTo>
                  <a:pt x="0" y="43319"/>
                </a:lnTo>
                <a:lnTo>
                  <a:pt x="1028" y="5575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11684" y="5753595"/>
            <a:ext cx="131076" cy="56400"/>
          </a:xfrm>
          <a:custGeom>
            <a:avLst/>
            <a:gdLst/>
            <a:ahLst/>
            <a:cxnLst/>
            <a:rect l="l" t="t" r="r" b="b"/>
            <a:pathLst>
              <a:path w="131076" h="56400">
                <a:moveTo>
                  <a:pt x="131076" y="56400"/>
                </a:moveTo>
                <a:lnTo>
                  <a:pt x="130606" y="50838"/>
                </a:lnTo>
                <a:lnTo>
                  <a:pt x="121704" y="30518"/>
                </a:lnTo>
                <a:lnTo>
                  <a:pt x="106679" y="14287"/>
                </a:lnTo>
                <a:lnTo>
                  <a:pt x="87198" y="3708"/>
                </a:lnTo>
                <a:lnTo>
                  <a:pt x="65303" y="0"/>
                </a:lnTo>
                <a:lnTo>
                  <a:pt x="43408" y="3708"/>
                </a:lnTo>
                <a:lnTo>
                  <a:pt x="23939" y="14287"/>
                </a:lnTo>
                <a:lnTo>
                  <a:pt x="8902" y="30518"/>
                </a:lnTo>
                <a:lnTo>
                  <a:pt x="0" y="50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79591" y="5809996"/>
            <a:ext cx="736" cy="9740"/>
          </a:xfrm>
          <a:custGeom>
            <a:avLst/>
            <a:gdLst/>
            <a:ahLst/>
            <a:cxnLst/>
            <a:rect l="l" t="t" r="r" b="b"/>
            <a:pathLst>
              <a:path w="736" h="9740">
                <a:moveTo>
                  <a:pt x="736" y="9740"/>
                </a:moveTo>
                <a:lnTo>
                  <a:pt x="0" y="0"/>
                </a:lnTo>
                <a:lnTo>
                  <a:pt x="736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47210" y="5804331"/>
            <a:ext cx="1295" cy="15405"/>
          </a:xfrm>
          <a:custGeom>
            <a:avLst/>
            <a:gdLst/>
            <a:ahLst/>
            <a:cxnLst/>
            <a:rect l="l" t="t" r="r" b="b"/>
            <a:pathLst>
              <a:path w="1295" h="15405">
                <a:moveTo>
                  <a:pt x="0" y="15405"/>
                </a:moveTo>
                <a:lnTo>
                  <a:pt x="1295" y="0"/>
                </a:lnTo>
                <a:lnTo>
                  <a:pt x="838" y="566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42296" y="5804339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11213" y="5804428"/>
            <a:ext cx="469" cy="5562"/>
          </a:xfrm>
          <a:custGeom>
            <a:avLst/>
            <a:gdLst/>
            <a:ahLst/>
            <a:cxnLst/>
            <a:rect l="l" t="t" r="r" b="b"/>
            <a:pathLst>
              <a:path w="469" h="5562">
                <a:moveTo>
                  <a:pt x="469" y="0"/>
                </a:moveTo>
                <a:lnTo>
                  <a:pt x="0" y="55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8503" y="5753590"/>
            <a:ext cx="131089" cy="56400"/>
          </a:xfrm>
          <a:custGeom>
            <a:avLst/>
            <a:gdLst/>
            <a:ahLst/>
            <a:cxnLst/>
            <a:rect l="l" t="t" r="r" b="b"/>
            <a:pathLst>
              <a:path w="131089" h="56400">
                <a:moveTo>
                  <a:pt x="130619" y="50838"/>
                </a:moveTo>
                <a:lnTo>
                  <a:pt x="131089" y="56400"/>
                </a:lnTo>
                <a:lnTo>
                  <a:pt x="130619" y="50838"/>
                </a:lnTo>
                <a:lnTo>
                  <a:pt x="121716" y="30530"/>
                </a:lnTo>
                <a:lnTo>
                  <a:pt x="106692" y="14287"/>
                </a:lnTo>
                <a:lnTo>
                  <a:pt x="87210" y="3721"/>
                </a:lnTo>
                <a:lnTo>
                  <a:pt x="65316" y="0"/>
                </a:lnTo>
                <a:lnTo>
                  <a:pt x="43421" y="3721"/>
                </a:lnTo>
                <a:lnTo>
                  <a:pt x="23939" y="14287"/>
                </a:lnTo>
                <a:lnTo>
                  <a:pt x="8915" y="30530"/>
                </a:lnTo>
                <a:lnTo>
                  <a:pt x="0" y="50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48503" y="5753497"/>
            <a:ext cx="130619" cy="50838"/>
          </a:xfrm>
          <a:custGeom>
            <a:avLst/>
            <a:gdLst/>
            <a:ahLst/>
            <a:cxnLst/>
            <a:rect l="l" t="t" r="r" b="b"/>
            <a:pathLst>
              <a:path w="130619" h="50838">
                <a:moveTo>
                  <a:pt x="130619" y="50838"/>
                </a:moveTo>
                <a:lnTo>
                  <a:pt x="121716" y="30518"/>
                </a:lnTo>
                <a:lnTo>
                  <a:pt x="106692" y="14198"/>
                </a:lnTo>
                <a:lnTo>
                  <a:pt x="87210" y="3619"/>
                </a:lnTo>
                <a:lnTo>
                  <a:pt x="65316" y="0"/>
                </a:lnTo>
                <a:lnTo>
                  <a:pt x="43421" y="3619"/>
                </a:lnTo>
                <a:lnTo>
                  <a:pt x="23939" y="14198"/>
                </a:lnTo>
                <a:lnTo>
                  <a:pt x="8915" y="30518"/>
                </a:lnTo>
                <a:lnTo>
                  <a:pt x="0" y="50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56665" y="5713884"/>
            <a:ext cx="76720" cy="42214"/>
          </a:xfrm>
          <a:custGeom>
            <a:avLst/>
            <a:gdLst/>
            <a:ahLst/>
            <a:cxnLst/>
            <a:rect l="l" t="t" r="r" b="b"/>
            <a:pathLst>
              <a:path w="76720" h="42214">
                <a:moveTo>
                  <a:pt x="55295" y="37668"/>
                </a:moveTo>
                <a:lnTo>
                  <a:pt x="51396" y="39801"/>
                </a:lnTo>
                <a:lnTo>
                  <a:pt x="38785" y="41935"/>
                </a:lnTo>
                <a:lnTo>
                  <a:pt x="26073" y="39801"/>
                </a:lnTo>
                <a:lnTo>
                  <a:pt x="14846" y="33769"/>
                </a:lnTo>
                <a:lnTo>
                  <a:pt x="6222" y="24307"/>
                </a:lnTo>
                <a:lnTo>
                  <a:pt x="1028" y="12623"/>
                </a:lnTo>
                <a:lnTo>
                  <a:pt x="0" y="0"/>
                </a:lnTo>
                <a:lnTo>
                  <a:pt x="1028" y="12903"/>
                </a:lnTo>
                <a:lnTo>
                  <a:pt x="6222" y="24587"/>
                </a:lnTo>
                <a:lnTo>
                  <a:pt x="14846" y="33959"/>
                </a:lnTo>
                <a:lnTo>
                  <a:pt x="26073" y="40081"/>
                </a:lnTo>
                <a:lnTo>
                  <a:pt x="38785" y="42214"/>
                </a:lnTo>
                <a:lnTo>
                  <a:pt x="51396" y="40081"/>
                </a:lnTo>
                <a:lnTo>
                  <a:pt x="62623" y="33959"/>
                </a:lnTo>
                <a:lnTo>
                  <a:pt x="71247" y="24587"/>
                </a:lnTo>
                <a:lnTo>
                  <a:pt x="76441" y="12903"/>
                </a:lnTo>
                <a:lnTo>
                  <a:pt x="76720" y="8445"/>
                </a:lnTo>
                <a:lnTo>
                  <a:pt x="76441" y="12623"/>
                </a:lnTo>
                <a:lnTo>
                  <a:pt x="71247" y="24307"/>
                </a:lnTo>
                <a:lnTo>
                  <a:pt x="62623" y="33680"/>
                </a:lnTo>
                <a:lnTo>
                  <a:pt x="55295" y="3766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75227" y="5751923"/>
            <a:ext cx="167068" cy="279"/>
          </a:xfrm>
          <a:custGeom>
            <a:avLst/>
            <a:gdLst/>
            <a:ahLst/>
            <a:cxnLst/>
            <a:rect l="l" t="t" r="r" b="b"/>
            <a:pathLst>
              <a:path w="167068" h="279">
                <a:moveTo>
                  <a:pt x="167068" y="0"/>
                </a:moveTo>
                <a:lnTo>
                  <a:pt x="0" y="0"/>
                </a:lnTo>
                <a:lnTo>
                  <a:pt x="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56669" y="5678912"/>
            <a:ext cx="77470" cy="43421"/>
          </a:xfrm>
          <a:custGeom>
            <a:avLst/>
            <a:gdLst/>
            <a:ahLst/>
            <a:cxnLst/>
            <a:rect l="l" t="t" r="r" b="b"/>
            <a:pathLst>
              <a:path w="77469" h="43421">
                <a:moveTo>
                  <a:pt x="76720" y="43421"/>
                </a:moveTo>
                <a:lnTo>
                  <a:pt x="77469" y="35064"/>
                </a:lnTo>
                <a:lnTo>
                  <a:pt x="74307" y="22732"/>
                </a:lnTo>
                <a:lnTo>
                  <a:pt x="67348" y="11976"/>
                </a:lnTo>
                <a:lnTo>
                  <a:pt x="57238" y="4089"/>
                </a:lnTo>
                <a:lnTo>
                  <a:pt x="45084" y="0"/>
                </a:lnTo>
                <a:lnTo>
                  <a:pt x="33400" y="0"/>
                </a:lnTo>
                <a:lnTo>
                  <a:pt x="32384" y="0"/>
                </a:lnTo>
                <a:lnTo>
                  <a:pt x="20231" y="4089"/>
                </a:lnTo>
                <a:lnTo>
                  <a:pt x="10109" y="11976"/>
                </a:lnTo>
                <a:lnTo>
                  <a:pt x="3162" y="22732"/>
                </a:lnTo>
                <a:lnTo>
                  <a:pt x="0" y="35064"/>
                </a:lnTo>
                <a:lnTo>
                  <a:pt x="749" y="434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33112" y="5713895"/>
            <a:ext cx="1016" cy="12890"/>
          </a:xfrm>
          <a:custGeom>
            <a:avLst/>
            <a:gdLst/>
            <a:ahLst/>
            <a:cxnLst/>
            <a:rect l="l" t="t" r="r" b="b"/>
            <a:pathLst>
              <a:path w="1015" h="12890">
                <a:moveTo>
                  <a:pt x="0" y="12890"/>
                </a:moveTo>
                <a:lnTo>
                  <a:pt x="0" y="12611"/>
                </a:lnTo>
                <a:lnTo>
                  <a:pt x="1016" y="0"/>
                </a:lnTo>
                <a:lnTo>
                  <a:pt x="749" y="33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57694" y="5726506"/>
            <a:ext cx="0" cy="279"/>
          </a:xfrm>
          <a:custGeom>
            <a:avLst/>
            <a:gdLst/>
            <a:ahLst/>
            <a:cxnLst/>
            <a:rect l="l" t="t" r="r" b="b"/>
            <a:pathLst>
              <a:path h="279">
                <a:moveTo>
                  <a:pt x="0" y="27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09086" y="5615283"/>
            <a:ext cx="35064" cy="57696"/>
          </a:xfrm>
          <a:custGeom>
            <a:avLst/>
            <a:gdLst/>
            <a:ahLst/>
            <a:cxnLst/>
            <a:rect l="l" t="t" r="r" b="b"/>
            <a:pathLst>
              <a:path w="35064" h="57696">
                <a:moveTo>
                  <a:pt x="35064" y="3987"/>
                </a:moveTo>
                <a:lnTo>
                  <a:pt x="34696" y="0"/>
                </a:lnTo>
                <a:lnTo>
                  <a:pt x="35064" y="3987"/>
                </a:lnTo>
                <a:lnTo>
                  <a:pt x="29590" y="25514"/>
                </a:lnTo>
                <a:lnTo>
                  <a:pt x="17437" y="44056"/>
                </a:lnTo>
                <a:lnTo>
                  <a:pt x="0" y="5769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09920" y="5615284"/>
            <a:ext cx="35064" cy="57696"/>
          </a:xfrm>
          <a:custGeom>
            <a:avLst/>
            <a:gdLst/>
            <a:ahLst/>
            <a:cxnLst/>
            <a:rect l="l" t="t" r="r" b="b"/>
            <a:pathLst>
              <a:path w="35064" h="57696">
                <a:moveTo>
                  <a:pt x="35064" y="57696"/>
                </a:moveTo>
                <a:lnTo>
                  <a:pt x="17538" y="44056"/>
                </a:lnTo>
                <a:lnTo>
                  <a:pt x="5384" y="25501"/>
                </a:lnTo>
                <a:lnTo>
                  <a:pt x="0" y="3987"/>
                </a:lnTo>
                <a:lnTo>
                  <a:pt x="279" y="0"/>
                </a:lnTo>
                <a:lnTo>
                  <a:pt x="0" y="398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45820" y="5615283"/>
            <a:ext cx="35064" cy="57696"/>
          </a:xfrm>
          <a:custGeom>
            <a:avLst/>
            <a:gdLst/>
            <a:ahLst/>
            <a:cxnLst/>
            <a:rect l="l" t="t" r="r" b="b"/>
            <a:pathLst>
              <a:path w="35064" h="57696">
                <a:moveTo>
                  <a:pt x="35064" y="3987"/>
                </a:moveTo>
                <a:lnTo>
                  <a:pt x="34785" y="0"/>
                </a:lnTo>
                <a:lnTo>
                  <a:pt x="35064" y="3987"/>
                </a:lnTo>
                <a:lnTo>
                  <a:pt x="29679" y="25514"/>
                </a:lnTo>
                <a:lnTo>
                  <a:pt x="17538" y="44056"/>
                </a:lnTo>
                <a:lnTo>
                  <a:pt x="0" y="5769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46654" y="5615284"/>
            <a:ext cx="35064" cy="57696"/>
          </a:xfrm>
          <a:custGeom>
            <a:avLst/>
            <a:gdLst/>
            <a:ahLst/>
            <a:cxnLst/>
            <a:rect l="l" t="t" r="r" b="b"/>
            <a:pathLst>
              <a:path w="35064" h="57696">
                <a:moveTo>
                  <a:pt x="35064" y="57696"/>
                </a:moveTo>
                <a:lnTo>
                  <a:pt x="17627" y="44056"/>
                </a:lnTo>
                <a:lnTo>
                  <a:pt x="5473" y="25501"/>
                </a:lnTo>
                <a:lnTo>
                  <a:pt x="0" y="3987"/>
                </a:lnTo>
                <a:lnTo>
                  <a:pt x="368" y="0"/>
                </a:lnTo>
                <a:lnTo>
                  <a:pt x="0" y="398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34600" y="5634757"/>
            <a:ext cx="84785" cy="26911"/>
          </a:xfrm>
          <a:custGeom>
            <a:avLst/>
            <a:gdLst/>
            <a:ahLst/>
            <a:cxnLst/>
            <a:rect l="l" t="t" r="r" b="b"/>
            <a:pathLst>
              <a:path w="84785" h="26911">
                <a:moveTo>
                  <a:pt x="62611" y="21805"/>
                </a:moveTo>
                <a:lnTo>
                  <a:pt x="57975" y="24307"/>
                </a:lnTo>
                <a:lnTo>
                  <a:pt x="42392" y="26911"/>
                </a:lnTo>
                <a:lnTo>
                  <a:pt x="26797" y="24307"/>
                </a:lnTo>
                <a:lnTo>
                  <a:pt x="12979" y="16789"/>
                </a:lnTo>
                <a:lnTo>
                  <a:pt x="2311" y="5206"/>
                </a:lnTo>
                <a:lnTo>
                  <a:pt x="0" y="0"/>
                </a:lnTo>
                <a:lnTo>
                  <a:pt x="2311" y="5105"/>
                </a:lnTo>
                <a:lnTo>
                  <a:pt x="12979" y="16700"/>
                </a:lnTo>
                <a:lnTo>
                  <a:pt x="26797" y="24218"/>
                </a:lnTo>
                <a:lnTo>
                  <a:pt x="42392" y="26809"/>
                </a:lnTo>
                <a:lnTo>
                  <a:pt x="57975" y="24218"/>
                </a:lnTo>
                <a:lnTo>
                  <a:pt x="71793" y="16700"/>
                </a:lnTo>
                <a:lnTo>
                  <a:pt x="82562" y="5105"/>
                </a:lnTo>
                <a:lnTo>
                  <a:pt x="84785" y="0"/>
                </a:lnTo>
                <a:lnTo>
                  <a:pt x="82562" y="5206"/>
                </a:lnTo>
                <a:lnTo>
                  <a:pt x="71793" y="16789"/>
                </a:lnTo>
                <a:lnTo>
                  <a:pt x="62611" y="2180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1417" y="5634758"/>
            <a:ext cx="84797" cy="26898"/>
          </a:xfrm>
          <a:custGeom>
            <a:avLst/>
            <a:gdLst/>
            <a:ahLst/>
            <a:cxnLst/>
            <a:rect l="l" t="t" r="r" b="b"/>
            <a:pathLst>
              <a:path w="84797" h="26898">
                <a:moveTo>
                  <a:pt x="60210" y="23101"/>
                </a:moveTo>
                <a:lnTo>
                  <a:pt x="57988" y="24307"/>
                </a:lnTo>
                <a:lnTo>
                  <a:pt x="42392" y="26898"/>
                </a:lnTo>
                <a:lnTo>
                  <a:pt x="26809" y="24307"/>
                </a:lnTo>
                <a:lnTo>
                  <a:pt x="12992" y="16789"/>
                </a:lnTo>
                <a:lnTo>
                  <a:pt x="2235" y="5194"/>
                </a:lnTo>
                <a:lnTo>
                  <a:pt x="0" y="0"/>
                </a:lnTo>
                <a:lnTo>
                  <a:pt x="2235" y="5105"/>
                </a:lnTo>
                <a:lnTo>
                  <a:pt x="12992" y="16700"/>
                </a:lnTo>
                <a:lnTo>
                  <a:pt x="26809" y="24218"/>
                </a:lnTo>
                <a:lnTo>
                  <a:pt x="42392" y="26809"/>
                </a:lnTo>
                <a:lnTo>
                  <a:pt x="57988" y="24218"/>
                </a:lnTo>
                <a:lnTo>
                  <a:pt x="71805" y="16700"/>
                </a:lnTo>
                <a:lnTo>
                  <a:pt x="82473" y="5105"/>
                </a:lnTo>
                <a:lnTo>
                  <a:pt x="84797" y="0"/>
                </a:lnTo>
                <a:lnTo>
                  <a:pt x="82473" y="5194"/>
                </a:lnTo>
                <a:lnTo>
                  <a:pt x="71805" y="16789"/>
                </a:lnTo>
                <a:lnTo>
                  <a:pt x="60210" y="231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19383" y="5625020"/>
            <a:ext cx="4076" cy="9740"/>
          </a:xfrm>
          <a:custGeom>
            <a:avLst/>
            <a:gdLst/>
            <a:ahLst/>
            <a:cxnLst/>
            <a:rect l="l" t="t" r="r" b="b"/>
            <a:pathLst>
              <a:path w="4076" h="9740">
                <a:moveTo>
                  <a:pt x="0" y="9740"/>
                </a:moveTo>
                <a:lnTo>
                  <a:pt x="4076" y="469"/>
                </a:lnTo>
                <a:lnTo>
                  <a:pt x="4076" y="0"/>
                </a:lnTo>
                <a:lnTo>
                  <a:pt x="4076" y="38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30518" y="5625401"/>
            <a:ext cx="4076" cy="9359"/>
          </a:xfrm>
          <a:custGeom>
            <a:avLst/>
            <a:gdLst/>
            <a:ahLst/>
            <a:cxnLst/>
            <a:rect l="l" t="t" r="r" b="b"/>
            <a:pathLst>
              <a:path w="4076" h="9359">
                <a:moveTo>
                  <a:pt x="4076" y="9359"/>
                </a:moveTo>
                <a:lnTo>
                  <a:pt x="0" y="0"/>
                </a:lnTo>
                <a:lnTo>
                  <a:pt x="4076" y="93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67333" y="5625401"/>
            <a:ext cx="4089" cy="9359"/>
          </a:xfrm>
          <a:custGeom>
            <a:avLst/>
            <a:gdLst/>
            <a:ahLst/>
            <a:cxnLst/>
            <a:rect l="l" t="t" r="r" b="b"/>
            <a:pathLst>
              <a:path w="4089" h="9359">
                <a:moveTo>
                  <a:pt x="4089" y="9359"/>
                </a:moveTo>
                <a:lnTo>
                  <a:pt x="0" y="0"/>
                </a:lnTo>
                <a:lnTo>
                  <a:pt x="4089" y="935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29218" y="5566488"/>
            <a:ext cx="95542" cy="59004"/>
          </a:xfrm>
          <a:custGeom>
            <a:avLst/>
            <a:gdLst/>
            <a:ahLst/>
            <a:cxnLst/>
            <a:rect l="l" t="t" r="r" b="b"/>
            <a:pathLst>
              <a:path w="95542" h="59004">
                <a:moveTo>
                  <a:pt x="94246" y="58534"/>
                </a:moveTo>
                <a:lnTo>
                  <a:pt x="95542" y="43319"/>
                </a:lnTo>
                <a:lnTo>
                  <a:pt x="91655" y="28016"/>
                </a:lnTo>
                <a:lnTo>
                  <a:pt x="83019" y="14833"/>
                </a:lnTo>
                <a:lnTo>
                  <a:pt x="70586" y="5105"/>
                </a:lnTo>
                <a:lnTo>
                  <a:pt x="55651" y="0"/>
                </a:lnTo>
                <a:lnTo>
                  <a:pt x="39890" y="0"/>
                </a:lnTo>
                <a:lnTo>
                  <a:pt x="24955" y="5105"/>
                </a:lnTo>
                <a:lnTo>
                  <a:pt x="12522" y="14833"/>
                </a:lnTo>
                <a:lnTo>
                  <a:pt x="3898" y="28016"/>
                </a:lnTo>
                <a:lnTo>
                  <a:pt x="0" y="43319"/>
                </a:lnTo>
                <a:lnTo>
                  <a:pt x="1295" y="5900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3465" y="5625397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30515" y="5625025"/>
            <a:ext cx="0" cy="368"/>
          </a:xfrm>
          <a:custGeom>
            <a:avLst/>
            <a:gdLst/>
            <a:ahLst/>
            <a:cxnLst/>
            <a:rect l="l" t="t" r="r" b="b"/>
            <a:pathLst>
              <a:path h="368">
                <a:moveTo>
                  <a:pt x="0" y="36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56214" y="5625016"/>
            <a:ext cx="4076" cy="9740"/>
          </a:xfrm>
          <a:custGeom>
            <a:avLst/>
            <a:gdLst/>
            <a:ahLst/>
            <a:cxnLst/>
            <a:rect l="l" t="t" r="r" b="b"/>
            <a:pathLst>
              <a:path w="4076" h="9740">
                <a:moveTo>
                  <a:pt x="4076" y="469"/>
                </a:moveTo>
                <a:lnTo>
                  <a:pt x="0" y="9740"/>
                </a:lnTo>
                <a:lnTo>
                  <a:pt x="4076" y="380"/>
                </a:lnTo>
                <a:lnTo>
                  <a:pt x="4076" y="0"/>
                </a:lnTo>
                <a:lnTo>
                  <a:pt x="4076" y="46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60291" y="5615282"/>
            <a:ext cx="838" cy="9740"/>
          </a:xfrm>
          <a:custGeom>
            <a:avLst/>
            <a:gdLst/>
            <a:ahLst/>
            <a:cxnLst/>
            <a:rect l="l" t="t" r="r" b="b"/>
            <a:pathLst>
              <a:path w="838" h="9740">
                <a:moveTo>
                  <a:pt x="0" y="9740"/>
                </a:moveTo>
                <a:lnTo>
                  <a:pt x="838" y="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67340" y="5625025"/>
            <a:ext cx="0" cy="457"/>
          </a:xfrm>
          <a:custGeom>
            <a:avLst/>
            <a:gdLst/>
            <a:ahLst/>
            <a:cxnLst/>
            <a:rect l="l" t="t" r="r" b="b"/>
            <a:pathLst>
              <a:path h="457">
                <a:moveTo>
                  <a:pt x="0" y="368"/>
                </a:moveTo>
                <a:lnTo>
                  <a:pt x="0" y="0"/>
                </a:lnTo>
                <a:lnTo>
                  <a:pt x="0" y="45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9769" y="5605541"/>
            <a:ext cx="838" cy="9740"/>
          </a:xfrm>
          <a:custGeom>
            <a:avLst/>
            <a:gdLst/>
            <a:ahLst/>
            <a:cxnLst/>
            <a:rect l="l" t="t" r="r" b="b"/>
            <a:pathLst>
              <a:path w="838" h="9740">
                <a:moveTo>
                  <a:pt x="838" y="9740"/>
                </a:moveTo>
                <a:lnTo>
                  <a:pt x="0" y="0"/>
                </a:lnTo>
                <a:lnTo>
                  <a:pt x="838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66042" y="5566488"/>
            <a:ext cx="95554" cy="58534"/>
          </a:xfrm>
          <a:custGeom>
            <a:avLst/>
            <a:gdLst/>
            <a:ahLst/>
            <a:cxnLst/>
            <a:rect l="l" t="t" r="r" b="b"/>
            <a:pathLst>
              <a:path w="95554" h="58534">
                <a:moveTo>
                  <a:pt x="95084" y="48793"/>
                </a:moveTo>
                <a:lnTo>
                  <a:pt x="95554" y="43319"/>
                </a:lnTo>
                <a:lnTo>
                  <a:pt x="91655" y="28016"/>
                </a:lnTo>
                <a:lnTo>
                  <a:pt x="83019" y="14846"/>
                </a:lnTo>
                <a:lnTo>
                  <a:pt x="70599" y="5092"/>
                </a:lnTo>
                <a:lnTo>
                  <a:pt x="55664" y="0"/>
                </a:lnTo>
                <a:lnTo>
                  <a:pt x="39890" y="0"/>
                </a:lnTo>
                <a:lnTo>
                  <a:pt x="24955" y="5092"/>
                </a:lnTo>
                <a:lnTo>
                  <a:pt x="12522" y="14846"/>
                </a:lnTo>
                <a:lnTo>
                  <a:pt x="3898" y="28016"/>
                </a:lnTo>
                <a:lnTo>
                  <a:pt x="0" y="43319"/>
                </a:lnTo>
                <a:lnTo>
                  <a:pt x="1295" y="5853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47025" y="5605541"/>
            <a:ext cx="838" cy="9740"/>
          </a:xfrm>
          <a:custGeom>
            <a:avLst/>
            <a:gdLst/>
            <a:ahLst/>
            <a:cxnLst/>
            <a:rect l="l" t="t" r="r" b="b"/>
            <a:pathLst>
              <a:path w="838" h="9740">
                <a:moveTo>
                  <a:pt x="0" y="9740"/>
                </a:moveTo>
                <a:lnTo>
                  <a:pt x="838" y="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43039" y="5605546"/>
            <a:ext cx="736" cy="9740"/>
          </a:xfrm>
          <a:custGeom>
            <a:avLst/>
            <a:gdLst/>
            <a:ahLst/>
            <a:cxnLst/>
            <a:rect l="l" t="t" r="r" b="b"/>
            <a:pathLst>
              <a:path w="736" h="9740">
                <a:moveTo>
                  <a:pt x="647" y="8064"/>
                </a:moveTo>
                <a:lnTo>
                  <a:pt x="736" y="9740"/>
                </a:lnTo>
                <a:lnTo>
                  <a:pt x="0" y="0"/>
                </a:lnTo>
                <a:lnTo>
                  <a:pt x="647" y="806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0198" y="5605541"/>
            <a:ext cx="838" cy="9740"/>
          </a:xfrm>
          <a:custGeom>
            <a:avLst/>
            <a:gdLst/>
            <a:ahLst/>
            <a:cxnLst/>
            <a:rect l="l" t="t" r="r" b="b"/>
            <a:pathLst>
              <a:path w="838" h="9740">
                <a:moveTo>
                  <a:pt x="0" y="9740"/>
                </a:moveTo>
                <a:lnTo>
                  <a:pt x="838" y="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11033" y="5597095"/>
            <a:ext cx="647" cy="8445"/>
          </a:xfrm>
          <a:custGeom>
            <a:avLst/>
            <a:gdLst/>
            <a:ahLst/>
            <a:cxnLst/>
            <a:rect l="l" t="t" r="r" b="b"/>
            <a:pathLst>
              <a:path w="647" h="8445">
                <a:moveTo>
                  <a:pt x="0" y="8445"/>
                </a:moveTo>
                <a:lnTo>
                  <a:pt x="647" y="0"/>
                </a:lnTo>
                <a:lnTo>
                  <a:pt x="0" y="844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79123" y="5597095"/>
            <a:ext cx="647" cy="8445"/>
          </a:xfrm>
          <a:custGeom>
            <a:avLst/>
            <a:gdLst/>
            <a:ahLst/>
            <a:cxnLst/>
            <a:rect l="l" t="t" r="r" b="b"/>
            <a:pathLst>
              <a:path w="647" h="8445">
                <a:moveTo>
                  <a:pt x="647" y="8445"/>
                </a:moveTo>
                <a:lnTo>
                  <a:pt x="0" y="0"/>
                </a:lnTo>
                <a:lnTo>
                  <a:pt x="647" y="844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47859" y="5597095"/>
            <a:ext cx="647" cy="8445"/>
          </a:xfrm>
          <a:custGeom>
            <a:avLst/>
            <a:gdLst/>
            <a:ahLst/>
            <a:cxnLst/>
            <a:rect l="l" t="t" r="r" b="b"/>
            <a:pathLst>
              <a:path w="647" h="8445">
                <a:moveTo>
                  <a:pt x="0" y="8445"/>
                </a:moveTo>
                <a:lnTo>
                  <a:pt x="647" y="0"/>
                </a:lnTo>
                <a:lnTo>
                  <a:pt x="0" y="844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11683" y="5546263"/>
            <a:ext cx="131356" cy="59283"/>
          </a:xfrm>
          <a:custGeom>
            <a:avLst/>
            <a:gdLst/>
            <a:ahLst/>
            <a:cxnLst/>
            <a:rect l="l" t="t" r="r" b="b"/>
            <a:pathLst>
              <a:path w="131356" h="59283">
                <a:moveTo>
                  <a:pt x="0" y="50838"/>
                </a:moveTo>
                <a:lnTo>
                  <a:pt x="8902" y="30518"/>
                </a:lnTo>
                <a:lnTo>
                  <a:pt x="23926" y="14198"/>
                </a:lnTo>
                <a:lnTo>
                  <a:pt x="43408" y="3619"/>
                </a:lnTo>
                <a:lnTo>
                  <a:pt x="65303" y="0"/>
                </a:lnTo>
                <a:lnTo>
                  <a:pt x="87198" y="3619"/>
                </a:lnTo>
                <a:lnTo>
                  <a:pt x="106680" y="14198"/>
                </a:lnTo>
                <a:lnTo>
                  <a:pt x="121704" y="30518"/>
                </a:lnTo>
                <a:lnTo>
                  <a:pt x="130619" y="50838"/>
                </a:lnTo>
                <a:lnTo>
                  <a:pt x="131356" y="59283"/>
                </a:lnTo>
                <a:lnTo>
                  <a:pt x="130619" y="50926"/>
                </a:lnTo>
                <a:lnTo>
                  <a:pt x="121704" y="30619"/>
                </a:lnTo>
                <a:lnTo>
                  <a:pt x="106680" y="14376"/>
                </a:lnTo>
                <a:lnTo>
                  <a:pt x="87198" y="3809"/>
                </a:lnTo>
                <a:lnTo>
                  <a:pt x="65303" y="88"/>
                </a:lnTo>
                <a:lnTo>
                  <a:pt x="43408" y="3809"/>
                </a:lnTo>
                <a:lnTo>
                  <a:pt x="23926" y="14376"/>
                </a:lnTo>
                <a:lnTo>
                  <a:pt x="8902" y="30619"/>
                </a:lnTo>
                <a:lnTo>
                  <a:pt x="0" y="5092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42296" y="5597105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48503" y="5546263"/>
            <a:ext cx="130619" cy="50838"/>
          </a:xfrm>
          <a:custGeom>
            <a:avLst/>
            <a:gdLst/>
            <a:ahLst/>
            <a:cxnLst/>
            <a:rect l="l" t="t" r="r" b="b"/>
            <a:pathLst>
              <a:path w="130619" h="50838">
                <a:moveTo>
                  <a:pt x="130619" y="50838"/>
                </a:moveTo>
                <a:lnTo>
                  <a:pt x="121716" y="30518"/>
                </a:lnTo>
                <a:lnTo>
                  <a:pt x="106692" y="14198"/>
                </a:lnTo>
                <a:lnTo>
                  <a:pt x="87210" y="3619"/>
                </a:lnTo>
                <a:lnTo>
                  <a:pt x="65316" y="0"/>
                </a:lnTo>
                <a:lnTo>
                  <a:pt x="43421" y="3619"/>
                </a:lnTo>
                <a:lnTo>
                  <a:pt x="23939" y="14198"/>
                </a:lnTo>
                <a:lnTo>
                  <a:pt x="8915" y="30518"/>
                </a:lnTo>
                <a:lnTo>
                  <a:pt x="0" y="50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48503" y="5546356"/>
            <a:ext cx="130619" cy="50838"/>
          </a:xfrm>
          <a:custGeom>
            <a:avLst/>
            <a:gdLst/>
            <a:ahLst/>
            <a:cxnLst/>
            <a:rect l="l" t="t" r="r" b="b"/>
            <a:pathLst>
              <a:path w="130619" h="50838">
                <a:moveTo>
                  <a:pt x="130619" y="50838"/>
                </a:moveTo>
                <a:lnTo>
                  <a:pt x="121716" y="30518"/>
                </a:lnTo>
                <a:lnTo>
                  <a:pt x="106692" y="14287"/>
                </a:lnTo>
                <a:lnTo>
                  <a:pt x="87210" y="3708"/>
                </a:lnTo>
                <a:lnTo>
                  <a:pt x="65316" y="0"/>
                </a:lnTo>
                <a:lnTo>
                  <a:pt x="43421" y="3708"/>
                </a:lnTo>
                <a:lnTo>
                  <a:pt x="23939" y="14287"/>
                </a:lnTo>
                <a:lnTo>
                  <a:pt x="8915" y="30518"/>
                </a:lnTo>
                <a:lnTo>
                  <a:pt x="0" y="5083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56946" y="5509992"/>
            <a:ext cx="76161" cy="38874"/>
          </a:xfrm>
          <a:custGeom>
            <a:avLst/>
            <a:gdLst/>
            <a:ahLst/>
            <a:cxnLst/>
            <a:rect l="l" t="t" r="r" b="b"/>
            <a:pathLst>
              <a:path w="76161" h="38874">
                <a:moveTo>
                  <a:pt x="42862" y="38125"/>
                </a:moveTo>
                <a:lnTo>
                  <a:pt x="38506" y="38874"/>
                </a:lnTo>
                <a:lnTo>
                  <a:pt x="25793" y="36741"/>
                </a:lnTo>
                <a:lnTo>
                  <a:pt x="14566" y="30607"/>
                </a:lnTo>
                <a:lnTo>
                  <a:pt x="5943" y="21247"/>
                </a:lnTo>
                <a:lnTo>
                  <a:pt x="749" y="9550"/>
                </a:lnTo>
                <a:lnTo>
                  <a:pt x="0" y="0"/>
                </a:lnTo>
                <a:lnTo>
                  <a:pt x="749" y="9283"/>
                </a:lnTo>
                <a:lnTo>
                  <a:pt x="5943" y="20967"/>
                </a:lnTo>
                <a:lnTo>
                  <a:pt x="14566" y="30429"/>
                </a:lnTo>
                <a:lnTo>
                  <a:pt x="25793" y="36461"/>
                </a:lnTo>
                <a:lnTo>
                  <a:pt x="38506" y="38595"/>
                </a:lnTo>
                <a:lnTo>
                  <a:pt x="51117" y="36461"/>
                </a:lnTo>
                <a:lnTo>
                  <a:pt x="62344" y="30327"/>
                </a:lnTo>
                <a:lnTo>
                  <a:pt x="70967" y="20967"/>
                </a:lnTo>
                <a:lnTo>
                  <a:pt x="76161" y="9283"/>
                </a:lnTo>
                <a:lnTo>
                  <a:pt x="76161" y="9550"/>
                </a:lnTo>
                <a:lnTo>
                  <a:pt x="70967" y="21247"/>
                </a:lnTo>
                <a:lnTo>
                  <a:pt x="62344" y="30607"/>
                </a:lnTo>
                <a:lnTo>
                  <a:pt x="51117" y="36741"/>
                </a:lnTo>
                <a:lnTo>
                  <a:pt x="42862" y="3812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48512" y="5544685"/>
            <a:ext cx="167068" cy="279"/>
          </a:xfrm>
          <a:custGeom>
            <a:avLst/>
            <a:gdLst/>
            <a:ahLst/>
            <a:cxnLst/>
            <a:rect l="l" t="t" r="r" b="b"/>
            <a:pathLst>
              <a:path w="167068" h="279">
                <a:moveTo>
                  <a:pt x="167068" y="279"/>
                </a:moveTo>
                <a:lnTo>
                  <a:pt x="167068" y="0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75227" y="5544686"/>
            <a:ext cx="167068" cy="279"/>
          </a:xfrm>
          <a:custGeom>
            <a:avLst/>
            <a:gdLst/>
            <a:ahLst/>
            <a:cxnLst/>
            <a:rect l="l" t="t" r="r" b="b"/>
            <a:pathLst>
              <a:path w="167068" h="279">
                <a:moveTo>
                  <a:pt x="167068" y="0"/>
                </a:moveTo>
                <a:lnTo>
                  <a:pt x="0" y="0"/>
                </a:lnTo>
                <a:lnTo>
                  <a:pt x="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33115" y="5506652"/>
            <a:ext cx="1016" cy="12890"/>
          </a:xfrm>
          <a:custGeom>
            <a:avLst/>
            <a:gdLst/>
            <a:ahLst/>
            <a:cxnLst/>
            <a:rect l="l" t="t" r="r" b="b"/>
            <a:pathLst>
              <a:path w="1015" h="12890">
                <a:moveTo>
                  <a:pt x="88" y="11226"/>
                </a:moveTo>
                <a:lnTo>
                  <a:pt x="927" y="1485"/>
                </a:lnTo>
                <a:lnTo>
                  <a:pt x="1016" y="0"/>
                </a:lnTo>
                <a:lnTo>
                  <a:pt x="0" y="12623"/>
                </a:lnTo>
                <a:lnTo>
                  <a:pt x="88" y="11226"/>
                </a:lnTo>
                <a:lnTo>
                  <a:pt x="0" y="1289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56674" y="5471676"/>
            <a:ext cx="77457" cy="46202"/>
          </a:xfrm>
          <a:custGeom>
            <a:avLst/>
            <a:gdLst/>
            <a:ahLst/>
            <a:cxnLst/>
            <a:rect l="l" t="t" r="r" b="b"/>
            <a:pathLst>
              <a:path w="77457" h="46202">
                <a:moveTo>
                  <a:pt x="927" y="46202"/>
                </a:moveTo>
                <a:lnTo>
                  <a:pt x="190" y="36461"/>
                </a:lnTo>
                <a:lnTo>
                  <a:pt x="279" y="38315"/>
                </a:lnTo>
                <a:lnTo>
                  <a:pt x="0" y="35064"/>
                </a:lnTo>
                <a:lnTo>
                  <a:pt x="3149" y="22732"/>
                </a:lnTo>
                <a:lnTo>
                  <a:pt x="10109" y="11976"/>
                </a:lnTo>
                <a:lnTo>
                  <a:pt x="20218" y="4089"/>
                </a:lnTo>
                <a:lnTo>
                  <a:pt x="32372" y="0"/>
                </a:lnTo>
                <a:lnTo>
                  <a:pt x="45084" y="0"/>
                </a:lnTo>
                <a:lnTo>
                  <a:pt x="57238" y="4089"/>
                </a:lnTo>
                <a:lnTo>
                  <a:pt x="67348" y="11976"/>
                </a:lnTo>
                <a:lnTo>
                  <a:pt x="74307" y="22732"/>
                </a:lnTo>
                <a:lnTo>
                  <a:pt x="77457" y="35064"/>
                </a:lnTo>
                <a:lnTo>
                  <a:pt x="77368" y="3646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57694" y="5519270"/>
            <a:ext cx="0" cy="279"/>
          </a:xfrm>
          <a:custGeom>
            <a:avLst/>
            <a:gdLst/>
            <a:ahLst/>
            <a:cxnLst/>
            <a:rect l="l" t="t" r="r" b="b"/>
            <a:pathLst>
              <a:path h="279">
                <a:moveTo>
                  <a:pt x="0" y="0"/>
                </a:moveTo>
                <a:lnTo>
                  <a:pt x="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56668" y="5506652"/>
            <a:ext cx="190" cy="1485"/>
          </a:xfrm>
          <a:custGeom>
            <a:avLst/>
            <a:gdLst/>
            <a:ahLst/>
            <a:cxnLst/>
            <a:rect l="l" t="t" r="r" b="b"/>
            <a:pathLst>
              <a:path w="190" h="1485">
                <a:moveTo>
                  <a:pt x="190" y="1485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09086" y="5410827"/>
            <a:ext cx="35064" cy="54914"/>
          </a:xfrm>
          <a:custGeom>
            <a:avLst/>
            <a:gdLst/>
            <a:ahLst/>
            <a:cxnLst/>
            <a:rect l="l" t="t" r="r" b="b"/>
            <a:pathLst>
              <a:path w="35064" h="54914">
                <a:moveTo>
                  <a:pt x="35064" y="1206"/>
                </a:moveTo>
                <a:lnTo>
                  <a:pt x="34975" y="0"/>
                </a:lnTo>
                <a:lnTo>
                  <a:pt x="35064" y="1206"/>
                </a:lnTo>
                <a:lnTo>
                  <a:pt x="29590" y="22720"/>
                </a:lnTo>
                <a:lnTo>
                  <a:pt x="17437" y="41275"/>
                </a:lnTo>
                <a:lnTo>
                  <a:pt x="0" y="5491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09920" y="5410828"/>
            <a:ext cx="35064" cy="54914"/>
          </a:xfrm>
          <a:custGeom>
            <a:avLst/>
            <a:gdLst/>
            <a:ahLst/>
            <a:cxnLst/>
            <a:rect l="l" t="t" r="r" b="b"/>
            <a:pathLst>
              <a:path w="35064" h="54914">
                <a:moveTo>
                  <a:pt x="35064" y="54914"/>
                </a:moveTo>
                <a:lnTo>
                  <a:pt x="17538" y="41275"/>
                </a:lnTo>
                <a:lnTo>
                  <a:pt x="5384" y="22720"/>
                </a:lnTo>
                <a:lnTo>
                  <a:pt x="0" y="1206"/>
                </a:lnTo>
                <a:lnTo>
                  <a:pt x="88" y="0"/>
                </a:lnTo>
                <a:lnTo>
                  <a:pt x="0" y="120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45820" y="5410827"/>
            <a:ext cx="35064" cy="54914"/>
          </a:xfrm>
          <a:custGeom>
            <a:avLst/>
            <a:gdLst/>
            <a:ahLst/>
            <a:cxnLst/>
            <a:rect l="l" t="t" r="r" b="b"/>
            <a:pathLst>
              <a:path w="35064" h="54914">
                <a:moveTo>
                  <a:pt x="35064" y="1206"/>
                </a:moveTo>
                <a:lnTo>
                  <a:pt x="34975" y="0"/>
                </a:lnTo>
                <a:lnTo>
                  <a:pt x="35064" y="1206"/>
                </a:lnTo>
                <a:lnTo>
                  <a:pt x="29679" y="22720"/>
                </a:lnTo>
                <a:lnTo>
                  <a:pt x="17538" y="41275"/>
                </a:lnTo>
                <a:lnTo>
                  <a:pt x="0" y="5491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46654" y="5410828"/>
            <a:ext cx="35064" cy="54914"/>
          </a:xfrm>
          <a:custGeom>
            <a:avLst/>
            <a:gdLst/>
            <a:ahLst/>
            <a:cxnLst/>
            <a:rect l="l" t="t" r="r" b="b"/>
            <a:pathLst>
              <a:path w="35064" h="54914">
                <a:moveTo>
                  <a:pt x="35064" y="54914"/>
                </a:moveTo>
                <a:lnTo>
                  <a:pt x="17627" y="41275"/>
                </a:lnTo>
                <a:lnTo>
                  <a:pt x="5473" y="22720"/>
                </a:lnTo>
                <a:lnTo>
                  <a:pt x="0" y="1206"/>
                </a:lnTo>
                <a:lnTo>
                  <a:pt x="88" y="0"/>
                </a:lnTo>
                <a:lnTo>
                  <a:pt x="0" y="120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35898" y="5430312"/>
            <a:ext cx="82283" cy="24117"/>
          </a:xfrm>
          <a:custGeom>
            <a:avLst/>
            <a:gdLst/>
            <a:ahLst/>
            <a:cxnLst/>
            <a:rect l="l" t="t" r="r" b="b"/>
            <a:pathLst>
              <a:path w="82283" h="24117">
                <a:moveTo>
                  <a:pt x="51574" y="22351"/>
                </a:moveTo>
                <a:lnTo>
                  <a:pt x="56680" y="21513"/>
                </a:lnTo>
                <a:lnTo>
                  <a:pt x="70497" y="13995"/>
                </a:lnTo>
                <a:lnTo>
                  <a:pt x="81254" y="2400"/>
                </a:lnTo>
                <a:lnTo>
                  <a:pt x="82283" y="0"/>
                </a:lnTo>
                <a:lnTo>
                  <a:pt x="81254" y="2311"/>
                </a:lnTo>
                <a:lnTo>
                  <a:pt x="70497" y="13906"/>
                </a:lnTo>
                <a:lnTo>
                  <a:pt x="56680" y="21424"/>
                </a:lnTo>
                <a:lnTo>
                  <a:pt x="41097" y="24015"/>
                </a:lnTo>
                <a:lnTo>
                  <a:pt x="25501" y="21424"/>
                </a:lnTo>
                <a:lnTo>
                  <a:pt x="11683" y="13906"/>
                </a:lnTo>
                <a:lnTo>
                  <a:pt x="1015" y="2311"/>
                </a:lnTo>
                <a:lnTo>
                  <a:pt x="0" y="0"/>
                </a:lnTo>
                <a:lnTo>
                  <a:pt x="1015" y="2400"/>
                </a:lnTo>
                <a:lnTo>
                  <a:pt x="11683" y="13995"/>
                </a:lnTo>
                <a:lnTo>
                  <a:pt x="25501" y="21513"/>
                </a:lnTo>
                <a:lnTo>
                  <a:pt x="41097" y="24117"/>
                </a:lnTo>
                <a:lnTo>
                  <a:pt x="51574" y="2235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72626" y="5430307"/>
            <a:ext cx="82372" cy="24117"/>
          </a:xfrm>
          <a:custGeom>
            <a:avLst/>
            <a:gdLst/>
            <a:ahLst/>
            <a:cxnLst/>
            <a:rect l="l" t="t" r="r" b="b"/>
            <a:pathLst>
              <a:path w="82372" h="24117">
                <a:moveTo>
                  <a:pt x="60578" y="19481"/>
                </a:moveTo>
                <a:lnTo>
                  <a:pt x="56768" y="21526"/>
                </a:lnTo>
                <a:lnTo>
                  <a:pt x="41186" y="24117"/>
                </a:lnTo>
                <a:lnTo>
                  <a:pt x="25603" y="21526"/>
                </a:lnTo>
                <a:lnTo>
                  <a:pt x="11785" y="14008"/>
                </a:lnTo>
                <a:lnTo>
                  <a:pt x="1015" y="2412"/>
                </a:lnTo>
                <a:lnTo>
                  <a:pt x="0" y="0"/>
                </a:lnTo>
                <a:lnTo>
                  <a:pt x="1015" y="2324"/>
                </a:lnTo>
                <a:lnTo>
                  <a:pt x="11785" y="13919"/>
                </a:lnTo>
                <a:lnTo>
                  <a:pt x="25603" y="21424"/>
                </a:lnTo>
                <a:lnTo>
                  <a:pt x="41186" y="24028"/>
                </a:lnTo>
                <a:lnTo>
                  <a:pt x="56768" y="21424"/>
                </a:lnTo>
                <a:lnTo>
                  <a:pt x="70599" y="13919"/>
                </a:lnTo>
                <a:lnTo>
                  <a:pt x="81267" y="2324"/>
                </a:lnTo>
                <a:lnTo>
                  <a:pt x="82372" y="0"/>
                </a:lnTo>
                <a:lnTo>
                  <a:pt x="81267" y="2412"/>
                </a:lnTo>
                <a:lnTo>
                  <a:pt x="70599" y="14008"/>
                </a:lnTo>
                <a:lnTo>
                  <a:pt x="60578" y="194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018176" y="5410824"/>
            <a:ext cx="5930" cy="19481"/>
          </a:xfrm>
          <a:custGeom>
            <a:avLst/>
            <a:gdLst/>
            <a:ahLst/>
            <a:cxnLst/>
            <a:rect l="l" t="t" r="r" b="b"/>
            <a:pathLst>
              <a:path w="5930" h="19481">
                <a:moveTo>
                  <a:pt x="0" y="19481"/>
                </a:moveTo>
                <a:lnTo>
                  <a:pt x="5283" y="7416"/>
                </a:lnTo>
                <a:lnTo>
                  <a:pt x="5930" y="0"/>
                </a:lnTo>
                <a:lnTo>
                  <a:pt x="5283" y="7327"/>
                </a:lnTo>
                <a:lnTo>
                  <a:pt x="4267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29963" y="5410824"/>
            <a:ext cx="5930" cy="19481"/>
          </a:xfrm>
          <a:custGeom>
            <a:avLst/>
            <a:gdLst/>
            <a:ahLst/>
            <a:cxnLst/>
            <a:rect l="l" t="t" r="r" b="b"/>
            <a:pathLst>
              <a:path w="5930" h="19481">
                <a:moveTo>
                  <a:pt x="5930" y="19481"/>
                </a:moveTo>
                <a:lnTo>
                  <a:pt x="546" y="7327"/>
                </a:lnTo>
                <a:lnTo>
                  <a:pt x="0" y="0"/>
                </a:lnTo>
                <a:lnTo>
                  <a:pt x="546" y="7416"/>
                </a:lnTo>
                <a:lnTo>
                  <a:pt x="1663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55003" y="5410824"/>
            <a:ext cx="5842" cy="19481"/>
          </a:xfrm>
          <a:custGeom>
            <a:avLst/>
            <a:gdLst/>
            <a:ahLst/>
            <a:cxnLst/>
            <a:rect l="l" t="t" r="r" b="b"/>
            <a:pathLst>
              <a:path w="5841" h="19481">
                <a:moveTo>
                  <a:pt x="0" y="19481"/>
                </a:moveTo>
                <a:lnTo>
                  <a:pt x="5283" y="7327"/>
                </a:lnTo>
                <a:lnTo>
                  <a:pt x="5842" y="0"/>
                </a:lnTo>
                <a:lnTo>
                  <a:pt x="5283" y="7416"/>
                </a:lnTo>
                <a:lnTo>
                  <a:pt x="4267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67346" y="5418152"/>
            <a:ext cx="5283" cy="12153"/>
          </a:xfrm>
          <a:custGeom>
            <a:avLst/>
            <a:gdLst/>
            <a:ahLst/>
            <a:cxnLst/>
            <a:rect l="l" t="t" r="r" b="b"/>
            <a:pathLst>
              <a:path w="5283" h="12153">
                <a:moveTo>
                  <a:pt x="5283" y="12153"/>
                </a:moveTo>
                <a:lnTo>
                  <a:pt x="0" y="0"/>
                </a:lnTo>
                <a:lnTo>
                  <a:pt x="1015" y="241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43219" y="5401087"/>
            <a:ext cx="838" cy="9740"/>
          </a:xfrm>
          <a:custGeom>
            <a:avLst/>
            <a:gdLst/>
            <a:ahLst/>
            <a:cxnLst/>
            <a:rect l="l" t="t" r="r" b="b"/>
            <a:pathLst>
              <a:path w="838" h="9740">
                <a:moveTo>
                  <a:pt x="838" y="9740"/>
                </a:moveTo>
                <a:lnTo>
                  <a:pt x="0" y="0"/>
                </a:lnTo>
                <a:lnTo>
                  <a:pt x="838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23465" y="5418160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29220" y="5359253"/>
            <a:ext cx="95542" cy="51574"/>
          </a:xfrm>
          <a:custGeom>
            <a:avLst/>
            <a:gdLst/>
            <a:ahLst/>
            <a:cxnLst/>
            <a:rect l="l" t="t" r="r" b="b"/>
            <a:pathLst>
              <a:path w="95542" h="51574">
                <a:moveTo>
                  <a:pt x="94894" y="51574"/>
                </a:moveTo>
                <a:lnTo>
                  <a:pt x="95542" y="43319"/>
                </a:lnTo>
                <a:lnTo>
                  <a:pt x="91643" y="28016"/>
                </a:lnTo>
                <a:lnTo>
                  <a:pt x="83019" y="14833"/>
                </a:lnTo>
                <a:lnTo>
                  <a:pt x="70586" y="5092"/>
                </a:lnTo>
                <a:lnTo>
                  <a:pt x="55651" y="0"/>
                </a:lnTo>
                <a:lnTo>
                  <a:pt x="39877" y="0"/>
                </a:lnTo>
                <a:lnTo>
                  <a:pt x="24942" y="5092"/>
                </a:lnTo>
                <a:lnTo>
                  <a:pt x="12522" y="14833"/>
                </a:lnTo>
                <a:lnTo>
                  <a:pt x="3886" y="28016"/>
                </a:lnTo>
                <a:lnTo>
                  <a:pt x="0" y="43319"/>
                </a:lnTo>
                <a:lnTo>
                  <a:pt x="736" y="5157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30515" y="5418156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0"/>
                </a:moveTo>
                <a:lnTo>
                  <a:pt x="0" y="8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10013" y="5401087"/>
            <a:ext cx="749" cy="9740"/>
          </a:xfrm>
          <a:custGeom>
            <a:avLst/>
            <a:gdLst/>
            <a:ahLst/>
            <a:cxnLst/>
            <a:rect l="l" t="t" r="r" b="b"/>
            <a:pathLst>
              <a:path w="749" h="9740">
                <a:moveTo>
                  <a:pt x="0" y="9740"/>
                </a:moveTo>
                <a:lnTo>
                  <a:pt x="749" y="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80042" y="5401087"/>
            <a:ext cx="749" cy="9740"/>
          </a:xfrm>
          <a:custGeom>
            <a:avLst/>
            <a:gdLst/>
            <a:ahLst/>
            <a:cxnLst/>
            <a:rect l="l" t="t" r="r" b="b"/>
            <a:pathLst>
              <a:path w="749" h="9740">
                <a:moveTo>
                  <a:pt x="749" y="9740"/>
                </a:moveTo>
                <a:lnTo>
                  <a:pt x="0" y="0"/>
                </a:lnTo>
                <a:lnTo>
                  <a:pt x="749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66041" y="5359253"/>
            <a:ext cx="95554" cy="58991"/>
          </a:xfrm>
          <a:custGeom>
            <a:avLst/>
            <a:gdLst/>
            <a:ahLst/>
            <a:cxnLst/>
            <a:rect l="l" t="t" r="r" b="b"/>
            <a:pathLst>
              <a:path w="95554" h="58991">
                <a:moveTo>
                  <a:pt x="94805" y="51574"/>
                </a:moveTo>
                <a:lnTo>
                  <a:pt x="95554" y="43319"/>
                </a:lnTo>
                <a:lnTo>
                  <a:pt x="91655" y="28016"/>
                </a:lnTo>
                <a:lnTo>
                  <a:pt x="83019" y="14833"/>
                </a:lnTo>
                <a:lnTo>
                  <a:pt x="70599" y="5092"/>
                </a:lnTo>
                <a:lnTo>
                  <a:pt x="55664" y="0"/>
                </a:lnTo>
                <a:lnTo>
                  <a:pt x="39890" y="0"/>
                </a:lnTo>
                <a:lnTo>
                  <a:pt x="24955" y="5092"/>
                </a:lnTo>
                <a:lnTo>
                  <a:pt x="12522" y="14833"/>
                </a:lnTo>
                <a:lnTo>
                  <a:pt x="3898" y="28016"/>
                </a:lnTo>
                <a:lnTo>
                  <a:pt x="0" y="43319"/>
                </a:lnTo>
                <a:lnTo>
                  <a:pt x="1295" y="5899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60291" y="5418156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0"/>
                </a:moveTo>
                <a:lnTo>
                  <a:pt x="0" y="8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66692" y="5410828"/>
            <a:ext cx="647" cy="7327"/>
          </a:xfrm>
          <a:custGeom>
            <a:avLst/>
            <a:gdLst/>
            <a:ahLst/>
            <a:cxnLst/>
            <a:rect l="l" t="t" r="r" b="b"/>
            <a:pathLst>
              <a:path w="647" h="7327">
                <a:moveTo>
                  <a:pt x="647" y="7327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6747" y="5401087"/>
            <a:ext cx="838" cy="9740"/>
          </a:xfrm>
          <a:custGeom>
            <a:avLst/>
            <a:gdLst/>
            <a:ahLst/>
            <a:cxnLst/>
            <a:rect l="l" t="t" r="r" b="b"/>
            <a:pathLst>
              <a:path w="838" h="9740">
                <a:moveTo>
                  <a:pt x="0" y="9740"/>
                </a:moveTo>
                <a:lnTo>
                  <a:pt x="838" y="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48516" y="5339022"/>
            <a:ext cx="131533" cy="62064"/>
          </a:xfrm>
          <a:custGeom>
            <a:avLst/>
            <a:gdLst/>
            <a:ahLst/>
            <a:cxnLst/>
            <a:rect l="l" t="t" r="r" b="b"/>
            <a:pathLst>
              <a:path w="131533" h="62064">
                <a:moveTo>
                  <a:pt x="131533" y="62064"/>
                </a:moveTo>
                <a:lnTo>
                  <a:pt x="130606" y="50838"/>
                </a:lnTo>
                <a:lnTo>
                  <a:pt x="121704" y="30518"/>
                </a:lnTo>
                <a:lnTo>
                  <a:pt x="106667" y="14198"/>
                </a:lnTo>
                <a:lnTo>
                  <a:pt x="87185" y="3619"/>
                </a:lnTo>
                <a:lnTo>
                  <a:pt x="65303" y="0"/>
                </a:lnTo>
                <a:lnTo>
                  <a:pt x="43408" y="3619"/>
                </a:lnTo>
                <a:lnTo>
                  <a:pt x="23926" y="14198"/>
                </a:lnTo>
                <a:lnTo>
                  <a:pt x="8902" y="30518"/>
                </a:lnTo>
                <a:lnTo>
                  <a:pt x="0" y="50838"/>
                </a:lnTo>
                <a:lnTo>
                  <a:pt x="8902" y="30619"/>
                </a:lnTo>
                <a:lnTo>
                  <a:pt x="23926" y="14389"/>
                </a:lnTo>
                <a:lnTo>
                  <a:pt x="43408" y="3810"/>
                </a:lnTo>
                <a:lnTo>
                  <a:pt x="65303" y="101"/>
                </a:lnTo>
                <a:lnTo>
                  <a:pt x="87185" y="3810"/>
                </a:lnTo>
                <a:lnTo>
                  <a:pt x="106667" y="14389"/>
                </a:lnTo>
                <a:lnTo>
                  <a:pt x="121704" y="30619"/>
                </a:lnTo>
                <a:lnTo>
                  <a:pt x="130606" y="5093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47581" y="5389860"/>
            <a:ext cx="927" cy="11226"/>
          </a:xfrm>
          <a:custGeom>
            <a:avLst/>
            <a:gdLst/>
            <a:ahLst/>
            <a:cxnLst/>
            <a:rect l="l" t="t" r="r" b="b"/>
            <a:pathLst>
              <a:path w="927" h="11226">
                <a:moveTo>
                  <a:pt x="0" y="11226"/>
                </a:moveTo>
                <a:lnTo>
                  <a:pt x="927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10751" y="5339022"/>
            <a:ext cx="132473" cy="62064"/>
          </a:xfrm>
          <a:custGeom>
            <a:avLst/>
            <a:gdLst/>
            <a:ahLst/>
            <a:cxnLst/>
            <a:rect l="l" t="t" r="r" b="b"/>
            <a:pathLst>
              <a:path w="132473" h="62064">
                <a:moveTo>
                  <a:pt x="132473" y="62064"/>
                </a:moveTo>
                <a:lnTo>
                  <a:pt x="131546" y="50838"/>
                </a:lnTo>
                <a:lnTo>
                  <a:pt x="122643" y="30518"/>
                </a:lnTo>
                <a:lnTo>
                  <a:pt x="107607" y="14198"/>
                </a:lnTo>
                <a:lnTo>
                  <a:pt x="88226" y="3619"/>
                </a:lnTo>
                <a:lnTo>
                  <a:pt x="66243" y="0"/>
                </a:lnTo>
                <a:lnTo>
                  <a:pt x="44348" y="3619"/>
                </a:lnTo>
                <a:lnTo>
                  <a:pt x="24866" y="14198"/>
                </a:lnTo>
                <a:lnTo>
                  <a:pt x="9842" y="30518"/>
                </a:lnTo>
                <a:lnTo>
                  <a:pt x="939" y="50838"/>
                </a:lnTo>
                <a:lnTo>
                  <a:pt x="0" y="6206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9127" y="5389860"/>
            <a:ext cx="88" cy="1485"/>
          </a:xfrm>
          <a:custGeom>
            <a:avLst/>
            <a:gdLst/>
            <a:ahLst/>
            <a:cxnLst/>
            <a:rect l="l" t="t" r="r" b="b"/>
            <a:pathLst>
              <a:path w="88" h="1485">
                <a:moveTo>
                  <a:pt x="88" y="1485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42300" y="5389860"/>
            <a:ext cx="88" cy="1485"/>
          </a:xfrm>
          <a:custGeom>
            <a:avLst/>
            <a:gdLst/>
            <a:ahLst/>
            <a:cxnLst/>
            <a:rect l="l" t="t" r="r" b="b"/>
            <a:pathLst>
              <a:path w="88" h="1485">
                <a:moveTo>
                  <a:pt x="88" y="1485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11588" y="5339119"/>
            <a:ext cx="130708" cy="52222"/>
          </a:xfrm>
          <a:custGeom>
            <a:avLst/>
            <a:gdLst/>
            <a:ahLst/>
            <a:cxnLst/>
            <a:rect l="l" t="t" r="r" b="b"/>
            <a:pathLst>
              <a:path w="130708" h="52222">
                <a:moveTo>
                  <a:pt x="130708" y="50838"/>
                </a:moveTo>
                <a:lnTo>
                  <a:pt x="121805" y="30518"/>
                </a:lnTo>
                <a:lnTo>
                  <a:pt x="106781" y="14287"/>
                </a:lnTo>
                <a:lnTo>
                  <a:pt x="87299" y="3708"/>
                </a:lnTo>
                <a:lnTo>
                  <a:pt x="65405" y="0"/>
                </a:lnTo>
                <a:lnTo>
                  <a:pt x="43510" y="3708"/>
                </a:lnTo>
                <a:lnTo>
                  <a:pt x="24028" y="14287"/>
                </a:lnTo>
                <a:lnTo>
                  <a:pt x="9004" y="30518"/>
                </a:lnTo>
                <a:lnTo>
                  <a:pt x="88" y="50838"/>
                </a:lnTo>
                <a:lnTo>
                  <a:pt x="0" y="5222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11683" y="5389868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48421" y="5389957"/>
            <a:ext cx="88" cy="1384"/>
          </a:xfrm>
          <a:custGeom>
            <a:avLst/>
            <a:gdLst/>
            <a:ahLst/>
            <a:cxnLst/>
            <a:rect l="l" t="t" r="r" b="b"/>
            <a:pathLst>
              <a:path w="88" h="1384">
                <a:moveTo>
                  <a:pt x="88" y="0"/>
                </a:moveTo>
                <a:lnTo>
                  <a:pt x="0" y="138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75220" y="5337446"/>
            <a:ext cx="440359" cy="279"/>
          </a:xfrm>
          <a:custGeom>
            <a:avLst/>
            <a:gdLst/>
            <a:ahLst/>
            <a:cxnLst/>
            <a:rect l="l" t="t" r="r" b="b"/>
            <a:pathLst>
              <a:path w="440359" h="279">
                <a:moveTo>
                  <a:pt x="440359" y="279"/>
                </a:moveTo>
                <a:lnTo>
                  <a:pt x="440359" y="0"/>
                </a:lnTo>
                <a:lnTo>
                  <a:pt x="0" y="0"/>
                </a:lnTo>
                <a:lnTo>
                  <a:pt x="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05466" y="5188003"/>
            <a:ext cx="33953" cy="788504"/>
          </a:xfrm>
          <a:custGeom>
            <a:avLst/>
            <a:gdLst/>
            <a:ahLst/>
            <a:cxnLst/>
            <a:rect l="l" t="t" r="r" b="b"/>
            <a:pathLst>
              <a:path w="33953" h="788504">
                <a:moveTo>
                  <a:pt x="1390" y="788504"/>
                </a:moveTo>
                <a:lnTo>
                  <a:pt x="1126" y="736752"/>
                </a:lnTo>
                <a:lnTo>
                  <a:pt x="890" y="689891"/>
                </a:lnTo>
                <a:lnTo>
                  <a:pt x="681" y="647376"/>
                </a:lnTo>
                <a:lnTo>
                  <a:pt x="500" y="608665"/>
                </a:lnTo>
                <a:lnTo>
                  <a:pt x="347" y="573213"/>
                </a:lnTo>
                <a:lnTo>
                  <a:pt x="222" y="540479"/>
                </a:lnTo>
                <a:lnTo>
                  <a:pt x="125" y="509918"/>
                </a:lnTo>
                <a:lnTo>
                  <a:pt x="55" y="480987"/>
                </a:lnTo>
                <a:lnTo>
                  <a:pt x="13" y="453143"/>
                </a:lnTo>
                <a:lnTo>
                  <a:pt x="0" y="425842"/>
                </a:lnTo>
                <a:lnTo>
                  <a:pt x="13" y="398540"/>
                </a:lnTo>
                <a:lnTo>
                  <a:pt x="55" y="370696"/>
                </a:lnTo>
                <a:lnTo>
                  <a:pt x="125" y="341764"/>
                </a:lnTo>
                <a:lnTo>
                  <a:pt x="222" y="311203"/>
                </a:lnTo>
                <a:lnTo>
                  <a:pt x="347" y="278467"/>
                </a:lnTo>
                <a:lnTo>
                  <a:pt x="500" y="243015"/>
                </a:lnTo>
                <a:lnTo>
                  <a:pt x="681" y="204303"/>
                </a:lnTo>
                <a:lnTo>
                  <a:pt x="890" y="161786"/>
                </a:lnTo>
                <a:lnTo>
                  <a:pt x="1126" y="114923"/>
                </a:lnTo>
                <a:lnTo>
                  <a:pt x="1390" y="63169"/>
                </a:lnTo>
                <a:lnTo>
                  <a:pt x="1390" y="51485"/>
                </a:lnTo>
                <a:lnTo>
                  <a:pt x="1758" y="50088"/>
                </a:lnTo>
                <a:lnTo>
                  <a:pt x="5187" y="39052"/>
                </a:lnTo>
                <a:lnTo>
                  <a:pt x="7981" y="29959"/>
                </a:lnTo>
                <a:lnTo>
                  <a:pt x="9836" y="29959"/>
                </a:lnTo>
                <a:lnTo>
                  <a:pt x="14471" y="20878"/>
                </a:lnTo>
                <a:lnTo>
                  <a:pt x="15309" y="19202"/>
                </a:lnTo>
                <a:lnTo>
                  <a:pt x="15119" y="18643"/>
                </a:lnTo>
                <a:lnTo>
                  <a:pt x="16236" y="17437"/>
                </a:lnTo>
                <a:lnTo>
                  <a:pt x="24403" y="8623"/>
                </a:lnTo>
                <a:lnTo>
                  <a:pt x="24771" y="8813"/>
                </a:lnTo>
                <a:lnTo>
                  <a:pt x="33394" y="279"/>
                </a:lnTo>
                <a:lnTo>
                  <a:pt x="33585" y="88"/>
                </a:lnTo>
                <a:lnTo>
                  <a:pt x="33953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71517" y="5967884"/>
            <a:ext cx="33299" cy="33299"/>
          </a:xfrm>
          <a:custGeom>
            <a:avLst/>
            <a:gdLst/>
            <a:ahLst/>
            <a:cxnLst/>
            <a:rect l="l" t="t" r="r" b="b"/>
            <a:pathLst>
              <a:path w="33299" h="33299">
                <a:moveTo>
                  <a:pt x="33299" y="33299"/>
                </a:moveTo>
                <a:lnTo>
                  <a:pt x="26060" y="30886"/>
                </a:lnTo>
                <a:lnTo>
                  <a:pt x="25044" y="30416"/>
                </a:lnTo>
                <a:lnTo>
                  <a:pt x="18834" y="25882"/>
                </a:lnTo>
                <a:lnTo>
                  <a:pt x="12700" y="21424"/>
                </a:lnTo>
                <a:lnTo>
                  <a:pt x="11874" y="20586"/>
                </a:lnTo>
                <a:lnTo>
                  <a:pt x="7416" y="14465"/>
                </a:lnTo>
                <a:lnTo>
                  <a:pt x="2870" y="8255"/>
                </a:lnTo>
                <a:lnTo>
                  <a:pt x="2412" y="7239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71515" y="5226505"/>
            <a:ext cx="33299" cy="33299"/>
          </a:xfrm>
          <a:custGeom>
            <a:avLst/>
            <a:gdLst/>
            <a:ahLst/>
            <a:cxnLst/>
            <a:rect l="l" t="t" r="r" b="b"/>
            <a:pathLst>
              <a:path w="33299" h="33299">
                <a:moveTo>
                  <a:pt x="0" y="33299"/>
                </a:moveTo>
                <a:lnTo>
                  <a:pt x="2413" y="25971"/>
                </a:lnTo>
                <a:lnTo>
                  <a:pt x="2870" y="24955"/>
                </a:lnTo>
                <a:lnTo>
                  <a:pt x="7416" y="18834"/>
                </a:lnTo>
                <a:lnTo>
                  <a:pt x="11874" y="12611"/>
                </a:lnTo>
                <a:lnTo>
                  <a:pt x="12712" y="11874"/>
                </a:lnTo>
                <a:lnTo>
                  <a:pt x="18834" y="7327"/>
                </a:lnTo>
                <a:lnTo>
                  <a:pt x="25044" y="2870"/>
                </a:lnTo>
                <a:lnTo>
                  <a:pt x="26060" y="2311"/>
                </a:lnTo>
                <a:lnTo>
                  <a:pt x="3329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06851" y="5173441"/>
            <a:ext cx="1269314" cy="880795"/>
          </a:xfrm>
          <a:custGeom>
            <a:avLst/>
            <a:gdLst/>
            <a:ahLst/>
            <a:cxnLst/>
            <a:rect l="l" t="t" r="r" b="b"/>
            <a:pathLst>
              <a:path w="1269314" h="880795">
                <a:moveTo>
                  <a:pt x="81267" y="0"/>
                </a:moveTo>
                <a:lnTo>
                  <a:pt x="77647" y="0"/>
                </a:lnTo>
                <a:lnTo>
                  <a:pt x="81267" y="1"/>
                </a:lnTo>
              </a:path>
              <a:path w="1269314" h="880795">
                <a:moveTo>
                  <a:pt x="1007216" y="0"/>
                </a:moveTo>
                <a:lnTo>
                  <a:pt x="77647" y="0"/>
                </a:lnTo>
              </a:path>
              <a:path w="1269314" h="880795">
                <a:moveTo>
                  <a:pt x="0" y="803071"/>
                </a:moveTo>
                <a:lnTo>
                  <a:pt x="3810" y="827087"/>
                </a:lnTo>
                <a:lnTo>
                  <a:pt x="14846" y="848702"/>
                </a:lnTo>
                <a:lnTo>
                  <a:pt x="32004" y="865962"/>
                </a:lnTo>
                <a:lnTo>
                  <a:pt x="53619" y="876998"/>
                </a:lnTo>
                <a:lnTo>
                  <a:pt x="77647" y="880795"/>
                </a:lnTo>
                <a:lnTo>
                  <a:pt x="1007216" y="88079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38858" y="5188004"/>
            <a:ext cx="558" cy="279"/>
          </a:xfrm>
          <a:custGeom>
            <a:avLst/>
            <a:gdLst/>
            <a:ahLst/>
            <a:cxnLst/>
            <a:rect l="l" t="t" r="r" b="b"/>
            <a:pathLst>
              <a:path w="558" h="279">
                <a:moveTo>
                  <a:pt x="558" y="0"/>
                </a:moveTo>
                <a:lnTo>
                  <a:pt x="0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04817" y="5995804"/>
            <a:ext cx="1083957" cy="7886"/>
          </a:xfrm>
          <a:custGeom>
            <a:avLst/>
            <a:gdLst/>
            <a:ahLst/>
            <a:cxnLst/>
            <a:rect l="l" t="t" r="r" b="b"/>
            <a:pathLst>
              <a:path w="1083957" h="7886">
                <a:moveTo>
                  <a:pt x="0" y="5384"/>
                </a:moveTo>
                <a:lnTo>
                  <a:pt x="15951" y="7886"/>
                </a:lnTo>
                <a:lnTo>
                  <a:pt x="909251" y="788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69013" y="5259807"/>
            <a:ext cx="2501" cy="708075"/>
          </a:xfrm>
          <a:custGeom>
            <a:avLst/>
            <a:gdLst/>
            <a:ahLst/>
            <a:cxnLst/>
            <a:rect l="l" t="t" r="r" b="b"/>
            <a:pathLst>
              <a:path w="2501" h="708075">
                <a:moveTo>
                  <a:pt x="2501" y="708075"/>
                </a:moveTo>
                <a:lnTo>
                  <a:pt x="0" y="692023"/>
                </a:lnTo>
                <a:lnTo>
                  <a:pt x="0" y="15951"/>
                </a:lnTo>
                <a:lnTo>
                  <a:pt x="2501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04817" y="5224000"/>
            <a:ext cx="1073378" cy="2501"/>
          </a:xfrm>
          <a:custGeom>
            <a:avLst/>
            <a:gdLst/>
            <a:ahLst/>
            <a:cxnLst/>
            <a:rect l="l" t="t" r="r" b="b"/>
            <a:pathLst>
              <a:path w="1073378" h="2501">
                <a:moveTo>
                  <a:pt x="909251" y="0"/>
                </a:moveTo>
                <a:lnTo>
                  <a:pt x="15951" y="0"/>
                </a:lnTo>
                <a:lnTo>
                  <a:pt x="0" y="250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39417" y="5173437"/>
            <a:ext cx="45085" cy="14566"/>
          </a:xfrm>
          <a:custGeom>
            <a:avLst/>
            <a:gdLst/>
            <a:ahLst/>
            <a:cxnLst/>
            <a:rect l="l" t="t" r="r" b="b"/>
            <a:pathLst>
              <a:path w="45084" h="14566">
                <a:moveTo>
                  <a:pt x="0" y="14566"/>
                </a:moveTo>
                <a:lnTo>
                  <a:pt x="21056" y="3809"/>
                </a:lnTo>
                <a:lnTo>
                  <a:pt x="45085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21699" y="5173440"/>
            <a:ext cx="62890" cy="32004"/>
          </a:xfrm>
          <a:custGeom>
            <a:avLst/>
            <a:gdLst/>
            <a:ahLst/>
            <a:cxnLst/>
            <a:rect l="l" t="t" r="r" b="b"/>
            <a:pathLst>
              <a:path w="62890" h="32003">
                <a:moveTo>
                  <a:pt x="0" y="32003"/>
                </a:moveTo>
                <a:lnTo>
                  <a:pt x="6680" y="22821"/>
                </a:lnTo>
                <a:lnTo>
                  <a:pt x="7886" y="21526"/>
                </a:lnTo>
                <a:lnTo>
                  <a:pt x="17157" y="14846"/>
                </a:lnTo>
                <a:lnTo>
                  <a:pt x="26441" y="8166"/>
                </a:lnTo>
                <a:lnTo>
                  <a:pt x="38773" y="3809"/>
                </a:lnTo>
                <a:lnTo>
                  <a:pt x="49720" y="279"/>
                </a:lnTo>
                <a:lnTo>
                  <a:pt x="51396" y="0"/>
                </a:lnTo>
                <a:lnTo>
                  <a:pt x="6289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4593" y="5172050"/>
            <a:ext cx="1159560" cy="16236"/>
          </a:xfrm>
          <a:custGeom>
            <a:avLst/>
            <a:gdLst/>
            <a:ahLst/>
            <a:cxnLst/>
            <a:rect l="l" t="t" r="r" b="b"/>
            <a:pathLst>
              <a:path w="1159560" h="16236">
                <a:moveTo>
                  <a:pt x="81478" y="1126"/>
                </a:moveTo>
                <a:lnTo>
                  <a:pt x="0" y="1390"/>
                </a:lnTo>
              </a:path>
              <a:path w="1159560" h="16236">
                <a:moveTo>
                  <a:pt x="0" y="1391"/>
                </a:moveTo>
                <a:lnTo>
                  <a:pt x="81478" y="1126"/>
                </a:lnTo>
              </a:path>
              <a:path w="1159560" h="16236">
                <a:moveTo>
                  <a:pt x="155035" y="890"/>
                </a:moveTo>
                <a:lnTo>
                  <a:pt x="81478" y="1126"/>
                </a:lnTo>
              </a:path>
              <a:path w="1159560" h="16236">
                <a:moveTo>
                  <a:pt x="81478" y="1127"/>
                </a:moveTo>
                <a:lnTo>
                  <a:pt x="155035" y="890"/>
                </a:lnTo>
              </a:path>
              <a:path w="1159560" h="16236">
                <a:moveTo>
                  <a:pt x="221537" y="681"/>
                </a:moveTo>
                <a:lnTo>
                  <a:pt x="155035" y="890"/>
                </a:lnTo>
              </a:path>
              <a:path w="1159560" h="16236">
                <a:moveTo>
                  <a:pt x="155035" y="891"/>
                </a:moveTo>
                <a:lnTo>
                  <a:pt x="221537" y="681"/>
                </a:lnTo>
              </a:path>
              <a:path w="1159560" h="16236">
                <a:moveTo>
                  <a:pt x="281854" y="500"/>
                </a:moveTo>
                <a:lnTo>
                  <a:pt x="221537" y="681"/>
                </a:lnTo>
              </a:path>
              <a:path w="1159560" h="16236">
                <a:moveTo>
                  <a:pt x="221537" y="682"/>
                </a:moveTo>
                <a:lnTo>
                  <a:pt x="281854" y="500"/>
                </a:lnTo>
              </a:path>
              <a:path w="1159560" h="16236">
                <a:moveTo>
                  <a:pt x="336853" y="347"/>
                </a:moveTo>
                <a:lnTo>
                  <a:pt x="281854" y="500"/>
                </a:lnTo>
              </a:path>
              <a:path w="1159560" h="16236">
                <a:moveTo>
                  <a:pt x="281854" y="501"/>
                </a:moveTo>
                <a:lnTo>
                  <a:pt x="336853" y="347"/>
                </a:lnTo>
              </a:path>
              <a:path w="1159560" h="16236">
                <a:moveTo>
                  <a:pt x="929474" y="782"/>
                </a:moveTo>
                <a:lnTo>
                  <a:pt x="897989" y="681"/>
                </a:lnTo>
                <a:lnTo>
                  <a:pt x="839103" y="500"/>
                </a:lnTo>
                <a:lnTo>
                  <a:pt x="785314" y="347"/>
                </a:lnTo>
                <a:lnTo>
                  <a:pt x="735755" y="222"/>
                </a:lnTo>
                <a:lnTo>
                  <a:pt x="689558" y="125"/>
                </a:lnTo>
                <a:lnTo>
                  <a:pt x="645855" y="55"/>
                </a:lnTo>
                <a:lnTo>
                  <a:pt x="603778" y="13"/>
                </a:lnTo>
                <a:lnTo>
                  <a:pt x="562459" y="0"/>
                </a:lnTo>
                <a:lnTo>
                  <a:pt x="521030" y="13"/>
                </a:lnTo>
                <a:lnTo>
                  <a:pt x="478622" y="55"/>
                </a:lnTo>
                <a:lnTo>
                  <a:pt x="434369" y="125"/>
                </a:lnTo>
                <a:lnTo>
                  <a:pt x="387402" y="222"/>
                </a:lnTo>
                <a:lnTo>
                  <a:pt x="336853" y="34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15299" y="5185688"/>
            <a:ext cx="26250" cy="30429"/>
          </a:xfrm>
          <a:custGeom>
            <a:avLst/>
            <a:gdLst/>
            <a:ahLst/>
            <a:cxnLst/>
            <a:rect l="l" t="t" r="r" b="b"/>
            <a:pathLst>
              <a:path w="26250" h="30429">
                <a:moveTo>
                  <a:pt x="26250" y="0"/>
                </a:moveTo>
                <a:lnTo>
                  <a:pt x="18732" y="5562"/>
                </a:lnTo>
                <a:lnTo>
                  <a:pt x="18554" y="5753"/>
                </a:lnTo>
                <a:lnTo>
                  <a:pt x="11874" y="12331"/>
                </a:lnTo>
                <a:lnTo>
                  <a:pt x="8343" y="15773"/>
                </a:lnTo>
                <a:lnTo>
                  <a:pt x="8255" y="16141"/>
                </a:lnTo>
                <a:lnTo>
                  <a:pt x="5473" y="20307"/>
                </a:lnTo>
                <a:lnTo>
                  <a:pt x="2413" y="25044"/>
                </a:lnTo>
                <a:lnTo>
                  <a:pt x="2222" y="25234"/>
                </a:lnTo>
                <a:lnTo>
                  <a:pt x="0" y="3042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1550" y="5172696"/>
            <a:ext cx="43040" cy="12992"/>
          </a:xfrm>
          <a:custGeom>
            <a:avLst/>
            <a:gdLst/>
            <a:ahLst/>
            <a:cxnLst/>
            <a:rect l="l" t="t" r="r" b="b"/>
            <a:pathLst>
              <a:path w="43040" h="12992">
                <a:moveTo>
                  <a:pt x="0" y="12992"/>
                </a:moveTo>
                <a:lnTo>
                  <a:pt x="4076" y="10020"/>
                </a:lnTo>
                <a:lnTo>
                  <a:pt x="4356" y="9842"/>
                </a:lnTo>
                <a:lnTo>
                  <a:pt x="9004" y="7797"/>
                </a:lnTo>
                <a:lnTo>
                  <a:pt x="16332" y="4635"/>
                </a:lnTo>
                <a:lnTo>
                  <a:pt x="16510" y="4635"/>
                </a:lnTo>
                <a:lnTo>
                  <a:pt x="24206" y="2324"/>
                </a:lnTo>
                <a:lnTo>
                  <a:pt x="28016" y="1206"/>
                </a:lnTo>
                <a:lnTo>
                  <a:pt x="28194" y="1308"/>
                </a:lnTo>
                <a:lnTo>
                  <a:pt x="32194" y="749"/>
                </a:lnTo>
                <a:lnTo>
                  <a:pt x="37566" y="101"/>
                </a:lnTo>
                <a:lnTo>
                  <a:pt x="4304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68638" y="6051837"/>
            <a:ext cx="14655" cy="2222"/>
          </a:xfrm>
          <a:custGeom>
            <a:avLst/>
            <a:gdLst/>
            <a:ahLst/>
            <a:cxnLst/>
            <a:rect l="l" t="t" r="r" b="b"/>
            <a:pathLst>
              <a:path w="14655" h="2222">
                <a:moveTo>
                  <a:pt x="14655" y="2222"/>
                </a:moveTo>
                <a:lnTo>
                  <a:pt x="0" y="0"/>
                </a:lnTo>
                <a:lnTo>
                  <a:pt x="1676" y="17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67524" y="6051556"/>
            <a:ext cx="1117" cy="279"/>
          </a:xfrm>
          <a:custGeom>
            <a:avLst/>
            <a:gdLst/>
            <a:ahLst/>
            <a:cxnLst/>
            <a:rect l="l" t="t" r="r" b="b"/>
            <a:pathLst>
              <a:path w="1117" h="279">
                <a:moveTo>
                  <a:pt x="0" y="0"/>
                </a:moveTo>
                <a:lnTo>
                  <a:pt x="1117" y="27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58984" y="6049605"/>
            <a:ext cx="749" cy="469"/>
          </a:xfrm>
          <a:custGeom>
            <a:avLst/>
            <a:gdLst/>
            <a:ahLst/>
            <a:cxnLst/>
            <a:rect l="l" t="t" r="r" b="b"/>
            <a:pathLst>
              <a:path w="749" h="469">
                <a:moveTo>
                  <a:pt x="469" y="279"/>
                </a:moveTo>
                <a:lnTo>
                  <a:pt x="0" y="0"/>
                </a:lnTo>
                <a:lnTo>
                  <a:pt x="749" y="46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49165" y="6044872"/>
            <a:ext cx="9829" cy="4737"/>
          </a:xfrm>
          <a:custGeom>
            <a:avLst/>
            <a:gdLst/>
            <a:ahLst/>
            <a:cxnLst/>
            <a:rect l="l" t="t" r="r" b="b"/>
            <a:pathLst>
              <a:path w="9829" h="4737">
                <a:moveTo>
                  <a:pt x="2311" y="1117"/>
                </a:moveTo>
                <a:lnTo>
                  <a:pt x="1384" y="749"/>
                </a:lnTo>
                <a:lnTo>
                  <a:pt x="9829" y="4737"/>
                </a:lnTo>
                <a:lnTo>
                  <a:pt x="0" y="0"/>
                </a:lnTo>
                <a:lnTo>
                  <a:pt x="1384" y="749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44332" y="6042273"/>
            <a:ext cx="4826" cy="2603"/>
          </a:xfrm>
          <a:custGeom>
            <a:avLst/>
            <a:gdLst/>
            <a:ahLst/>
            <a:cxnLst/>
            <a:rect l="l" t="t" r="r" b="b"/>
            <a:pathLst>
              <a:path w="4826" h="2603">
                <a:moveTo>
                  <a:pt x="4826" y="2603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52495" y="6046452"/>
            <a:ext cx="927" cy="368"/>
          </a:xfrm>
          <a:custGeom>
            <a:avLst/>
            <a:gdLst/>
            <a:ahLst/>
            <a:cxnLst/>
            <a:rect l="l" t="t" r="r" b="b"/>
            <a:pathLst>
              <a:path w="927" h="368">
                <a:moveTo>
                  <a:pt x="0" y="0"/>
                </a:moveTo>
                <a:lnTo>
                  <a:pt x="927" y="36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43966" y="6041999"/>
            <a:ext cx="368" cy="279"/>
          </a:xfrm>
          <a:custGeom>
            <a:avLst/>
            <a:gdLst/>
            <a:ahLst/>
            <a:cxnLst/>
            <a:rect l="l" t="t" r="r" b="b"/>
            <a:pathLst>
              <a:path w="368" h="279">
                <a:moveTo>
                  <a:pt x="368" y="27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39791" y="6039859"/>
            <a:ext cx="5753" cy="3162"/>
          </a:xfrm>
          <a:custGeom>
            <a:avLst/>
            <a:gdLst/>
            <a:ahLst/>
            <a:cxnLst/>
            <a:rect l="l" t="t" r="r" b="b"/>
            <a:pathLst>
              <a:path w="5753" h="3162">
                <a:moveTo>
                  <a:pt x="5283" y="2882"/>
                </a:moveTo>
                <a:lnTo>
                  <a:pt x="0" y="0"/>
                </a:lnTo>
                <a:lnTo>
                  <a:pt x="5753" y="3162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39788" y="6039869"/>
            <a:ext cx="6400" cy="3429"/>
          </a:xfrm>
          <a:custGeom>
            <a:avLst/>
            <a:gdLst/>
            <a:ahLst/>
            <a:cxnLst/>
            <a:rect l="l" t="t" r="r" b="b"/>
            <a:pathLst>
              <a:path w="6400" h="3428">
                <a:moveTo>
                  <a:pt x="6400" y="342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25505" y="6025946"/>
            <a:ext cx="12890" cy="12992"/>
          </a:xfrm>
          <a:custGeom>
            <a:avLst/>
            <a:gdLst/>
            <a:ahLst/>
            <a:cxnLst/>
            <a:rect l="l" t="t" r="r" b="b"/>
            <a:pathLst>
              <a:path w="12890" h="12992">
                <a:moveTo>
                  <a:pt x="12890" y="12992"/>
                </a:moveTo>
                <a:lnTo>
                  <a:pt x="3238" y="3987"/>
                </a:ln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13629" y="6007207"/>
            <a:ext cx="9283" cy="16243"/>
          </a:xfrm>
          <a:custGeom>
            <a:avLst/>
            <a:gdLst/>
            <a:ahLst/>
            <a:cxnLst/>
            <a:rect l="l" t="t" r="r" b="b"/>
            <a:pathLst>
              <a:path w="9283" h="16243">
                <a:moveTo>
                  <a:pt x="647" y="1397"/>
                </a:moveTo>
                <a:lnTo>
                  <a:pt x="0" y="0"/>
                </a:lnTo>
                <a:lnTo>
                  <a:pt x="8064" y="14947"/>
                </a:lnTo>
                <a:lnTo>
                  <a:pt x="9283" y="1624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17431" y="6013890"/>
            <a:ext cx="279" cy="558"/>
          </a:xfrm>
          <a:custGeom>
            <a:avLst/>
            <a:gdLst/>
            <a:ahLst/>
            <a:cxnLst/>
            <a:rect l="l" t="t" r="r" b="b"/>
            <a:pathLst>
              <a:path w="279" h="558">
                <a:moveTo>
                  <a:pt x="279" y="558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13628" y="6007214"/>
            <a:ext cx="1206" cy="2413"/>
          </a:xfrm>
          <a:custGeom>
            <a:avLst/>
            <a:gdLst/>
            <a:ahLst/>
            <a:cxnLst/>
            <a:rect l="l" t="t" r="r" b="b"/>
            <a:pathLst>
              <a:path w="1206" h="2412">
                <a:moveTo>
                  <a:pt x="1206" y="2412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12144" y="6003596"/>
            <a:ext cx="1574" cy="4076"/>
          </a:xfrm>
          <a:custGeom>
            <a:avLst/>
            <a:gdLst/>
            <a:ahLst/>
            <a:cxnLst/>
            <a:rect l="l" t="t" r="r" b="b"/>
            <a:pathLst>
              <a:path w="1574" h="4076">
                <a:moveTo>
                  <a:pt x="0" y="0"/>
                </a:moveTo>
                <a:lnTo>
                  <a:pt x="1574" y="407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13158" y="6006465"/>
            <a:ext cx="469" cy="749"/>
          </a:xfrm>
          <a:custGeom>
            <a:avLst/>
            <a:gdLst/>
            <a:ahLst/>
            <a:cxnLst/>
            <a:rect l="l" t="t" r="r" b="b"/>
            <a:pathLst>
              <a:path w="469" h="749">
                <a:moveTo>
                  <a:pt x="469" y="749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07042" y="5977713"/>
            <a:ext cx="3619" cy="22733"/>
          </a:xfrm>
          <a:custGeom>
            <a:avLst/>
            <a:gdLst/>
            <a:ahLst/>
            <a:cxnLst/>
            <a:rect l="l" t="t" r="r" b="b"/>
            <a:pathLst>
              <a:path w="3619" h="22733">
                <a:moveTo>
                  <a:pt x="0" y="0"/>
                </a:moveTo>
                <a:lnTo>
                  <a:pt x="1016" y="11684"/>
                </a:lnTo>
                <a:lnTo>
                  <a:pt x="3619" y="2273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53703" y="5684860"/>
            <a:ext cx="161874" cy="64744"/>
          </a:xfrm>
          <a:custGeom>
            <a:avLst/>
            <a:gdLst/>
            <a:ahLst/>
            <a:cxnLst/>
            <a:rect l="l" t="t" r="r" b="b"/>
            <a:pathLst>
              <a:path w="161874" h="64744">
                <a:moveTo>
                  <a:pt x="0" y="64744"/>
                </a:moveTo>
                <a:lnTo>
                  <a:pt x="0" y="0"/>
                </a:lnTo>
                <a:lnTo>
                  <a:pt x="161874" y="0"/>
                </a:lnTo>
                <a:lnTo>
                  <a:pt x="161874" y="64744"/>
                </a:lnTo>
                <a:lnTo>
                  <a:pt x="0" y="64744"/>
                </a:lnTo>
                <a:close/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75227" y="5684862"/>
            <a:ext cx="161874" cy="64744"/>
          </a:xfrm>
          <a:custGeom>
            <a:avLst/>
            <a:gdLst/>
            <a:ahLst/>
            <a:cxnLst/>
            <a:rect l="l" t="t" r="r" b="b"/>
            <a:pathLst>
              <a:path w="161874" h="64744">
                <a:moveTo>
                  <a:pt x="156400" y="64744"/>
                </a:moveTo>
                <a:lnTo>
                  <a:pt x="161874" y="64744"/>
                </a:lnTo>
                <a:lnTo>
                  <a:pt x="161874" y="0"/>
                </a:lnTo>
                <a:lnTo>
                  <a:pt x="0" y="0"/>
                </a:lnTo>
                <a:lnTo>
                  <a:pt x="0" y="64744"/>
                </a:lnTo>
                <a:lnTo>
                  <a:pt x="156400" y="6474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219197" y="5605538"/>
            <a:ext cx="129590" cy="72821"/>
          </a:xfrm>
          <a:custGeom>
            <a:avLst/>
            <a:gdLst/>
            <a:ahLst/>
            <a:cxnLst/>
            <a:rect l="l" t="t" r="r" b="b"/>
            <a:pathLst>
              <a:path w="129590" h="72821">
                <a:moveTo>
                  <a:pt x="129501" y="7886"/>
                </a:moveTo>
                <a:lnTo>
                  <a:pt x="128663" y="18922"/>
                </a:lnTo>
                <a:lnTo>
                  <a:pt x="121704" y="39154"/>
                </a:lnTo>
                <a:lnTo>
                  <a:pt x="108635" y="55943"/>
                </a:lnTo>
                <a:lnTo>
                  <a:pt x="90817" y="67538"/>
                </a:lnTo>
                <a:lnTo>
                  <a:pt x="70231" y="72821"/>
                </a:lnTo>
                <a:lnTo>
                  <a:pt x="48895" y="71056"/>
                </a:lnTo>
                <a:lnTo>
                  <a:pt x="29311" y="62522"/>
                </a:lnTo>
                <a:lnTo>
                  <a:pt x="13728" y="48056"/>
                </a:lnTo>
                <a:lnTo>
                  <a:pt x="3530" y="29311"/>
                </a:lnTo>
                <a:lnTo>
                  <a:pt x="0" y="8254"/>
                </a:lnTo>
                <a:lnTo>
                  <a:pt x="1397" y="0"/>
                </a:lnTo>
                <a:lnTo>
                  <a:pt x="0" y="7416"/>
                </a:lnTo>
                <a:lnTo>
                  <a:pt x="0" y="825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254169" y="5625025"/>
            <a:ext cx="60109" cy="21056"/>
          </a:xfrm>
          <a:custGeom>
            <a:avLst/>
            <a:gdLst/>
            <a:ahLst/>
            <a:cxnLst/>
            <a:rect l="l" t="t" r="r" b="b"/>
            <a:pathLst>
              <a:path w="60109" h="21056">
                <a:moveTo>
                  <a:pt x="37757" y="20218"/>
                </a:moveTo>
                <a:lnTo>
                  <a:pt x="47497" y="15951"/>
                </a:lnTo>
                <a:lnTo>
                  <a:pt x="55384" y="8712"/>
                </a:lnTo>
                <a:lnTo>
                  <a:pt x="60109" y="0"/>
                </a:lnTo>
                <a:lnTo>
                  <a:pt x="55384" y="8254"/>
                </a:lnTo>
                <a:lnTo>
                  <a:pt x="47497" y="15493"/>
                </a:lnTo>
                <a:lnTo>
                  <a:pt x="37757" y="19748"/>
                </a:lnTo>
                <a:lnTo>
                  <a:pt x="27177" y="20586"/>
                </a:lnTo>
                <a:lnTo>
                  <a:pt x="16789" y="17995"/>
                </a:lnTo>
                <a:lnTo>
                  <a:pt x="7886" y="12153"/>
                </a:lnTo>
                <a:lnTo>
                  <a:pt x="1295" y="3797"/>
                </a:lnTo>
                <a:lnTo>
                  <a:pt x="0" y="0"/>
                </a:lnTo>
                <a:lnTo>
                  <a:pt x="1295" y="4267"/>
                </a:lnTo>
                <a:lnTo>
                  <a:pt x="7886" y="12611"/>
                </a:lnTo>
                <a:lnTo>
                  <a:pt x="16789" y="18453"/>
                </a:lnTo>
                <a:lnTo>
                  <a:pt x="27177" y="21056"/>
                </a:lnTo>
                <a:lnTo>
                  <a:pt x="37757" y="2021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314282" y="5615282"/>
            <a:ext cx="1854" cy="9740"/>
          </a:xfrm>
          <a:custGeom>
            <a:avLst/>
            <a:gdLst/>
            <a:ahLst/>
            <a:cxnLst/>
            <a:rect l="l" t="t" r="r" b="b"/>
            <a:pathLst>
              <a:path w="1854" h="9740">
                <a:moveTo>
                  <a:pt x="0" y="9740"/>
                </a:moveTo>
                <a:lnTo>
                  <a:pt x="1854" y="0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252040" y="5581512"/>
            <a:ext cx="64287" cy="43510"/>
          </a:xfrm>
          <a:custGeom>
            <a:avLst/>
            <a:gdLst/>
            <a:ahLst/>
            <a:cxnLst/>
            <a:rect l="l" t="t" r="r" b="b"/>
            <a:pathLst>
              <a:path w="64287" h="43510">
                <a:moveTo>
                  <a:pt x="64096" y="33769"/>
                </a:moveTo>
                <a:lnTo>
                  <a:pt x="62610" y="21805"/>
                </a:lnTo>
                <a:lnTo>
                  <a:pt x="57505" y="12433"/>
                </a:lnTo>
                <a:lnTo>
                  <a:pt x="49631" y="5194"/>
                </a:lnTo>
                <a:lnTo>
                  <a:pt x="39890" y="927"/>
                </a:lnTo>
                <a:lnTo>
                  <a:pt x="29311" y="0"/>
                </a:lnTo>
                <a:lnTo>
                  <a:pt x="18922" y="2692"/>
                </a:lnTo>
                <a:lnTo>
                  <a:pt x="10020" y="8534"/>
                </a:lnTo>
                <a:lnTo>
                  <a:pt x="3428" y="16890"/>
                </a:lnTo>
                <a:lnTo>
                  <a:pt x="0" y="27000"/>
                </a:lnTo>
                <a:lnTo>
                  <a:pt x="0" y="37668"/>
                </a:lnTo>
                <a:lnTo>
                  <a:pt x="2133" y="43510"/>
                </a:lnTo>
                <a:lnTo>
                  <a:pt x="0" y="37198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348144" y="5605546"/>
            <a:ext cx="647" cy="8255"/>
          </a:xfrm>
          <a:custGeom>
            <a:avLst/>
            <a:gdLst/>
            <a:ahLst/>
            <a:cxnLst/>
            <a:rect l="l" t="t" r="r" b="b"/>
            <a:pathLst>
              <a:path w="647" h="8254">
                <a:moveTo>
                  <a:pt x="647" y="7416"/>
                </a:moveTo>
                <a:lnTo>
                  <a:pt x="0" y="0"/>
                </a:lnTo>
                <a:lnTo>
                  <a:pt x="647" y="825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220590" y="5595800"/>
            <a:ext cx="1574" cy="9740"/>
          </a:xfrm>
          <a:custGeom>
            <a:avLst/>
            <a:gdLst/>
            <a:ahLst/>
            <a:cxnLst/>
            <a:rect l="l" t="t" r="r" b="b"/>
            <a:pathLst>
              <a:path w="1574" h="9740">
                <a:moveTo>
                  <a:pt x="0" y="9740"/>
                </a:moveTo>
                <a:lnTo>
                  <a:pt x="1574" y="0"/>
                </a:lnTo>
                <a:lnTo>
                  <a:pt x="647" y="4914"/>
                </a:lnTo>
                <a:lnTo>
                  <a:pt x="0" y="974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222160" y="5548492"/>
            <a:ext cx="125984" cy="57048"/>
          </a:xfrm>
          <a:custGeom>
            <a:avLst/>
            <a:gdLst/>
            <a:ahLst/>
            <a:cxnLst/>
            <a:rect l="l" t="t" r="r" b="b"/>
            <a:pathLst>
              <a:path w="125984" h="57048">
                <a:moveTo>
                  <a:pt x="125704" y="53987"/>
                </a:moveTo>
                <a:lnTo>
                  <a:pt x="125983" y="57048"/>
                </a:lnTo>
                <a:lnTo>
                  <a:pt x="125704" y="53987"/>
                </a:lnTo>
                <a:lnTo>
                  <a:pt x="118744" y="33667"/>
                </a:lnTo>
                <a:lnTo>
                  <a:pt x="105663" y="16878"/>
                </a:lnTo>
                <a:lnTo>
                  <a:pt x="87858" y="5194"/>
                </a:lnTo>
                <a:lnTo>
                  <a:pt x="67259" y="0"/>
                </a:lnTo>
                <a:lnTo>
                  <a:pt x="45923" y="1663"/>
                </a:lnTo>
                <a:lnTo>
                  <a:pt x="26352" y="10286"/>
                </a:lnTo>
                <a:lnTo>
                  <a:pt x="10769" y="24676"/>
                </a:lnTo>
                <a:lnTo>
                  <a:pt x="558" y="43408"/>
                </a:lnTo>
                <a:lnTo>
                  <a:pt x="0" y="47307"/>
                </a:lnTo>
                <a:lnTo>
                  <a:pt x="558" y="44335"/>
                </a:lnTo>
                <a:lnTo>
                  <a:pt x="10769" y="25514"/>
                </a:lnTo>
                <a:lnTo>
                  <a:pt x="26352" y="11125"/>
                </a:lnTo>
                <a:lnTo>
                  <a:pt x="45923" y="2590"/>
                </a:lnTo>
                <a:lnTo>
                  <a:pt x="67259" y="838"/>
                </a:lnTo>
                <a:lnTo>
                  <a:pt x="87858" y="6032"/>
                </a:lnTo>
                <a:lnTo>
                  <a:pt x="105663" y="17716"/>
                </a:lnTo>
                <a:lnTo>
                  <a:pt x="118744" y="34505"/>
                </a:lnTo>
                <a:lnTo>
                  <a:pt x="125704" y="5491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53709" y="5477624"/>
            <a:ext cx="161874" cy="64744"/>
          </a:xfrm>
          <a:custGeom>
            <a:avLst/>
            <a:gdLst/>
            <a:ahLst/>
            <a:cxnLst/>
            <a:rect l="l" t="t" r="r" b="b"/>
            <a:pathLst>
              <a:path w="161874" h="64744">
                <a:moveTo>
                  <a:pt x="160388" y="64744"/>
                </a:moveTo>
                <a:lnTo>
                  <a:pt x="161874" y="64744"/>
                </a:lnTo>
                <a:lnTo>
                  <a:pt x="161874" y="0"/>
                </a:lnTo>
                <a:lnTo>
                  <a:pt x="0" y="0"/>
                </a:lnTo>
                <a:lnTo>
                  <a:pt x="0" y="64744"/>
                </a:lnTo>
                <a:lnTo>
                  <a:pt x="160388" y="6474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75227" y="5477624"/>
            <a:ext cx="161874" cy="64744"/>
          </a:xfrm>
          <a:custGeom>
            <a:avLst/>
            <a:gdLst/>
            <a:ahLst/>
            <a:cxnLst/>
            <a:rect l="l" t="t" r="r" b="b"/>
            <a:pathLst>
              <a:path w="161874" h="64744">
                <a:moveTo>
                  <a:pt x="156400" y="64744"/>
                </a:moveTo>
                <a:lnTo>
                  <a:pt x="161874" y="64744"/>
                </a:lnTo>
                <a:lnTo>
                  <a:pt x="161874" y="0"/>
                </a:lnTo>
                <a:lnTo>
                  <a:pt x="0" y="0"/>
                </a:lnTo>
                <a:lnTo>
                  <a:pt x="0" y="64744"/>
                </a:lnTo>
                <a:lnTo>
                  <a:pt x="156400" y="64744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246379" y="5172607"/>
            <a:ext cx="350189" cy="88"/>
          </a:xfrm>
          <a:custGeom>
            <a:avLst/>
            <a:gdLst/>
            <a:ahLst/>
            <a:cxnLst/>
            <a:rect l="l" t="t" r="r" b="b"/>
            <a:pathLst>
              <a:path w="350189" h="88">
                <a:moveTo>
                  <a:pt x="267689" y="20"/>
                </a:moveTo>
                <a:lnTo>
                  <a:pt x="0" y="88"/>
                </a:lnTo>
                <a:lnTo>
                  <a:pt x="267689" y="2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06860" y="5227156"/>
            <a:ext cx="3797" cy="23837"/>
          </a:xfrm>
          <a:custGeom>
            <a:avLst/>
            <a:gdLst/>
            <a:ahLst/>
            <a:cxnLst/>
            <a:rect l="l" t="t" r="r" b="b"/>
            <a:pathLst>
              <a:path w="3797" h="23837">
                <a:moveTo>
                  <a:pt x="3149" y="3708"/>
                </a:moveTo>
                <a:lnTo>
                  <a:pt x="3797" y="0"/>
                </a:lnTo>
                <a:lnTo>
                  <a:pt x="1752" y="6489"/>
                </a:lnTo>
                <a:lnTo>
                  <a:pt x="0" y="2383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10659" y="5218898"/>
            <a:ext cx="3060" cy="8255"/>
          </a:xfrm>
          <a:custGeom>
            <a:avLst/>
            <a:gdLst/>
            <a:ahLst/>
            <a:cxnLst/>
            <a:rect l="l" t="t" r="r" b="b"/>
            <a:pathLst>
              <a:path w="3060" h="8254">
                <a:moveTo>
                  <a:pt x="0" y="8254"/>
                </a:moveTo>
                <a:lnTo>
                  <a:pt x="3060" y="0"/>
                </a:lnTo>
                <a:lnTo>
                  <a:pt x="2603" y="825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11309" y="5206371"/>
            <a:ext cx="9931" cy="19481"/>
          </a:xfrm>
          <a:custGeom>
            <a:avLst/>
            <a:gdLst/>
            <a:ahLst/>
            <a:cxnLst/>
            <a:rect l="l" t="t" r="r" b="b"/>
            <a:pathLst>
              <a:path w="9931" h="19481">
                <a:moveTo>
                  <a:pt x="0" y="19481"/>
                </a:moveTo>
                <a:lnTo>
                  <a:pt x="9931" y="0"/>
                </a:lnTo>
                <a:lnTo>
                  <a:pt x="2413" y="12522"/>
                </a:lnTo>
                <a:lnTo>
                  <a:pt x="3429" y="10667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3350" y="5216108"/>
            <a:ext cx="1943" cy="3251"/>
          </a:xfrm>
          <a:custGeom>
            <a:avLst/>
            <a:gdLst/>
            <a:ahLst/>
            <a:cxnLst/>
            <a:rect l="l" t="t" r="r" b="b"/>
            <a:pathLst>
              <a:path w="1943" h="3251">
                <a:moveTo>
                  <a:pt x="0" y="3251"/>
                </a:moveTo>
                <a:lnTo>
                  <a:pt x="1943" y="0"/>
                </a:lnTo>
                <a:lnTo>
                  <a:pt x="368" y="2781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12044" y="5220567"/>
            <a:ext cx="749" cy="2413"/>
          </a:xfrm>
          <a:custGeom>
            <a:avLst/>
            <a:gdLst/>
            <a:ahLst/>
            <a:cxnLst/>
            <a:rect l="l" t="t" r="r" b="b"/>
            <a:pathLst>
              <a:path w="749" h="2412">
                <a:moveTo>
                  <a:pt x="749" y="0"/>
                </a:moveTo>
                <a:lnTo>
                  <a:pt x="0" y="2413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21234" y="5205448"/>
            <a:ext cx="469" cy="927"/>
          </a:xfrm>
          <a:custGeom>
            <a:avLst/>
            <a:gdLst/>
            <a:ahLst/>
            <a:cxnLst/>
            <a:rect l="l" t="t" r="r" b="b"/>
            <a:pathLst>
              <a:path w="469" h="927">
                <a:moveTo>
                  <a:pt x="0" y="927"/>
                </a:moveTo>
                <a:lnTo>
                  <a:pt x="469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15298" y="5214448"/>
            <a:ext cx="838" cy="1663"/>
          </a:xfrm>
          <a:custGeom>
            <a:avLst/>
            <a:gdLst/>
            <a:ahLst/>
            <a:cxnLst/>
            <a:rect l="l" t="t" r="r" b="b"/>
            <a:pathLst>
              <a:path w="838" h="1663">
                <a:moveTo>
                  <a:pt x="0" y="1663"/>
                </a:moveTo>
                <a:lnTo>
                  <a:pt x="838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4593" y="5172699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4594" y="5172699"/>
            <a:ext cx="661784" cy="0"/>
          </a:xfrm>
          <a:custGeom>
            <a:avLst/>
            <a:gdLst/>
            <a:ahLst/>
            <a:cxnLst/>
            <a:rect l="l" t="t" r="r" b="b"/>
            <a:pathLst>
              <a:path w="661784">
                <a:moveTo>
                  <a:pt x="661784" y="0"/>
                </a:moveTo>
                <a:lnTo>
                  <a:pt x="0" y="0"/>
                </a:lnTo>
              </a:path>
            </a:pathLst>
          </a:custGeom>
          <a:ln w="17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137599" y="5304185"/>
            <a:ext cx="667004" cy="110248"/>
          </a:xfrm>
          <a:custGeom>
            <a:avLst/>
            <a:gdLst/>
            <a:ahLst/>
            <a:cxnLst/>
            <a:rect l="l" t="t" r="r" b="b"/>
            <a:pathLst>
              <a:path w="667004" h="110248">
                <a:moveTo>
                  <a:pt x="0" y="110248"/>
                </a:moveTo>
                <a:lnTo>
                  <a:pt x="66700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139691" y="5821156"/>
            <a:ext cx="651383" cy="112128"/>
          </a:xfrm>
          <a:custGeom>
            <a:avLst/>
            <a:gdLst/>
            <a:ahLst/>
            <a:cxnLst/>
            <a:rect l="l" t="t" r="r" b="b"/>
            <a:pathLst>
              <a:path w="651383" h="112128">
                <a:moveTo>
                  <a:pt x="0" y="0"/>
                </a:moveTo>
                <a:lnTo>
                  <a:pt x="651383" y="112128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563954" y="4791900"/>
            <a:ext cx="546773" cy="1259116"/>
          </a:xfrm>
          <a:custGeom>
            <a:avLst/>
            <a:gdLst/>
            <a:ahLst/>
            <a:cxnLst/>
            <a:rect l="l" t="t" r="r" b="b"/>
            <a:pathLst>
              <a:path w="546773" h="1259116">
                <a:moveTo>
                  <a:pt x="0" y="1259116"/>
                </a:moveTo>
                <a:lnTo>
                  <a:pt x="546773" y="1259116"/>
                </a:lnTo>
                <a:lnTo>
                  <a:pt x="546773" y="0"/>
                </a:lnTo>
                <a:lnTo>
                  <a:pt x="0" y="0"/>
                </a:lnTo>
                <a:lnTo>
                  <a:pt x="0" y="12591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57500" y="4791900"/>
            <a:ext cx="546773" cy="1259116"/>
          </a:xfrm>
          <a:custGeom>
            <a:avLst/>
            <a:gdLst/>
            <a:ahLst/>
            <a:cxnLst/>
            <a:rect l="l" t="t" r="r" b="b"/>
            <a:pathLst>
              <a:path w="546773" h="1259116">
                <a:moveTo>
                  <a:pt x="0" y="1259116"/>
                </a:moveTo>
                <a:lnTo>
                  <a:pt x="546773" y="1259116"/>
                </a:lnTo>
                <a:lnTo>
                  <a:pt x="546773" y="0"/>
                </a:lnTo>
                <a:lnTo>
                  <a:pt x="0" y="0"/>
                </a:lnTo>
                <a:lnTo>
                  <a:pt x="0" y="12591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110727" y="4791900"/>
            <a:ext cx="546773" cy="1259116"/>
          </a:xfrm>
          <a:custGeom>
            <a:avLst/>
            <a:gdLst/>
            <a:ahLst/>
            <a:cxnLst/>
            <a:rect l="l" t="t" r="r" b="b"/>
            <a:pathLst>
              <a:path w="546773" h="1259116">
                <a:moveTo>
                  <a:pt x="0" y="1259116"/>
                </a:moveTo>
                <a:lnTo>
                  <a:pt x="546773" y="1259116"/>
                </a:lnTo>
                <a:lnTo>
                  <a:pt x="546773" y="0"/>
                </a:lnTo>
                <a:lnTo>
                  <a:pt x="0" y="0"/>
                </a:lnTo>
                <a:lnTo>
                  <a:pt x="0" y="12591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204273" y="4791900"/>
            <a:ext cx="546773" cy="1259116"/>
          </a:xfrm>
          <a:custGeom>
            <a:avLst/>
            <a:gdLst/>
            <a:ahLst/>
            <a:cxnLst/>
            <a:rect l="l" t="t" r="r" b="b"/>
            <a:pathLst>
              <a:path w="546773" h="1259116">
                <a:moveTo>
                  <a:pt x="0" y="1259116"/>
                </a:moveTo>
                <a:lnTo>
                  <a:pt x="546773" y="1259116"/>
                </a:lnTo>
                <a:lnTo>
                  <a:pt x="546773" y="0"/>
                </a:lnTo>
                <a:lnTo>
                  <a:pt x="0" y="0"/>
                </a:lnTo>
                <a:lnTo>
                  <a:pt x="0" y="12591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557600" y="4791894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563950" y="47982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110724" y="4791894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110724" y="47982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657499" y="4791894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657499" y="47982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204272" y="4791894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204272" y="47982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751046" y="47982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557600" y="5151861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563950" y="515821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110724" y="5151861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110724" y="515821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657499" y="5151861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657499" y="515821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204272" y="5151861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204272" y="515821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751046" y="5158210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557600" y="5451580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563950" y="545793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110724" y="5451580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110724" y="545793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657499" y="5451580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657499" y="545793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204272" y="5451580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204272" y="545793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751046" y="545793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557600" y="5751301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563950" y="575765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110724" y="5751301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110724" y="575765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657499" y="5751301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57499" y="575765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204272" y="5751301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204272" y="575765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751046" y="5757651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287020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557600" y="6051021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110724" y="6051021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657499" y="6051021"/>
            <a:ext cx="546773" cy="0"/>
          </a:xfrm>
          <a:custGeom>
            <a:avLst/>
            <a:gdLst/>
            <a:ahLst/>
            <a:cxnLst/>
            <a:rect l="l" t="t" r="r" b="b"/>
            <a:pathLst>
              <a:path w="546773">
                <a:moveTo>
                  <a:pt x="0" y="0"/>
                </a:moveTo>
                <a:lnTo>
                  <a:pt x="54677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204272" y="6051021"/>
            <a:ext cx="553123" cy="0"/>
          </a:xfrm>
          <a:custGeom>
            <a:avLst/>
            <a:gdLst/>
            <a:ahLst/>
            <a:cxnLst/>
            <a:rect l="l" t="t" r="r" b="b"/>
            <a:pathLst>
              <a:path w="553123">
                <a:moveTo>
                  <a:pt x="0" y="0"/>
                </a:moveTo>
                <a:lnTo>
                  <a:pt x="55312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3550" y="1383360"/>
            <a:ext cx="3371303" cy="3098647"/>
          </a:xfrm>
          <a:custGeom>
            <a:avLst/>
            <a:gdLst/>
            <a:ahLst/>
            <a:cxnLst/>
            <a:rect l="l" t="t" r="r" b="b"/>
            <a:pathLst>
              <a:path w="3371303" h="3098647">
                <a:moveTo>
                  <a:pt x="0" y="3098647"/>
                </a:moveTo>
                <a:lnTo>
                  <a:pt x="3371303" y="3098647"/>
                </a:lnTo>
                <a:lnTo>
                  <a:pt x="3371303" y="0"/>
                </a:lnTo>
                <a:lnTo>
                  <a:pt x="0" y="0"/>
                </a:lnTo>
                <a:lnTo>
                  <a:pt x="0" y="309864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0756" y="1500353"/>
            <a:ext cx="2761493" cy="2772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6964" y="1383347"/>
            <a:ext cx="3037687" cy="4715573"/>
          </a:xfrm>
          <a:custGeom>
            <a:avLst/>
            <a:gdLst/>
            <a:ahLst/>
            <a:cxnLst/>
            <a:rect l="l" t="t" r="r" b="b"/>
            <a:pathLst>
              <a:path w="3037687" h="4715573">
                <a:moveTo>
                  <a:pt x="0" y="4715573"/>
                </a:moveTo>
                <a:lnTo>
                  <a:pt x="3037687" y="4715573"/>
                </a:lnTo>
                <a:lnTo>
                  <a:pt x="3037687" y="0"/>
                </a:lnTo>
                <a:lnTo>
                  <a:pt x="0" y="0"/>
                </a:lnTo>
                <a:lnTo>
                  <a:pt x="0" y="471557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77423" y="1527352"/>
            <a:ext cx="2290576" cy="3874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63550" y="6340436"/>
            <a:ext cx="6639255" cy="1483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52449">
              <a:lnSpc>
                <a:spcPct val="101725"/>
              </a:lnSpc>
            </a:pPr>
            <a:r>
              <a:rPr sz="1000" b="1" spc="0" dirty="0" smtClean="0">
                <a:solidFill>
                  <a:srgbClr val="363435"/>
                </a:solidFill>
                <a:latin typeface="Calibri"/>
                <a:cs typeface="Calibri"/>
              </a:rPr>
              <a:t>No</a:t>
            </a:r>
            <a:r>
              <a:rPr sz="10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b="1" spc="0" dirty="0" smtClean="0">
                <a:solidFill>
                  <a:srgbClr val="363435"/>
                </a:solidFill>
                <a:latin typeface="Calibri"/>
                <a:cs typeface="Calibri"/>
              </a:rPr>
              <a:t>e:</a:t>
            </a:r>
            <a:endParaRPr sz="1000">
              <a:latin typeface="Calibri"/>
              <a:cs typeface="Calibri"/>
            </a:endParaRPr>
          </a:p>
          <a:p>
            <a:pPr marL="52449">
              <a:lnSpc>
                <a:spcPct val="101725"/>
              </a:lnSpc>
              <a:spcBef>
                <a:spcPts val="546"/>
              </a:spcBef>
            </a:pP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This unit is 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at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ed 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or a dut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y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-c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y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cle of 5 minu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es on - 10 minu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es of</a:t>
            </a:r>
            <a:r>
              <a:rPr sz="1000" spc="-6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52449" marR="35878">
              <a:lnSpc>
                <a:spcPts val="1200"/>
              </a:lnSpc>
              <a:spcBef>
                <a:spcPts val="598"/>
              </a:spcBef>
            </a:pP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unit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should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ideally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be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mou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ed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hori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z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al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position.</a:t>
            </a:r>
            <a:r>
              <a:rPr sz="10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In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vi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onme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ts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whe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dirt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or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particles</a:t>
            </a:r>
            <a:r>
              <a:rPr sz="1000" spc="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m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y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all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the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m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ving parts of the si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en</a:t>
            </a:r>
            <a:r>
              <a:rPr sz="1000" spc="-59" dirty="0" smtClean="0">
                <a:solidFill>
                  <a:srgbClr val="363435"/>
                </a:solidFill>
                <a:latin typeface="Calibri"/>
                <a:cs typeface="Calibri"/>
              </a:rPr>
              <a:t>’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s impelle</a:t>
            </a:r>
            <a:r>
              <a:rPr sz="1000" spc="-8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, it is 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ommended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 mou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 the unit with the nose 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one 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acing d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wn.</a:t>
            </a:r>
            <a:endParaRPr sz="1000">
              <a:latin typeface="Calibri"/>
              <a:cs typeface="Calibri"/>
            </a:endParaRPr>
          </a:p>
          <a:p>
            <a:pPr marL="52449" marR="1217994">
              <a:lnSpc>
                <a:spcPts val="1220"/>
              </a:lnSpc>
              <a:spcBef>
                <a:spcPts val="514"/>
              </a:spcBef>
            </a:pP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or fitme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-26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of unit, mou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 in desi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ed position</a:t>
            </a:r>
            <a:r>
              <a:rPr sz="1000" spc="-32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using both mou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ting</a:t>
            </a:r>
            <a:r>
              <a:rPr sz="1000" spc="-1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holes situ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ed on the mou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ting</a:t>
            </a:r>
            <a:r>
              <a:rPr sz="1000" spc="-1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oot. </a:t>
            </a:r>
            <a:endParaRPr sz="1000">
              <a:latin typeface="Calibri"/>
              <a:cs typeface="Calibri"/>
            </a:endParaRPr>
          </a:p>
          <a:p>
            <a:pPr marL="52449" marR="1217994">
              <a:lnSpc>
                <a:spcPts val="1220"/>
              </a:lnSpc>
              <a:spcBef>
                <a:spcPts val="546"/>
              </a:spcBef>
            </a:pP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eplace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eminal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o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er prior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 applying po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w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er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 the unit.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3087" y="5336895"/>
            <a:ext cx="443420" cy="140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73087" y="5477624"/>
            <a:ext cx="165119" cy="65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6"/>
              </a:spcBef>
            </a:pPr>
            <a:endParaRPr sz="500"/>
          </a:p>
        </p:txBody>
      </p:sp>
      <p:sp>
        <p:nvSpPr>
          <p:cNvPr id="30" name="object 30"/>
          <p:cNvSpPr txBox="1"/>
          <p:nvPr/>
        </p:nvSpPr>
        <p:spPr>
          <a:xfrm>
            <a:off x="838206" y="5477624"/>
            <a:ext cx="115779" cy="65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6"/>
              </a:spcBef>
            </a:pPr>
            <a:endParaRPr sz="500"/>
          </a:p>
        </p:txBody>
      </p:sp>
      <p:sp>
        <p:nvSpPr>
          <p:cNvPr id="29" name="object 29"/>
          <p:cNvSpPr txBox="1"/>
          <p:nvPr/>
        </p:nvSpPr>
        <p:spPr>
          <a:xfrm>
            <a:off x="953985" y="5477624"/>
            <a:ext cx="162521" cy="65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6"/>
              </a:spcBef>
            </a:pPr>
            <a:endParaRPr sz="500"/>
          </a:p>
        </p:txBody>
      </p:sp>
      <p:sp>
        <p:nvSpPr>
          <p:cNvPr id="28" name="object 28"/>
          <p:cNvSpPr txBox="1"/>
          <p:nvPr/>
        </p:nvSpPr>
        <p:spPr>
          <a:xfrm>
            <a:off x="673087" y="5543165"/>
            <a:ext cx="443420" cy="1416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73087" y="5684862"/>
            <a:ext cx="165119" cy="65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5"/>
              </a:spcBef>
            </a:pPr>
            <a:endParaRPr sz="500"/>
          </a:p>
        </p:txBody>
      </p:sp>
      <p:sp>
        <p:nvSpPr>
          <p:cNvPr id="26" name="object 26"/>
          <p:cNvSpPr txBox="1"/>
          <p:nvPr/>
        </p:nvSpPr>
        <p:spPr>
          <a:xfrm>
            <a:off x="838206" y="5684862"/>
            <a:ext cx="115779" cy="65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5"/>
              </a:spcBef>
            </a:pPr>
            <a:endParaRPr sz="500"/>
          </a:p>
        </p:txBody>
      </p:sp>
      <p:sp>
        <p:nvSpPr>
          <p:cNvPr id="25" name="object 25"/>
          <p:cNvSpPr txBox="1"/>
          <p:nvPr/>
        </p:nvSpPr>
        <p:spPr>
          <a:xfrm>
            <a:off x="953985" y="5684862"/>
            <a:ext cx="162521" cy="65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5"/>
              </a:spcBef>
            </a:pPr>
            <a:endParaRPr sz="500"/>
          </a:p>
        </p:txBody>
      </p:sp>
      <p:sp>
        <p:nvSpPr>
          <p:cNvPr id="24" name="object 24"/>
          <p:cNvSpPr txBox="1"/>
          <p:nvPr/>
        </p:nvSpPr>
        <p:spPr>
          <a:xfrm>
            <a:off x="673087" y="5750321"/>
            <a:ext cx="443420" cy="139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4594" y="4791900"/>
            <a:ext cx="979359" cy="38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563954" y="4791900"/>
            <a:ext cx="546770" cy="38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134498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-1/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10724" y="4791900"/>
            <a:ext cx="546774" cy="38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134551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-1/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57499" y="4791900"/>
            <a:ext cx="546773" cy="38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134600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-1/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04272" y="4791900"/>
            <a:ext cx="546774" cy="38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134562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MD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-1/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4594" y="5172699"/>
            <a:ext cx="979359" cy="87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563954" y="5172699"/>
            <a:ext cx="546770" cy="278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4"/>
              </a:spcBef>
            </a:pPr>
            <a:endParaRPr sz="1000"/>
          </a:p>
          <a:p>
            <a:pPr marL="167676" marR="167765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(0V)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10724" y="5172699"/>
            <a:ext cx="546774" cy="278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4"/>
              </a:spcBef>
            </a:pPr>
            <a:endParaRPr sz="1000"/>
          </a:p>
          <a:p>
            <a:pPr marL="167717" marR="167728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(0V)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57499" y="5172699"/>
            <a:ext cx="546773" cy="278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220281" marR="220218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4272" y="5172699"/>
            <a:ext cx="546774" cy="278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215747" marR="215609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3954" y="5451580"/>
            <a:ext cx="546770" cy="299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110724" y="5451580"/>
            <a:ext cx="546774" cy="299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657499" y="5451580"/>
            <a:ext cx="546773" cy="299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204272" y="5451580"/>
            <a:ext cx="546774" cy="299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563954" y="5751301"/>
            <a:ext cx="546770" cy="299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8"/>
              </a:spcBef>
            </a:pPr>
            <a:endParaRPr sz="1100"/>
          </a:p>
          <a:p>
            <a:pPr marL="115352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8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uc)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10724" y="5751301"/>
            <a:ext cx="546774" cy="299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8"/>
              </a:spcBef>
            </a:pPr>
            <a:endParaRPr sz="1100"/>
          </a:p>
          <a:p>
            <a:pPr marL="115393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uc)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7499" y="5751301"/>
            <a:ext cx="546773" cy="299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8"/>
              </a:spcBef>
            </a:pPr>
            <a:endParaRPr sz="1100"/>
          </a:p>
          <a:p>
            <a:pPr marL="89623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8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uc)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4272" y="5751301"/>
            <a:ext cx="546774" cy="299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8"/>
              </a:spcBef>
            </a:pPr>
            <a:endParaRPr sz="1100"/>
          </a:p>
          <a:p>
            <a:pPr marL="89560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(230</a:t>
            </a:r>
            <a:r>
              <a:rPr sz="800" spc="-1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uc)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550" y="4722545"/>
            <a:ext cx="3371303" cy="1377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R="203004" algn="r">
              <a:lnSpc>
                <a:spcPct val="101725"/>
              </a:lnSpc>
              <a:spcBef>
                <a:spcPts val="0"/>
              </a:spcBef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UC/12              </a:t>
            </a:r>
            <a:r>
              <a:rPr sz="700" spc="12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UC/24            </a:t>
            </a:r>
            <a:r>
              <a:rPr sz="700" spc="13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UC/115/          </a:t>
            </a:r>
            <a:r>
              <a:rPr sz="700" spc="13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UC/230/</a:t>
            </a:r>
            <a:endParaRPr sz="700">
              <a:latin typeface="Calibri"/>
              <a:cs typeface="Calibri"/>
            </a:endParaRPr>
          </a:p>
          <a:p>
            <a:pPr marL="1290636" marR="1367537" algn="ctr">
              <a:lnSpc>
                <a:spcPct val="101725"/>
              </a:lnSpc>
              <a:spcBef>
                <a:spcPts val="784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</a:t>
            </a:r>
            <a:r>
              <a:rPr sz="800" spc="5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R="247397" algn="r">
              <a:lnSpc>
                <a:spcPct val="101725"/>
              </a:lnSpc>
              <a:spcBef>
                <a:spcPts val="1863"/>
              </a:spcBef>
            </a:pPr>
            <a:r>
              <a:rPr sz="800" spc="-14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arth             </a:t>
            </a:r>
            <a:r>
              <a:rPr sz="800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14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arth</a:t>
            </a:r>
            <a:endParaRPr sz="800">
              <a:latin typeface="Calibri"/>
              <a:cs typeface="Calibri"/>
            </a:endParaRPr>
          </a:p>
          <a:p>
            <a:pPr marL="1300796">
              <a:lnSpc>
                <a:spcPct val="101725"/>
              </a:lnSpc>
              <a:spcBef>
                <a:spcPts val="903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</a:t>
            </a:r>
            <a:r>
              <a:rPr sz="800" spc="7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</a:t>
            </a:r>
            <a:r>
              <a:rPr sz="800" spc="8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383347"/>
            <a:ext cx="3037687" cy="4715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01036" marR="40657" algn="just">
              <a:lnSpc>
                <a:spcPts val="1200"/>
              </a:lnSpc>
              <a:spcBef>
                <a:spcPts val="30653"/>
              </a:spcBef>
            </a:pP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Whil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 a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able</a:t>
            </a:r>
            <a:r>
              <a:rPr sz="10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gland</a:t>
            </a:r>
            <a:r>
              <a:rPr sz="10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sz="10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supplied,</a:t>
            </a:r>
            <a:r>
              <a:rPr sz="10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it</a:t>
            </a:r>
            <a:r>
              <a:rPr sz="10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sz="10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the in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st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alle</a:t>
            </a:r>
            <a:r>
              <a:rPr sz="1000" spc="4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-59" dirty="0" smtClean="0">
                <a:solidFill>
                  <a:srgbClr val="363435"/>
                </a:solidFill>
                <a:latin typeface="Calibri"/>
                <a:cs typeface="Calibri"/>
              </a:rPr>
              <a:t>’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s 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esponsibility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th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it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is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both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fit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ed</a:t>
            </a:r>
            <a:r>
              <a:rPr sz="1000" spc="-2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or</a:t>
            </a:r>
            <a:r>
              <a:rPr sz="1000" spc="-1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ectly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and</a:t>
            </a:r>
            <a:r>
              <a:rPr sz="10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sui</a:t>
            </a:r>
            <a:r>
              <a:rPr sz="1000" spc="-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able </a:t>
            </a:r>
            <a:r>
              <a:rPr sz="1000" spc="-1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or the supply </a:t>
            </a:r>
            <a:r>
              <a:rPr sz="1000" spc="-4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r>
              <a:rPr sz="1000" spc="0" dirty="0" smtClean="0">
                <a:solidFill>
                  <a:srgbClr val="363435"/>
                </a:solidFill>
                <a:latin typeface="Calibri"/>
                <a:cs typeface="Calibri"/>
              </a:rPr>
              <a:t>able in use.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383360"/>
            <a:ext cx="3371303" cy="30986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CuadroTexto 348"/>
          <p:cNvSpPr txBox="1"/>
          <p:nvPr/>
        </p:nvSpPr>
        <p:spPr>
          <a:xfrm>
            <a:off x="463549" y="997906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Mo</a:t>
            </a:r>
            <a:r>
              <a:rPr lang="es-ES" sz="1700" b="1" dirty="0" smtClean="0"/>
              <a:t>tor – </a:t>
            </a:r>
            <a:r>
              <a:rPr lang="es-ES" sz="1700" b="1" dirty="0" err="1"/>
              <a:t>D</a:t>
            </a:r>
            <a:r>
              <a:rPr lang="es-ES" sz="1700" b="1" dirty="0" err="1" smtClean="0"/>
              <a:t>riven</a:t>
            </a:r>
            <a:r>
              <a:rPr lang="es-ES" sz="1700" b="1" dirty="0" smtClean="0"/>
              <a:t> </a:t>
            </a:r>
            <a:r>
              <a:rPr lang="es-ES" sz="1700" b="1" dirty="0" err="1" smtClean="0"/>
              <a:t>siren</a:t>
            </a:r>
            <a:r>
              <a:rPr lang="es-ES" sz="1700" b="1" dirty="0" smtClean="0"/>
              <a:t> MDS-1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350" name="Imagen 3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351" name="CuadroTexto 35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605318-D4BC-4750-9524-87449C640DE0}"/>
</file>

<file path=customXml/itemProps2.xml><?xml version="1.0" encoding="utf-8"?>
<ds:datastoreItem xmlns:ds="http://schemas.openxmlformats.org/officeDocument/2006/customXml" ds:itemID="{2D6FD3F6-6881-497F-9956-C21849268CFC}"/>
</file>

<file path=customXml/itemProps3.xml><?xml version="1.0" encoding="utf-8"?>
<ds:datastoreItem xmlns:ds="http://schemas.openxmlformats.org/officeDocument/2006/customXml" ds:itemID="{C583C85D-CC01-47B2-9F3E-7405E5B1704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212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2015-04-09T15:05:05Z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