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4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" name="object 1700"/>
          <p:cNvSpPr txBox="1"/>
          <p:nvPr/>
        </p:nvSpPr>
        <p:spPr>
          <a:xfrm>
            <a:off x="5489473" y="4184484"/>
            <a:ext cx="373430" cy="146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61">
              <a:lnSpc>
                <a:spcPct val="95825"/>
              </a:lnSpc>
              <a:spcBef>
                <a:spcPts val="219"/>
              </a:spcBef>
            </a:pPr>
            <a:r>
              <a:rPr sz="650" spc="0" dirty="0" smtClean="0">
                <a:solidFill>
                  <a:srgbClr val="403C76"/>
                </a:solidFill>
                <a:latin typeface="Arial"/>
                <a:cs typeface="Arial"/>
              </a:rPr>
              <a:t>169</a:t>
            </a:r>
            <a:r>
              <a:rPr sz="650" spc="64" dirty="0" smtClean="0">
                <a:solidFill>
                  <a:srgbClr val="403C76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403C76"/>
                </a:solidFill>
                <a:latin typeface="Arial"/>
                <a:cs typeface="Arial"/>
              </a:rPr>
              <a:t>mm</a:t>
            </a:r>
            <a:endParaRPr sz="650">
              <a:latin typeface="Arial"/>
              <a:cs typeface="Arial"/>
            </a:endParaRPr>
          </a:p>
        </p:txBody>
      </p:sp>
      <p:sp>
        <p:nvSpPr>
          <p:cNvPr id="1699" name="object 1699"/>
          <p:cNvSpPr txBox="1"/>
          <p:nvPr/>
        </p:nvSpPr>
        <p:spPr>
          <a:xfrm>
            <a:off x="3851998" y="2793225"/>
            <a:ext cx="349630" cy="146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65">
              <a:lnSpc>
                <a:spcPct val="95825"/>
              </a:lnSpc>
              <a:spcBef>
                <a:spcPts val="215"/>
              </a:spcBef>
            </a:pPr>
            <a:r>
              <a:rPr sz="650" spc="0" dirty="0" smtClean="0">
                <a:solidFill>
                  <a:srgbClr val="403C76"/>
                </a:solidFill>
                <a:latin typeface="Arial"/>
                <a:cs typeface="Arial"/>
              </a:rPr>
              <a:t>127</a:t>
            </a:r>
            <a:r>
              <a:rPr sz="650" spc="64" dirty="0" smtClean="0">
                <a:solidFill>
                  <a:srgbClr val="403C76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403C76"/>
                </a:solidFill>
                <a:latin typeface="Arial"/>
                <a:cs typeface="Arial"/>
              </a:rPr>
              <a:t>mm</a:t>
            </a:r>
            <a:endParaRPr sz="650">
              <a:latin typeface="Arial"/>
              <a:cs typeface="Arial"/>
            </a:endParaRPr>
          </a:p>
        </p:txBody>
      </p:sp>
      <p:sp>
        <p:nvSpPr>
          <p:cNvPr id="1668" name="object 1668"/>
          <p:cNvSpPr/>
          <p:nvPr/>
        </p:nvSpPr>
        <p:spPr>
          <a:xfrm>
            <a:off x="5551118" y="399889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5785949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8" y="111246"/>
                </a:lnTo>
                <a:lnTo>
                  <a:pt x="240204" y="96179"/>
                </a:lnTo>
                <a:lnTo>
                  <a:pt x="243860" y="82539"/>
                </a:lnTo>
                <a:lnTo>
                  <a:pt x="246283" y="70304"/>
                </a:lnTo>
                <a:lnTo>
                  <a:pt x="247485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5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6008139" y="456869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6208580" y="456878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8" y="247220"/>
                </a:lnTo>
                <a:lnTo>
                  <a:pt x="118084" y="241600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84" y="241600"/>
                </a:lnTo>
                <a:lnTo>
                  <a:pt x="129534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6455701" y="456869"/>
            <a:ext cx="247496" cy="291934"/>
          </a:xfrm>
          <a:custGeom>
            <a:avLst/>
            <a:gdLst/>
            <a:ahLst/>
            <a:cxnLst/>
            <a:rect l="l" t="t" r="r" b="b"/>
            <a:pathLst>
              <a:path w="247496" h="291934">
                <a:moveTo>
                  <a:pt x="237211" y="22846"/>
                </a:moveTo>
                <a:lnTo>
                  <a:pt x="227495" y="13614"/>
                </a:lnTo>
                <a:lnTo>
                  <a:pt x="223504" y="10978"/>
                </a:lnTo>
                <a:lnTo>
                  <a:pt x="213393" y="6154"/>
                </a:lnTo>
                <a:lnTo>
                  <a:pt x="201544" y="2726"/>
                </a:lnTo>
                <a:lnTo>
                  <a:pt x="187957" y="679"/>
                </a:lnTo>
                <a:lnTo>
                  <a:pt x="172631" y="0"/>
                </a:lnTo>
                <a:lnTo>
                  <a:pt x="166059" y="145"/>
                </a:lnTo>
                <a:lnTo>
                  <a:pt x="153295" y="1278"/>
                </a:lnTo>
                <a:lnTo>
                  <a:pt x="140782" y="3521"/>
                </a:lnTo>
                <a:lnTo>
                  <a:pt x="142249" y="62579"/>
                </a:lnTo>
                <a:lnTo>
                  <a:pt x="146266" y="55283"/>
                </a:lnTo>
                <a:lnTo>
                  <a:pt x="148818" y="51676"/>
                </a:lnTo>
                <a:lnTo>
                  <a:pt x="153289" y="49758"/>
                </a:lnTo>
                <a:lnTo>
                  <a:pt x="163919" y="49758"/>
                </a:lnTo>
                <a:lnTo>
                  <a:pt x="166256" y="52095"/>
                </a:lnTo>
                <a:lnTo>
                  <a:pt x="166471" y="56133"/>
                </a:lnTo>
                <a:lnTo>
                  <a:pt x="166336" y="58115"/>
                </a:lnTo>
                <a:lnTo>
                  <a:pt x="164013" y="68409"/>
                </a:lnTo>
                <a:lnTo>
                  <a:pt x="158813" y="84416"/>
                </a:lnTo>
                <a:lnTo>
                  <a:pt x="151587" y="105041"/>
                </a:lnTo>
                <a:lnTo>
                  <a:pt x="126492" y="105041"/>
                </a:lnTo>
                <a:lnTo>
                  <a:pt x="110337" y="150964"/>
                </a:lnTo>
                <a:lnTo>
                  <a:pt x="221323" y="150964"/>
                </a:lnTo>
                <a:lnTo>
                  <a:pt x="234505" y="113550"/>
                </a:lnTo>
                <a:lnTo>
                  <a:pt x="235319" y="111246"/>
                </a:lnTo>
                <a:lnTo>
                  <a:pt x="240216" y="96179"/>
                </a:lnTo>
                <a:lnTo>
                  <a:pt x="243871" y="82539"/>
                </a:lnTo>
                <a:lnTo>
                  <a:pt x="246295" y="70304"/>
                </a:lnTo>
                <a:lnTo>
                  <a:pt x="247496" y="59456"/>
                </a:lnTo>
                <a:lnTo>
                  <a:pt x="247485" y="49974"/>
                </a:lnTo>
                <a:lnTo>
                  <a:pt x="247112" y="46330"/>
                </a:lnTo>
                <a:lnTo>
                  <a:pt x="243738" y="33750"/>
                </a:lnTo>
                <a:lnTo>
                  <a:pt x="237211" y="22846"/>
                </a:lnTo>
                <a:close/>
              </a:path>
              <a:path w="247496" h="291934">
                <a:moveTo>
                  <a:pt x="18166" y="277083"/>
                </a:moveTo>
                <a:lnTo>
                  <a:pt x="30391" y="284073"/>
                </a:lnTo>
                <a:lnTo>
                  <a:pt x="36873" y="286486"/>
                </a:lnTo>
                <a:lnTo>
                  <a:pt x="48444" y="289478"/>
                </a:lnTo>
                <a:lnTo>
                  <a:pt x="61380" y="291312"/>
                </a:lnTo>
                <a:lnTo>
                  <a:pt x="75679" y="291934"/>
                </a:lnTo>
                <a:lnTo>
                  <a:pt x="88657" y="291470"/>
                </a:lnTo>
                <a:lnTo>
                  <a:pt x="101691" y="289957"/>
                </a:lnTo>
                <a:lnTo>
                  <a:pt x="113822" y="287413"/>
                </a:lnTo>
                <a:lnTo>
                  <a:pt x="125006" y="283857"/>
                </a:lnTo>
                <a:lnTo>
                  <a:pt x="132104" y="280955"/>
                </a:lnTo>
                <a:lnTo>
                  <a:pt x="143377" y="275213"/>
                </a:lnTo>
                <a:lnTo>
                  <a:pt x="154072" y="268253"/>
                </a:lnTo>
                <a:lnTo>
                  <a:pt x="164135" y="260045"/>
                </a:lnTo>
                <a:lnTo>
                  <a:pt x="175721" y="248833"/>
                </a:lnTo>
                <a:lnTo>
                  <a:pt x="183922" y="239251"/>
                </a:lnTo>
                <a:lnTo>
                  <a:pt x="190068" y="230060"/>
                </a:lnTo>
                <a:lnTo>
                  <a:pt x="197264" y="216091"/>
                </a:lnTo>
                <a:lnTo>
                  <a:pt x="202423" y="203999"/>
                </a:lnTo>
                <a:lnTo>
                  <a:pt x="207721" y="189877"/>
                </a:lnTo>
                <a:lnTo>
                  <a:pt x="214947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53" y="213884"/>
                </a:lnTo>
                <a:lnTo>
                  <a:pt x="112246" y="226557"/>
                </a:lnTo>
                <a:lnTo>
                  <a:pt x="107150" y="234746"/>
                </a:lnTo>
                <a:lnTo>
                  <a:pt x="103314" y="239636"/>
                </a:lnTo>
                <a:lnTo>
                  <a:pt x="98222" y="241973"/>
                </a:lnTo>
                <a:lnTo>
                  <a:pt x="86309" y="241973"/>
                </a:lnTo>
                <a:lnTo>
                  <a:pt x="83553" y="240055"/>
                </a:lnTo>
                <a:lnTo>
                  <a:pt x="82905" y="236448"/>
                </a:lnTo>
                <a:lnTo>
                  <a:pt x="82884" y="236319"/>
                </a:lnTo>
                <a:lnTo>
                  <a:pt x="84005" y="227396"/>
                </a:lnTo>
                <a:lnTo>
                  <a:pt x="88862" y="211785"/>
                </a:lnTo>
                <a:lnTo>
                  <a:pt x="110337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74" y="75721"/>
                </a:lnTo>
                <a:lnTo>
                  <a:pt x="142249" y="62579"/>
                </a:lnTo>
                <a:lnTo>
                  <a:pt x="140782" y="3521"/>
                </a:lnTo>
                <a:lnTo>
                  <a:pt x="128520" y="6859"/>
                </a:lnTo>
                <a:lnTo>
                  <a:pt x="116510" y="11277"/>
                </a:lnTo>
                <a:lnTo>
                  <a:pt x="100918" y="19255"/>
                </a:lnTo>
                <a:lnTo>
                  <a:pt x="90393" y="26447"/>
                </a:lnTo>
                <a:lnTo>
                  <a:pt x="80851" y="34695"/>
                </a:lnTo>
                <a:lnTo>
                  <a:pt x="72276" y="44018"/>
                </a:lnTo>
                <a:lnTo>
                  <a:pt x="64505" y="54566"/>
                </a:lnTo>
                <a:lnTo>
                  <a:pt x="58295" y="64744"/>
                </a:lnTo>
                <a:lnTo>
                  <a:pt x="52418" y="76081"/>
                </a:lnTo>
                <a:lnTo>
                  <a:pt x="46872" y="88587"/>
                </a:lnTo>
                <a:lnTo>
                  <a:pt x="41656" y="102273"/>
                </a:lnTo>
                <a:lnTo>
                  <a:pt x="12738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3"/>
                </a:lnTo>
                <a:lnTo>
                  <a:pt x="1537" y="250870"/>
                </a:lnTo>
                <a:lnTo>
                  <a:pt x="5728" y="262597"/>
                </a:lnTo>
                <a:lnTo>
                  <a:pt x="9290" y="268409"/>
                </a:lnTo>
                <a:lnTo>
                  <a:pt x="18166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6677903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9" y="6200"/>
                </a:lnTo>
                <a:lnTo>
                  <a:pt x="201612" y="2746"/>
                </a:lnTo>
                <a:lnTo>
                  <a:pt x="188001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7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38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5546298" y="7911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5546298" y="791121"/>
            <a:ext cx="1327188" cy="0"/>
          </a:xfrm>
          <a:custGeom>
            <a:avLst/>
            <a:gdLst/>
            <a:ahLst/>
            <a:cxnLst/>
            <a:rect l="l" t="t" r="r" b="b"/>
            <a:pathLst>
              <a:path w="1327188">
                <a:moveTo>
                  <a:pt x="0" y="0"/>
                </a:moveTo>
                <a:lnTo>
                  <a:pt x="1327188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5544084" y="809386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5640956" y="841037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5720946" y="841314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5812849" y="841315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40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5889319" y="841037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5973343" y="841316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6065798" y="809376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6109112" y="877966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6195749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6323189" y="903781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38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6420920" y="841314"/>
            <a:ext cx="90525" cy="94957"/>
          </a:xfrm>
          <a:custGeom>
            <a:avLst/>
            <a:gdLst/>
            <a:ahLst/>
            <a:cxnLst/>
            <a:rect l="l" t="t" r="r" b="b"/>
            <a:pathLst>
              <a:path w="90525" h="94957">
                <a:moveTo>
                  <a:pt x="50545" y="21374"/>
                </a:moveTo>
                <a:lnTo>
                  <a:pt x="53593" y="19989"/>
                </a:lnTo>
                <a:lnTo>
                  <a:pt x="56654" y="19430"/>
                </a:lnTo>
                <a:lnTo>
                  <a:pt x="63030" y="19430"/>
                </a:lnTo>
                <a:lnTo>
                  <a:pt x="65531" y="19710"/>
                </a:lnTo>
                <a:lnTo>
                  <a:pt x="70256" y="21094"/>
                </a:lnTo>
                <a:lnTo>
                  <a:pt x="73863" y="23037"/>
                </a:lnTo>
                <a:lnTo>
                  <a:pt x="76923" y="24980"/>
                </a:lnTo>
                <a:lnTo>
                  <a:pt x="79692" y="27482"/>
                </a:lnTo>
                <a:lnTo>
                  <a:pt x="83299" y="29146"/>
                </a:lnTo>
                <a:lnTo>
                  <a:pt x="90525" y="6388"/>
                </a:lnTo>
                <a:lnTo>
                  <a:pt x="88023" y="4724"/>
                </a:lnTo>
                <a:lnTo>
                  <a:pt x="84416" y="3327"/>
                </a:lnTo>
                <a:lnTo>
                  <a:pt x="80251" y="1943"/>
                </a:lnTo>
                <a:lnTo>
                  <a:pt x="76085" y="825"/>
                </a:lnTo>
                <a:lnTo>
                  <a:pt x="71081" y="0"/>
                </a:lnTo>
                <a:lnTo>
                  <a:pt x="59702" y="0"/>
                </a:lnTo>
                <a:lnTo>
                  <a:pt x="54152" y="825"/>
                </a:lnTo>
                <a:lnTo>
                  <a:pt x="49148" y="2501"/>
                </a:lnTo>
                <a:lnTo>
                  <a:pt x="43878" y="4165"/>
                </a:lnTo>
                <a:lnTo>
                  <a:pt x="39433" y="6388"/>
                </a:lnTo>
                <a:lnTo>
                  <a:pt x="35267" y="8889"/>
                </a:lnTo>
                <a:lnTo>
                  <a:pt x="31381" y="11658"/>
                </a:lnTo>
                <a:lnTo>
                  <a:pt x="27774" y="14985"/>
                </a:lnTo>
                <a:lnTo>
                  <a:pt x="24993" y="18326"/>
                </a:lnTo>
                <a:lnTo>
                  <a:pt x="22224" y="21932"/>
                </a:lnTo>
                <a:lnTo>
                  <a:pt x="20269" y="25819"/>
                </a:lnTo>
                <a:lnTo>
                  <a:pt x="18884" y="29705"/>
                </a:lnTo>
                <a:lnTo>
                  <a:pt x="16662" y="36652"/>
                </a:lnTo>
                <a:lnTo>
                  <a:pt x="16662" y="42481"/>
                </a:lnTo>
                <a:lnTo>
                  <a:pt x="18338" y="46647"/>
                </a:lnTo>
                <a:lnTo>
                  <a:pt x="20002" y="51092"/>
                </a:lnTo>
                <a:lnTo>
                  <a:pt x="23609" y="54140"/>
                </a:lnTo>
                <a:lnTo>
                  <a:pt x="29159" y="56362"/>
                </a:lnTo>
                <a:lnTo>
                  <a:pt x="33324" y="58026"/>
                </a:lnTo>
                <a:lnTo>
                  <a:pt x="36106" y="58585"/>
                </a:lnTo>
                <a:lnTo>
                  <a:pt x="38874" y="59143"/>
                </a:lnTo>
                <a:lnTo>
                  <a:pt x="42760" y="60248"/>
                </a:lnTo>
                <a:lnTo>
                  <a:pt x="45821" y="61086"/>
                </a:lnTo>
                <a:lnTo>
                  <a:pt x="49707" y="64414"/>
                </a:lnTo>
                <a:lnTo>
                  <a:pt x="49148" y="68021"/>
                </a:lnTo>
                <a:lnTo>
                  <a:pt x="46380" y="72745"/>
                </a:lnTo>
                <a:lnTo>
                  <a:pt x="43319" y="73850"/>
                </a:lnTo>
                <a:lnTo>
                  <a:pt x="40271" y="74968"/>
                </a:lnTo>
                <a:lnTo>
                  <a:pt x="36931" y="75793"/>
                </a:lnTo>
                <a:lnTo>
                  <a:pt x="29997" y="75793"/>
                </a:lnTo>
                <a:lnTo>
                  <a:pt x="27216" y="75247"/>
                </a:lnTo>
                <a:lnTo>
                  <a:pt x="24447" y="74409"/>
                </a:lnTo>
                <a:lnTo>
                  <a:pt x="21945" y="73571"/>
                </a:lnTo>
                <a:lnTo>
                  <a:pt x="17779" y="71081"/>
                </a:lnTo>
                <a:lnTo>
                  <a:pt x="13893" y="68579"/>
                </a:lnTo>
                <a:lnTo>
                  <a:pt x="10553" y="64973"/>
                </a:lnTo>
                <a:lnTo>
                  <a:pt x="7785" y="63855"/>
                </a:lnTo>
                <a:lnTo>
                  <a:pt x="0" y="87731"/>
                </a:lnTo>
                <a:lnTo>
                  <a:pt x="2781" y="89674"/>
                </a:lnTo>
                <a:lnTo>
                  <a:pt x="6667" y="91351"/>
                </a:lnTo>
                <a:lnTo>
                  <a:pt x="11391" y="92735"/>
                </a:lnTo>
                <a:lnTo>
                  <a:pt x="16103" y="94119"/>
                </a:lnTo>
                <a:lnTo>
                  <a:pt x="21386" y="94957"/>
                </a:lnTo>
                <a:lnTo>
                  <a:pt x="33604" y="94957"/>
                </a:lnTo>
                <a:lnTo>
                  <a:pt x="39433" y="94119"/>
                </a:lnTo>
                <a:lnTo>
                  <a:pt x="44424" y="92455"/>
                </a:lnTo>
                <a:lnTo>
                  <a:pt x="49428" y="91071"/>
                </a:lnTo>
                <a:lnTo>
                  <a:pt x="54152" y="88849"/>
                </a:lnTo>
                <a:lnTo>
                  <a:pt x="58597" y="86067"/>
                </a:lnTo>
                <a:lnTo>
                  <a:pt x="62483" y="83299"/>
                </a:lnTo>
                <a:lnTo>
                  <a:pt x="66090" y="80238"/>
                </a:lnTo>
                <a:lnTo>
                  <a:pt x="68872" y="76352"/>
                </a:lnTo>
                <a:lnTo>
                  <a:pt x="71920" y="72466"/>
                </a:lnTo>
                <a:lnTo>
                  <a:pt x="74142" y="68579"/>
                </a:lnTo>
                <a:lnTo>
                  <a:pt x="75526" y="64414"/>
                </a:lnTo>
                <a:lnTo>
                  <a:pt x="77469" y="57746"/>
                </a:lnTo>
                <a:lnTo>
                  <a:pt x="77749" y="52196"/>
                </a:lnTo>
                <a:lnTo>
                  <a:pt x="76085" y="48310"/>
                </a:lnTo>
                <a:lnTo>
                  <a:pt x="74701" y="44145"/>
                </a:lnTo>
                <a:lnTo>
                  <a:pt x="71361" y="41084"/>
                </a:lnTo>
                <a:lnTo>
                  <a:pt x="66090" y="39141"/>
                </a:lnTo>
                <a:lnTo>
                  <a:pt x="61645" y="37490"/>
                </a:lnTo>
                <a:lnTo>
                  <a:pt x="58864" y="36931"/>
                </a:lnTo>
                <a:lnTo>
                  <a:pt x="56375" y="36372"/>
                </a:lnTo>
                <a:lnTo>
                  <a:pt x="52209" y="35255"/>
                </a:lnTo>
                <a:lnTo>
                  <a:pt x="48590" y="34150"/>
                </a:lnTo>
                <a:lnTo>
                  <a:pt x="44424" y="30543"/>
                </a:lnTo>
                <a:lnTo>
                  <a:pt x="44996" y="26923"/>
                </a:lnTo>
                <a:lnTo>
                  <a:pt x="47764" y="22771"/>
                </a:lnTo>
                <a:lnTo>
                  <a:pt x="50545" y="2137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6499788" y="902390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74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6549200" y="841315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40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29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6625867" y="841037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6" y="9810"/>
                </a:lnTo>
                <a:lnTo>
                  <a:pt x="74263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73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6709972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52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74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877063" y="1815100"/>
            <a:ext cx="2565872" cy="21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300588" y="1881661"/>
            <a:ext cx="2718206" cy="2039188"/>
          </a:xfrm>
          <a:custGeom>
            <a:avLst/>
            <a:gdLst/>
            <a:ahLst/>
            <a:cxnLst/>
            <a:rect l="l" t="t" r="r" b="b"/>
            <a:pathLst>
              <a:path w="2718206" h="2039188">
                <a:moveTo>
                  <a:pt x="2427478" y="1565846"/>
                </a:moveTo>
                <a:lnTo>
                  <a:pt x="2351366" y="1563496"/>
                </a:lnTo>
                <a:lnTo>
                  <a:pt x="2353017" y="1551254"/>
                </a:lnTo>
                <a:lnTo>
                  <a:pt x="2425344" y="1504353"/>
                </a:lnTo>
                <a:lnTo>
                  <a:pt x="2490850" y="1451114"/>
                </a:lnTo>
                <a:lnTo>
                  <a:pt x="2508986" y="1432255"/>
                </a:lnTo>
                <a:lnTo>
                  <a:pt x="2517470" y="1416227"/>
                </a:lnTo>
                <a:lnTo>
                  <a:pt x="2549982" y="1379016"/>
                </a:lnTo>
                <a:lnTo>
                  <a:pt x="2582735" y="1333779"/>
                </a:lnTo>
                <a:lnTo>
                  <a:pt x="2618308" y="1275105"/>
                </a:lnTo>
                <a:lnTo>
                  <a:pt x="2656484" y="1194536"/>
                </a:lnTo>
                <a:lnTo>
                  <a:pt x="2685224" y="1096048"/>
                </a:lnTo>
                <a:lnTo>
                  <a:pt x="2697467" y="1018298"/>
                </a:lnTo>
                <a:lnTo>
                  <a:pt x="2697467" y="881646"/>
                </a:lnTo>
                <a:lnTo>
                  <a:pt x="2677210" y="766673"/>
                </a:lnTo>
                <a:lnTo>
                  <a:pt x="2644228" y="676668"/>
                </a:lnTo>
                <a:lnTo>
                  <a:pt x="2607475" y="602919"/>
                </a:lnTo>
                <a:lnTo>
                  <a:pt x="2562466" y="536955"/>
                </a:lnTo>
                <a:lnTo>
                  <a:pt x="2529725" y="495960"/>
                </a:lnTo>
                <a:lnTo>
                  <a:pt x="2513228" y="479704"/>
                </a:lnTo>
                <a:lnTo>
                  <a:pt x="2505455" y="462737"/>
                </a:lnTo>
                <a:lnTo>
                  <a:pt x="2472004" y="430695"/>
                </a:lnTo>
                <a:lnTo>
                  <a:pt x="2390000" y="369201"/>
                </a:lnTo>
                <a:lnTo>
                  <a:pt x="2308021" y="324205"/>
                </a:lnTo>
                <a:lnTo>
                  <a:pt x="2222017" y="291210"/>
                </a:lnTo>
                <a:lnTo>
                  <a:pt x="2131783" y="270713"/>
                </a:lnTo>
                <a:lnTo>
                  <a:pt x="2053793" y="262712"/>
                </a:lnTo>
                <a:lnTo>
                  <a:pt x="1004404" y="258470"/>
                </a:lnTo>
                <a:lnTo>
                  <a:pt x="996391" y="249986"/>
                </a:lnTo>
                <a:lnTo>
                  <a:pt x="988618" y="233248"/>
                </a:lnTo>
                <a:lnTo>
                  <a:pt x="955395" y="200736"/>
                </a:lnTo>
                <a:lnTo>
                  <a:pt x="785520" y="198386"/>
                </a:lnTo>
                <a:lnTo>
                  <a:pt x="783170" y="0"/>
                </a:lnTo>
                <a:lnTo>
                  <a:pt x="716013" y="0"/>
                </a:lnTo>
                <a:lnTo>
                  <a:pt x="713422" y="214871"/>
                </a:lnTo>
                <a:lnTo>
                  <a:pt x="666775" y="217233"/>
                </a:lnTo>
                <a:lnTo>
                  <a:pt x="664413" y="239610"/>
                </a:lnTo>
                <a:lnTo>
                  <a:pt x="576529" y="239610"/>
                </a:lnTo>
                <a:lnTo>
                  <a:pt x="574179" y="217233"/>
                </a:lnTo>
                <a:lnTo>
                  <a:pt x="539546" y="217233"/>
                </a:lnTo>
                <a:lnTo>
                  <a:pt x="537197" y="239610"/>
                </a:lnTo>
                <a:lnTo>
                  <a:pt x="449313" y="239610"/>
                </a:lnTo>
                <a:lnTo>
                  <a:pt x="446951" y="217233"/>
                </a:lnTo>
                <a:lnTo>
                  <a:pt x="408304" y="217233"/>
                </a:lnTo>
                <a:lnTo>
                  <a:pt x="405955" y="239610"/>
                </a:lnTo>
                <a:lnTo>
                  <a:pt x="322313" y="239610"/>
                </a:lnTo>
                <a:lnTo>
                  <a:pt x="319951" y="217233"/>
                </a:lnTo>
                <a:lnTo>
                  <a:pt x="249745" y="218655"/>
                </a:lnTo>
                <a:lnTo>
                  <a:pt x="163982" y="317131"/>
                </a:lnTo>
                <a:lnTo>
                  <a:pt x="90246" y="464858"/>
                </a:lnTo>
                <a:lnTo>
                  <a:pt x="53022" y="563105"/>
                </a:lnTo>
                <a:lnTo>
                  <a:pt x="15087" y="701166"/>
                </a:lnTo>
                <a:lnTo>
                  <a:pt x="0" y="801065"/>
                </a:lnTo>
                <a:lnTo>
                  <a:pt x="0" y="1098880"/>
                </a:lnTo>
                <a:lnTo>
                  <a:pt x="12255" y="1180871"/>
                </a:lnTo>
                <a:lnTo>
                  <a:pt x="44767" y="1312341"/>
                </a:lnTo>
                <a:lnTo>
                  <a:pt x="90004" y="1435328"/>
                </a:lnTo>
                <a:lnTo>
                  <a:pt x="143497" y="1545818"/>
                </a:lnTo>
                <a:lnTo>
                  <a:pt x="197205" y="1635582"/>
                </a:lnTo>
                <a:lnTo>
                  <a:pt x="249745" y="1681289"/>
                </a:lnTo>
                <a:lnTo>
                  <a:pt x="319951" y="1682711"/>
                </a:lnTo>
                <a:lnTo>
                  <a:pt x="322313" y="1660334"/>
                </a:lnTo>
                <a:lnTo>
                  <a:pt x="405955" y="1660334"/>
                </a:lnTo>
                <a:lnTo>
                  <a:pt x="408304" y="1682711"/>
                </a:lnTo>
                <a:lnTo>
                  <a:pt x="446951" y="1682711"/>
                </a:lnTo>
                <a:lnTo>
                  <a:pt x="449313" y="1660334"/>
                </a:lnTo>
                <a:lnTo>
                  <a:pt x="537197" y="1660334"/>
                </a:lnTo>
                <a:lnTo>
                  <a:pt x="539546" y="1682711"/>
                </a:lnTo>
                <a:lnTo>
                  <a:pt x="574179" y="1682711"/>
                </a:lnTo>
                <a:lnTo>
                  <a:pt x="576529" y="1660334"/>
                </a:lnTo>
                <a:lnTo>
                  <a:pt x="664413" y="1660334"/>
                </a:lnTo>
                <a:lnTo>
                  <a:pt x="666775" y="1682711"/>
                </a:lnTo>
                <a:lnTo>
                  <a:pt x="713422" y="1685061"/>
                </a:lnTo>
                <a:lnTo>
                  <a:pt x="716013" y="1899945"/>
                </a:lnTo>
                <a:lnTo>
                  <a:pt x="774928" y="1902307"/>
                </a:lnTo>
                <a:lnTo>
                  <a:pt x="778687" y="1943760"/>
                </a:lnTo>
                <a:lnTo>
                  <a:pt x="787412" y="1959546"/>
                </a:lnTo>
                <a:lnTo>
                  <a:pt x="803186" y="1972513"/>
                </a:lnTo>
                <a:lnTo>
                  <a:pt x="1361351" y="1973694"/>
                </a:lnTo>
                <a:lnTo>
                  <a:pt x="1361351" y="1939289"/>
                </a:lnTo>
                <a:lnTo>
                  <a:pt x="827938" y="1935518"/>
                </a:lnTo>
                <a:lnTo>
                  <a:pt x="819924" y="1931047"/>
                </a:lnTo>
                <a:lnTo>
                  <a:pt x="819683" y="1734299"/>
                </a:lnTo>
                <a:lnTo>
                  <a:pt x="921702" y="1735023"/>
                </a:lnTo>
                <a:lnTo>
                  <a:pt x="926414" y="1731479"/>
                </a:lnTo>
                <a:lnTo>
                  <a:pt x="929004" y="1701330"/>
                </a:lnTo>
                <a:lnTo>
                  <a:pt x="957986" y="1697316"/>
                </a:lnTo>
                <a:lnTo>
                  <a:pt x="992377" y="1662214"/>
                </a:lnTo>
                <a:lnTo>
                  <a:pt x="996391" y="1645716"/>
                </a:lnTo>
                <a:lnTo>
                  <a:pt x="1006995" y="1635823"/>
                </a:lnTo>
                <a:lnTo>
                  <a:pt x="1553832" y="1635823"/>
                </a:lnTo>
                <a:lnTo>
                  <a:pt x="1556435" y="2039188"/>
                </a:lnTo>
                <a:lnTo>
                  <a:pt x="2349245" y="2039188"/>
                </a:lnTo>
                <a:lnTo>
                  <a:pt x="2351608" y="1914550"/>
                </a:lnTo>
                <a:lnTo>
                  <a:pt x="2430056" y="1910778"/>
                </a:lnTo>
                <a:lnTo>
                  <a:pt x="2433586" y="1873554"/>
                </a:lnTo>
                <a:lnTo>
                  <a:pt x="2459977" y="1873554"/>
                </a:lnTo>
                <a:lnTo>
                  <a:pt x="2462339" y="1912188"/>
                </a:lnTo>
                <a:lnTo>
                  <a:pt x="2622549" y="1910778"/>
                </a:lnTo>
                <a:lnTo>
                  <a:pt x="2626321" y="1873554"/>
                </a:lnTo>
                <a:lnTo>
                  <a:pt x="2688285" y="1869782"/>
                </a:lnTo>
                <a:lnTo>
                  <a:pt x="2708313" y="1857057"/>
                </a:lnTo>
                <a:lnTo>
                  <a:pt x="2718206" y="1838439"/>
                </a:lnTo>
                <a:lnTo>
                  <a:pt x="2718206" y="1644078"/>
                </a:lnTo>
                <a:lnTo>
                  <a:pt x="2702191" y="1619097"/>
                </a:lnTo>
                <a:lnTo>
                  <a:pt x="2689707" y="1611083"/>
                </a:lnTo>
                <a:lnTo>
                  <a:pt x="2626321" y="1608734"/>
                </a:lnTo>
                <a:lnTo>
                  <a:pt x="2624200" y="1569859"/>
                </a:lnTo>
                <a:lnTo>
                  <a:pt x="2620200" y="1565846"/>
                </a:lnTo>
                <a:lnTo>
                  <a:pt x="2463749" y="1567510"/>
                </a:lnTo>
                <a:lnTo>
                  <a:pt x="2459977" y="1608734"/>
                </a:lnTo>
                <a:lnTo>
                  <a:pt x="2433586" y="1608734"/>
                </a:lnTo>
                <a:lnTo>
                  <a:pt x="2431707" y="1569859"/>
                </a:lnTo>
                <a:lnTo>
                  <a:pt x="2427478" y="15658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304592" y="1885901"/>
            <a:ext cx="2710192" cy="2030945"/>
          </a:xfrm>
          <a:custGeom>
            <a:avLst/>
            <a:gdLst/>
            <a:ahLst/>
            <a:cxnLst/>
            <a:rect l="l" t="t" r="r" b="b"/>
            <a:pathLst>
              <a:path w="2710192" h="2030945">
                <a:moveTo>
                  <a:pt x="875995" y="1578343"/>
                </a:moveTo>
                <a:lnTo>
                  <a:pt x="892721" y="1574571"/>
                </a:lnTo>
                <a:lnTo>
                  <a:pt x="893902" y="1516837"/>
                </a:lnTo>
                <a:lnTo>
                  <a:pt x="875753" y="1514487"/>
                </a:lnTo>
                <a:lnTo>
                  <a:pt x="873404" y="1492097"/>
                </a:lnTo>
                <a:lnTo>
                  <a:pt x="814501" y="1492097"/>
                </a:lnTo>
                <a:lnTo>
                  <a:pt x="814730" y="1514259"/>
                </a:lnTo>
                <a:lnTo>
                  <a:pt x="824166" y="1517307"/>
                </a:lnTo>
                <a:lnTo>
                  <a:pt x="814730" y="1521091"/>
                </a:lnTo>
                <a:lnTo>
                  <a:pt x="811669" y="1596478"/>
                </a:lnTo>
                <a:lnTo>
                  <a:pt x="807897" y="1455343"/>
                </a:lnTo>
                <a:lnTo>
                  <a:pt x="781507" y="1455343"/>
                </a:lnTo>
                <a:lnTo>
                  <a:pt x="778929" y="1555483"/>
                </a:lnTo>
                <a:lnTo>
                  <a:pt x="778929" y="204749"/>
                </a:lnTo>
                <a:lnTo>
                  <a:pt x="781507" y="1448752"/>
                </a:lnTo>
                <a:lnTo>
                  <a:pt x="811911" y="1451114"/>
                </a:lnTo>
                <a:lnTo>
                  <a:pt x="814501" y="1485747"/>
                </a:lnTo>
                <a:lnTo>
                  <a:pt x="877646" y="1488097"/>
                </a:lnTo>
                <a:lnTo>
                  <a:pt x="879995" y="1510245"/>
                </a:lnTo>
                <a:lnTo>
                  <a:pt x="898144" y="1512608"/>
                </a:lnTo>
                <a:lnTo>
                  <a:pt x="896734" y="1578571"/>
                </a:lnTo>
                <a:lnTo>
                  <a:pt x="879995" y="1582343"/>
                </a:lnTo>
                <a:lnTo>
                  <a:pt x="877646" y="1604479"/>
                </a:lnTo>
                <a:lnTo>
                  <a:pt x="814501" y="1607083"/>
                </a:lnTo>
                <a:lnTo>
                  <a:pt x="814501" y="1723237"/>
                </a:lnTo>
                <a:lnTo>
                  <a:pt x="819442" y="1726539"/>
                </a:lnTo>
                <a:lnTo>
                  <a:pt x="913447" y="1726539"/>
                </a:lnTo>
                <a:lnTo>
                  <a:pt x="918400" y="1723237"/>
                </a:lnTo>
                <a:lnTo>
                  <a:pt x="921004" y="1693075"/>
                </a:lnTo>
                <a:lnTo>
                  <a:pt x="949744" y="1689074"/>
                </a:lnTo>
                <a:lnTo>
                  <a:pt x="984135" y="1653730"/>
                </a:lnTo>
                <a:lnTo>
                  <a:pt x="990269" y="1635125"/>
                </a:lnTo>
                <a:lnTo>
                  <a:pt x="1000391" y="1624761"/>
                </a:lnTo>
                <a:lnTo>
                  <a:pt x="1004163" y="1615325"/>
                </a:lnTo>
                <a:lnTo>
                  <a:pt x="1007237" y="1624761"/>
                </a:lnTo>
                <a:lnTo>
                  <a:pt x="1554073" y="1627581"/>
                </a:lnTo>
                <a:lnTo>
                  <a:pt x="1556435" y="2030945"/>
                </a:lnTo>
                <a:lnTo>
                  <a:pt x="2341232" y="2030945"/>
                </a:lnTo>
                <a:lnTo>
                  <a:pt x="2343594" y="1906295"/>
                </a:lnTo>
                <a:lnTo>
                  <a:pt x="2421813" y="1902536"/>
                </a:lnTo>
                <a:lnTo>
                  <a:pt x="2425585" y="1865312"/>
                </a:lnTo>
                <a:lnTo>
                  <a:pt x="2459990" y="1865312"/>
                </a:lnTo>
                <a:lnTo>
                  <a:pt x="2462568" y="1903704"/>
                </a:lnTo>
                <a:lnTo>
                  <a:pt x="2614536" y="1902536"/>
                </a:lnTo>
                <a:lnTo>
                  <a:pt x="2618320" y="1865312"/>
                </a:lnTo>
                <a:lnTo>
                  <a:pt x="2680042" y="1861527"/>
                </a:lnTo>
                <a:lnTo>
                  <a:pt x="2700299" y="1848815"/>
                </a:lnTo>
                <a:lnTo>
                  <a:pt x="2710192" y="1829968"/>
                </a:lnTo>
                <a:lnTo>
                  <a:pt x="2710192" y="1643837"/>
                </a:lnTo>
                <a:lnTo>
                  <a:pt x="2694178" y="1618868"/>
                </a:lnTo>
                <a:lnTo>
                  <a:pt x="2681452" y="1611083"/>
                </a:lnTo>
                <a:lnTo>
                  <a:pt x="2618320" y="1608734"/>
                </a:lnTo>
                <a:lnTo>
                  <a:pt x="2616200" y="1569846"/>
                </a:lnTo>
                <a:lnTo>
                  <a:pt x="2612186" y="1565617"/>
                </a:lnTo>
                <a:lnTo>
                  <a:pt x="2463749" y="1567268"/>
                </a:lnTo>
                <a:lnTo>
                  <a:pt x="2459990" y="1608734"/>
                </a:lnTo>
                <a:lnTo>
                  <a:pt x="2425585" y="1608734"/>
                </a:lnTo>
                <a:lnTo>
                  <a:pt x="2423464" y="1569846"/>
                </a:lnTo>
                <a:lnTo>
                  <a:pt x="2419464" y="1565617"/>
                </a:lnTo>
                <a:lnTo>
                  <a:pt x="2343594" y="1563496"/>
                </a:lnTo>
                <a:lnTo>
                  <a:pt x="2345016" y="1542757"/>
                </a:lnTo>
                <a:lnTo>
                  <a:pt x="2417102" y="1496110"/>
                </a:lnTo>
                <a:lnTo>
                  <a:pt x="2482837" y="1442859"/>
                </a:lnTo>
                <a:lnTo>
                  <a:pt x="2500972" y="1424012"/>
                </a:lnTo>
                <a:lnTo>
                  <a:pt x="2509227" y="1407756"/>
                </a:lnTo>
                <a:lnTo>
                  <a:pt x="2541739" y="1370774"/>
                </a:lnTo>
                <a:lnTo>
                  <a:pt x="2574493" y="1325537"/>
                </a:lnTo>
                <a:lnTo>
                  <a:pt x="2610307" y="1266863"/>
                </a:lnTo>
                <a:lnTo>
                  <a:pt x="2648470" y="1186294"/>
                </a:lnTo>
                <a:lnTo>
                  <a:pt x="2677210" y="1087805"/>
                </a:lnTo>
                <a:lnTo>
                  <a:pt x="2689466" y="1009815"/>
                </a:lnTo>
                <a:lnTo>
                  <a:pt x="2689466" y="881405"/>
                </a:lnTo>
                <a:lnTo>
                  <a:pt x="2668968" y="766673"/>
                </a:lnTo>
                <a:lnTo>
                  <a:pt x="2636215" y="676440"/>
                </a:lnTo>
                <a:lnTo>
                  <a:pt x="2599232" y="602691"/>
                </a:lnTo>
                <a:lnTo>
                  <a:pt x="2554465" y="536955"/>
                </a:lnTo>
                <a:lnTo>
                  <a:pt x="2521712" y="495719"/>
                </a:lnTo>
                <a:lnTo>
                  <a:pt x="2505214" y="479463"/>
                </a:lnTo>
                <a:lnTo>
                  <a:pt x="2497442" y="462737"/>
                </a:lnTo>
                <a:lnTo>
                  <a:pt x="2463990" y="430453"/>
                </a:lnTo>
                <a:lnTo>
                  <a:pt x="2381999" y="368973"/>
                </a:lnTo>
                <a:lnTo>
                  <a:pt x="2300008" y="323964"/>
                </a:lnTo>
                <a:lnTo>
                  <a:pt x="2213775" y="291210"/>
                </a:lnTo>
                <a:lnTo>
                  <a:pt x="2123782" y="270713"/>
                </a:lnTo>
                <a:lnTo>
                  <a:pt x="2045792" y="262470"/>
                </a:lnTo>
                <a:lnTo>
                  <a:pt x="1006995" y="262242"/>
                </a:lnTo>
                <a:lnTo>
                  <a:pt x="1004404" y="284619"/>
                </a:lnTo>
                <a:lnTo>
                  <a:pt x="1000633" y="262242"/>
                </a:lnTo>
                <a:lnTo>
                  <a:pt x="988136" y="249986"/>
                </a:lnTo>
                <a:lnTo>
                  <a:pt x="980605" y="233019"/>
                </a:lnTo>
                <a:lnTo>
                  <a:pt x="947381" y="200736"/>
                </a:lnTo>
                <a:lnTo>
                  <a:pt x="777506" y="198386"/>
                </a:lnTo>
                <a:lnTo>
                  <a:pt x="775157" y="0"/>
                </a:lnTo>
                <a:lnTo>
                  <a:pt x="716013" y="0"/>
                </a:lnTo>
                <a:lnTo>
                  <a:pt x="713651" y="214642"/>
                </a:lnTo>
                <a:lnTo>
                  <a:pt x="666775" y="217233"/>
                </a:lnTo>
                <a:lnTo>
                  <a:pt x="664425" y="239382"/>
                </a:lnTo>
                <a:lnTo>
                  <a:pt x="568286" y="239382"/>
                </a:lnTo>
                <a:lnTo>
                  <a:pt x="565937" y="217233"/>
                </a:lnTo>
                <a:lnTo>
                  <a:pt x="539775" y="217233"/>
                </a:lnTo>
                <a:lnTo>
                  <a:pt x="537425" y="239382"/>
                </a:lnTo>
                <a:lnTo>
                  <a:pt x="441299" y="239382"/>
                </a:lnTo>
                <a:lnTo>
                  <a:pt x="438950" y="217233"/>
                </a:lnTo>
                <a:lnTo>
                  <a:pt x="408546" y="217233"/>
                </a:lnTo>
                <a:lnTo>
                  <a:pt x="406184" y="239382"/>
                </a:lnTo>
                <a:lnTo>
                  <a:pt x="314299" y="239382"/>
                </a:lnTo>
                <a:lnTo>
                  <a:pt x="311950" y="217233"/>
                </a:lnTo>
                <a:lnTo>
                  <a:pt x="249974" y="218414"/>
                </a:lnTo>
                <a:lnTo>
                  <a:pt x="163995" y="317131"/>
                </a:lnTo>
                <a:lnTo>
                  <a:pt x="90233" y="464616"/>
                </a:lnTo>
                <a:lnTo>
                  <a:pt x="53251" y="562876"/>
                </a:lnTo>
                <a:lnTo>
                  <a:pt x="15087" y="701166"/>
                </a:lnTo>
                <a:lnTo>
                  <a:pt x="0" y="800836"/>
                </a:lnTo>
                <a:lnTo>
                  <a:pt x="0" y="1090625"/>
                </a:lnTo>
                <a:lnTo>
                  <a:pt x="12255" y="1172616"/>
                </a:lnTo>
                <a:lnTo>
                  <a:pt x="45008" y="1304086"/>
                </a:lnTo>
                <a:lnTo>
                  <a:pt x="90233" y="1426844"/>
                </a:lnTo>
                <a:lnTo>
                  <a:pt x="143484" y="1537347"/>
                </a:lnTo>
                <a:lnTo>
                  <a:pt x="197218" y="1627111"/>
                </a:lnTo>
                <a:lnTo>
                  <a:pt x="249974" y="1673047"/>
                </a:lnTo>
                <a:lnTo>
                  <a:pt x="311950" y="1674228"/>
                </a:lnTo>
                <a:lnTo>
                  <a:pt x="314299" y="1652092"/>
                </a:lnTo>
                <a:lnTo>
                  <a:pt x="406184" y="1652092"/>
                </a:lnTo>
                <a:lnTo>
                  <a:pt x="408546" y="1674228"/>
                </a:lnTo>
                <a:lnTo>
                  <a:pt x="438950" y="1674228"/>
                </a:lnTo>
                <a:lnTo>
                  <a:pt x="441299" y="1652092"/>
                </a:lnTo>
                <a:lnTo>
                  <a:pt x="537425" y="1652092"/>
                </a:lnTo>
                <a:lnTo>
                  <a:pt x="539775" y="1674228"/>
                </a:lnTo>
                <a:lnTo>
                  <a:pt x="565937" y="1674228"/>
                </a:lnTo>
                <a:lnTo>
                  <a:pt x="568286" y="1652092"/>
                </a:lnTo>
                <a:lnTo>
                  <a:pt x="664425" y="1652092"/>
                </a:lnTo>
                <a:lnTo>
                  <a:pt x="666775" y="1674228"/>
                </a:lnTo>
                <a:lnTo>
                  <a:pt x="713651" y="1676577"/>
                </a:lnTo>
                <a:lnTo>
                  <a:pt x="716013" y="1891461"/>
                </a:lnTo>
                <a:lnTo>
                  <a:pt x="775157" y="1894052"/>
                </a:lnTo>
                <a:lnTo>
                  <a:pt x="778700" y="1935289"/>
                </a:lnTo>
                <a:lnTo>
                  <a:pt x="787400" y="1951304"/>
                </a:lnTo>
                <a:lnTo>
                  <a:pt x="803186" y="1964029"/>
                </a:lnTo>
                <a:lnTo>
                  <a:pt x="1353096" y="1965439"/>
                </a:lnTo>
                <a:lnTo>
                  <a:pt x="1353096" y="1939048"/>
                </a:lnTo>
                <a:lnTo>
                  <a:pt x="819683" y="1935518"/>
                </a:lnTo>
                <a:lnTo>
                  <a:pt x="811911" y="1931034"/>
                </a:lnTo>
                <a:lnTo>
                  <a:pt x="810260" y="1602841"/>
                </a:lnTo>
                <a:lnTo>
                  <a:pt x="873404" y="1600492"/>
                </a:lnTo>
                <a:lnTo>
                  <a:pt x="875995" y="15783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442898" y="2299630"/>
            <a:ext cx="9423" cy="38874"/>
          </a:xfrm>
          <a:custGeom>
            <a:avLst/>
            <a:gdLst/>
            <a:ahLst/>
            <a:cxnLst/>
            <a:rect l="l" t="t" r="r" b="b"/>
            <a:pathLst>
              <a:path w="9423" h="38874">
                <a:moveTo>
                  <a:pt x="0" y="37693"/>
                </a:moveTo>
                <a:lnTo>
                  <a:pt x="4470" y="38874"/>
                </a:lnTo>
                <a:lnTo>
                  <a:pt x="9423" y="26390"/>
                </a:lnTo>
                <a:lnTo>
                  <a:pt x="9194" y="0"/>
                </a:lnTo>
                <a:lnTo>
                  <a:pt x="0" y="376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873123" y="2328378"/>
            <a:ext cx="95885" cy="313359"/>
          </a:xfrm>
          <a:custGeom>
            <a:avLst/>
            <a:gdLst/>
            <a:ahLst/>
            <a:cxnLst/>
            <a:rect l="l" t="t" r="r" b="b"/>
            <a:pathLst>
              <a:path w="95885" h="313359">
                <a:moveTo>
                  <a:pt x="91643" y="14135"/>
                </a:moveTo>
                <a:lnTo>
                  <a:pt x="53009" y="16725"/>
                </a:lnTo>
                <a:lnTo>
                  <a:pt x="91643" y="20726"/>
                </a:lnTo>
                <a:lnTo>
                  <a:pt x="91643" y="309359"/>
                </a:lnTo>
                <a:lnTo>
                  <a:pt x="4000" y="309359"/>
                </a:lnTo>
                <a:lnTo>
                  <a:pt x="1409" y="266471"/>
                </a:lnTo>
                <a:lnTo>
                  <a:pt x="0" y="313359"/>
                </a:lnTo>
                <a:lnTo>
                  <a:pt x="95884" y="313359"/>
                </a:lnTo>
                <a:lnTo>
                  <a:pt x="95656" y="0"/>
                </a:lnTo>
                <a:lnTo>
                  <a:pt x="91643" y="141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872880" y="2345110"/>
            <a:ext cx="47117" cy="13893"/>
          </a:xfrm>
          <a:custGeom>
            <a:avLst/>
            <a:gdLst/>
            <a:ahLst/>
            <a:cxnLst/>
            <a:rect l="l" t="t" r="r" b="b"/>
            <a:pathLst>
              <a:path w="47116" h="13893">
                <a:moveTo>
                  <a:pt x="47117" y="0"/>
                </a:moveTo>
                <a:lnTo>
                  <a:pt x="0" y="0"/>
                </a:lnTo>
                <a:lnTo>
                  <a:pt x="1409" y="13665"/>
                </a:lnTo>
                <a:lnTo>
                  <a:pt x="4470" y="4241"/>
                </a:lnTo>
                <a:lnTo>
                  <a:pt x="42646" y="4241"/>
                </a:lnTo>
                <a:lnTo>
                  <a:pt x="46888" y="13893"/>
                </a:lnTo>
                <a:lnTo>
                  <a:pt x="4711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745884" y="2345110"/>
            <a:ext cx="96126" cy="13893"/>
          </a:xfrm>
          <a:custGeom>
            <a:avLst/>
            <a:gdLst/>
            <a:ahLst/>
            <a:cxnLst/>
            <a:rect l="l" t="t" r="r" b="b"/>
            <a:pathLst>
              <a:path w="96126" h="13893">
                <a:moveTo>
                  <a:pt x="96126" y="0"/>
                </a:moveTo>
                <a:lnTo>
                  <a:pt x="0" y="0"/>
                </a:lnTo>
                <a:lnTo>
                  <a:pt x="1181" y="13665"/>
                </a:lnTo>
                <a:lnTo>
                  <a:pt x="4483" y="4470"/>
                </a:lnTo>
                <a:lnTo>
                  <a:pt x="91655" y="4470"/>
                </a:lnTo>
                <a:lnTo>
                  <a:pt x="95897" y="13893"/>
                </a:lnTo>
                <a:lnTo>
                  <a:pt x="9612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618663" y="2345110"/>
            <a:ext cx="92113" cy="13893"/>
          </a:xfrm>
          <a:custGeom>
            <a:avLst/>
            <a:gdLst/>
            <a:ahLst/>
            <a:cxnLst/>
            <a:rect l="l" t="t" r="r" b="b"/>
            <a:pathLst>
              <a:path w="92113" h="13893">
                <a:moveTo>
                  <a:pt x="92113" y="0"/>
                </a:moveTo>
                <a:lnTo>
                  <a:pt x="0" y="0"/>
                </a:lnTo>
                <a:lnTo>
                  <a:pt x="1409" y="13665"/>
                </a:lnTo>
                <a:lnTo>
                  <a:pt x="4470" y="4470"/>
                </a:lnTo>
                <a:lnTo>
                  <a:pt x="87642" y="4470"/>
                </a:lnTo>
                <a:lnTo>
                  <a:pt x="91884" y="13893"/>
                </a:lnTo>
                <a:lnTo>
                  <a:pt x="921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419099" y="2344869"/>
            <a:ext cx="12966" cy="38633"/>
          </a:xfrm>
          <a:custGeom>
            <a:avLst/>
            <a:gdLst/>
            <a:ahLst/>
            <a:cxnLst/>
            <a:rect l="l" t="t" r="r" b="b"/>
            <a:pathLst>
              <a:path w="12966" h="38633">
                <a:moveTo>
                  <a:pt x="12966" y="14135"/>
                </a:moveTo>
                <a:lnTo>
                  <a:pt x="12738" y="0"/>
                </a:lnTo>
                <a:lnTo>
                  <a:pt x="0" y="25908"/>
                </a:lnTo>
                <a:lnTo>
                  <a:pt x="0" y="38633"/>
                </a:lnTo>
                <a:lnTo>
                  <a:pt x="12966" y="141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410858" y="2397876"/>
            <a:ext cx="8483" cy="14147"/>
          </a:xfrm>
          <a:custGeom>
            <a:avLst/>
            <a:gdLst/>
            <a:ahLst/>
            <a:cxnLst/>
            <a:rect l="l" t="t" r="r" b="b"/>
            <a:pathLst>
              <a:path w="8483" h="14147">
                <a:moveTo>
                  <a:pt x="469" y="1409"/>
                </a:moveTo>
                <a:lnTo>
                  <a:pt x="0" y="14147"/>
                </a:lnTo>
                <a:lnTo>
                  <a:pt x="8483" y="0"/>
                </a:lnTo>
                <a:lnTo>
                  <a:pt x="469" y="14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400481" y="2398107"/>
            <a:ext cx="4000" cy="15557"/>
          </a:xfrm>
          <a:custGeom>
            <a:avLst/>
            <a:gdLst/>
            <a:ahLst/>
            <a:cxnLst/>
            <a:rect l="l" t="t" r="r" b="b"/>
            <a:pathLst>
              <a:path w="4000" h="15557">
                <a:moveTo>
                  <a:pt x="0" y="15557"/>
                </a:moveTo>
                <a:lnTo>
                  <a:pt x="4000" y="2590"/>
                </a:lnTo>
                <a:lnTo>
                  <a:pt x="2590" y="0"/>
                </a:lnTo>
                <a:lnTo>
                  <a:pt x="0" y="155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390354" y="2413668"/>
            <a:ext cx="10134" cy="27101"/>
          </a:xfrm>
          <a:custGeom>
            <a:avLst/>
            <a:gdLst/>
            <a:ahLst/>
            <a:cxnLst/>
            <a:rect l="l" t="t" r="r" b="b"/>
            <a:pathLst>
              <a:path w="10134" h="27101">
                <a:moveTo>
                  <a:pt x="0" y="14604"/>
                </a:moveTo>
                <a:lnTo>
                  <a:pt x="0" y="27101"/>
                </a:lnTo>
                <a:lnTo>
                  <a:pt x="10134" y="4241"/>
                </a:lnTo>
                <a:lnTo>
                  <a:pt x="10134" y="0"/>
                </a:lnTo>
                <a:lnTo>
                  <a:pt x="0" y="146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385645" y="2446661"/>
            <a:ext cx="4483" cy="10591"/>
          </a:xfrm>
          <a:custGeom>
            <a:avLst/>
            <a:gdLst/>
            <a:ahLst/>
            <a:cxnLst/>
            <a:rect l="l" t="t" r="r" b="b"/>
            <a:pathLst>
              <a:path w="4483" h="10591">
                <a:moveTo>
                  <a:pt x="0" y="939"/>
                </a:moveTo>
                <a:lnTo>
                  <a:pt x="711" y="10591"/>
                </a:lnTo>
                <a:lnTo>
                  <a:pt x="4483" y="0"/>
                </a:lnTo>
                <a:lnTo>
                  <a:pt x="0" y="9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164099" y="2451596"/>
            <a:ext cx="13893" cy="13906"/>
          </a:xfrm>
          <a:custGeom>
            <a:avLst/>
            <a:gdLst/>
            <a:ahLst/>
            <a:cxnLst/>
            <a:rect l="l" t="t" r="r" b="b"/>
            <a:pathLst>
              <a:path w="13893" h="13906">
                <a:moveTo>
                  <a:pt x="1181" y="0"/>
                </a:moveTo>
                <a:lnTo>
                  <a:pt x="0" y="13906"/>
                </a:lnTo>
                <a:lnTo>
                  <a:pt x="13893" y="13906"/>
                </a:lnTo>
                <a:lnTo>
                  <a:pt x="13893" y="0"/>
                </a:lnTo>
                <a:lnTo>
                  <a:pt x="9182" y="10134"/>
                </a:lnTo>
                <a:lnTo>
                  <a:pt x="4940" y="10134"/>
                </a:lnTo>
                <a:lnTo>
                  <a:pt x="118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371986" y="2455840"/>
            <a:ext cx="10363" cy="23329"/>
          </a:xfrm>
          <a:custGeom>
            <a:avLst/>
            <a:gdLst/>
            <a:ahLst/>
            <a:cxnLst/>
            <a:rect l="l" t="t" r="r" b="b"/>
            <a:pathLst>
              <a:path w="10363" h="23329">
                <a:moveTo>
                  <a:pt x="0" y="23329"/>
                </a:moveTo>
                <a:lnTo>
                  <a:pt x="5892" y="21678"/>
                </a:lnTo>
                <a:lnTo>
                  <a:pt x="10363" y="7302"/>
                </a:lnTo>
                <a:lnTo>
                  <a:pt x="6350" y="0"/>
                </a:lnTo>
                <a:lnTo>
                  <a:pt x="0" y="233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324851" y="2479174"/>
            <a:ext cx="49250" cy="142062"/>
          </a:xfrm>
          <a:custGeom>
            <a:avLst/>
            <a:gdLst/>
            <a:ahLst/>
            <a:cxnLst/>
            <a:rect l="l" t="t" r="r" b="b"/>
            <a:pathLst>
              <a:path w="49250" h="142062">
                <a:moveTo>
                  <a:pt x="33464" y="27559"/>
                </a:moveTo>
                <a:lnTo>
                  <a:pt x="0" y="125336"/>
                </a:lnTo>
                <a:lnTo>
                  <a:pt x="0" y="142062"/>
                </a:lnTo>
                <a:lnTo>
                  <a:pt x="32994" y="43573"/>
                </a:lnTo>
                <a:lnTo>
                  <a:pt x="49250" y="4940"/>
                </a:lnTo>
                <a:lnTo>
                  <a:pt x="47129" y="0"/>
                </a:lnTo>
                <a:lnTo>
                  <a:pt x="33464" y="27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443134" y="2500132"/>
            <a:ext cx="9436" cy="31330"/>
          </a:xfrm>
          <a:custGeom>
            <a:avLst/>
            <a:gdLst/>
            <a:ahLst/>
            <a:cxnLst/>
            <a:rect l="l" t="t" r="r" b="b"/>
            <a:pathLst>
              <a:path w="9436" h="31330">
                <a:moveTo>
                  <a:pt x="8953" y="31330"/>
                </a:moveTo>
                <a:lnTo>
                  <a:pt x="9436" y="8724"/>
                </a:lnTo>
                <a:lnTo>
                  <a:pt x="4241" y="482"/>
                </a:lnTo>
                <a:lnTo>
                  <a:pt x="0" y="0"/>
                </a:lnTo>
                <a:lnTo>
                  <a:pt x="8953" y="313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426404" y="2521099"/>
            <a:ext cx="5194" cy="26619"/>
          </a:xfrm>
          <a:custGeom>
            <a:avLst/>
            <a:gdLst/>
            <a:ahLst/>
            <a:cxnLst/>
            <a:rect l="l" t="t" r="r" b="b"/>
            <a:pathLst>
              <a:path w="5194" h="26619">
                <a:moveTo>
                  <a:pt x="0" y="25450"/>
                </a:moveTo>
                <a:lnTo>
                  <a:pt x="4711" y="26619"/>
                </a:lnTo>
                <a:lnTo>
                  <a:pt x="5194" y="0"/>
                </a:lnTo>
                <a:lnTo>
                  <a:pt x="0" y="254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398606" y="2557868"/>
            <a:ext cx="4711" cy="26860"/>
          </a:xfrm>
          <a:custGeom>
            <a:avLst/>
            <a:gdLst/>
            <a:ahLst/>
            <a:cxnLst/>
            <a:rect l="l" t="t" r="r" b="b"/>
            <a:pathLst>
              <a:path w="4711" h="26860">
                <a:moveTo>
                  <a:pt x="0" y="18605"/>
                </a:moveTo>
                <a:lnTo>
                  <a:pt x="482" y="26860"/>
                </a:lnTo>
                <a:lnTo>
                  <a:pt x="4711" y="23088"/>
                </a:lnTo>
                <a:lnTo>
                  <a:pt x="4470" y="0"/>
                </a:lnTo>
                <a:lnTo>
                  <a:pt x="0" y="186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896453" y="2338039"/>
            <a:ext cx="0" cy="250436"/>
          </a:xfrm>
          <a:custGeom>
            <a:avLst/>
            <a:gdLst/>
            <a:ahLst/>
            <a:cxnLst/>
            <a:rect l="l" t="t" r="r" b="b"/>
            <a:pathLst>
              <a:path h="250436">
                <a:moveTo>
                  <a:pt x="0" y="0"/>
                </a:moveTo>
                <a:lnTo>
                  <a:pt x="0" y="250436"/>
                </a:lnTo>
              </a:path>
            </a:pathLst>
          </a:custGeom>
          <a:ln w="47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745888" y="2365362"/>
            <a:ext cx="95897" cy="223113"/>
          </a:xfrm>
          <a:custGeom>
            <a:avLst/>
            <a:gdLst/>
            <a:ahLst/>
            <a:cxnLst/>
            <a:rect l="l" t="t" r="r" b="b"/>
            <a:pathLst>
              <a:path w="95897" h="223113">
                <a:moveTo>
                  <a:pt x="95897" y="223113"/>
                </a:moveTo>
                <a:lnTo>
                  <a:pt x="95897" y="0"/>
                </a:lnTo>
                <a:lnTo>
                  <a:pt x="0" y="0"/>
                </a:lnTo>
                <a:lnTo>
                  <a:pt x="0" y="223113"/>
                </a:lnTo>
                <a:lnTo>
                  <a:pt x="95897" y="2231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618901" y="2365362"/>
            <a:ext cx="91884" cy="223113"/>
          </a:xfrm>
          <a:custGeom>
            <a:avLst/>
            <a:gdLst/>
            <a:ahLst/>
            <a:cxnLst/>
            <a:rect l="l" t="t" r="r" b="b"/>
            <a:pathLst>
              <a:path w="91884" h="223113">
                <a:moveTo>
                  <a:pt x="91884" y="223113"/>
                </a:moveTo>
                <a:lnTo>
                  <a:pt x="91884" y="0"/>
                </a:lnTo>
                <a:lnTo>
                  <a:pt x="0" y="0"/>
                </a:lnTo>
                <a:lnTo>
                  <a:pt x="0" y="223113"/>
                </a:lnTo>
                <a:lnTo>
                  <a:pt x="91884" y="2231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419340" y="2586838"/>
            <a:ext cx="12725" cy="26390"/>
          </a:xfrm>
          <a:custGeom>
            <a:avLst/>
            <a:gdLst/>
            <a:ahLst/>
            <a:cxnLst/>
            <a:rect l="l" t="t" r="r" b="b"/>
            <a:pathLst>
              <a:path w="12725" h="26390">
                <a:moveTo>
                  <a:pt x="12725" y="14135"/>
                </a:moveTo>
                <a:lnTo>
                  <a:pt x="12496" y="0"/>
                </a:lnTo>
                <a:lnTo>
                  <a:pt x="8242" y="9652"/>
                </a:lnTo>
                <a:lnTo>
                  <a:pt x="0" y="18376"/>
                </a:lnTo>
                <a:lnTo>
                  <a:pt x="0" y="26390"/>
                </a:lnTo>
                <a:lnTo>
                  <a:pt x="12725" y="141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374100" y="2590615"/>
            <a:ext cx="4470" cy="26847"/>
          </a:xfrm>
          <a:custGeom>
            <a:avLst/>
            <a:gdLst/>
            <a:ahLst/>
            <a:cxnLst/>
            <a:rect l="l" t="t" r="r" b="b"/>
            <a:pathLst>
              <a:path w="4470" h="26847">
                <a:moveTo>
                  <a:pt x="0" y="18605"/>
                </a:moveTo>
                <a:lnTo>
                  <a:pt x="241" y="26847"/>
                </a:lnTo>
                <a:lnTo>
                  <a:pt x="4470" y="23317"/>
                </a:lnTo>
                <a:lnTo>
                  <a:pt x="4229" y="0"/>
                </a:lnTo>
                <a:lnTo>
                  <a:pt x="0" y="186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745892" y="2594855"/>
            <a:ext cx="95885" cy="46875"/>
          </a:xfrm>
          <a:custGeom>
            <a:avLst/>
            <a:gdLst/>
            <a:ahLst/>
            <a:cxnLst/>
            <a:rect l="l" t="t" r="r" b="b"/>
            <a:pathLst>
              <a:path w="95885" h="46875">
                <a:moveTo>
                  <a:pt x="1409" y="0"/>
                </a:moveTo>
                <a:lnTo>
                  <a:pt x="0" y="46875"/>
                </a:lnTo>
                <a:lnTo>
                  <a:pt x="95885" y="46875"/>
                </a:lnTo>
                <a:lnTo>
                  <a:pt x="95885" y="0"/>
                </a:lnTo>
                <a:lnTo>
                  <a:pt x="91884" y="42875"/>
                </a:lnTo>
                <a:lnTo>
                  <a:pt x="4241" y="42875"/>
                </a:lnTo>
                <a:lnTo>
                  <a:pt x="140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618901" y="2594855"/>
            <a:ext cx="91884" cy="46875"/>
          </a:xfrm>
          <a:custGeom>
            <a:avLst/>
            <a:gdLst/>
            <a:ahLst/>
            <a:cxnLst/>
            <a:rect l="l" t="t" r="r" b="b"/>
            <a:pathLst>
              <a:path w="91884" h="46875">
                <a:moveTo>
                  <a:pt x="1409" y="0"/>
                </a:moveTo>
                <a:lnTo>
                  <a:pt x="0" y="46875"/>
                </a:lnTo>
                <a:lnTo>
                  <a:pt x="91884" y="46875"/>
                </a:lnTo>
                <a:lnTo>
                  <a:pt x="91643" y="0"/>
                </a:lnTo>
                <a:lnTo>
                  <a:pt x="87642" y="42875"/>
                </a:lnTo>
                <a:lnTo>
                  <a:pt x="4000" y="42875"/>
                </a:lnTo>
                <a:lnTo>
                  <a:pt x="140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390603" y="2615590"/>
            <a:ext cx="12712" cy="26377"/>
          </a:xfrm>
          <a:custGeom>
            <a:avLst/>
            <a:gdLst/>
            <a:ahLst/>
            <a:cxnLst/>
            <a:rect l="l" t="t" r="r" b="b"/>
            <a:pathLst>
              <a:path w="12712" h="26377">
                <a:moveTo>
                  <a:pt x="12712" y="13893"/>
                </a:moveTo>
                <a:lnTo>
                  <a:pt x="12712" y="0"/>
                </a:lnTo>
                <a:lnTo>
                  <a:pt x="8470" y="9652"/>
                </a:lnTo>
                <a:lnTo>
                  <a:pt x="0" y="18376"/>
                </a:lnTo>
                <a:lnTo>
                  <a:pt x="0" y="26377"/>
                </a:lnTo>
                <a:lnTo>
                  <a:pt x="12712" y="138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353606" y="2623605"/>
            <a:ext cx="4470" cy="26377"/>
          </a:xfrm>
          <a:custGeom>
            <a:avLst/>
            <a:gdLst/>
            <a:ahLst/>
            <a:cxnLst/>
            <a:rect l="l" t="t" r="r" b="b"/>
            <a:pathLst>
              <a:path w="4470" h="26377">
                <a:moveTo>
                  <a:pt x="0" y="13893"/>
                </a:moveTo>
                <a:lnTo>
                  <a:pt x="0" y="26377"/>
                </a:lnTo>
                <a:lnTo>
                  <a:pt x="4470" y="18605"/>
                </a:lnTo>
                <a:lnTo>
                  <a:pt x="4241" y="0"/>
                </a:lnTo>
                <a:lnTo>
                  <a:pt x="0" y="138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369620" y="2648099"/>
            <a:ext cx="9906" cy="18618"/>
          </a:xfrm>
          <a:custGeom>
            <a:avLst/>
            <a:gdLst/>
            <a:ahLst/>
            <a:cxnLst/>
            <a:rect l="l" t="t" r="r" b="b"/>
            <a:pathLst>
              <a:path w="9905" h="18618">
                <a:moveTo>
                  <a:pt x="0" y="10121"/>
                </a:moveTo>
                <a:lnTo>
                  <a:pt x="723" y="18618"/>
                </a:lnTo>
                <a:lnTo>
                  <a:pt x="9906" y="2349"/>
                </a:lnTo>
                <a:lnTo>
                  <a:pt x="7543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354075" y="2677307"/>
            <a:ext cx="5181" cy="9905"/>
          </a:xfrm>
          <a:custGeom>
            <a:avLst/>
            <a:gdLst/>
            <a:ahLst/>
            <a:cxnLst/>
            <a:rect l="l" t="t" r="r" b="b"/>
            <a:pathLst>
              <a:path w="5181" h="9906">
                <a:moveTo>
                  <a:pt x="0" y="939"/>
                </a:moveTo>
                <a:lnTo>
                  <a:pt x="0" y="9905"/>
                </a:lnTo>
                <a:lnTo>
                  <a:pt x="5181" y="2133"/>
                </a:lnTo>
                <a:lnTo>
                  <a:pt x="4470" y="0"/>
                </a:lnTo>
                <a:lnTo>
                  <a:pt x="0" y="9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328872" y="2701820"/>
            <a:ext cx="8953" cy="22136"/>
          </a:xfrm>
          <a:custGeom>
            <a:avLst/>
            <a:gdLst/>
            <a:ahLst/>
            <a:cxnLst/>
            <a:rect l="l" t="t" r="r" b="b"/>
            <a:pathLst>
              <a:path w="8953" h="22136">
                <a:moveTo>
                  <a:pt x="0" y="13893"/>
                </a:moveTo>
                <a:lnTo>
                  <a:pt x="457" y="22136"/>
                </a:lnTo>
                <a:lnTo>
                  <a:pt x="8953" y="9182"/>
                </a:lnTo>
                <a:lnTo>
                  <a:pt x="8953" y="0"/>
                </a:lnTo>
                <a:lnTo>
                  <a:pt x="0" y="138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409443" y="2775567"/>
            <a:ext cx="22618" cy="38633"/>
          </a:xfrm>
          <a:custGeom>
            <a:avLst/>
            <a:gdLst/>
            <a:ahLst/>
            <a:cxnLst/>
            <a:rect l="l" t="t" r="r" b="b"/>
            <a:pathLst>
              <a:path w="22618" h="38633">
                <a:moveTo>
                  <a:pt x="18376" y="4000"/>
                </a:moveTo>
                <a:lnTo>
                  <a:pt x="16967" y="37452"/>
                </a:lnTo>
                <a:lnTo>
                  <a:pt x="21666" y="38633"/>
                </a:lnTo>
                <a:lnTo>
                  <a:pt x="22618" y="0"/>
                </a:lnTo>
                <a:lnTo>
                  <a:pt x="0" y="228"/>
                </a:lnTo>
                <a:lnTo>
                  <a:pt x="18376" y="40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384939" y="2779571"/>
            <a:ext cx="18376" cy="34632"/>
          </a:xfrm>
          <a:custGeom>
            <a:avLst/>
            <a:gdLst/>
            <a:ahLst/>
            <a:cxnLst/>
            <a:rect l="l" t="t" r="r" b="b"/>
            <a:pathLst>
              <a:path w="18376" h="34632">
                <a:moveTo>
                  <a:pt x="14135" y="4229"/>
                </a:moveTo>
                <a:lnTo>
                  <a:pt x="12725" y="33451"/>
                </a:lnTo>
                <a:lnTo>
                  <a:pt x="17437" y="34632"/>
                </a:lnTo>
                <a:lnTo>
                  <a:pt x="18376" y="0"/>
                </a:lnTo>
                <a:lnTo>
                  <a:pt x="0" y="228"/>
                </a:lnTo>
                <a:lnTo>
                  <a:pt x="14135" y="42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364678" y="2783570"/>
            <a:ext cx="13893" cy="30632"/>
          </a:xfrm>
          <a:custGeom>
            <a:avLst/>
            <a:gdLst/>
            <a:ahLst/>
            <a:cxnLst/>
            <a:rect l="l" t="t" r="r" b="b"/>
            <a:pathLst>
              <a:path w="13893" h="30632">
                <a:moveTo>
                  <a:pt x="9423" y="4483"/>
                </a:moveTo>
                <a:lnTo>
                  <a:pt x="8483" y="29451"/>
                </a:lnTo>
                <a:lnTo>
                  <a:pt x="13195" y="30632"/>
                </a:lnTo>
                <a:lnTo>
                  <a:pt x="13893" y="0"/>
                </a:lnTo>
                <a:lnTo>
                  <a:pt x="0" y="0"/>
                </a:lnTo>
                <a:lnTo>
                  <a:pt x="9423" y="44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348655" y="2787343"/>
            <a:ext cx="8953" cy="26847"/>
          </a:xfrm>
          <a:custGeom>
            <a:avLst/>
            <a:gdLst/>
            <a:ahLst/>
            <a:cxnLst/>
            <a:rect l="l" t="t" r="r" b="b"/>
            <a:pathLst>
              <a:path w="8953" h="26847">
                <a:moveTo>
                  <a:pt x="4483" y="4711"/>
                </a:moveTo>
                <a:lnTo>
                  <a:pt x="4000" y="25679"/>
                </a:lnTo>
                <a:lnTo>
                  <a:pt x="8724" y="26847"/>
                </a:lnTo>
                <a:lnTo>
                  <a:pt x="8953" y="228"/>
                </a:lnTo>
                <a:lnTo>
                  <a:pt x="0" y="0"/>
                </a:lnTo>
                <a:lnTo>
                  <a:pt x="4483" y="4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336164" y="2790882"/>
            <a:ext cx="4724" cy="23329"/>
          </a:xfrm>
          <a:custGeom>
            <a:avLst/>
            <a:gdLst/>
            <a:ahLst/>
            <a:cxnLst/>
            <a:rect l="l" t="t" r="r" b="b"/>
            <a:pathLst>
              <a:path w="4724" h="23329">
                <a:moveTo>
                  <a:pt x="0" y="22136"/>
                </a:moveTo>
                <a:lnTo>
                  <a:pt x="4724" y="23329"/>
                </a:lnTo>
                <a:lnTo>
                  <a:pt x="4724" y="698"/>
                </a:lnTo>
                <a:lnTo>
                  <a:pt x="711" y="0"/>
                </a:lnTo>
                <a:lnTo>
                  <a:pt x="0" y="221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409448" y="2848361"/>
            <a:ext cx="22618" cy="39344"/>
          </a:xfrm>
          <a:custGeom>
            <a:avLst/>
            <a:gdLst/>
            <a:ahLst/>
            <a:cxnLst/>
            <a:rect l="l" t="t" r="r" b="b"/>
            <a:pathLst>
              <a:path w="22618" h="39344">
                <a:moveTo>
                  <a:pt x="18376" y="35344"/>
                </a:moveTo>
                <a:lnTo>
                  <a:pt x="0" y="37934"/>
                </a:lnTo>
                <a:lnTo>
                  <a:pt x="22618" y="39344"/>
                </a:lnTo>
                <a:lnTo>
                  <a:pt x="21666" y="711"/>
                </a:lnTo>
                <a:lnTo>
                  <a:pt x="17665" y="0"/>
                </a:lnTo>
                <a:lnTo>
                  <a:pt x="18376" y="35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389419" y="2848361"/>
            <a:ext cx="13652" cy="35344"/>
          </a:xfrm>
          <a:custGeom>
            <a:avLst/>
            <a:gdLst/>
            <a:ahLst/>
            <a:cxnLst/>
            <a:rect l="l" t="t" r="r" b="b"/>
            <a:pathLst>
              <a:path w="13652" h="35344">
                <a:moveTo>
                  <a:pt x="9182" y="31102"/>
                </a:moveTo>
                <a:lnTo>
                  <a:pt x="0" y="34163"/>
                </a:lnTo>
                <a:lnTo>
                  <a:pt x="13652" y="35344"/>
                </a:lnTo>
                <a:lnTo>
                  <a:pt x="12953" y="711"/>
                </a:lnTo>
                <a:lnTo>
                  <a:pt x="8953" y="0"/>
                </a:lnTo>
                <a:lnTo>
                  <a:pt x="9182" y="311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373163" y="2848361"/>
            <a:ext cx="4699" cy="31572"/>
          </a:xfrm>
          <a:custGeom>
            <a:avLst/>
            <a:gdLst/>
            <a:ahLst/>
            <a:cxnLst/>
            <a:rect l="l" t="t" r="r" b="b"/>
            <a:pathLst>
              <a:path w="4699" h="31572">
                <a:moveTo>
                  <a:pt x="0" y="30162"/>
                </a:moveTo>
                <a:lnTo>
                  <a:pt x="4699" y="31572"/>
                </a:lnTo>
                <a:lnTo>
                  <a:pt x="4699" y="711"/>
                </a:lnTo>
                <a:lnTo>
                  <a:pt x="469" y="0"/>
                </a:lnTo>
                <a:lnTo>
                  <a:pt x="0" y="30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348655" y="2848361"/>
            <a:ext cx="9664" cy="26860"/>
          </a:xfrm>
          <a:custGeom>
            <a:avLst/>
            <a:gdLst/>
            <a:ahLst/>
            <a:cxnLst/>
            <a:rect l="l" t="t" r="r" b="b"/>
            <a:pathLst>
              <a:path w="9664" h="26860">
                <a:moveTo>
                  <a:pt x="4711" y="18618"/>
                </a:moveTo>
                <a:lnTo>
                  <a:pt x="0" y="21920"/>
                </a:lnTo>
                <a:lnTo>
                  <a:pt x="9664" y="26860"/>
                </a:lnTo>
                <a:lnTo>
                  <a:pt x="8724" y="711"/>
                </a:lnTo>
                <a:lnTo>
                  <a:pt x="4483" y="0"/>
                </a:lnTo>
                <a:lnTo>
                  <a:pt x="4711" y="186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336164" y="2848362"/>
            <a:ext cx="4724" cy="23329"/>
          </a:xfrm>
          <a:custGeom>
            <a:avLst/>
            <a:gdLst/>
            <a:ahLst/>
            <a:cxnLst/>
            <a:rect l="l" t="t" r="r" b="b"/>
            <a:pathLst>
              <a:path w="4724" h="23329">
                <a:moveTo>
                  <a:pt x="0" y="22148"/>
                </a:moveTo>
                <a:lnTo>
                  <a:pt x="4724" y="23329"/>
                </a:lnTo>
                <a:lnTo>
                  <a:pt x="4724" y="482"/>
                </a:lnTo>
                <a:lnTo>
                  <a:pt x="711" y="0"/>
                </a:lnTo>
                <a:lnTo>
                  <a:pt x="0" y="221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328872" y="2935301"/>
            <a:ext cx="4940" cy="17907"/>
          </a:xfrm>
          <a:custGeom>
            <a:avLst/>
            <a:gdLst/>
            <a:ahLst/>
            <a:cxnLst/>
            <a:rect l="l" t="t" r="r" b="b"/>
            <a:pathLst>
              <a:path w="4940" h="17906">
                <a:moveTo>
                  <a:pt x="0" y="13436"/>
                </a:moveTo>
                <a:lnTo>
                  <a:pt x="4940" y="17906"/>
                </a:lnTo>
                <a:lnTo>
                  <a:pt x="1892" y="1879"/>
                </a:lnTo>
                <a:lnTo>
                  <a:pt x="0" y="0"/>
                </a:lnTo>
                <a:lnTo>
                  <a:pt x="0" y="134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356910" y="2980518"/>
            <a:ext cx="5181" cy="5207"/>
          </a:xfrm>
          <a:custGeom>
            <a:avLst/>
            <a:gdLst/>
            <a:ahLst/>
            <a:cxnLst/>
            <a:rect l="l" t="t" r="r" b="b"/>
            <a:pathLst>
              <a:path w="5181" h="5206">
                <a:moveTo>
                  <a:pt x="0" y="5206"/>
                </a:moveTo>
                <a:lnTo>
                  <a:pt x="5181" y="3784"/>
                </a:lnTo>
                <a:lnTo>
                  <a:pt x="1397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370100" y="2996788"/>
            <a:ext cx="8953" cy="17678"/>
          </a:xfrm>
          <a:custGeom>
            <a:avLst/>
            <a:gdLst/>
            <a:ahLst/>
            <a:cxnLst/>
            <a:rect l="l" t="t" r="r" b="b"/>
            <a:pathLst>
              <a:path w="8953" h="17678">
                <a:moveTo>
                  <a:pt x="228" y="7785"/>
                </a:moveTo>
                <a:lnTo>
                  <a:pt x="8724" y="17678"/>
                </a:lnTo>
                <a:lnTo>
                  <a:pt x="8953" y="8496"/>
                </a:lnTo>
                <a:lnTo>
                  <a:pt x="0" y="0"/>
                </a:lnTo>
                <a:lnTo>
                  <a:pt x="228" y="77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351954" y="3009525"/>
            <a:ext cx="6121" cy="26149"/>
          </a:xfrm>
          <a:custGeom>
            <a:avLst/>
            <a:gdLst/>
            <a:ahLst/>
            <a:cxnLst/>
            <a:rect l="l" t="t" r="r" b="b"/>
            <a:pathLst>
              <a:path w="6121" h="26149">
                <a:moveTo>
                  <a:pt x="5892" y="26149"/>
                </a:moveTo>
                <a:lnTo>
                  <a:pt x="6121" y="7531"/>
                </a:lnTo>
                <a:lnTo>
                  <a:pt x="0" y="0"/>
                </a:lnTo>
                <a:lnTo>
                  <a:pt x="5892" y="261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390603" y="3017290"/>
            <a:ext cx="12712" cy="26390"/>
          </a:xfrm>
          <a:custGeom>
            <a:avLst/>
            <a:gdLst/>
            <a:ahLst/>
            <a:cxnLst/>
            <a:rect l="l" t="t" r="r" b="b"/>
            <a:pathLst>
              <a:path w="12712" h="26390">
                <a:moveTo>
                  <a:pt x="12712" y="12255"/>
                </a:moveTo>
                <a:lnTo>
                  <a:pt x="0" y="0"/>
                </a:lnTo>
                <a:lnTo>
                  <a:pt x="0" y="8013"/>
                </a:lnTo>
                <a:lnTo>
                  <a:pt x="4698" y="12026"/>
                </a:lnTo>
                <a:lnTo>
                  <a:pt x="12712" y="26390"/>
                </a:lnTo>
                <a:lnTo>
                  <a:pt x="12712" y="122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873123" y="3021305"/>
            <a:ext cx="95885" cy="313588"/>
          </a:xfrm>
          <a:custGeom>
            <a:avLst/>
            <a:gdLst/>
            <a:ahLst/>
            <a:cxnLst/>
            <a:rect l="l" t="t" r="r" b="b"/>
            <a:pathLst>
              <a:path w="95885" h="313588">
                <a:moveTo>
                  <a:pt x="46647" y="0"/>
                </a:moveTo>
                <a:lnTo>
                  <a:pt x="0" y="0"/>
                </a:lnTo>
                <a:lnTo>
                  <a:pt x="1409" y="313588"/>
                </a:lnTo>
                <a:lnTo>
                  <a:pt x="4000" y="295198"/>
                </a:lnTo>
                <a:lnTo>
                  <a:pt x="91643" y="295198"/>
                </a:lnTo>
                <a:lnTo>
                  <a:pt x="95656" y="313588"/>
                </a:lnTo>
                <a:lnTo>
                  <a:pt x="95884" y="0"/>
                </a:lnTo>
                <a:lnTo>
                  <a:pt x="53009" y="228"/>
                </a:lnTo>
                <a:lnTo>
                  <a:pt x="91643" y="4229"/>
                </a:lnTo>
                <a:lnTo>
                  <a:pt x="91643" y="288848"/>
                </a:lnTo>
                <a:lnTo>
                  <a:pt x="4000" y="288848"/>
                </a:lnTo>
                <a:lnTo>
                  <a:pt x="4000" y="4229"/>
                </a:lnTo>
                <a:lnTo>
                  <a:pt x="42646" y="4229"/>
                </a:lnTo>
                <a:lnTo>
                  <a:pt x="46405" y="215099"/>
                </a:lnTo>
                <a:lnTo>
                  <a:pt x="4664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417448" y="3046041"/>
            <a:ext cx="14617" cy="30391"/>
          </a:xfrm>
          <a:custGeom>
            <a:avLst/>
            <a:gdLst/>
            <a:ahLst/>
            <a:cxnLst/>
            <a:rect l="l" t="t" r="r" b="b"/>
            <a:pathLst>
              <a:path w="14617" h="30391">
                <a:moveTo>
                  <a:pt x="14617" y="16255"/>
                </a:moveTo>
                <a:lnTo>
                  <a:pt x="1892" y="0"/>
                </a:lnTo>
                <a:lnTo>
                  <a:pt x="0" y="469"/>
                </a:lnTo>
                <a:lnTo>
                  <a:pt x="14389" y="30391"/>
                </a:lnTo>
                <a:lnTo>
                  <a:pt x="14617" y="162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372461" y="3042258"/>
            <a:ext cx="6121" cy="30175"/>
          </a:xfrm>
          <a:custGeom>
            <a:avLst/>
            <a:gdLst/>
            <a:ahLst/>
            <a:cxnLst/>
            <a:rect l="l" t="t" r="r" b="b"/>
            <a:pathLst>
              <a:path w="6121" h="30175">
                <a:moveTo>
                  <a:pt x="5880" y="30175"/>
                </a:moveTo>
                <a:lnTo>
                  <a:pt x="6121" y="7543"/>
                </a:lnTo>
                <a:lnTo>
                  <a:pt x="0" y="0"/>
                </a:lnTo>
                <a:lnTo>
                  <a:pt x="5880" y="301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324856" y="3042023"/>
            <a:ext cx="53479" cy="150317"/>
          </a:xfrm>
          <a:custGeom>
            <a:avLst/>
            <a:gdLst/>
            <a:ahLst/>
            <a:cxnLst/>
            <a:rect l="l" t="t" r="r" b="b"/>
            <a:pathLst>
              <a:path w="53479" h="150317">
                <a:moveTo>
                  <a:pt x="20739" y="61734"/>
                </a:moveTo>
                <a:lnTo>
                  <a:pt x="0" y="0"/>
                </a:lnTo>
                <a:lnTo>
                  <a:pt x="0" y="16738"/>
                </a:lnTo>
                <a:lnTo>
                  <a:pt x="20739" y="77990"/>
                </a:lnTo>
                <a:lnTo>
                  <a:pt x="51371" y="150317"/>
                </a:lnTo>
                <a:lnTo>
                  <a:pt x="53479" y="143014"/>
                </a:lnTo>
                <a:lnTo>
                  <a:pt x="20739" y="617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618899" y="3021303"/>
            <a:ext cx="91884" cy="47117"/>
          </a:xfrm>
          <a:custGeom>
            <a:avLst/>
            <a:gdLst/>
            <a:ahLst/>
            <a:cxnLst/>
            <a:rect l="l" t="t" r="r" b="b"/>
            <a:pathLst>
              <a:path w="91884" h="47117">
                <a:moveTo>
                  <a:pt x="91884" y="0"/>
                </a:moveTo>
                <a:lnTo>
                  <a:pt x="0" y="0"/>
                </a:lnTo>
                <a:lnTo>
                  <a:pt x="1409" y="47117"/>
                </a:lnTo>
                <a:lnTo>
                  <a:pt x="4000" y="4241"/>
                </a:lnTo>
                <a:lnTo>
                  <a:pt x="87642" y="4241"/>
                </a:lnTo>
                <a:lnTo>
                  <a:pt x="87884" y="22377"/>
                </a:lnTo>
                <a:lnTo>
                  <a:pt x="53251" y="45707"/>
                </a:lnTo>
                <a:lnTo>
                  <a:pt x="65963" y="45707"/>
                </a:lnTo>
                <a:lnTo>
                  <a:pt x="91884" y="26619"/>
                </a:lnTo>
                <a:lnTo>
                  <a:pt x="918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397194" y="3075017"/>
            <a:ext cx="6121" cy="30391"/>
          </a:xfrm>
          <a:custGeom>
            <a:avLst/>
            <a:gdLst/>
            <a:ahLst/>
            <a:cxnLst/>
            <a:rect l="l" t="t" r="r" b="b"/>
            <a:pathLst>
              <a:path w="6121" h="30391">
                <a:moveTo>
                  <a:pt x="5892" y="30391"/>
                </a:moveTo>
                <a:lnTo>
                  <a:pt x="6121" y="7543"/>
                </a:lnTo>
                <a:lnTo>
                  <a:pt x="0" y="0"/>
                </a:lnTo>
                <a:lnTo>
                  <a:pt x="5892" y="303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447847" y="3131802"/>
            <a:ext cx="4483" cy="26860"/>
          </a:xfrm>
          <a:custGeom>
            <a:avLst/>
            <a:gdLst/>
            <a:ahLst/>
            <a:cxnLst/>
            <a:rect l="l" t="t" r="r" b="b"/>
            <a:pathLst>
              <a:path w="4483" h="26860">
                <a:moveTo>
                  <a:pt x="0" y="18618"/>
                </a:moveTo>
                <a:lnTo>
                  <a:pt x="469" y="26860"/>
                </a:lnTo>
                <a:lnTo>
                  <a:pt x="4483" y="23088"/>
                </a:lnTo>
                <a:lnTo>
                  <a:pt x="4241" y="0"/>
                </a:lnTo>
                <a:lnTo>
                  <a:pt x="0" y="186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376221" y="3192346"/>
            <a:ext cx="5892" cy="15074"/>
          </a:xfrm>
          <a:custGeom>
            <a:avLst/>
            <a:gdLst/>
            <a:ahLst/>
            <a:cxnLst/>
            <a:rect l="l" t="t" r="r" b="b"/>
            <a:pathLst>
              <a:path w="5892" h="15074">
                <a:moveTo>
                  <a:pt x="1879" y="15074"/>
                </a:moveTo>
                <a:lnTo>
                  <a:pt x="5892" y="939"/>
                </a:lnTo>
                <a:lnTo>
                  <a:pt x="0" y="0"/>
                </a:lnTo>
                <a:lnTo>
                  <a:pt x="1879" y="150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394594" y="3230519"/>
            <a:ext cx="8724" cy="30391"/>
          </a:xfrm>
          <a:custGeom>
            <a:avLst/>
            <a:gdLst/>
            <a:ahLst/>
            <a:cxnLst/>
            <a:rect l="l" t="t" r="r" b="b"/>
            <a:pathLst>
              <a:path w="8724" h="30391">
                <a:moveTo>
                  <a:pt x="0" y="12484"/>
                </a:moveTo>
                <a:lnTo>
                  <a:pt x="8724" y="30391"/>
                </a:lnTo>
                <a:lnTo>
                  <a:pt x="8724" y="16497"/>
                </a:lnTo>
                <a:lnTo>
                  <a:pt x="0" y="0"/>
                </a:lnTo>
                <a:lnTo>
                  <a:pt x="0" y="124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410619" y="3247011"/>
            <a:ext cx="8255" cy="18605"/>
          </a:xfrm>
          <a:custGeom>
            <a:avLst/>
            <a:gdLst/>
            <a:ahLst/>
            <a:cxnLst/>
            <a:rect l="l" t="t" r="r" b="b"/>
            <a:pathLst>
              <a:path w="8254" h="18605">
                <a:moveTo>
                  <a:pt x="0" y="12953"/>
                </a:moveTo>
                <a:lnTo>
                  <a:pt x="8255" y="18605"/>
                </a:lnTo>
                <a:lnTo>
                  <a:pt x="241" y="0"/>
                </a:lnTo>
                <a:lnTo>
                  <a:pt x="0" y="129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419099" y="3279763"/>
            <a:ext cx="12966" cy="38404"/>
          </a:xfrm>
          <a:custGeom>
            <a:avLst/>
            <a:gdLst/>
            <a:ahLst/>
            <a:cxnLst/>
            <a:rect l="l" t="t" r="r" b="b"/>
            <a:pathLst>
              <a:path w="12966" h="38404">
                <a:moveTo>
                  <a:pt x="12966" y="24498"/>
                </a:moveTo>
                <a:lnTo>
                  <a:pt x="0" y="0"/>
                </a:lnTo>
                <a:lnTo>
                  <a:pt x="0" y="12484"/>
                </a:lnTo>
                <a:lnTo>
                  <a:pt x="12738" y="38404"/>
                </a:lnTo>
                <a:lnTo>
                  <a:pt x="12966" y="24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618898" y="3058046"/>
            <a:ext cx="91655" cy="276847"/>
          </a:xfrm>
          <a:custGeom>
            <a:avLst/>
            <a:gdLst/>
            <a:ahLst/>
            <a:cxnLst/>
            <a:rect l="l" t="t" r="r" b="b"/>
            <a:pathLst>
              <a:path w="91655" h="276847">
                <a:moveTo>
                  <a:pt x="1409" y="276847"/>
                </a:moveTo>
                <a:lnTo>
                  <a:pt x="4000" y="258457"/>
                </a:lnTo>
                <a:lnTo>
                  <a:pt x="87642" y="258457"/>
                </a:lnTo>
                <a:lnTo>
                  <a:pt x="91655" y="276847"/>
                </a:lnTo>
                <a:lnTo>
                  <a:pt x="91655" y="0"/>
                </a:lnTo>
                <a:lnTo>
                  <a:pt x="87642" y="252107"/>
                </a:lnTo>
                <a:lnTo>
                  <a:pt x="4000" y="252107"/>
                </a:lnTo>
                <a:lnTo>
                  <a:pt x="5651" y="46888"/>
                </a:lnTo>
                <a:lnTo>
                  <a:pt x="50660" y="16497"/>
                </a:lnTo>
                <a:lnTo>
                  <a:pt x="0" y="16738"/>
                </a:lnTo>
                <a:lnTo>
                  <a:pt x="1409" y="2768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745890" y="3021307"/>
            <a:ext cx="95885" cy="313588"/>
          </a:xfrm>
          <a:custGeom>
            <a:avLst/>
            <a:gdLst/>
            <a:ahLst/>
            <a:cxnLst/>
            <a:rect l="l" t="t" r="r" b="b"/>
            <a:pathLst>
              <a:path w="95885" h="313588">
                <a:moveTo>
                  <a:pt x="95884" y="0"/>
                </a:moveTo>
                <a:lnTo>
                  <a:pt x="0" y="0"/>
                </a:lnTo>
                <a:lnTo>
                  <a:pt x="1638" y="313588"/>
                </a:lnTo>
                <a:lnTo>
                  <a:pt x="4013" y="295198"/>
                </a:lnTo>
                <a:lnTo>
                  <a:pt x="91897" y="295198"/>
                </a:lnTo>
                <a:lnTo>
                  <a:pt x="95656" y="313588"/>
                </a:lnTo>
                <a:lnTo>
                  <a:pt x="958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446664" y="3324762"/>
            <a:ext cx="5664" cy="34632"/>
          </a:xfrm>
          <a:custGeom>
            <a:avLst/>
            <a:gdLst/>
            <a:ahLst/>
            <a:cxnLst/>
            <a:rect l="l" t="t" r="r" b="b"/>
            <a:pathLst>
              <a:path w="5664" h="34632">
                <a:moveTo>
                  <a:pt x="5422" y="34632"/>
                </a:moveTo>
                <a:lnTo>
                  <a:pt x="5664" y="12496"/>
                </a:lnTo>
                <a:lnTo>
                  <a:pt x="0" y="0"/>
                </a:lnTo>
                <a:lnTo>
                  <a:pt x="5422" y="346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648899" y="3393556"/>
            <a:ext cx="4229" cy="27330"/>
          </a:xfrm>
          <a:custGeom>
            <a:avLst/>
            <a:gdLst/>
            <a:ahLst/>
            <a:cxnLst/>
            <a:rect l="l" t="t" r="r" b="b"/>
            <a:pathLst>
              <a:path w="4229" h="27330">
                <a:moveTo>
                  <a:pt x="0" y="711"/>
                </a:moveTo>
                <a:lnTo>
                  <a:pt x="698" y="27330"/>
                </a:lnTo>
                <a:lnTo>
                  <a:pt x="4229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956053" y="2106902"/>
            <a:ext cx="61963" cy="1449235"/>
          </a:xfrm>
          <a:custGeom>
            <a:avLst/>
            <a:gdLst/>
            <a:ahLst/>
            <a:cxnLst/>
            <a:rect l="l" t="t" r="r" b="b"/>
            <a:pathLst>
              <a:path w="61963" h="1449235">
                <a:moveTo>
                  <a:pt x="57721" y="1247775"/>
                </a:moveTo>
                <a:lnTo>
                  <a:pt x="45237" y="1255788"/>
                </a:lnTo>
                <a:lnTo>
                  <a:pt x="3289" y="1259090"/>
                </a:lnTo>
                <a:lnTo>
                  <a:pt x="0" y="1264031"/>
                </a:lnTo>
                <a:lnTo>
                  <a:pt x="0" y="1386789"/>
                </a:lnTo>
                <a:lnTo>
                  <a:pt x="3289" y="1391500"/>
                </a:lnTo>
                <a:lnTo>
                  <a:pt x="45707" y="1394320"/>
                </a:lnTo>
                <a:lnTo>
                  <a:pt x="57721" y="1398574"/>
                </a:lnTo>
                <a:lnTo>
                  <a:pt x="61963" y="1449235"/>
                </a:lnTo>
                <a:lnTo>
                  <a:pt x="61963" y="1394320"/>
                </a:lnTo>
                <a:lnTo>
                  <a:pt x="49707" y="1390078"/>
                </a:lnTo>
                <a:lnTo>
                  <a:pt x="7302" y="1387500"/>
                </a:lnTo>
                <a:lnTo>
                  <a:pt x="4000" y="1382547"/>
                </a:lnTo>
                <a:lnTo>
                  <a:pt x="4000" y="1268044"/>
                </a:lnTo>
                <a:lnTo>
                  <a:pt x="7302" y="1263103"/>
                </a:lnTo>
                <a:lnTo>
                  <a:pt x="49479" y="1260030"/>
                </a:lnTo>
                <a:lnTo>
                  <a:pt x="57492" y="1254379"/>
                </a:lnTo>
                <a:lnTo>
                  <a:pt x="61963" y="1387729"/>
                </a:lnTo>
                <a:lnTo>
                  <a:pt x="61963" y="0"/>
                </a:lnTo>
                <a:lnTo>
                  <a:pt x="57721" y="12477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315590" y="3476257"/>
            <a:ext cx="543306" cy="30149"/>
          </a:xfrm>
          <a:custGeom>
            <a:avLst/>
            <a:gdLst/>
            <a:ahLst/>
            <a:cxnLst/>
            <a:rect l="l" t="t" r="r" b="b"/>
            <a:pathLst>
              <a:path w="543306" h="30149">
                <a:moveTo>
                  <a:pt x="538835" y="22377"/>
                </a:moveTo>
                <a:lnTo>
                  <a:pt x="0" y="24968"/>
                </a:lnTo>
                <a:lnTo>
                  <a:pt x="543306" y="30149"/>
                </a:lnTo>
                <a:lnTo>
                  <a:pt x="542848" y="0"/>
                </a:lnTo>
                <a:lnTo>
                  <a:pt x="538835" y="223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22901" y="2369609"/>
            <a:ext cx="83883" cy="104139"/>
          </a:xfrm>
          <a:custGeom>
            <a:avLst/>
            <a:gdLst/>
            <a:ahLst/>
            <a:cxnLst/>
            <a:rect l="l" t="t" r="r" b="b"/>
            <a:pathLst>
              <a:path w="83883" h="104139">
                <a:moveTo>
                  <a:pt x="0" y="0"/>
                </a:moveTo>
                <a:lnTo>
                  <a:pt x="1651" y="28740"/>
                </a:lnTo>
                <a:lnTo>
                  <a:pt x="83883" y="104139"/>
                </a:lnTo>
                <a:lnTo>
                  <a:pt x="83642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623134" y="2406129"/>
            <a:ext cx="83642" cy="178358"/>
          </a:xfrm>
          <a:custGeom>
            <a:avLst/>
            <a:gdLst/>
            <a:ahLst/>
            <a:cxnLst/>
            <a:rect l="l" t="t" r="r" b="b"/>
            <a:pathLst>
              <a:path w="83642" h="178358">
                <a:moveTo>
                  <a:pt x="25920" y="20967"/>
                </a:moveTo>
                <a:lnTo>
                  <a:pt x="1422" y="0"/>
                </a:lnTo>
                <a:lnTo>
                  <a:pt x="0" y="149377"/>
                </a:lnTo>
                <a:lnTo>
                  <a:pt x="41948" y="177164"/>
                </a:lnTo>
                <a:lnTo>
                  <a:pt x="83413" y="178358"/>
                </a:lnTo>
                <a:lnTo>
                  <a:pt x="83642" y="78219"/>
                </a:lnTo>
                <a:lnTo>
                  <a:pt x="25920" y="209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750134" y="2369609"/>
            <a:ext cx="87642" cy="214871"/>
          </a:xfrm>
          <a:custGeom>
            <a:avLst/>
            <a:gdLst/>
            <a:ahLst/>
            <a:cxnLst/>
            <a:rect l="l" t="t" r="r" b="b"/>
            <a:pathLst>
              <a:path w="87642" h="214871">
                <a:moveTo>
                  <a:pt x="87642" y="0"/>
                </a:moveTo>
                <a:lnTo>
                  <a:pt x="0" y="0"/>
                </a:lnTo>
                <a:lnTo>
                  <a:pt x="1409" y="151726"/>
                </a:lnTo>
                <a:lnTo>
                  <a:pt x="38633" y="188480"/>
                </a:lnTo>
                <a:lnTo>
                  <a:pt x="40754" y="214871"/>
                </a:lnTo>
                <a:lnTo>
                  <a:pt x="87642" y="214871"/>
                </a:lnTo>
                <a:lnTo>
                  <a:pt x="8764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750128" y="2529107"/>
            <a:ext cx="34404" cy="55384"/>
          </a:xfrm>
          <a:custGeom>
            <a:avLst/>
            <a:gdLst/>
            <a:ahLst/>
            <a:cxnLst/>
            <a:rect l="l" t="t" r="r" b="b"/>
            <a:pathLst>
              <a:path w="34404" h="55384">
                <a:moveTo>
                  <a:pt x="34404" y="32994"/>
                </a:moveTo>
                <a:lnTo>
                  <a:pt x="1409" y="0"/>
                </a:lnTo>
                <a:lnTo>
                  <a:pt x="0" y="55384"/>
                </a:lnTo>
                <a:lnTo>
                  <a:pt x="34404" y="55384"/>
                </a:lnTo>
                <a:lnTo>
                  <a:pt x="34404" y="329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622896" y="2562099"/>
            <a:ext cx="30873" cy="22390"/>
          </a:xfrm>
          <a:custGeom>
            <a:avLst/>
            <a:gdLst/>
            <a:ahLst/>
            <a:cxnLst/>
            <a:rect l="l" t="t" r="r" b="b"/>
            <a:pathLst>
              <a:path w="30873" h="22390">
                <a:moveTo>
                  <a:pt x="30873" y="20497"/>
                </a:moveTo>
                <a:lnTo>
                  <a:pt x="1422" y="0"/>
                </a:lnTo>
                <a:lnTo>
                  <a:pt x="0" y="22390"/>
                </a:lnTo>
                <a:lnTo>
                  <a:pt x="30873" y="204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896440" y="2369616"/>
            <a:ext cx="0" cy="214871"/>
          </a:xfrm>
          <a:custGeom>
            <a:avLst/>
            <a:gdLst/>
            <a:ahLst/>
            <a:cxnLst/>
            <a:rect l="l" t="t" r="r" b="b"/>
            <a:pathLst>
              <a:path h="214871">
                <a:moveTo>
                  <a:pt x="0" y="0"/>
                </a:moveTo>
                <a:lnTo>
                  <a:pt x="0" y="214871"/>
                </a:lnTo>
              </a:path>
            </a:pathLst>
          </a:custGeom>
          <a:ln w="39916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622897" y="3078782"/>
            <a:ext cx="30403" cy="18376"/>
          </a:xfrm>
          <a:custGeom>
            <a:avLst/>
            <a:gdLst/>
            <a:ahLst/>
            <a:cxnLst/>
            <a:rect l="l" t="t" r="r" b="b"/>
            <a:pathLst>
              <a:path w="30403" h="18376">
                <a:moveTo>
                  <a:pt x="10134" y="14376"/>
                </a:moveTo>
                <a:lnTo>
                  <a:pt x="30403" y="0"/>
                </a:lnTo>
                <a:lnTo>
                  <a:pt x="0" y="0"/>
                </a:lnTo>
                <a:lnTo>
                  <a:pt x="482" y="18376"/>
                </a:lnTo>
                <a:lnTo>
                  <a:pt x="10134" y="143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750142" y="3025533"/>
            <a:ext cx="87642" cy="284619"/>
          </a:xfrm>
          <a:custGeom>
            <a:avLst/>
            <a:gdLst/>
            <a:ahLst/>
            <a:cxnLst/>
            <a:rect l="l" t="t" r="r" b="b"/>
            <a:pathLst>
              <a:path w="87642" h="284619">
                <a:moveTo>
                  <a:pt x="87642" y="284619"/>
                </a:moveTo>
                <a:lnTo>
                  <a:pt x="87642" y="0"/>
                </a:lnTo>
                <a:lnTo>
                  <a:pt x="0" y="0"/>
                </a:lnTo>
                <a:lnTo>
                  <a:pt x="0" y="284619"/>
                </a:lnTo>
                <a:lnTo>
                  <a:pt x="87642" y="2846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301777" y="4268605"/>
            <a:ext cx="94234" cy="42405"/>
          </a:xfrm>
          <a:custGeom>
            <a:avLst/>
            <a:gdLst/>
            <a:ahLst/>
            <a:cxnLst/>
            <a:rect l="l" t="t" r="r" b="b"/>
            <a:pathLst>
              <a:path w="94234" h="42405">
                <a:moveTo>
                  <a:pt x="94234" y="0"/>
                </a:moveTo>
                <a:lnTo>
                  <a:pt x="0" y="21209"/>
                </a:lnTo>
                <a:lnTo>
                  <a:pt x="94234" y="42405"/>
                </a:lnTo>
                <a:lnTo>
                  <a:pt x="942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301778" y="4289809"/>
            <a:ext cx="1187695" cy="0"/>
          </a:xfrm>
          <a:custGeom>
            <a:avLst/>
            <a:gdLst/>
            <a:ahLst/>
            <a:cxnLst/>
            <a:rect l="l" t="t" r="r" b="b"/>
            <a:pathLst>
              <a:path w="1187695">
                <a:moveTo>
                  <a:pt x="0" y="0"/>
                </a:moveTo>
                <a:lnTo>
                  <a:pt x="1187695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301773" y="3913776"/>
            <a:ext cx="0" cy="376034"/>
          </a:xfrm>
          <a:custGeom>
            <a:avLst/>
            <a:gdLst/>
            <a:ahLst/>
            <a:cxnLst/>
            <a:rect l="l" t="t" r="r" b="b"/>
            <a:pathLst>
              <a:path h="376034">
                <a:moveTo>
                  <a:pt x="0" y="0"/>
                </a:moveTo>
                <a:lnTo>
                  <a:pt x="0" y="376034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921493" y="4268603"/>
            <a:ext cx="94234" cy="42405"/>
          </a:xfrm>
          <a:custGeom>
            <a:avLst/>
            <a:gdLst/>
            <a:ahLst/>
            <a:cxnLst/>
            <a:rect l="l" t="t" r="r" b="b"/>
            <a:pathLst>
              <a:path w="94233" h="42405">
                <a:moveTo>
                  <a:pt x="0" y="42405"/>
                </a:moveTo>
                <a:lnTo>
                  <a:pt x="94234" y="21196"/>
                </a:lnTo>
                <a:lnTo>
                  <a:pt x="0" y="0"/>
                </a:lnTo>
                <a:lnTo>
                  <a:pt x="0" y="424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862904" y="4289809"/>
            <a:ext cx="1152825" cy="0"/>
          </a:xfrm>
          <a:custGeom>
            <a:avLst/>
            <a:gdLst/>
            <a:ahLst/>
            <a:cxnLst/>
            <a:rect l="l" t="t" r="r" b="b"/>
            <a:pathLst>
              <a:path w="1152825">
                <a:moveTo>
                  <a:pt x="0" y="0"/>
                </a:moveTo>
                <a:lnTo>
                  <a:pt x="1152825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015730" y="3913772"/>
            <a:ext cx="0" cy="376034"/>
          </a:xfrm>
          <a:custGeom>
            <a:avLst/>
            <a:gdLst/>
            <a:ahLst/>
            <a:cxnLst/>
            <a:rect l="l" t="t" r="r" b="b"/>
            <a:pathLst>
              <a:path h="376034">
                <a:moveTo>
                  <a:pt x="0" y="376034"/>
                </a:moveTo>
                <a:lnTo>
                  <a:pt x="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026820" y="1883078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955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005611" y="3819538"/>
            <a:ext cx="42418" cy="94234"/>
          </a:xfrm>
          <a:custGeom>
            <a:avLst/>
            <a:gdLst/>
            <a:ahLst/>
            <a:cxnLst/>
            <a:rect l="l" t="t" r="r" b="b"/>
            <a:pathLst>
              <a:path w="42417" h="94234">
                <a:moveTo>
                  <a:pt x="0" y="0"/>
                </a:moveTo>
                <a:lnTo>
                  <a:pt x="21209" y="94234"/>
                </a:lnTo>
                <a:lnTo>
                  <a:pt x="424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026818" y="3913776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274954" y="0"/>
                </a:moveTo>
                <a:lnTo>
                  <a:pt x="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026820" y="1883078"/>
            <a:ext cx="0" cy="910146"/>
          </a:xfrm>
          <a:custGeom>
            <a:avLst/>
            <a:gdLst/>
            <a:ahLst/>
            <a:cxnLst/>
            <a:rect l="l" t="t" r="r" b="b"/>
            <a:pathLst>
              <a:path h="910146">
                <a:moveTo>
                  <a:pt x="0" y="0"/>
                </a:moveTo>
                <a:lnTo>
                  <a:pt x="0" y="910146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026820" y="2939542"/>
            <a:ext cx="0" cy="974241"/>
          </a:xfrm>
          <a:custGeom>
            <a:avLst/>
            <a:gdLst/>
            <a:ahLst/>
            <a:cxnLst/>
            <a:rect l="l" t="t" r="r" b="b"/>
            <a:pathLst>
              <a:path h="974241">
                <a:moveTo>
                  <a:pt x="0" y="0"/>
                </a:moveTo>
                <a:lnTo>
                  <a:pt x="0" y="974241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005605" y="1883077"/>
            <a:ext cx="42418" cy="94246"/>
          </a:xfrm>
          <a:custGeom>
            <a:avLst/>
            <a:gdLst/>
            <a:ahLst/>
            <a:cxnLst/>
            <a:rect l="l" t="t" r="r" b="b"/>
            <a:pathLst>
              <a:path w="42417" h="94246">
                <a:moveTo>
                  <a:pt x="42417" y="94246"/>
                </a:moveTo>
                <a:lnTo>
                  <a:pt x="21208" y="0"/>
                </a:lnTo>
                <a:lnTo>
                  <a:pt x="0" y="94246"/>
                </a:lnTo>
                <a:lnTo>
                  <a:pt x="42417" y="942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59376" y="3854406"/>
            <a:ext cx="48056" cy="45237"/>
          </a:xfrm>
          <a:custGeom>
            <a:avLst/>
            <a:gdLst/>
            <a:ahLst/>
            <a:cxnLst/>
            <a:rect l="l" t="t" r="r" b="b"/>
            <a:pathLst>
              <a:path w="48056" h="45237">
                <a:moveTo>
                  <a:pt x="48056" y="45237"/>
                </a:moveTo>
                <a:lnTo>
                  <a:pt x="48056" y="0"/>
                </a:lnTo>
                <a:lnTo>
                  <a:pt x="0" y="0"/>
                </a:lnTo>
                <a:lnTo>
                  <a:pt x="0" y="452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907432" y="3854409"/>
            <a:ext cx="690562" cy="45237"/>
          </a:xfrm>
          <a:custGeom>
            <a:avLst/>
            <a:gdLst/>
            <a:ahLst/>
            <a:cxnLst/>
            <a:rect l="l" t="t" r="r" b="b"/>
            <a:pathLst>
              <a:path w="690562" h="45237">
                <a:moveTo>
                  <a:pt x="0" y="0"/>
                </a:moveTo>
                <a:lnTo>
                  <a:pt x="690562" y="0"/>
                </a:lnTo>
                <a:lnTo>
                  <a:pt x="690562" y="452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598001" y="3854409"/>
            <a:ext cx="48298" cy="45237"/>
          </a:xfrm>
          <a:custGeom>
            <a:avLst/>
            <a:gdLst/>
            <a:ahLst/>
            <a:cxnLst/>
            <a:rect l="l" t="t" r="r" b="b"/>
            <a:pathLst>
              <a:path w="48298" h="45237">
                <a:moveTo>
                  <a:pt x="0" y="0"/>
                </a:moveTo>
                <a:lnTo>
                  <a:pt x="48298" y="0"/>
                </a:lnTo>
                <a:lnTo>
                  <a:pt x="48298" y="452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722637" y="3787493"/>
            <a:ext cx="3060" cy="1409"/>
          </a:xfrm>
          <a:custGeom>
            <a:avLst/>
            <a:gdLst/>
            <a:ahLst/>
            <a:cxnLst/>
            <a:rect l="l" t="t" r="r" b="b"/>
            <a:pathLst>
              <a:path w="3060" h="1409">
                <a:moveTo>
                  <a:pt x="3060" y="0"/>
                </a:moveTo>
                <a:lnTo>
                  <a:pt x="2832" y="469"/>
                </a:lnTo>
                <a:lnTo>
                  <a:pt x="2349" y="939"/>
                </a:lnTo>
                <a:lnTo>
                  <a:pt x="1879" y="1181"/>
                </a:lnTo>
                <a:lnTo>
                  <a:pt x="1650" y="1181"/>
                </a:lnTo>
                <a:lnTo>
                  <a:pt x="1168" y="1181"/>
                </a:lnTo>
                <a:lnTo>
                  <a:pt x="711" y="1409"/>
                </a:lnTo>
                <a:lnTo>
                  <a:pt x="469" y="1409"/>
                </a:ln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722637" y="3690190"/>
            <a:ext cx="3060" cy="1409"/>
          </a:xfrm>
          <a:custGeom>
            <a:avLst/>
            <a:gdLst/>
            <a:ahLst/>
            <a:cxnLst/>
            <a:rect l="l" t="t" r="r" b="b"/>
            <a:pathLst>
              <a:path w="3060" h="1409">
                <a:moveTo>
                  <a:pt x="0" y="1409"/>
                </a:moveTo>
                <a:lnTo>
                  <a:pt x="469" y="1409"/>
                </a:lnTo>
                <a:lnTo>
                  <a:pt x="711" y="1409"/>
                </a:lnTo>
                <a:lnTo>
                  <a:pt x="1181" y="1181"/>
                </a:lnTo>
                <a:lnTo>
                  <a:pt x="1651" y="939"/>
                </a:lnTo>
                <a:lnTo>
                  <a:pt x="1892" y="939"/>
                </a:lnTo>
                <a:lnTo>
                  <a:pt x="2349" y="698"/>
                </a:lnTo>
                <a:lnTo>
                  <a:pt x="2832" y="469"/>
                </a:lnTo>
                <a:lnTo>
                  <a:pt x="3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722639" y="3687841"/>
            <a:ext cx="3771" cy="228"/>
          </a:xfrm>
          <a:custGeom>
            <a:avLst/>
            <a:gdLst/>
            <a:ahLst/>
            <a:cxnLst/>
            <a:rect l="l" t="t" r="r" b="b"/>
            <a:pathLst>
              <a:path w="3771" h="228">
                <a:moveTo>
                  <a:pt x="3771" y="228"/>
                </a:moveTo>
                <a:lnTo>
                  <a:pt x="3060" y="228"/>
                </a:lnTo>
                <a:lnTo>
                  <a:pt x="2819" y="228"/>
                </a:lnTo>
                <a:lnTo>
                  <a:pt x="234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647008" y="3690190"/>
            <a:ext cx="75628" cy="1409"/>
          </a:xfrm>
          <a:custGeom>
            <a:avLst/>
            <a:gdLst/>
            <a:ahLst/>
            <a:cxnLst/>
            <a:rect l="l" t="t" r="r" b="b"/>
            <a:pathLst>
              <a:path w="75628" h="1409">
                <a:moveTo>
                  <a:pt x="75628" y="1409"/>
                </a:moveTo>
                <a:lnTo>
                  <a:pt x="3302" y="1409"/>
                </a:lnTo>
                <a:lnTo>
                  <a:pt x="2590" y="1409"/>
                </a:lnTo>
                <a:lnTo>
                  <a:pt x="2120" y="1181"/>
                </a:lnTo>
                <a:lnTo>
                  <a:pt x="1409" y="939"/>
                </a:lnTo>
                <a:lnTo>
                  <a:pt x="952" y="698"/>
                </a:lnTo>
                <a:lnTo>
                  <a:pt x="469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647012" y="3449873"/>
            <a:ext cx="3289" cy="1409"/>
          </a:xfrm>
          <a:custGeom>
            <a:avLst/>
            <a:gdLst/>
            <a:ahLst/>
            <a:cxnLst/>
            <a:rect l="l" t="t" r="r" b="b"/>
            <a:pathLst>
              <a:path w="3289" h="1409">
                <a:moveTo>
                  <a:pt x="0" y="1409"/>
                </a:moveTo>
                <a:lnTo>
                  <a:pt x="469" y="1181"/>
                </a:lnTo>
                <a:lnTo>
                  <a:pt x="469" y="939"/>
                </a:lnTo>
                <a:lnTo>
                  <a:pt x="939" y="698"/>
                </a:lnTo>
                <a:lnTo>
                  <a:pt x="1409" y="469"/>
                </a:lnTo>
                <a:lnTo>
                  <a:pt x="1409" y="228"/>
                </a:lnTo>
                <a:lnTo>
                  <a:pt x="2120" y="228"/>
                </a:lnTo>
                <a:lnTo>
                  <a:pt x="2590" y="0"/>
                </a:lnTo>
                <a:lnTo>
                  <a:pt x="328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650308" y="3518425"/>
            <a:ext cx="75387" cy="1651"/>
          </a:xfrm>
          <a:custGeom>
            <a:avLst/>
            <a:gdLst/>
            <a:ahLst/>
            <a:cxnLst/>
            <a:rect l="l" t="t" r="r" b="b"/>
            <a:pathLst>
              <a:path w="75387" h="1650">
                <a:moveTo>
                  <a:pt x="0" y="0"/>
                </a:moveTo>
                <a:lnTo>
                  <a:pt x="72326" y="0"/>
                </a:lnTo>
                <a:lnTo>
                  <a:pt x="72796" y="0"/>
                </a:lnTo>
                <a:lnTo>
                  <a:pt x="73037" y="0"/>
                </a:lnTo>
                <a:lnTo>
                  <a:pt x="73507" y="228"/>
                </a:lnTo>
                <a:lnTo>
                  <a:pt x="73977" y="469"/>
                </a:lnTo>
                <a:lnTo>
                  <a:pt x="74218" y="469"/>
                </a:lnTo>
                <a:lnTo>
                  <a:pt x="74676" y="711"/>
                </a:lnTo>
                <a:lnTo>
                  <a:pt x="75158" y="1193"/>
                </a:lnTo>
                <a:lnTo>
                  <a:pt x="75387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647018" y="3518425"/>
            <a:ext cx="3289" cy="1651"/>
          </a:xfrm>
          <a:custGeom>
            <a:avLst/>
            <a:gdLst/>
            <a:ahLst/>
            <a:cxnLst/>
            <a:rect l="l" t="t" r="r" b="b"/>
            <a:pathLst>
              <a:path w="3289" h="1650">
                <a:moveTo>
                  <a:pt x="3289" y="0"/>
                </a:moveTo>
                <a:lnTo>
                  <a:pt x="2578" y="0"/>
                </a:lnTo>
                <a:lnTo>
                  <a:pt x="2108" y="228"/>
                </a:lnTo>
                <a:lnTo>
                  <a:pt x="1397" y="469"/>
                </a:lnTo>
                <a:lnTo>
                  <a:pt x="939" y="711"/>
                </a:lnTo>
                <a:lnTo>
                  <a:pt x="457" y="1193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647018" y="3787495"/>
            <a:ext cx="3289" cy="1409"/>
          </a:xfrm>
          <a:custGeom>
            <a:avLst/>
            <a:gdLst/>
            <a:ahLst/>
            <a:cxnLst/>
            <a:rect l="l" t="t" r="r" b="b"/>
            <a:pathLst>
              <a:path w="3289" h="1409">
                <a:moveTo>
                  <a:pt x="3289" y="1409"/>
                </a:moveTo>
                <a:lnTo>
                  <a:pt x="2578" y="1409"/>
                </a:lnTo>
                <a:lnTo>
                  <a:pt x="2108" y="1181"/>
                </a:lnTo>
                <a:lnTo>
                  <a:pt x="1397" y="1181"/>
                </a:lnTo>
                <a:lnTo>
                  <a:pt x="939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722637" y="3449871"/>
            <a:ext cx="3060" cy="1409"/>
          </a:xfrm>
          <a:custGeom>
            <a:avLst/>
            <a:gdLst/>
            <a:ahLst/>
            <a:cxnLst/>
            <a:rect l="l" t="t" r="r" b="b"/>
            <a:pathLst>
              <a:path w="3060" h="1409">
                <a:moveTo>
                  <a:pt x="0" y="0"/>
                </a:moveTo>
                <a:lnTo>
                  <a:pt x="469" y="0"/>
                </a:lnTo>
                <a:lnTo>
                  <a:pt x="711" y="0"/>
                </a:lnTo>
                <a:lnTo>
                  <a:pt x="1181" y="228"/>
                </a:lnTo>
                <a:lnTo>
                  <a:pt x="1651" y="228"/>
                </a:lnTo>
                <a:lnTo>
                  <a:pt x="1892" y="469"/>
                </a:lnTo>
                <a:lnTo>
                  <a:pt x="2349" y="711"/>
                </a:lnTo>
                <a:lnTo>
                  <a:pt x="2832" y="939"/>
                </a:lnTo>
                <a:lnTo>
                  <a:pt x="2832" y="1181"/>
                </a:lnTo>
                <a:lnTo>
                  <a:pt x="306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767396" y="3787018"/>
            <a:ext cx="147967" cy="1352"/>
          </a:xfrm>
          <a:custGeom>
            <a:avLst/>
            <a:gdLst/>
            <a:ahLst/>
            <a:cxnLst/>
            <a:rect l="l" t="t" r="r" b="b"/>
            <a:pathLst>
              <a:path w="147967" h="1352">
                <a:moveTo>
                  <a:pt x="147967" y="1181"/>
                </a:moveTo>
                <a:lnTo>
                  <a:pt x="130493" y="1236"/>
                </a:lnTo>
                <a:lnTo>
                  <a:pt x="115777" y="1280"/>
                </a:lnTo>
                <a:lnTo>
                  <a:pt x="103230" y="1314"/>
                </a:lnTo>
                <a:lnTo>
                  <a:pt x="92266" y="1337"/>
                </a:lnTo>
                <a:lnTo>
                  <a:pt x="82297" y="1349"/>
                </a:lnTo>
                <a:lnTo>
                  <a:pt x="72736" y="1352"/>
                </a:lnTo>
                <a:lnTo>
                  <a:pt x="62997" y="1343"/>
                </a:lnTo>
                <a:lnTo>
                  <a:pt x="52491" y="1324"/>
                </a:lnTo>
                <a:lnTo>
                  <a:pt x="40631" y="1294"/>
                </a:lnTo>
                <a:lnTo>
                  <a:pt x="26830" y="1254"/>
                </a:lnTo>
                <a:lnTo>
                  <a:pt x="10502" y="1203"/>
                </a:lnTo>
                <a:lnTo>
                  <a:pt x="3301" y="1181"/>
                </a:lnTo>
                <a:lnTo>
                  <a:pt x="2120" y="1181"/>
                </a:lnTo>
                <a:lnTo>
                  <a:pt x="1650" y="952"/>
                </a:lnTo>
                <a:lnTo>
                  <a:pt x="1409" y="952"/>
                </a:lnTo>
                <a:lnTo>
                  <a:pt x="952" y="711"/>
                </a:lnTo>
                <a:lnTo>
                  <a:pt x="482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767402" y="3685472"/>
            <a:ext cx="3289" cy="1422"/>
          </a:xfrm>
          <a:custGeom>
            <a:avLst/>
            <a:gdLst/>
            <a:ahLst/>
            <a:cxnLst/>
            <a:rect l="l" t="t" r="r" b="b"/>
            <a:pathLst>
              <a:path w="3289" h="1422">
                <a:moveTo>
                  <a:pt x="0" y="0"/>
                </a:moveTo>
                <a:lnTo>
                  <a:pt x="469" y="469"/>
                </a:lnTo>
                <a:lnTo>
                  <a:pt x="939" y="711"/>
                </a:lnTo>
                <a:lnTo>
                  <a:pt x="1409" y="1193"/>
                </a:lnTo>
                <a:lnTo>
                  <a:pt x="1651" y="1193"/>
                </a:lnTo>
                <a:lnTo>
                  <a:pt x="2120" y="1193"/>
                </a:lnTo>
                <a:lnTo>
                  <a:pt x="2590" y="1422"/>
                </a:lnTo>
                <a:lnTo>
                  <a:pt x="2832" y="1422"/>
                </a:lnTo>
                <a:lnTo>
                  <a:pt x="3289" y="14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766930" y="3517727"/>
            <a:ext cx="3759" cy="228"/>
          </a:xfrm>
          <a:custGeom>
            <a:avLst/>
            <a:gdLst/>
            <a:ahLst/>
            <a:cxnLst/>
            <a:rect l="l" t="t" r="r" b="b"/>
            <a:pathLst>
              <a:path w="3759" h="228">
                <a:moveTo>
                  <a:pt x="0" y="228"/>
                </a:moveTo>
                <a:lnTo>
                  <a:pt x="469" y="228"/>
                </a:lnTo>
                <a:lnTo>
                  <a:pt x="939" y="0"/>
                </a:lnTo>
                <a:lnTo>
                  <a:pt x="1409" y="0"/>
                </a:lnTo>
                <a:lnTo>
                  <a:pt x="375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915364" y="3787018"/>
            <a:ext cx="3060" cy="1181"/>
          </a:xfrm>
          <a:custGeom>
            <a:avLst/>
            <a:gdLst/>
            <a:ahLst/>
            <a:cxnLst/>
            <a:rect l="l" t="t" r="r" b="b"/>
            <a:pathLst>
              <a:path w="3060" h="1181">
                <a:moveTo>
                  <a:pt x="0" y="1181"/>
                </a:moveTo>
                <a:lnTo>
                  <a:pt x="1181" y="1181"/>
                </a:lnTo>
                <a:lnTo>
                  <a:pt x="1651" y="952"/>
                </a:lnTo>
                <a:lnTo>
                  <a:pt x="1892" y="952"/>
                </a:lnTo>
                <a:lnTo>
                  <a:pt x="2349" y="711"/>
                </a:lnTo>
                <a:lnTo>
                  <a:pt x="2832" y="469"/>
                </a:lnTo>
                <a:lnTo>
                  <a:pt x="3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767396" y="3683118"/>
            <a:ext cx="147967" cy="228"/>
          </a:xfrm>
          <a:custGeom>
            <a:avLst/>
            <a:gdLst/>
            <a:ahLst/>
            <a:cxnLst/>
            <a:rect l="l" t="t" r="r" b="b"/>
            <a:pathLst>
              <a:path w="147967" h="228">
                <a:moveTo>
                  <a:pt x="147967" y="0"/>
                </a:moveTo>
                <a:lnTo>
                  <a:pt x="3301" y="0"/>
                </a:lnTo>
                <a:lnTo>
                  <a:pt x="2120" y="0"/>
                </a:lnTo>
                <a:lnTo>
                  <a:pt x="952" y="228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770698" y="3517719"/>
            <a:ext cx="148424" cy="228"/>
          </a:xfrm>
          <a:custGeom>
            <a:avLst/>
            <a:gdLst/>
            <a:ahLst/>
            <a:cxnLst/>
            <a:rect l="l" t="t" r="r" b="b"/>
            <a:pathLst>
              <a:path w="148424" h="228">
                <a:moveTo>
                  <a:pt x="0" y="0"/>
                </a:moveTo>
                <a:lnTo>
                  <a:pt x="144665" y="0"/>
                </a:lnTo>
                <a:lnTo>
                  <a:pt x="147015" y="0"/>
                </a:lnTo>
                <a:lnTo>
                  <a:pt x="147485" y="0"/>
                </a:lnTo>
                <a:lnTo>
                  <a:pt x="147726" y="228"/>
                </a:lnTo>
                <a:lnTo>
                  <a:pt x="148424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915364" y="3685472"/>
            <a:ext cx="3060" cy="1422"/>
          </a:xfrm>
          <a:custGeom>
            <a:avLst/>
            <a:gdLst/>
            <a:ahLst/>
            <a:cxnLst/>
            <a:rect l="l" t="t" r="r" b="b"/>
            <a:pathLst>
              <a:path w="3060" h="1422">
                <a:moveTo>
                  <a:pt x="3060" y="0"/>
                </a:moveTo>
                <a:lnTo>
                  <a:pt x="2832" y="469"/>
                </a:lnTo>
                <a:lnTo>
                  <a:pt x="2349" y="711"/>
                </a:lnTo>
                <a:lnTo>
                  <a:pt x="1879" y="1193"/>
                </a:lnTo>
                <a:lnTo>
                  <a:pt x="1650" y="1193"/>
                </a:lnTo>
                <a:lnTo>
                  <a:pt x="1168" y="1193"/>
                </a:lnTo>
                <a:lnTo>
                  <a:pt x="469" y="1422"/>
                </a:lnTo>
                <a:lnTo>
                  <a:pt x="0" y="14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767409" y="3450342"/>
            <a:ext cx="3289" cy="1651"/>
          </a:xfrm>
          <a:custGeom>
            <a:avLst/>
            <a:gdLst/>
            <a:ahLst/>
            <a:cxnLst/>
            <a:rect l="l" t="t" r="r" b="b"/>
            <a:pathLst>
              <a:path w="3289" h="1650">
                <a:moveTo>
                  <a:pt x="3289" y="0"/>
                </a:moveTo>
                <a:lnTo>
                  <a:pt x="2819" y="0"/>
                </a:lnTo>
                <a:lnTo>
                  <a:pt x="2578" y="0"/>
                </a:lnTo>
                <a:lnTo>
                  <a:pt x="2108" y="228"/>
                </a:lnTo>
                <a:lnTo>
                  <a:pt x="1638" y="469"/>
                </a:lnTo>
                <a:lnTo>
                  <a:pt x="1397" y="469"/>
                </a:lnTo>
                <a:lnTo>
                  <a:pt x="939" y="711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766930" y="3450582"/>
            <a:ext cx="1892" cy="2349"/>
          </a:xfrm>
          <a:custGeom>
            <a:avLst/>
            <a:gdLst/>
            <a:ahLst/>
            <a:cxnLst/>
            <a:rect l="l" t="t" r="r" b="b"/>
            <a:pathLst>
              <a:path w="1892" h="2349">
                <a:moveTo>
                  <a:pt x="0" y="2349"/>
                </a:moveTo>
                <a:lnTo>
                  <a:pt x="228" y="1638"/>
                </a:lnTo>
                <a:lnTo>
                  <a:pt x="469" y="1168"/>
                </a:lnTo>
                <a:lnTo>
                  <a:pt x="1409" y="228"/>
                </a:lnTo>
                <a:lnTo>
                  <a:pt x="1651" y="228"/>
                </a:lnTo>
                <a:lnTo>
                  <a:pt x="189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915364" y="3450342"/>
            <a:ext cx="3060" cy="1651"/>
          </a:xfrm>
          <a:custGeom>
            <a:avLst/>
            <a:gdLst/>
            <a:ahLst/>
            <a:cxnLst/>
            <a:rect l="l" t="t" r="r" b="b"/>
            <a:pathLst>
              <a:path w="3060" h="1650">
                <a:moveTo>
                  <a:pt x="0" y="0"/>
                </a:moveTo>
                <a:lnTo>
                  <a:pt x="469" y="0"/>
                </a:lnTo>
                <a:lnTo>
                  <a:pt x="711" y="0"/>
                </a:lnTo>
                <a:lnTo>
                  <a:pt x="1181" y="228"/>
                </a:lnTo>
                <a:lnTo>
                  <a:pt x="1651" y="469"/>
                </a:lnTo>
                <a:lnTo>
                  <a:pt x="1892" y="469"/>
                </a:lnTo>
                <a:lnTo>
                  <a:pt x="2349" y="711"/>
                </a:lnTo>
                <a:lnTo>
                  <a:pt x="2832" y="1181"/>
                </a:lnTo>
                <a:lnTo>
                  <a:pt x="306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915370" y="3514421"/>
            <a:ext cx="3289" cy="1651"/>
          </a:xfrm>
          <a:custGeom>
            <a:avLst/>
            <a:gdLst/>
            <a:ahLst/>
            <a:cxnLst/>
            <a:rect l="l" t="t" r="r" b="b"/>
            <a:pathLst>
              <a:path w="3289" h="1650">
                <a:moveTo>
                  <a:pt x="3289" y="1650"/>
                </a:moveTo>
                <a:lnTo>
                  <a:pt x="2349" y="711"/>
                </a:lnTo>
                <a:lnTo>
                  <a:pt x="1879" y="469"/>
                </a:lnTo>
                <a:lnTo>
                  <a:pt x="1638" y="469"/>
                </a:lnTo>
                <a:lnTo>
                  <a:pt x="1168" y="241"/>
                </a:lnTo>
                <a:lnTo>
                  <a:pt x="698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967434" y="3491332"/>
            <a:ext cx="0" cy="256578"/>
          </a:xfrm>
          <a:custGeom>
            <a:avLst/>
            <a:gdLst/>
            <a:ahLst/>
            <a:cxnLst/>
            <a:rect l="l" t="t" r="r" b="b"/>
            <a:pathLst>
              <a:path h="256578">
                <a:moveTo>
                  <a:pt x="0" y="0"/>
                </a:moveTo>
                <a:lnTo>
                  <a:pt x="0" y="35102"/>
                </a:lnTo>
                <a:lnTo>
                  <a:pt x="0" y="128181"/>
                </a:lnTo>
                <a:lnTo>
                  <a:pt x="0" y="221475"/>
                </a:lnTo>
                <a:lnTo>
                  <a:pt x="0" y="25657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013380" y="3524548"/>
            <a:ext cx="2764" cy="175298"/>
          </a:xfrm>
          <a:custGeom>
            <a:avLst/>
            <a:gdLst/>
            <a:ahLst/>
            <a:cxnLst/>
            <a:rect l="l" t="t" r="r" b="b"/>
            <a:pathLst>
              <a:path w="2764" h="175298">
                <a:moveTo>
                  <a:pt x="2349" y="175298"/>
                </a:moveTo>
                <a:lnTo>
                  <a:pt x="2349" y="94957"/>
                </a:lnTo>
                <a:lnTo>
                  <a:pt x="2409" y="78612"/>
                </a:lnTo>
                <a:lnTo>
                  <a:pt x="2542" y="66390"/>
                </a:lnTo>
                <a:lnTo>
                  <a:pt x="2683" y="56377"/>
                </a:lnTo>
                <a:lnTo>
                  <a:pt x="2764" y="46661"/>
                </a:lnTo>
                <a:lnTo>
                  <a:pt x="2716" y="35328"/>
                </a:lnTo>
                <a:lnTo>
                  <a:pt x="2474" y="20465"/>
                </a:lnTo>
                <a:lnTo>
                  <a:pt x="2349" y="14846"/>
                </a:lnTo>
                <a:lnTo>
                  <a:pt x="2120" y="7543"/>
                </a:lnTo>
                <a:lnTo>
                  <a:pt x="2120" y="683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722637" y="3785610"/>
            <a:ext cx="4000" cy="4000"/>
          </a:xfrm>
          <a:custGeom>
            <a:avLst/>
            <a:gdLst/>
            <a:ahLst/>
            <a:cxnLst/>
            <a:rect l="l" t="t" r="r" b="b"/>
            <a:pathLst>
              <a:path w="4000" h="4000">
                <a:moveTo>
                  <a:pt x="0" y="4000"/>
                </a:moveTo>
                <a:lnTo>
                  <a:pt x="1181" y="3771"/>
                </a:lnTo>
                <a:lnTo>
                  <a:pt x="2349" y="3289"/>
                </a:lnTo>
                <a:lnTo>
                  <a:pt x="3060" y="2349"/>
                </a:lnTo>
                <a:lnTo>
                  <a:pt x="3771" y="1409"/>
                </a:lnTo>
                <a:lnTo>
                  <a:pt x="4000" y="0"/>
                </a:lnTo>
                <a:lnTo>
                  <a:pt x="3771" y="1168"/>
                </a:lnTo>
                <a:lnTo>
                  <a:pt x="306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648843" y="3789258"/>
            <a:ext cx="75260" cy="0"/>
          </a:xfrm>
          <a:custGeom>
            <a:avLst/>
            <a:gdLst/>
            <a:ahLst/>
            <a:cxnLst/>
            <a:rect l="l" t="t" r="r" b="b"/>
            <a:pathLst>
              <a:path w="75260">
                <a:moveTo>
                  <a:pt x="0" y="0"/>
                </a:moveTo>
                <a:lnTo>
                  <a:pt x="75260" y="0"/>
                </a:lnTo>
              </a:path>
            </a:pathLst>
          </a:custGeom>
          <a:ln w="49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722637" y="3691608"/>
            <a:ext cx="0" cy="97294"/>
          </a:xfrm>
          <a:custGeom>
            <a:avLst/>
            <a:gdLst/>
            <a:ahLst/>
            <a:cxnLst/>
            <a:rect l="l" t="t" r="r" b="b"/>
            <a:pathLst>
              <a:path h="97294">
                <a:moveTo>
                  <a:pt x="0" y="9729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725697" y="3688067"/>
            <a:ext cx="952" cy="2120"/>
          </a:xfrm>
          <a:custGeom>
            <a:avLst/>
            <a:gdLst/>
            <a:ahLst/>
            <a:cxnLst/>
            <a:rect l="l" t="t" r="r" b="b"/>
            <a:pathLst>
              <a:path w="952" h="2120">
                <a:moveTo>
                  <a:pt x="0" y="2120"/>
                </a:moveTo>
                <a:lnTo>
                  <a:pt x="711" y="1181"/>
                </a:lnTo>
                <a:lnTo>
                  <a:pt x="952" y="228"/>
                </a:ln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722637" y="3687834"/>
            <a:ext cx="0" cy="3759"/>
          </a:xfrm>
          <a:custGeom>
            <a:avLst/>
            <a:gdLst/>
            <a:ahLst/>
            <a:cxnLst/>
            <a:rect l="l" t="t" r="r" b="b"/>
            <a:pathLst>
              <a:path h="3759">
                <a:moveTo>
                  <a:pt x="0" y="0"/>
                </a:moveTo>
                <a:lnTo>
                  <a:pt x="0" y="37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646301" y="3449637"/>
            <a:ext cx="76339" cy="240550"/>
          </a:xfrm>
          <a:custGeom>
            <a:avLst/>
            <a:gdLst/>
            <a:ahLst/>
            <a:cxnLst/>
            <a:rect l="l" t="t" r="r" b="b"/>
            <a:pathLst>
              <a:path w="76339" h="240550">
                <a:moveTo>
                  <a:pt x="711" y="240550"/>
                </a:moveTo>
                <a:lnTo>
                  <a:pt x="228" y="239610"/>
                </a:lnTo>
                <a:lnTo>
                  <a:pt x="0" y="238658"/>
                </a:lnTo>
                <a:lnTo>
                  <a:pt x="228" y="238429"/>
                </a:lnTo>
                <a:lnTo>
                  <a:pt x="711" y="238429"/>
                </a:lnTo>
                <a:lnTo>
                  <a:pt x="4000" y="238201"/>
                </a:lnTo>
                <a:lnTo>
                  <a:pt x="76339" y="238201"/>
                </a:lnTo>
                <a:lnTo>
                  <a:pt x="76339" y="70205"/>
                </a:lnTo>
                <a:lnTo>
                  <a:pt x="76339" y="228"/>
                </a:lnTo>
                <a:lnTo>
                  <a:pt x="4000" y="228"/>
                </a:lnTo>
                <a:lnTo>
                  <a:pt x="4000" y="0"/>
                </a:lnTo>
                <a:lnTo>
                  <a:pt x="2832" y="0"/>
                </a:lnTo>
                <a:lnTo>
                  <a:pt x="1651" y="711"/>
                </a:lnTo>
                <a:lnTo>
                  <a:pt x="711" y="1651"/>
                </a:lnTo>
                <a:lnTo>
                  <a:pt x="228" y="2590"/>
                </a:lnTo>
                <a:lnTo>
                  <a:pt x="0" y="3771"/>
                </a:lnTo>
                <a:lnTo>
                  <a:pt x="228" y="2819"/>
                </a:lnTo>
                <a:lnTo>
                  <a:pt x="711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650308" y="3449871"/>
            <a:ext cx="0" cy="68554"/>
          </a:xfrm>
          <a:custGeom>
            <a:avLst/>
            <a:gdLst/>
            <a:ahLst/>
            <a:cxnLst/>
            <a:rect l="l" t="t" r="r" b="b"/>
            <a:pathLst>
              <a:path h="68554">
                <a:moveTo>
                  <a:pt x="0" y="0"/>
                </a:moveTo>
                <a:lnTo>
                  <a:pt x="0" y="6855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650310" y="3518432"/>
            <a:ext cx="76339" cy="3771"/>
          </a:xfrm>
          <a:custGeom>
            <a:avLst/>
            <a:gdLst/>
            <a:ahLst/>
            <a:cxnLst/>
            <a:rect l="l" t="t" r="r" b="b"/>
            <a:pathLst>
              <a:path w="76339" h="3771">
                <a:moveTo>
                  <a:pt x="75387" y="1650"/>
                </a:moveTo>
                <a:lnTo>
                  <a:pt x="76098" y="2590"/>
                </a:lnTo>
                <a:lnTo>
                  <a:pt x="76339" y="3771"/>
                </a:lnTo>
                <a:lnTo>
                  <a:pt x="76098" y="3543"/>
                </a:lnTo>
                <a:lnTo>
                  <a:pt x="74676" y="3543"/>
                </a:lnTo>
                <a:lnTo>
                  <a:pt x="72326" y="3301"/>
                </a:lnTo>
                <a:lnTo>
                  <a:pt x="0" y="330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646301" y="3520083"/>
            <a:ext cx="4000" cy="268820"/>
          </a:xfrm>
          <a:custGeom>
            <a:avLst/>
            <a:gdLst/>
            <a:ahLst/>
            <a:cxnLst/>
            <a:rect l="l" t="t" r="r" b="b"/>
            <a:pathLst>
              <a:path w="4000" h="268820">
                <a:moveTo>
                  <a:pt x="711" y="0"/>
                </a:moveTo>
                <a:lnTo>
                  <a:pt x="228" y="939"/>
                </a:lnTo>
                <a:lnTo>
                  <a:pt x="0" y="2120"/>
                </a:lnTo>
                <a:lnTo>
                  <a:pt x="228" y="1892"/>
                </a:lnTo>
                <a:lnTo>
                  <a:pt x="1651" y="1892"/>
                </a:lnTo>
                <a:lnTo>
                  <a:pt x="4000" y="1651"/>
                </a:lnTo>
                <a:lnTo>
                  <a:pt x="4000" y="169875"/>
                </a:lnTo>
                <a:lnTo>
                  <a:pt x="4000" y="2688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646301" y="3785600"/>
            <a:ext cx="711" cy="1892"/>
          </a:xfrm>
          <a:custGeom>
            <a:avLst/>
            <a:gdLst/>
            <a:ahLst/>
            <a:cxnLst/>
            <a:rect l="l" t="t" r="r" b="b"/>
            <a:pathLst>
              <a:path w="711" h="1892">
                <a:moveTo>
                  <a:pt x="711" y="1892"/>
                </a:moveTo>
                <a:lnTo>
                  <a:pt x="228" y="1181"/>
                </a:lnTo>
                <a:lnTo>
                  <a:pt x="0" y="0"/>
                </a:ln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646298" y="3785609"/>
            <a:ext cx="4000" cy="4000"/>
          </a:xfrm>
          <a:custGeom>
            <a:avLst/>
            <a:gdLst/>
            <a:ahLst/>
            <a:cxnLst/>
            <a:rect l="l" t="t" r="r" b="b"/>
            <a:pathLst>
              <a:path w="4000" h="4000">
                <a:moveTo>
                  <a:pt x="0" y="0"/>
                </a:moveTo>
                <a:lnTo>
                  <a:pt x="228" y="1409"/>
                </a:lnTo>
                <a:lnTo>
                  <a:pt x="711" y="2349"/>
                </a:lnTo>
                <a:lnTo>
                  <a:pt x="1651" y="3289"/>
                </a:lnTo>
                <a:lnTo>
                  <a:pt x="2832" y="3759"/>
                </a:lnTo>
                <a:lnTo>
                  <a:pt x="4000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650308" y="3449636"/>
            <a:ext cx="72326" cy="228"/>
          </a:xfrm>
          <a:custGeom>
            <a:avLst/>
            <a:gdLst/>
            <a:ahLst/>
            <a:cxnLst/>
            <a:rect l="l" t="t" r="r" b="b"/>
            <a:pathLst>
              <a:path w="72326" h="228">
                <a:moveTo>
                  <a:pt x="0" y="0"/>
                </a:moveTo>
                <a:lnTo>
                  <a:pt x="72326" y="0"/>
                </a:lnTo>
                <a:lnTo>
                  <a:pt x="72326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722637" y="3449632"/>
            <a:ext cx="4013" cy="4000"/>
          </a:xfrm>
          <a:custGeom>
            <a:avLst/>
            <a:gdLst/>
            <a:ahLst/>
            <a:cxnLst/>
            <a:rect l="l" t="t" r="r" b="b"/>
            <a:pathLst>
              <a:path w="4013" h="4000">
                <a:moveTo>
                  <a:pt x="3060" y="1650"/>
                </a:moveTo>
                <a:lnTo>
                  <a:pt x="3771" y="2832"/>
                </a:lnTo>
                <a:lnTo>
                  <a:pt x="4013" y="4000"/>
                </a:lnTo>
                <a:lnTo>
                  <a:pt x="3771" y="2590"/>
                </a:lnTo>
                <a:lnTo>
                  <a:pt x="3060" y="1650"/>
                </a:lnTo>
                <a:lnTo>
                  <a:pt x="2349" y="711"/>
                </a:lnTo>
                <a:lnTo>
                  <a:pt x="1168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726647" y="3731418"/>
            <a:ext cx="0" cy="54190"/>
          </a:xfrm>
          <a:custGeom>
            <a:avLst/>
            <a:gdLst/>
            <a:ahLst/>
            <a:cxnLst/>
            <a:rect l="l" t="t" r="r" b="b"/>
            <a:pathLst>
              <a:path h="54190">
                <a:moveTo>
                  <a:pt x="0" y="54190"/>
                </a:moveTo>
                <a:lnTo>
                  <a:pt x="0" y="0"/>
                </a:lnTo>
                <a:lnTo>
                  <a:pt x="0" y="480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726647" y="3736359"/>
            <a:ext cx="0" cy="19088"/>
          </a:xfrm>
          <a:custGeom>
            <a:avLst/>
            <a:gdLst/>
            <a:ahLst/>
            <a:cxnLst/>
            <a:rect l="l" t="t" r="r" b="b"/>
            <a:pathLst>
              <a:path h="19088">
                <a:moveTo>
                  <a:pt x="0" y="1908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726647" y="3707390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726647" y="3746729"/>
            <a:ext cx="40043" cy="0"/>
          </a:xfrm>
          <a:custGeom>
            <a:avLst/>
            <a:gdLst/>
            <a:ahLst/>
            <a:cxnLst/>
            <a:rect l="l" t="t" r="r" b="b"/>
            <a:pathLst>
              <a:path w="40043">
                <a:moveTo>
                  <a:pt x="0" y="0"/>
                </a:moveTo>
                <a:lnTo>
                  <a:pt x="40043" y="0"/>
                </a:lnTo>
                <a:lnTo>
                  <a:pt x="16725" y="0"/>
                </a:lnTo>
                <a:lnTo>
                  <a:pt x="351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726647" y="3683351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4952"/>
                </a:moveTo>
                <a:lnTo>
                  <a:pt x="0" y="24041"/>
                </a:lnTo>
                <a:lnTo>
                  <a:pt x="0" y="0"/>
                </a:lnTo>
                <a:lnTo>
                  <a:pt x="0" y="56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726647" y="3635296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726647" y="3611252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726647" y="3563189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726647" y="3539162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11074"/>
                </a:moveTo>
                <a:lnTo>
                  <a:pt x="0" y="24028"/>
                </a:lnTo>
                <a:lnTo>
                  <a:pt x="0" y="0"/>
                </a:lnTo>
                <a:lnTo>
                  <a:pt x="0" y="110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726647" y="3515126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7073"/>
                </a:moveTo>
                <a:lnTo>
                  <a:pt x="0" y="0"/>
                </a:lnTo>
                <a:lnTo>
                  <a:pt x="0" y="24041"/>
                </a:lnTo>
                <a:lnTo>
                  <a:pt x="0" y="7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726647" y="3491331"/>
            <a:ext cx="0" cy="23799"/>
          </a:xfrm>
          <a:custGeom>
            <a:avLst/>
            <a:gdLst/>
            <a:ahLst/>
            <a:cxnLst/>
            <a:rect l="l" t="t" r="r" b="b"/>
            <a:pathLst>
              <a:path h="23799">
                <a:moveTo>
                  <a:pt x="0" y="23799"/>
                </a:moveTo>
                <a:lnTo>
                  <a:pt x="0" y="0"/>
                </a:lnTo>
                <a:lnTo>
                  <a:pt x="0" y="2379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726647" y="3467312"/>
            <a:ext cx="0" cy="35331"/>
          </a:xfrm>
          <a:custGeom>
            <a:avLst/>
            <a:gdLst/>
            <a:ahLst/>
            <a:cxnLst/>
            <a:rect l="l" t="t" r="r" b="b"/>
            <a:pathLst>
              <a:path h="35331">
                <a:moveTo>
                  <a:pt x="0" y="25196"/>
                </a:moveTo>
                <a:lnTo>
                  <a:pt x="0" y="0"/>
                </a:lnTo>
                <a:lnTo>
                  <a:pt x="0" y="3533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726647" y="3491332"/>
            <a:ext cx="40043" cy="1181"/>
          </a:xfrm>
          <a:custGeom>
            <a:avLst/>
            <a:gdLst/>
            <a:ahLst/>
            <a:cxnLst/>
            <a:rect l="l" t="t" r="r" b="b"/>
            <a:pathLst>
              <a:path w="40043" h="1181">
                <a:moveTo>
                  <a:pt x="0" y="0"/>
                </a:moveTo>
                <a:lnTo>
                  <a:pt x="0" y="1181"/>
                </a:lnTo>
                <a:lnTo>
                  <a:pt x="40043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726647" y="3453636"/>
            <a:ext cx="0" cy="13677"/>
          </a:xfrm>
          <a:custGeom>
            <a:avLst/>
            <a:gdLst/>
            <a:ahLst/>
            <a:cxnLst/>
            <a:rect l="l" t="t" r="r" b="b"/>
            <a:pathLst>
              <a:path h="13677">
                <a:moveTo>
                  <a:pt x="0" y="0"/>
                </a:moveTo>
                <a:lnTo>
                  <a:pt x="0" y="1367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768337" y="3788200"/>
            <a:ext cx="147027" cy="939"/>
          </a:xfrm>
          <a:custGeom>
            <a:avLst/>
            <a:gdLst/>
            <a:ahLst/>
            <a:cxnLst/>
            <a:rect l="l" t="t" r="r" b="b"/>
            <a:pathLst>
              <a:path w="147027" h="939">
                <a:moveTo>
                  <a:pt x="711" y="469"/>
                </a:moveTo>
                <a:lnTo>
                  <a:pt x="0" y="241"/>
                </a:lnTo>
                <a:lnTo>
                  <a:pt x="1181" y="698"/>
                </a:lnTo>
                <a:lnTo>
                  <a:pt x="2362" y="939"/>
                </a:lnTo>
                <a:lnTo>
                  <a:pt x="147027" y="939"/>
                </a:lnTo>
                <a:lnTo>
                  <a:pt x="14702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766690" y="3683594"/>
            <a:ext cx="711" cy="103428"/>
          </a:xfrm>
          <a:custGeom>
            <a:avLst/>
            <a:gdLst/>
            <a:ahLst/>
            <a:cxnLst/>
            <a:rect l="l" t="t" r="r" b="b"/>
            <a:pathLst>
              <a:path w="711" h="103428">
                <a:moveTo>
                  <a:pt x="711" y="103428"/>
                </a:moveTo>
                <a:lnTo>
                  <a:pt x="241" y="102489"/>
                </a:lnTo>
                <a:lnTo>
                  <a:pt x="0" y="101536"/>
                </a:lnTo>
                <a:lnTo>
                  <a:pt x="0" y="0"/>
                </a:lnTo>
                <a:lnTo>
                  <a:pt x="241" y="1168"/>
                </a:lnTo>
                <a:lnTo>
                  <a:pt x="711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770229" y="3686892"/>
            <a:ext cx="469" cy="102247"/>
          </a:xfrm>
          <a:custGeom>
            <a:avLst/>
            <a:gdLst/>
            <a:ahLst/>
            <a:cxnLst/>
            <a:rect l="l" t="t" r="r" b="b"/>
            <a:pathLst>
              <a:path w="469" h="102247">
                <a:moveTo>
                  <a:pt x="469" y="0"/>
                </a:moveTo>
                <a:lnTo>
                  <a:pt x="469" y="102247"/>
                </a:lnTo>
                <a:lnTo>
                  <a:pt x="0" y="10224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766695" y="3785139"/>
            <a:ext cx="1651" cy="3289"/>
          </a:xfrm>
          <a:custGeom>
            <a:avLst/>
            <a:gdLst/>
            <a:ahLst/>
            <a:cxnLst/>
            <a:rect l="l" t="t" r="r" b="b"/>
            <a:pathLst>
              <a:path w="1650" h="3289">
                <a:moveTo>
                  <a:pt x="0" y="0"/>
                </a:moveTo>
                <a:lnTo>
                  <a:pt x="228" y="1181"/>
                </a:lnTo>
                <a:lnTo>
                  <a:pt x="711" y="2349"/>
                </a:lnTo>
                <a:lnTo>
                  <a:pt x="1651" y="3289"/>
                </a:lnTo>
                <a:lnTo>
                  <a:pt x="1181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766690" y="3517960"/>
            <a:ext cx="711" cy="165620"/>
          </a:xfrm>
          <a:custGeom>
            <a:avLst/>
            <a:gdLst/>
            <a:ahLst/>
            <a:cxnLst/>
            <a:rect l="l" t="t" r="r" b="b"/>
            <a:pathLst>
              <a:path w="711" h="165620">
                <a:moveTo>
                  <a:pt x="711" y="165392"/>
                </a:moveTo>
                <a:lnTo>
                  <a:pt x="241" y="165620"/>
                </a:lnTo>
                <a:lnTo>
                  <a:pt x="0" y="165620"/>
                </a:lnTo>
                <a:lnTo>
                  <a:pt x="0" y="228"/>
                </a:lnTo>
                <a:lnTo>
                  <a:pt x="2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770698" y="3517719"/>
            <a:ext cx="144665" cy="270484"/>
          </a:xfrm>
          <a:custGeom>
            <a:avLst/>
            <a:gdLst/>
            <a:ahLst/>
            <a:cxnLst/>
            <a:rect l="l" t="t" r="r" b="b"/>
            <a:pathLst>
              <a:path w="144665" h="270484">
                <a:moveTo>
                  <a:pt x="0" y="0"/>
                </a:moveTo>
                <a:lnTo>
                  <a:pt x="0" y="169176"/>
                </a:lnTo>
                <a:lnTo>
                  <a:pt x="144665" y="169176"/>
                </a:lnTo>
                <a:lnTo>
                  <a:pt x="144665" y="2704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915364" y="3683124"/>
            <a:ext cx="4000" cy="103898"/>
          </a:xfrm>
          <a:custGeom>
            <a:avLst/>
            <a:gdLst/>
            <a:ahLst/>
            <a:cxnLst/>
            <a:rect l="l" t="t" r="r" b="b"/>
            <a:pathLst>
              <a:path w="4000" h="103898">
                <a:moveTo>
                  <a:pt x="3060" y="103898"/>
                </a:moveTo>
                <a:lnTo>
                  <a:pt x="3771" y="102958"/>
                </a:lnTo>
                <a:lnTo>
                  <a:pt x="4000" y="102006"/>
                </a:lnTo>
                <a:lnTo>
                  <a:pt x="4000" y="469"/>
                </a:lnTo>
                <a:lnTo>
                  <a:pt x="3771" y="469"/>
                </a:lnTo>
                <a:lnTo>
                  <a:pt x="2349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766695" y="3514431"/>
            <a:ext cx="4000" cy="3759"/>
          </a:xfrm>
          <a:custGeom>
            <a:avLst/>
            <a:gdLst/>
            <a:ahLst/>
            <a:cxnLst/>
            <a:rect l="l" t="t" r="r" b="b"/>
            <a:pathLst>
              <a:path w="4000" h="3759">
                <a:moveTo>
                  <a:pt x="0" y="3759"/>
                </a:moveTo>
                <a:lnTo>
                  <a:pt x="228" y="2578"/>
                </a:lnTo>
                <a:lnTo>
                  <a:pt x="711" y="1638"/>
                </a:lnTo>
                <a:lnTo>
                  <a:pt x="1651" y="698"/>
                </a:lnTo>
                <a:lnTo>
                  <a:pt x="2832" y="228"/>
                </a:lnTo>
                <a:lnTo>
                  <a:pt x="4000" y="0"/>
                </a:lnTo>
                <a:lnTo>
                  <a:pt x="4000" y="32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918420" y="3517955"/>
            <a:ext cx="939" cy="167513"/>
          </a:xfrm>
          <a:custGeom>
            <a:avLst/>
            <a:gdLst/>
            <a:ahLst/>
            <a:cxnLst/>
            <a:rect l="l" t="t" r="r" b="b"/>
            <a:pathLst>
              <a:path w="939" h="167512">
                <a:moveTo>
                  <a:pt x="711" y="0"/>
                </a:moveTo>
                <a:lnTo>
                  <a:pt x="939" y="228"/>
                </a:lnTo>
                <a:lnTo>
                  <a:pt x="939" y="165633"/>
                </a:lnTo>
                <a:lnTo>
                  <a:pt x="711" y="166801"/>
                </a:lnTo>
                <a:lnTo>
                  <a:pt x="0" y="16751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770698" y="3450342"/>
            <a:ext cx="144665" cy="236550"/>
          </a:xfrm>
          <a:custGeom>
            <a:avLst/>
            <a:gdLst/>
            <a:ahLst/>
            <a:cxnLst/>
            <a:rect l="l" t="t" r="r" b="b"/>
            <a:pathLst>
              <a:path w="144665" h="236550">
                <a:moveTo>
                  <a:pt x="144665" y="236550"/>
                </a:moveTo>
                <a:lnTo>
                  <a:pt x="144665" y="64084"/>
                </a:lnTo>
                <a:lnTo>
                  <a:pt x="0" y="6408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766690" y="3451989"/>
            <a:ext cx="711" cy="66205"/>
          </a:xfrm>
          <a:custGeom>
            <a:avLst/>
            <a:gdLst/>
            <a:ahLst/>
            <a:cxnLst/>
            <a:rect l="l" t="t" r="r" b="b"/>
            <a:pathLst>
              <a:path w="711" h="66205">
                <a:moveTo>
                  <a:pt x="711" y="0"/>
                </a:moveTo>
                <a:lnTo>
                  <a:pt x="241" y="939"/>
                </a:lnTo>
                <a:lnTo>
                  <a:pt x="0" y="2120"/>
                </a:lnTo>
                <a:lnTo>
                  <a:pt x="0" y="662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766695" y="3452926"/>
            <a:ext cx="228" cy="1181"/>
          </a:xfrm>
          <a:custGeom>
            <a:avLst/>
            <a:gdLst/>
            <a:ahLst/>
            <a:cxnLst/>
            <a:rect l="l" t="t" r="r" b="b"/>
            <a:pathLst>
              <a:path w="228" h="1181">
                <a:moveTo>
                  <a:pt x="0" y="1181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770698" y="3450106"/>
            <a:ext cx="144665" cy="228"/>
          </a:xfrm>
          <a:custGeom>
            <a:avLst/>
            <a:gdLst/>
            <a:ahLst/>
            <a:cxnLst/>
            <a:rect l="l" t="t" r="r" b="b"/>
            <a:pathLst>
              <a:path w="144665" h="228">
                <a:moveTo>
                  <a:pt x="0" y="0"/>
                </a:moveTo>
                <a:lnTo>
                  <a:pt x="144665" y="0"/>
                </a:lnTo>
                <a:lnTo>
                  <a:pt x="144665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918425" y="3451989"/>
            <a:ext cx="939" cy="66205"/>
          </a:xfrm>
          <a:custGeom>
            <a:avLst/>
            <a:gdLst/>
            <a:ahLst/>
            <a:cxnLst/>
            <a:rect l="l" t="t" r="r" b="b"/>
            <a:pathLst>
              <a:path w="939" h="66205">
                <a:moveTo>
                  <a:pt x="0" y="0"/>
                </a:moveTo>
                <a:lnTo>
                  <a:pt x="711" y="939"/>
                </a:lnTo>
                <a:lnTo>
                  <a:pt x="939" y="2120"/>
                </a:lnTo>
                <a:lnTo>
                  <a:pt x="939" y="66205"/>
                </a:lnTo>
                <a:lnTo>
                  <a:pt x="711" y="65024"/>
                </a:lnTo>
                <a:lnTo>
                  <a:pt x="228" y="640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767879" y="3450112"/>
            <a:ext cx="147485" cy="64312"/>
          </a:xfrm>
          <a:custGeom>
            <a:avLst/>
            <a:gdLst/>
            <a:ahLst/>
            <a:cxnLst/>
            <a:rect l="l" t="t" r="r" b="b"/>
            <a:pathLst>
              <a:path w="147485" h="64312">
                <a:moveTo>
                  <a:pt x="147485" y="64312"/>
                </a:moveTo>
                <a:lnTo>
                  <a:pt x="147485" y="228"/>
                </a:lnTo>
                <a:lnTo>
                  <a:pt x="2819" y="228"/>
                </a:lnTo>
                <a:lnTo>
                  <a:pt x="2819" y="0"/>
                </a:lnTo>
                <a:lnTo>
                  <a:pt x="1638" y="228"/>
                </a:lnTo>
                <a:lnTo>
                  <a:pt x="469" y="698"/>
                </a:ln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915365" y="3785139"/>
            <a:ext cx="4000" cy="4000"/>
          </a:xfrm>
          <a:custGeom>
            <a:avLst/>
            <a:gdLst/>
            <a:ahLst/>
            <a:cxnLst/>
            <a:rect l="l" t="t" r="r" b="b"/>
            <a:pathLst>
              <a:path w="4000" h="4000">
                <a:moveTo>
                  <a:pt x="4000" y="0"/>
                </a:moveTo>
                <a:lnTo>
                  <a:pt x="3771" y="1181"/>
                </a:lnTo>
                <a:lnTo>
                  <a:pt x="3060" y="2349"/>
                </a:lnTo>
                <a:lnTo>
                  <a:pt x="2349" y="3060"/>
                </a:lnTo>
                <a:lnTo>
                  <a:pt x="1168" y="3771"/>
                </a:lnTo>
                <a:lnTo>
                  <a:pt x="0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919366" y="3491327"/>
            <a:ext cx="48069" cy="1181"/>
          </a:xfrm>
          <a:custGeom>
            <a:avLst/>
            <a:gdLst/>
            <a:ahLst/>
            <a:cxnLst/>
            <a:rect l="l" t="t" r="r" b="b"/>
            <a:pathLst>
              <a:path w="48069" h="1181">
                <a:moveTo>
                  <a:pt x="0" y="1181"/>
                </a:moveTo>
                <a:lnTo>
                  <a:pt x="480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919365" y="3746726"/>
            <a:ext cx="48069" cy="1181"/>
          </a:xfrm>
          <a:custGeom>
            <a:avLst/>
            <a:gdLst/>
            <a:ahLst/>
            <a:cxnLst/>
            <a:rect l="l" t="t" r="r" b="b"/>
            <a:pathLst>
              <a:path w="48069" h="1181">
                <a:moveTo>
                  <a:pt x="48069" y="1181"/>
                </a:moveTo>
                <a:lnTo>
                  <a:pt x="0" y="0"/>
                </a:lnTo>
                <a:lnTo>
                  <a:pt x="2780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915365" y="3450107"/>
            <a:ext cx="4000" cy="4000"/>
          </a:xfrm>
          <a:custGeom>
            <a:avLst/>
            <a:gdLst/>
            <a:ahLst/>
            <a:cxnLst/>
            <a:rect l="l" t="t" r="r" b="b"/>
            <a:pathLst>
              <a:path w="4000" h="4000">
                <a:moveTo>
                  <a:pt x="4000" y="4000"/>
                </a:moveTo>
                <a:lnTo>
                  <a:pt x="3771" y="2819"/>
                </a:lnTo>
                <a:lnTo>
                  <a:pt x="3060" y="1651"/>
                </a:lnTo>
                <a:lnTo>
                  <a:pt x="2349" y="711"/>
                </a:lnTo>
                <a:lnTo>
                  <a:pt x="1168" y="241"/>
                </a:lnTo>
                <a:lnTo>
                  <a:pt x="0" y="0"/>
                </a:ln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967434" y="3699850"/>
            <a:ext cx="48298" cy="48056"/>
          </a:xfrm>
          <a:custGeom>
            <a:avLst/>
            <a:gdLst/>
            <a:ahLst/>
            <a:cxnLst/>
            <a:rect l="l" t="t" r="r" b="b"/>
            <a:pathLst>
              <a:path w="48298" h="48056">
                <a:moveTo>
                  <a:pt x="0" y="48056"/>
                </a:moveTo>
                <a:lnTo>
                  <a:pt x="14846" y="45707"/>
                </a:lnTo>
                <a:lnTo>
                  <a:pt x="28270" y="38874"/>
                </a:lnTo>
                <a:lnTo>
                  <a:pt x="39103" y="28270"/>
                </a:lnTo>
                <a:lnTo>
                  <a:pt x="45935" y="14846"/>
                </a:lnTo>
                <a:lnTo>
                  <a:pt x="4829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967440" y="3491331"/>
            <a:ext cx="45935" cy="33223"/>
          </a:xfrm>
          <a:custGeom>
            <a:avLst/>
            <a:gdLst/>
            <a:ahLst/>
            <a:cxnLst/>
            <a:rect l="l" t="t" r="r" b="b"/>
            <a:pathLst>
              <a:path w="45935" h="33223">
                <a:moveTo>
                  <a:pt x="45935" y="33223"/>
                </a:moveTo>
                <a:lnTo>
                  <a:pt x="39103" y="19799"/>
                </a:lnTo>
                <a:lnTo>
                  <a:pt x="28270" y="9182"/>
                </a:lnTo>
                <a:lnTo>
                  <a:pt x="14846" y="236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317863" y="2146487"/>
            <a:ext cx="489356" cy="205689"/>
          </a:xfrm>
          <a:custGeom>
            <a:avLst/>
            <a:gdLst/>
            <a:ahLst/>
            <a:cxnLst/>
            <a:rect l="l" t="t" r="r" b="b"/>
            <a:pathLst>
              <a:path w="489356" h="205689">
                <a:moveTo>
                  <a:pt x="0" y="0"/>
                </a:moveTo>
                <a:lnTo>
                  <a:pt x="15023" y="31"/>
                </a:lnTo>
                <a:lnTo>
                  <a:pt x="25313" y="255"/>
                </a:lnTo>
                <a:lnTo>
                  <a:pt x="35805" y="862"/>
                </a:lnTo>
                <a:lnTo>
                  <a:pt x="49479" y="1892"/>
                </a:lnTo>
                <a:lnTo>
                  <a:pt x="64500" y="2917"/>
                </a:lnTo>
                <a:lnTo>
                  <a:pt x="74762" y="3819"/>
                </a:lnTo>
                <a:lnTo>
                  <a:pt x="85179" y="5125"/>
                </a:lnTo>
                <a:lnTo>
                  <a:pt x="98717" y="7073"/>
                </a:lnTo>
                <a:lnTo>
                  <a:pt x="113574" y="9270"/>
                </a:lnTo>
                <a:lnTo>
                  <a:pt x="123728" y="11007"/>
                </a:lnTo>
                <a:lnTo>
                  <a:pt x="134021" y="13113"/>
                </a:lnTo>
                <a:lnTo>
                  <a:pt x="147485" y="16027"/>
                </a:lnTo>
                <a:lnTo>
                  <a:pt x="162181" y="19332"/>
                </a:lnTo>
                <a:lnTo>
                  <a:pt x="172200" y="21762"/>
                </a:lnTo>
                <a:lnTo>
                  <a:pt x="182292" y="24569"/>
                </a:lnTo>
                <a:lnTo>
                  <a:pt x="195554" y="28511"/>
                </a:lnTo>
                <a:lnTo>
                  <a:pt x="209971" y="32820"/>
                </a:lnTo>
                <a:lnTo>
                  <a:pt x="219736" y="35939"/>
                </a:lnTo>
                <a:lnTo>
                  <a:pt x="229609" y="39471"/>
                </a:lnTo>
                <a:lnTo>
                  <a:pt x="242443" y="44297"/>
                </a:lnTo>
                <a:lnTo>
                  <a:pt x="256435" y="49598"/>
                </a:lnTo>
                <a:lnTo>
                  <a:pt x="265972" y="53418"/>
                </a:lnTo>
                <a:lnTo>
                  <a:pt x="275580" y="57700"/>
                </a:lnTo>
                <a:lnTo>
                  <a:pt x="288150" y="63614"/>
                </a:lnTo>
                <a:lnTo>
                  <a:pt x="301709" y="69908"/>
                </a:lnTo>
                <a:lnTo>
                  <a:pt x="310953" y="74382"/>
                </a:lnTo>
                <a:lnTo>
                  <a:pt x="320260" y="79287"/>
                </a:lnTo>
                <a:lnTo>
                  <a:pt x="332447" y="86004"/>
                </a:lnTo>
                <a:lnTo>
                  <a:pt x="345572" y="93307"/>
                </a:lnTo>
                <a:lnTo>
                  <a:pt x="354432" y="98446"/>
                </a:lnTo>
                <a:lnTo>
                  <a:pt x="363337" y="104006"/>
                </a:lnTo>
                <a:lnTo>
                  <a:pt x="374853" y="111442"/>
                </a:lnTo>
                <a:lnTo>
                  <a:pt x="387368" y="119723"/>
                </a:lnTo>
                <a:lnTo>
                  <a:pt x="395815" y="125526"/>
                </a:lnTo>
                <a:lnTo>
                  <a:pt x="404253" y="131733"/>
                </a:lnTo>
                <a:lnTo>
                  <a:pt x="415378" y="140182"/>
                </a:lnTo>
                <a:lnTo>
                  <a:pt x="427264" y="149257"/>
                </a:lnTo>
                <a:lnTo>
                  <a:pt x="435311" y="155660"/>
                </a:lnTo>
                <a:lnTo>
                  <a:pt x="443338" y="162520"/>
                </a:lnTo>
                <a:lnTo>
                  <a:pt x="453542" y="171526"/>
                </a:lnTo>
                <a:lnTo>
                  <a:pt x="464801" y="181544"/>
                </a:lnTo>
                <a:lnTo>
                  <a:pt x="472336" y="188507"/>
                </a:lnTo>
                <a:lnTo>
                  <a:pt x="479776" y="195880"/>
                </a:lnTo>
                <a:lnTo>
                  <a:pt x="489356" y="2056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312203" y="2148033"/>
            <a:ext cx="495020" cy="205553"/>
          </a:xfrm>
          <a:custGeom>
            <a:avLst/>
            <a:gdLst/>
            <a:ahLst/>
            <a:cxnLst/>
            <a:rect l="l" t="t" r="r" b="b"/>
            <a:pathLst>
              <a:path w="495020" h="205553">
                <a:moveTo>
                  <a:pt x="495020" y="205553"/>
                </a:moveTo>
                <a:lnTo>
                  <a:pt x="484575" y="194866"/>
                </a:lnTo>
                <a:lnTo>
                  <a:pt x="477292" y="187695"/>
                </a:lnTo>
                <a:lnTo>
                  <a:pt x="469542" y="180577"/>
                </a:lnTo>
                <a:lnTo>
                  <a:pt x="459206" y="171390"/>
                </a:lnTo>
                <a:lnTo>
                  <a:pt x="447988" y="161539"/>
                </a:lnTo>
                <a:lnTo>
                  <a:pt x="440147" y="154943"/>
                </a:lnTo>
                <a:lnTo>
                  <a:pt x="431859" y="148402"/>
                </a:lnTo>
                <a:lnTo>
                  <a:pt x="421043" y="140059"/>
                </a:lnTo>
                <a:lnTo>
                  <a:pt x="409038" y="130958"/>
                </a:lnTo>
                <a:lnTo>
                  <a:pt x="400744" y="124919"/>
                </a:lnTo>
                <a:lnTo>
                  <a:pt x="392065" y="119061"/>
                </a:lnTo>
                <a:lnTo>
                  <a:pt x="380517" y="111547"/>
                </a:lnTo>
                <a:lnTo>
                  <a:pt x="367950" y="103305"/>
                </a:lnTo>
                <a:lnTo>
                  <a:pt x="350201" y="92602"/>
                </a:lnTo>
                <a:lnTo>
                  <a:pt x="338099" y="85868"/>
                </a:lnTo>
                <a:lnTo>
                  <a:pt x="324938" y="78622"/>
                </a:lnTo>
                <a:lnTo>
                  <a:pt x="306366" y="69301"/>
                </a:lnTo>
                <a:lnTo>
                  <a:pt x="293814" y="63478"/>
                </a:lnTo>
                <a:lnTo>
                  <a:pt x="280221" y="57198"/>
                </a:lnTo>
                <a:lnTo>
                  <a:pt x="261050" y="49092"/>
                </a:lnTo>
                <a:lnTo>
                  <a:pt x="248107" y="44161"/>
                </a:lnTo>
                <a:lnTo>
                  <a:pt x="234100" y="38908"/>
                </a:lnTo>
                <a:lnTo>
                  <a:pt x="214432" y="32327"/>
                </a:lnTo>
                <a:lnTo>
                  <a:pt x="201206" y="28375"/>
                </a:lnTo>
                <a:lnTo>
                  <a:pt x="186920" y="24133"/>
                </a:lnTo>
                <a:lnTo>
                  <a:pt x="166783" y="18952"/>
                </a:lnTo>
                <a:lnTo>
                  <a:pt x="153149" y="15891"/>
                </a:lnTo>
                <a:lnTo>
                  <a:pt x="138550" y="12780"/>
                </a:lnTo>
                <a:lnTo>
                  <a:pt x="118065" y="9161"/>
                </a:lnTo>
                <a:lnTo>
                  <a:pt x="104381" y="7166"/>
                </a:lnTo>
                <a:lnTo>
                  <a:pt x="89585" y="5014"/>
                </a:lnTo>
                <a:lnTo>
                  <a:pt x="68884" y="2716"/>
                </a:lnTo>
                <a:lnTo>
                  <a:pt x="55372" y="1756"/>
                </a:lnTo>
                <a:lnTo>
                  <a:pt x="40071" y="733"/>
                </a:lnTo>
                <a:lnTo>
                  <a:pt x="19511" y="0"/>
                </a:lnTo>
                <a:lnTo>
                  <a:pt x="6351" y="50"/>
                </a:lnTo>
                <a:lnTo>
                  <a:pt x="0" y="1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308519" y="3416414"/>
            <a:ext cx="1226337" cy="32588"/>
          </a:xfrm>
          <a:custGeom>
            <a:avLst/>
            <a:gdLst/>
            <a:ahLst/>
            <a:cxnLst/>
            <a:rect l="l" t="t" r="r" b="b"/>
            <a:pathLst>
              <a:path w="1226337" h="32588">
                <a:moveTo>
                  <a:pt x="0" y="31800"/>
                </a:moveTo>
                <a:lnTo>
                  <a:pt x="72042" y="31936"/>
                </a:lnTo>
                <a:lnTo>
                  <a:pt x="137270" y="32058"/>
                </a:lnTo>
                <a:lnTo>
                  <a:pt x="196443" y="32166"/>
                </a:lnTo>
                <a:lnTo>
                  <a:pt x="250317" y="32261"/>
                </a:lnTo>
                <a:lnTo>
                  <a:pt x="299649" y="32343"/>
                </a:lnTo>
                <a:lnTo>
                  <a:pt x="345196" y="32413"/>
                </a:lnTo>
                <a:lnTo>
                  <a:pt x="387714" y="32471"/>
                </a:lnTo>
                <a:lnTo>
                  <a:pt x="427962" y="32516"/>
                </a:lnTo>
                <a:lnTo>
                  <a:pt x="466695" y="32550"/>
                </a:lnTo>
                <a:lnTo>
                  <a:pt x="504672" y="32573"/>
                </a:lnTo>
                <a:lnTo>
                  <a:pt x="542649" y="32586"/>
                </a:lnTo>
                <a:lnTo>
                  <a:pt x="581382" y="32588"/>
                </a:lnTo>
                <a:lnTo>
                  <a:pt x="621630" y="32579"/>
                </a:lnTo>
                <a:lnTo>
                  <a:pt x="664149" y="32562"/>
                </a:lnTo>
                <a:lnTo>
                  <a:pt x="709695" y="32534"/>
                </a:lnTo>
                <a:lnTo>
                  <a:pt x="759027" y="32498"/>
                </a:lnTo>
                <a:lnTo>
                  <a:pt x="812901" y="32453"/>
                </a:lnTo>
                <a:lnTo>
                  <a:pt x="872074" y="32400"/>
                </a:lnTo>
                <a:lnTo>
                  <a:pt x="937303" y="32339"/>
                </a:lnTo>
                <a:lnTo>
                  <a:pt x="1009345" y="32270"/>
                </a:lnTo>
                <a:lnTo>
                  <a:pt x="1024011" y="32285"/>
                </a:lnTo>
                <a:lnTo>
                  <a:pt x="1034037" y="32149"/>
                </a:lnTo>
                <a:lnTo>
                  <a:pt x="1045570" y="31595"/>
                </a:lnTo>
                <a:lnTo>
                  <a:pt x="1053642" y="31089"/>
                </a:lnTo>
                <a:lnTo>
                  <a:pt x="1068464" y="30137"/>
                </a:lnTo>
                <a:lnTo>
                  <a:pt x="1078593" y="29256"/>
                </a:lnTo>
                <a:lnTo>
                  <a:pt x="1089404" y="28008"/>
                </a:lnTo>
                <a:lnTo>
                  <a:pt x="1100772" y="26619"/>
                </a:lnTo>
                <a:lnTo>
                  <a:pt x="1115168" y="24944"/>
                </a:lnTo>
                <a:lnTo>
                  <a:pt x="1124962" y="23537"/>
                </a:lnTo>
                <a:lnTo>
                  <a:pt x="1137233" y="21339"/>
                </a:lnTo>
                <a:lnTo>
                  <a:pt x="1141755" y="20497"/>
                </a:lnTo>
                <a:lnTo>
                  <a:pt x="1156219" y="17820"/>
                </a:lnTo>
                <a:lnTo>
                  <a:pt x="1166004" y="15821"/>
                </a:lnTo>
                <a:lnTo>
                  <a:pt x="1177232" y="13204"/>
                </a:lnTo>
                <a:lnTo>
                  <a:pt x="1185113" y="11303"/>
                </a:lnTo>
                <a:lnTo>
                  <a:pt x="1199222" y="7911"/>
                </a:lnTo>
                <a:lnTo>
                  <a:pt x="1208853" y="5357"/>
                </a:lnTo>
                <a:lnTo>
                  <a:pt x="1220386" y="1863"/>
                </a:lnTo>
                <a:lnTo>
                  <a:pt x="122633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317869" y="3416413"/>
            <a:ext cx="216992" cy="38874"/>
          </a:xfrm>
          <a:custGeom>
            <a:avLst/>
            <a:gdLst/>
            <a:ahLst/>
            <a:cxnLst/>
            <a:rect l="l" t="t" r="r" b="b"/>
            <a:pathLst>
              <a:path w="216992" h="38874">
                <a:moveTo>
                  <a:pt x="216992" y="0"/>
                </a:moveTo>
                <a:lnTo>
                  <a:pt x="203818" y="4859"/>
                </a:lnTo>
                <a:lnTo>
                  <a:pt x="194412" y="8039"/>
                </a:lnTo>
                <a:lnTo>
                  <a:pt x="180949" y="12255"/>
                </a:lnTo>
                <a:lnTo>
                  <a:pt x="167519" y="16244"/>
                </a:lnTo>
                <a:lnTo>
                  <a:pt x="157907" y="18764"/>
                </a:lnTo>
                <a:lnTo>
                  <a:pt x="144424" y="21907"/>
                </a:lnTo>
                <a:lnTo>
                  <a:pt x="130756" y="25211"/>
                </a:lnTo>
                <a:lnTo>
                  <a:pt x="121013" y="27189"/>
                </a:lnTo>
                <a:lnTo>
                  <a:pt x="107670" y="29451"/>
                </a:lnTo>
                <a:lnTo>
                  <a:pt x="93856" y="31874"/>
                </a:lnTo>
                <a:lnTo>
                  <a:pt x="84015" y="33288"/>
                </a:lnTo>
                <a:lnTo>
                  <a:pt x="70434" y="34861"/>
                </a:lnTo>
                <a:lnTo>
                  <a:pt x="56453" y="36356"/>
                </a:lnTo>
                <a:lnTo>
                  <a:pt x="46601" y="37106"/>
                </a:lnTo>
                <a:lnTo>
                  <a:pt x="33223" y="37922"/>
                </a:lnTo>
                <a:lnTo>
                  <a:pt x="19619" y="38649"/>
                </a:lnTo>
                <a:lnTo>
                  <a:pt x="9377" y="38862"/>
                </a:lnTo>
                <a:lnTo>
                  <a:pt x="0" y="388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308519" y="3412644"/>
            <a:ext cx="1231747" cy="34229"/>
          </a:xfrm>
          <a:custGeom>
            <a:avLst/>
            <a:gdLst/>
            <a:ahLst/>
            <a:cxnLst/>
            <a:rect l="l" t="t" r="r" b="b"/>
            <a:pathLst>
              <a:path w="1231747" h="34229">
                <a:moveTo>
                  <a:pt x="0" y="33451"/>
                </a:moveTo>
                <a:lnTo>
                  <a:pt x="72042" y="33585"/>
                </a:lnTo>
                <a:lnTo>
                  <a:pt x="137270" y="33706"/>
                </a:lnTo>
                <a:lnTo>
                  <a:pt x="196443" y="33812"/>
                </a:lnTo>
                <a:lnTo>
                  <a:pt x="250317" y="33906"/>
                </a:lnTo>
                <a:lnTo>
                  <a:pt x="299649" y="33987"/>
                </a:lnTo>
                <a:lnTo>
                  <a:pt x="345196" y="34056"/>
                </a:lnTo>
                <a:lnTo>
                  <a:pt x="387714" y="34113"/>
                </a:lnTo>
                <a:lnTo>
                  <a:pt x="427962" y="34158"/>
                </a:lnTo>
                <a:lnTo>
                  <a:pt x="466695" y="34192"/>
                </a:lnTo>
                <a:lnTo>
                  <a:pt x="542649" y="34227"/>
                </a:lnTo>
                <a:lnTo>
                  <a:pt x="581382" y="34229"/>
                </a:lnTo>
                <a:lnTo>
                  <a:pt x="621630" y="34222"/>
                </a:lnTo>
                <a:lnTo>
                  <a:pt x="664149" y="34205"/>
                </a:lnTo>
                <a:lnTo>
                  <a:pt x="709695" y="34178"/>
                </a:lnTo>
                <a:lnTo>
                  <a:pt x="759027" y="34143"/>
                </a:lnTo>
                <a:lnTo>
                  <a:pt x="812901" y="34099"/>
                </a:lnTo>
                <a:lnTo>
                  <a:pt x="872074" y="34048"/>
                </a:lnTo>
                <a:lnTo>
                  <a:pt x="937303" y="33988"/>
                </a:lnTo>
                <a:lnTo>
                  <a:pt x="1009345" y="33921"/>
                </a:lnTo>
                <a:lnTo>
                  <a:pt x="1055052" y="32512"/>
                </a:lnTo>
                <a:lnTo>
                  <a:pt x="1100772" y="28511"/>
                </a:lnTo>
                <a:lnTo>
                  <a:pt x="1145768" y="21437"/>
                </a:lnTo>
                <a:lnTo>
                  <a:pt x="1190294" y="11785"/>
                </a:lnTo>
                <a:lnTo>
                  <a:pt x="1225381" y="1979"/>
                </a:lnTo>
                <a:lnTo>
                  <a:pt x="123174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317860" y="3411698"/>
            <a:ext cx="222415" cy="32283"/>
          </a:xfrm>
          <a:custGeom>
            <a:avLst/>
            <a:gdLst/>
            <a:ahLst/>
            <a:cxnLst/>
            <a:rect l="l" t="t" r="r" b="b"/>
            <a:pathLst>
              <a:path w="222415" h="32283">
                <a:moveTo>
                  <a:pt x="222415" y="939"/>
                </a:moveTo>
                <a:lnTo>
                  <a:pt x="218173" y="0"/>
                </a:lnTo>
                <a:lnTo>
                  <a:pt x="217004" y="0"/>
                </a:lnTo>
                <a:lnTo>
                  <a:pt x="212521" y="939"/>
                </a:lnTo>
                <a:lnTo>
                  <a:pt x="198926" y="4211"/>
                </a:lnTo>
                <a:lnTo>
                  <a:pt x="189560" y="7057"/>
                </a:lnTo>
                <a:lnTo>
                  <a:pt x="176669" y="10667"/>
                </a:lnTo>
                <a:lnTo>
                  <a:pt x="175056" y="11074"/>
                </a:lnTo>
                <a:lnTo>
                  <a:pt x="164223" y="13906"/>
                </a:lnTo>
                <a:lnTo>
                  <a:pt x="163995" y="13906"/>
                </a:lnTo>
                <a:lnTo>
                  <a:pt x="153149" y="16255"/>
                </a:lnTo>
                <a:lnTo>
                  <a:pt x="139111" y="19034"/>
                </a:lnTo>
                <a:lnTo>
                  <a:pt x="129405" y="20882"/>
                </a:lnTo>
                <a:lnTo>
                  <a:pt x="116105" y="23111"/>
                </a:lnTo>
                <a:lnTo>
                  <a:pt x="100803" y="25406"/>
                </a:lnTo>
                <a:lnTo>
                  <a:pt x="90990" y="26641"/>
                </a:lnTo>
                <a:lnTo>
                  <a:pt x="77520" y="28041"/>
                </a:lnTo>
                <a:lnTo>
                  <a:pt x="63349" y="29538"/>
                </a:lnTo>
                <a:lnTo>
                  <a:pt x="53514" y="30324"/>
                </a:lnTo>
                <a:lnTo>
                  <a:pt x="40054" y="31022"/>
                </a:lnTo>
                <a:lnTo>
                  <a:pt x="38404" y="31102"/>
                </a:lnTo>
                <a:lnTo>
                  <a:pt x="24296" y="31929"/>
                </a:lnTo>
                <a:lnTo>
                  <a:pt x="14377" y="32237"/>
                </a:lnTo>
                <a:lnTo>
                  <a:pt x="477" y="32283"/>
                </a:lnTo>
                <a:lnTo>
                  <a:pt x="0" y="322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308519" y="3245130"/>
            <a:ext cx="1498701" cy="182426"/>
          </a:xfrm>
          <a:custGeom>
            <a:avLst/>
            <a:gdLst/>
            <a:ahLst/>
            <a:cxnLst/>
            <a:rect l="l" t="t" r="r" b="b"/>
            <a:pathLst>
              <a:path w="1498701" h="182426">
                <a:moveTo>
                  <a:pt x="0" y="181648"/>
                </a:moveTo>
                <a:lnTo>
                  <a:pt x="72042" y="181782"/>
                </a:lnTo>
                <a:lnTo>
                  <a:pt x="137270" y="181902"/>
                </a:lnTo>
                <a:lnTo>
                  <a:pt x="196443" y="182009"/>
                </a:lnTo>
                <a:lnTo>
                  <a:pt x="250317" y="182102"/>
                </a:lnTo>
                <a:lnTo>
                  <a:pt x="299649" y="182184"/>
                </a:lnTo>
                <a:lnTo>
                  <a:pt x="345196" y="182252"/>
                </a:lnTo>
                <a:lnTo>
                  <a:pt x="387714" y="182309"/>
                </a:lnTo>
                <a:lnTo>
                  <a:pt x="427962" y="182354"/>
                </a:lnTo>
                <a:lnTo>
                  <a:pt x="466695" y="182388"/>
                </a:lnTo>
                <a:lnTo>
                  <a:pt x="504672" y="182411"/>
                </a:lnTo>
                <a:lnTo>
                  <a:pt x="542649" y="182424"/>
                </a:lnTo>
                <a:lnTo>
                  <a:pt x="581382" y="182426"/>
                </a:lnTo>
                <a:lnTo>
                  <a:pt x="621630" y="182418"/>
                </a:lnTo>
                <a:lnTo>
                  <a:pt x="664149" y="182401"/>
                </a:lnTo>
                <a:lnTo>
                  <a:pt x="709695" y="182374"/>
                </a:lnTo>
                <a:lnTo>
                  <a:pt x="759027" y="182339"/>
                </a:lnTo>
                <a:lnTo>
                  <a:pt x="812901" y="182296"/>
                </a:lnTo>
                <a:lnTo>
                  <a:pt x="872074" y="182244"/>
                </a:lnTo>
                <a:lnTo>
                  <a:pt x="937303" y="182184"/>
                </a:lnTo>
                <a:lnTo>
                  <a:pt x="1009345" y="182117"/>
                </a:lnTo>
                <a:lnTo>
                  <a:pt x="1045152" y="181365"/>
                </a:lnTo>
                <a:lnTo>
                  <a:pt x="1058824" y="180466"/>
                </a:lnTo>
                <a:lnTo>
                  <a:pt x="1073851" y="179580"/>
                </a:lnTo>
                <a:lnTo>
                  <a:pt x="1084121" y="178772"/>
                </a:lnTo>
                <a:lnTo>
                  <a:pt x="1094557" y="177565"/>
                </a:lnTo>
                <a:lnTo>
                  <a:pt x="1108062" y="175755"/>
                </a:lnTo>
                <a:lnTo>
                  <a:pt x="1122969" y="173869"/>
                </a:lnTo>
                <a:lnTo>
                  <a:pt x="1133150" y="172403"/>
                </a:lnTo>
                <a:lnTo>
                  <a:pt x="1143508" y="170563"/>
                </a:lnTo>
                <a:lnTo>
                  <a:pt x="1156843" y="167970"/>
                </a:lnTo>
                <a:lnTo>
                  <a:pt x="1171585" y="165085"/>
                </a:lnTo>
                <a:lnTo>
                  <a:pt x="1181595" y="162937"/>
                </a:lnTo>
                <a:lnTo>
                  <a:pt x="1191797" y="160392"/>
                </a:lnTo>
                <a:lnTo>
                  <a:pt x="1204899" y="156908"/>
                </a:lnTo>
                <a:lnTo>
                  <a:pt x="1219344" y="153127"/>
                </a:lnTo>
                <a:lnTo>
                  <a:pt x="1229205" y="150368"/>
                </a:lnTo>
                <a:lnTo>
                  <a:pt x="1239333" y="147171"/>
                </a:lnTo>
                <a:lnTo>
                  <a:pt x="1251788" y="143014"/>
                </a:lnTo>
                <a:lnTo>
                  <a:pt x="1265954" y="138218"/>
                </a:lnTo>
                <a:lnTo>
                  <a:pt x="1275595" y="134764"/>
                </a:lnTo>
                <a:lnTo>
                  <a:pt x="1285461" y="130838"/>
                </a:lnTo>
                <a:lnTo>
                  <a:pt x="1297495" y="125806"/>
                </a:lnTo>
                <a:lnTo>
                  <a:pt x="1311296" y="120128"/>
                </a:lnTo>
                <a:lnTo>
                  <a:pt x="1320685" y="116094"/>
                </a:lnTo>
                <a:lnTo>
                  <a:pt x="1330354" y="111574"/>
                </a:lnTo>
                <a:lnTo>
                  <a:pt x="1341793" y="106006"/>
                </a:lnTo>
                <a:lnTo>
                  <a:pt x="1355115" y="99411"/>
                </a:lnTo>
                <a:lnTo>
                  <a:pt x="1364171" y="94750"/>
                </a:lnTo>
                <a:lnTo>
                  <a:pt x="1373579" y="89521"/>
                </a:lnTo>
                <a:lnTo>
                  <a:pt x="1384198" y="83400"/>
                </a:lnTo>
                <a:lnTo>
                  <a:pt x="1396981" y="75889"/>
                </a:lnTo>
                <a:lnTo>
                  <a:pt x="1405665" y="70606"/>
                </a:lnTo>
                <a:lnTo>
                  <a:pt x="1414719" y="64696"/>
                </a:lnTo>
                <a:lnTo>
                  <a:pt x="1424711" y="57950"/>
                </a:lnTo>
                <a:lnTo>
                  <a:pt x="1436989" y="49626"/>
                </a:lnTo>
                <a:lnTo>
                  <a:pt x="1445235" y="43785"/>
                </a:lnTo>
                <a:lnTo>
                  <a:pt x="1453904" y="37181"/>
                </a:lnTo>
                <a:lnTo>
                  <a:pt x="1462887" y="30149"/>
                </a:lnTo>
                <a:lnTo>
                  <a:pt x="1474540" y="21029"/>
                </a:lnTo>
                <a:lnTo>
                  <a:pt x="1482387" y="14639"/>
                </a:lnTo>
                <a:lnTo>
                  <a:pt x="1490634" y="7369"/>
                </a:lnTo>
                <a:lnTo>
                  <a:pt x="14987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317867" y="3255016"/>
            <a:ext cx="489356" cy="182130"/>
          </a:xfrm>
          <a:custGeom>
            <a:avLst/>
            <a:gdLst/>
            <a:ahLst/>
            <a:cxnLst/>
            <a:rect l="l" t="t" r="r" b="b"/>
            <a:pathLst>
              <a:path w="489356" h="182130">
                <a:moveTo>
                  <a:pt x="489356" y="0"/>
                </a:moveTo>
                <a:lnTo>
                  <a:pt x="478405" y="9962"/>
                </a:lnTo>
                <a:lnTo>
                  <a:pt x="470738" y="16569"/>
                </a:lnTo>
                <a:lnTo>
                  <a:pt x="462151" y="23429"/>
                </a:lnTo>
                <a:lnTo>
                  <a:pt x="453542" y="30162"/>
                </a:lnTo>
                <a:lnTo>
                  <a:pt x="441841" y="39316"/>
                </a:lnTo>
                <a:lnTo>
                  <a:pt x="433699" y="45439"/>
                </a:lnTo>
                <a:lnTo>
                  <a:pt x="424805" y="51657"/>
                </a:lnTo>
                <a:lnTo>
                  <a:pt x="415137" y="58204"/>
                </a:lnTo>
                <a:lnTo>
                  <a:pt x="402841" y="66473"/>
                </a:lnTo>
                <a:lnTo>
                  <a:pt x="394291" y="71993"/>
                </a:lnTo>
                <a:lnTo>
                  <a:pt x="384958" y="77575"/>
                </a:lnTo>
                <a:lnTo>
                  <a:pt x="374853" y="83413"/>
                </a:lnTo>
                <a:lnTo>
                  <a:pt x="361939" y="90829"/>
                </a:lnTo>
                <a:lnTo>
                  <a:pt x="352996" y="95722"/>
                </a:lnTo>
                <a:lnTo>
                  <a:pt x="343411" y="100593"/>
                </a:lnTo>
                <a:lnTo>
                  <a:pt x="332435" y="106032"/>
                </a:lnTo>
                <a:lnTo>
                  <a:pt x="319057" y="112559"/>
                </a:lnTo>
                <a:lnTo>
                  <a:pt x="309799" y="116912"/>
                </a:lnTo>
                <a:lnTo>
                  <a:pt x="299994" y="121158"/>
                </a:lnTo>
                <a:lnTo>
                  <a:pt x="288150" y="126060"/>
                </a:lnTo>
                <a:lnTo>
                  <a:pt x="274365" y="131666"/>
                </a:lnTo>
                <a:lnTo>
                  <a:pt x="264828" y="135332"/>
                </a:lnTo>
                <a:lnTo>
                  <a:pt x="254766" y="138856"/>
                </a:lnTo>
                <a:lnTo>
                  <a:pt x="242442" y="143014"/>
                </a:lnTo>
                <a:lnTo>
                  <a:pt x="228304" y="147700"/>
                </a:lnTo>
                <a:lnTo>
                  <a:pt x="218545" y="150682"/>
                </a:lnTo>
                <a:lnTo>
                  <a:pt x="208360" y="153482"/>
                </a:lnTo>
                <a:lnTo>
                  <a:pt x="195541" y="156921"/>
                </a:lnTo>
                <a:lnTo>
                  <a:pt x="182382" y="160288"/>
                </a:lnTo>
                <a:lnTo>
                  <a:pt x="172590" y="162386"/>
                </a:lnTo>
                <a:lnTo>
                  <a:pt x="161861" y="164693"/>
                </a:lnTo>
                <a:lnTo>
                  <a:pt x="154787" y="166344"/>
                </a:lnTo>
                <a:lnTo>
                  <a:pt x="154787" y="166573"/>
                </a:lnTo>
                <a:lnTo>
                  <a:pt x="147485" y="167995"/>
                </a:lnTo>
                <a:lnTo>
                  <a:pt x="132746" y="170626"/>
                </a:lnTo>
                <a:lnTo>
                  <a:pt x="122661" y="172406"/>
                </a:lnTo>
                <a:lnTo>
                  <a:pt x="112253" y="173989"/>
                </a:lnTo>
                <a:lnTo>
                  <a:pt x="98717" y="175755"/>
                </a:lnTo>
                <a:lnTo>
                  <a:pt x="83851" y="177732"/>
                </a:lnTo>
                <a:lnTo>
                  <a:pt x="73680" y="178879"/>
                </a:lnTo>
                <a:lnTo>
                  <a:pt x="63203" y="179674"/>
                </a:lnTo>
                <a:lnTo>
                  <a:pt x="49479" y="180479"/>
                </a:lnTo>
                <a:lnTo>
                  <a:pt x="34585" y="181452"/>
                </a:lnTo>
                <a:lnTo>
                  <a:pt x="24338" y="181940"/>
                </a:lnTo>
                <a:lnTo>
                  <a:pt x="13793" y="182110"/>
                </a:lnTo>
                <a:lnTo>
                  <a:pt x="0" y="1821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317863" y="3243240"/>
            <a:ext cx="488416" cy="181889"/>
          </a:xfrm>
          <a:custGeom>
            <a:avLst/>
            <a:gdLst/>
            <a:ahLst/>
            <a:cxnLst/>
            <a:rect l="l" t="t" r="r" b="b"/>
            <a:pathLst>
              <a:path w="488416" h="181889">
                <a:moveTo>
                  <a:pt x="0" y="181889"/>
                </a:moveTo>
                <a:lnTo>
                  <a:pt x="14990" y="181592"/>
                </a:lnTo>
                <a:lnTo>
                  <a:pt x="25224" y="181314"/>
                </a:lnTo>
                <a:lnTo>
                  <a:pt x="35713" y="180886"/>
                </a:lnTo>
                <a:lnTo>
                  <a:pt x="49479" y="180238"/>
                </a:lnTo>
                <a:lnTo>
                  <a:pt x="58674" y="179768"/>
                </a:lnTo>
                <a:lnTo>
                  <a:pt x="58674" y="179298"/>
                </a:lnTo>
                <a:lnTo>
                  <a:pt x="67856" y="178587"/>
                </a:lnTo>
                <a:lnTo>
                  <a:pt x="81159" y="177389"/>
                </a:lnTo>
                <a:lnTo>
                  <a:pt x="91629" y="176425"/>
                </a:lnTo>
                <a:lnTo>
                  <a:pt x="98488" y="175526"/>
                </a:lnTo>
                <a:lnTo>
                  <a:pt x="113374" y="173545"/>
                </a:lnTo>
                <a:lnTo>
                  <a:pt x="123542" y="172096"/>
                </a:lnTo>
                <a:lnTo>
                  <a:pt x="133878" y="170321"/>
                </a:lnTo>
                <a:lnTo>
                  <a:pt x="147256" y="167754"/>
                </a:lnTo>
                <a:lnTo>
                  <a:pt x="161944" y="164851"/>
                </a:lnTo>
                <a:lnTo>
                  <a:pt x="171973" y="162691"/>
                </a:lnTo>
                <a:lnTo>
                  <a:pt x="182237" y="160121"/>
                </a:lnTo>
                <a:lnTo>
                  <a:pt x="195084" y="156679"/>
                </a:lnTo>
                <a:lnTo>
                  <a:pt x="209528" y="152898"/>
                </a:lnTo>
                <a:lnTo>
                  <a:pt x="219389" y="150138"/>
                </a:lnTo>
                <a:lnTo>
                  <a:pt x="229515" y="146937"/>
                </a:lnTo>
                <a:lnTo>
                  <a:pt x="241973" y="142773"/>
                </a:lnTo>
                <a:lnTo>
                  <a:pt x="256123" y="137981"/>
                </a:lnTo>
                <a:lnTo>
                  <a:pt x="265722" y="134555"/>
                </a:lnTo>
                <a:lnTo>
                  <a:pt x="275614" y="130694"/>
                </a:lnTo>
                <a:lnTo>
                  <a:pt x="287680" y="125806"/>
                </a:lnTo>
                <a:lnTo>
                  <a:pt x="301389" y="120107"/>
                </a:lnTo>
                <a:lnTo>
                  <a:pt x="310741" y="116059"/>
                </a:lnTo>
                <a:lnTo>
                  <a:pt x="320465" y="111504"/>
                </a:lnTo>
                <a:lnTo>
                  <a:pt x="331736" y="106019"/>
                </a:lnTo>
                <a:lnTo>
                  <a:pt x="345062" y="99365"/>
                </a:lnTo>
                <a:lnTo>
                  <a:pt x="354059" y="94628"/>
                </a:lnTo>
                <a:lnTo>
                  <a:pt x="363455" y="89356"/>
                </a:lnTo>
                <a:lnTo>
                  <a:pt x="373913" y="83400"/>
                </a:lnTo>
                <a:lnTo>
                  <a:pt x="386734" y="75872"/>
                </a:lnTo>
                <a:lnTo>
                  <a:pt x="395414" y="70575"/>
                </a:lnTo>
                <a:lnTo>
                  <a:pt x="404453" y="64618"/>
                </a:lnTo>
                <a:lnTo>
                  <a:pt x="414197" y="57962"/>
                </a:lnTo>
                <a:lnTo>
                  <a:pt x="426505" y="49749"/>
                </a:lnTo>
                <a:lnTo>
                  <a:pt x="434832" y="43924"/>
                </a:lnTo>
                <a:lnTo>
                  <a:pt x="443563" y="37360"/>
                </a:lnTo>
                <a:lnTo>
                  <a:pt x="452602" y="30391"/>
                </a:lnTo>
                <a:lnTo>
                  <a:pt x="464186" y="21146"/>
                </a:lnTo>
                <a:lnTo>
                  <a:pt x="471956" y="14704"/>
                </a:lnTo>
                <a:lnTo>
                  <a:pt x="480161" y="7459"/>
                </a:lnTo>
                <a:lnTo>
                  <a:pt x="4884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308519" y="3224160"/>
            <a:ext cx="1495171" cy="174228"/>
          </a:xfrm>
          <a:custGeom>
            <a:avLst/>
            <a:gdLst/>
            <a:ahLst/>
            <a:cxnLst/>
            <a:rect l="l" t="t" r="r" b="b"/>
            <a:pathLst>
              <a:path w="1495171" h="174228">
                <a:moveTo>
                  <a:pt x="0" y="173875"/>
                </a:moveTo>
                <a:lnTo>
                  <a:pt x="72042" y="173942"/>
                </a:lnTo>
                <a:lnTo>
                  <a:pt x="137270" y="174002"/>
                </a:lnTo>
                <a:lnTo>
                  <a:pt x="196443" y="174055"/>
                </a:lnTo>
                <a:lnTo>
                  <a:pt x="250317" y="174101"/>
                </a:lnTo>
                <a:lnTo>
                  <a:pt x="299649" y="174140"/>
                </a:lnTo>
                <a:lnTo>
                  <a:pt x="345196" y="174171"/>
                </a:lnTo>
                <a:lnTo>
                  <a:pt x="387714" y="174196"/>
                </a:lnTo>
                <a:lnTo>
                  <a:pt x="427962" y="174214"/>
                </a:lnTo>
                <a:lnTo>
                  <a:pt x="466695" y="174224"/>
                </a:lnTo>
                <a:lnTo>
                  <a:pt x="504672" y="174228"/>
                </a:lnTo>
                <a:lnTo>
                  <a:pt x="542649" y="174224"/>
                </a:lnTo>
                <a:lnTo>
                  <a:pt x="581382" y="174214"/>
                </a:lnTo>
                <a:lnTo>
                  <a:pt x="621630" y="174196"/>
                </a:lnTo>
                <a:lnTo>
                  <a:pt x="664149" y="174171"/>
                </a:lnTo>
                <a:lnTo>
                  <a:pt x="709695" y="174140"/>
                </a:lnTo>
                <a:lnTo>
                  <a:pt x="759027" y="174101"/>
                </a:lnTo>
                <a:lnTo>
                  <a:pt x="812901" y="174055"/>
                </a:lnTo>
                <a:lnTo>
                  <a:pt x="872074" y="174002"/>
                </a:lnTo>
                <a:lnTo>
                  <a:pt x="937303" y="173942"/>
                </a:lnTo>
                <a:lnTo>
                  <a:pt x="1009345" y="173875"/>
                </a:lnTo>
                <a:lnTo>
                  <a:pt x="1047282" y="172953"/>
                </a:lnTo>
                <a:lnTo>
                  <a:pt x="1047750" y="172935"/>
                </a:lnTo>
                <a:lnTo>
                  <a:pt x="1055052" y="172694"/>
                </a:lnTo>
                <a:lnTo>
                  <a:pt x="1055052" y="172466"/>
                </a:lnTo>
                <a:lnTo>
                  <a:pt x="1062355" y="171983"/>
                </a:lnTo>
                <a:lnTo>
                  <a:pt x="1074610" y="171043"/>
                </a:lnTo>
                <a:lnTo>
                  <a:pt x="1074610" y="171272"/>
                </a:lnTo>
                <a:lnTo>
                  <a:pt x="1086866" y="170103"/>
                </a:lnTo>
                <a:lnTo>
                  <a:pt x="1100818" y="168658"/>
                </a:lnTo>
                <a:lnTo>
                  <a:pt x="1110640" y="167472"/>
                </a:lnTo>
                <a:lnTo>
                  <a:pt x="1124077" y="165633"/>
                </a:lnTo>
                <a:lnTo>
                  <a:pt x="1137986" y="163486"/>
                </a:lnTo>
                <a:lnTo>
                  <a:pt x="1147708" y="161769"/>
                </a:lnTo>
                <a:lnTo>
                  <a:pt x="1161218" y="159260"/>
                </a:lnTo>
                <a:lnTo>
                  <a:pt x="1162481" y="159029"/>
                </a:lnTo>
                <a:lnTo>
                  <a:pt x="1175092" y="156503"/>
                </a:lnTo>
                <a:lnTo>
                  <a:pt x="1186670" y="153877"/>
                </a:lnTo>
                <a:lnTo>
                  <a:pt x="1202673" y="150066"/>
                </a:lnTo>
                <a:lnTo>
                  <a:pt x="1212232" y="147609"/>
                </a:lnTo>
                <a:lnTo>
                  <a:pt x="1225501" y="143946"/>
                </a:lnTo>
                <a:lnTo>
                  <a:pt x="1239837" y="139712"/>
                </a:lnTo>
                <a:lnTo>
                  <a:pt x="1249254" y="136758"/>
                </a:lnTo>
                <a:lnTo>
                  <a:pt x="1262490" y="132369"/>
                </a:lnTo>
                <a:lnTo>
                  <a:pt x="1275281" y="128022"/>
                </a:lnTo>
                <a:lnTo>
                  <a:pt x="1286407" y="123735"/>
                </a:lnTo>
                <a:lnTo>
                  <a:pt x="1288300" y="122986"/>
                </a:lnTo>
                <a:lnTo>
                  <a:pt x="1301403" y="117883"/>
                </a:lnTo>
                <a:lnTo>
                  <a:pt x="1310523" y="114086"/>
                </a:lnTo>
                <a:lnTo>
                  <a:pt x="1323416" y="108369"/>
                </a:lnTo>
                <a:lnTo>
                  <a:pt x="1336212" y="102661"/>
                </a:lnTo>
                <a:lnTo>
                  <a:pt x="1345136" y="98357"/>
                </a:lnTo>
                <a:lnTo>
                  <a:pt x="1357579" y="92113"/>
                </a:lnTo>
                <a:lnTo>
                  <a:pt x="1369051" y="86470"/>
                </a:lnTo>
                <a:lnTo>
                  <a:pt x="1379735" y="80394"/>
                </a:lnTo>
                <a:lnTo>
                  <a:pt x="1380655" y="79857"/>
                </a:lnTo>
                <a:lnTo>
                  <a:pt x="1392857" y="73027"/>
                </a:lnTo>
                <a:lnTo>
                  <a:pt x="1401393" y="68127"/>
                </a:lnTo>
                <a:lnTo>
                  <a:pt x="1412938" y="61023"/>
                </a:lnTo>
                <a:lnTo>
                  <a:pt x="1424664" y="53460"/>
                </a:lnTo>
                <a:lnTo>
                  <a:pt x="1432879" y="47877"/>
                </a:lnTo>
                <a:lnTo>
                  <a:pt x="1443799" y="40284"/>
                </a:lnTo>
                <a:lnTo>
                  <a:pt x="1448981" y="36753"/>
                </a:lnTo>
                <a:lnTo>
                  <a:pt x="1453946" y="32981"/>
                </a:lnTo>
                <a:lnTo>
                  <a:pt x="1465041" y="24535"/>
                </a:lnTo>
                <a:lnTo>
                  <a:pt x="1472854" y="18423"/>
                </a:lnTo>
                <a:lnTo>
                  <a:pt x="1482915" y="10363"/>
                </a:lnTo>
                <a:lnTo>
                  <a:pt x="1489278" y="5410"/>
                </a:lnTo>
                <a:lnTo>
                  <a:pt x="14951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317863" y="3248422"/>
            <a:ext cx="477812" cy="173875"/>
          </a:xfrm>
          <a:custGeom>
            <a:avLst/>
            <a:gdLst/>
            <a:ahLst/>
            <a:cxnLst/>
            <a:rect l="l" t="t" r="r" b="b"/>
            <a:pathLst>
              <a:path w="477812" h="173875">
                <a:moveTo>
                  <a:pt x="0" y="173875"/>
                </a:moveTo>
                <a:lnTo>
                  <a:pt x="14110" y="173841"/>
                </a:lnTo>
                <a:lnTo>
                  <a:pt x="37937" y="172958"/>
                </a:lnTo>
                <a:lnTo>
                  <a:pt x="52580" y="172214"/>
                </a:lnTo>
                <a:lnTo>
                  <a:pt x="75895" y="170271"/>
                </a:lnTo>
                <a:lnTo>
                  <a:pt x="91461" y="168662"/>
                </a:lnTo>
                <a:lnTo>
                  <a:pt x="114744" y="165392"/>
                </a:lnTo>
                <a:lnTo>
                  <a:pt x="128643" y="163140"/>
                </a:lnTo>
                <a:lnTo>
                  <a:pt x="151831" y="158816"/>
                </a:lnTo>
                <a:lnTo>
                  <a:pt x="165746" y="156012"/>
                </a:lnTo>
                <a:lnTo>
                  <a:pt x="179527" y="152666"/>
                </a:lnTo>
                <a:lnTo>
                  <a:pt x="193296" y="149208"/>
                </a:lnTo>
                <a:lnTo>
                  <a:pt x="215991" y="142836"/>
                </a:lnTo>
                <a:lnTo>
                  <a:pt x="230454" y="138379"/>
                </a:lnTo>
                <a:lnTo>
                  <a:pt x="252948" y="130806"/>
                </a:lnTo>
                <a:lnTo>
                  <a:pt x="265954" y="126161"/>
                </a:lnTo>
                <a:lnTo>
                  <a:pt x="278726" y="121094"/>
                </a:lnTo>
                <a:lnTo>
                  <a:pt x="291867" y="115712"/>
                </a:lnTo>
                <a:lnTo>
                  <a:pt x="313513" y="106047"/>
                </a:lnTo>
                <a:lnTo>
                  <a:pt x="326818" y="99927"/>
                </a:lnTo>
                <a:lnTo>
                  <a:pt x="348221" y="89065"/>
                </a:lnTo>
                <a:lnTo>
                  <a:pt x="359590" y="83043"/>
                </a:lnTo>
                <a:lnTo>
                  <a:pt x="371322" y="76098"/>
                </a:lnTo>
                <a:lnTo>
                  <a:pt x="383464" y="69048"/>
                </a:lnTo>
                <a:lnTo>
                  <a:pt x="391939" y="63879"/>
                </a:lnTo>
                <a:lnTo>
                  <a:pt x="403593" y="56311"/>
                </a:lnTo>
                <a:lnTo>
                  <a:pt x="415257" y="48618"/>
                </a:lnTo>
                <a:lnTo>
                  <a:pt x="423411" y="42961"/>
                </a:lnTo>
                <a:lnTo>
                  <a:pt x="434467" y="35115"/>
                </a:lnTo>
                <a:lnTo>
                  <a:pt x="439648" y="31343"/>
                </a:lnTo>
                <a:lnTo>
                  <a:pt x="444588" y="27330"/>
                </a:lnTo>
                <a:lnTo>
                  <a:pt x="455891" y="18248"/>
                </a:lnTo>
                <a:lnTo>
                  <a:pt x="463570" y="11966"/>
                </a:lnTo>
                <a:lnTo>
                  <a:pt x="472753" y="4266"/>
                </a:lnTo>
                <a:lnTo>
                  <a:pt x="47781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317863" y="3392139"/>
            <a:ext cx="185889" cy="21920"/>
          </a:xfrm>
          <a:custGeom>
            <a:avLst/>
            <a:gdLst/>
            <a:ahLst/>
            <a:cxnLst/>
            <a:rect l="l" t="t" r="r" b="b"/>
            <a:pathLst>
              <a:path w="185889" h="21920">
                <a:moveTo>
                  <a:pt x="0" y="21920"/>
                </a:moveTo>
                <a:lnTo>
                  <a:pt x="14992" y="21896"/>
                </a:lnTo>
                <a:lnTo>
                  <a:pt x="25227" y="21728"/>
                </a:lnTo>
                <a:lnTo>
                  <a:pt x="35718" y="21271"/>
                </a:lnTo>
                <a:lnTo>
                  <a:pt x="49479" y="20497"/>
                </a:lnTo>
                <a:lnTo>
                  <a:pt x="64476" y="19473"/>
                </a:lnTo>
                <a:lnTo>
                  <a:pt x="74688" y="18624"/>
                </a:lnTo>
                <a:lnTo>
                  <a:pt x="85116" y="17473"/>
                </a:lnTo>
                <a:lnTo>
                  <a:pt x="98717" y="15798"/>
                </a:lnTo>
                <a:lnTo>
                  <a:pt x="113594" y="14010"/>
                </a:lnTo>
                <a:lnTo>
                  <a:pt x="123724" y="12553"/>
                </a:lnTo>
                <a:lnTo>
                  <a:pt x="134093" y="10727"/>
                </a:lnTo>
                <a:lnTo>
                  <a:pt x="147485" y="8242"/>
                </a:lnTo>
                <a:lnTo>
                  <a:pt x="161513" y="5654"/>
                </a:lnTo>
                <a:lnTo>
                  <a:pt x="171218" y="3602"/>
                </a:lnTo>
                <a:lnTo>
                  <a:pt x="184241" y="412"/>
                </a:lnTo>
                <a:lnTo>
                  <a:pt x="18588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308519" y="3267504"/>
            <a:ext cx="1434846" cy="120945"/>
          </a:xfrm>
          <a:custGeom>
            <a:avLst/>
            <a:gdLst/>
            <a:ahLst/>
            <a:cxnLst/>
            <a:rect l="l" t="t" r="r" b="b"/>
            <a:pathLst>
              <a:path w="1434846" h="120945">
                <a:moveTo>
                  <a:pt x="0" y="120167"/>
                </a:moveTo>
                <a:lnTo>
                  <a:pt x="72042" y="120301"/>
                </a:lnTo>
                <a:lnTo>
                  <a:pt x="137270" y="120421"/>
                </a:lnTo>
                <a:lnTo>
                  <a:pt x="196443" y="120528"/>
                </a:lnTo>
                <a:lnTo>
                  <a:pt x="250317" y="120622"/>
                </a:lnTo>
                <a:lnTo>
                  <a:pt x="299649" y="120703"/>
                </a:lnTo>
                <a:lnTo>
                  <a:pt x="345196" y="120772"/>
                </a:lnTo>
                <a:lnTo>
                  <a:pt x="387714" y="120828"/>
                </a:lnTo>
                <a:lnTo>
                  <a:pt x="427962" y="120874"/>
                </a:lnTo>
                <a:lnTo>
                  <a:pt x="466695" y="120908"/>
                </a:lnTo>
                <a:lnTo>
                  <a:pt x="542649" y="120943"/>
                </a:lnTo>
                <a:lnTo>
                  <a:pt x="581382" y="120945"/>
                </a:lnTo>
                <a:lnTo>
                  <a:pt x="621630" y="120937"/>
                </a:lnTo>
                <a:lnTo>
                  <a:pt x="664149" y="120920"/>
                </a:lnTo>
                <a:lnTo>
                  <a:pt x="709695" y="120894"/>
                </a:lnTo>
                <a:lnTo>
                  <a:pt x="759027" y="120859"/>
                </a:lnTo>
                <a:lnTo>
                  <a:pt x="812901" y="120815"/>
                </a:lnTo>
                <a:lnTo>
                  <a:pt x="872074" y="120763"/>
                </a:lnTo>
                <a:lnTo>
                  <a:pt x="937303" y="120704"/>
                </a:lnTo>
                <a:lnTo>
                  <a:pt x="1009345" y="120637"/>
                </a:lnTo>
                <a:lnTo>
                  <a:pt x="1058824" y="119214"/>
                </a:lnTo>
                <a:lnTo>
                  <a:pt x="1108062" y="114985"/>
                </a:lnTo>
                <a:lnTo>
                  <a:pt x="1156843" y="107670"/>
                </a:lnTo>
                <a:lnTo>
                  <a:pt x="1204899" y="97548"/>
                </a:lnTo>
                <a:lnTo>
                  <a:pt x="1219419" y="94040"/>
                </a:lnTo>
                <a:lnTo>
                  <a:pt x="1229326" y="91491"/>
                </a:lnTo>
                <a:lnTo>
                  <a:pt x="1239568" y="88536"/>
                </a:lnTo>
                <a:lnTo>
                  <a:pt x="1251788" y="84823"/>
                </a:lnTo>
                <a:lnTo>
                  <a:pt x="1265982" y="80357"/>
                </a:lnTo>
                <a:lnTo>
                  <a:pt x="1275667" y="77210"/>
                </a:lnTo>
                <a:lnTo>
                  <a:pt x="1285650" y="73634"/>
                </a:lnTo>
                <a:lnTo>
                  <a:pt x="1297736" y="69037"/>
                </a:lnTo>
                <a:lnTo>
                  <a:pt x="1311569" y="63721"/>
                </a:lnTo>
                <a:lnTo>
                  <a:pt x="1320998" y="59932"/>
                </a:lnTo>
                <a:lnTo>
                  <a:pt x="1330924" y="55593"/>
                </a:lnTo>
                <a:lnTo>
                  <a:pt x="1341793" y="50660"/>
                </a:lnTo>
                <a:lnTo>
                  <a:pt x="1355255" y="44479"/>
                </a:lnTo>
                <a:lnTo>
                  <a:pt x="1364398" y="40187"/>
                </a:lnTo>
                <a:lnTo>
                  <a:pt x="1374030" y="35308"/>
                </a:lnTo>
                <a:lnTo>
                  <a:pt x="1384198" y="29921"/>
                </a:lnTo>
                <a:lnTo>
                  <a:pt x="1397057" y="22856"/>
                </a:lnTo>
                <a:lnTo>
                  <a:pt x="1405724" y="17833"/>
                </a:lnTo>
                <a:lnTo>
                  <a:pt x="1415032" y="12285"/>
                </a:lnTo>
                <a:lnTo>
                  <a:pt x="1424711" y="6603"/>
                </a:lnTo>
                <a:lnTo>
                  <a:pt x="1429905" y="3543"/>
                </a:lnTo>
                <a:lnTo>
                  <a:pt x="143484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317867" y="3267509"/>
            <a:ext cx="425500" cy="120396"/>
          </a:xfrm>
          <a:custGeom>
            <a:avLst/>
            <a:gdLst/>
            <a:ahLst/>
            <a:cxnLst/>
            <a:rect l="l" t="t" r="r" b="b"/>
            <a:pathLst>
              <a:path w="425500" h="120396">
                <a:moveTo>
                  <a:pt x="425500" y="0"/>
                </a:moveTo>
                <a:lnTo>
                  <a:pt x="420560" y="3771"/>
                </a:lnTo>
                <a:lnTo>
                  <a:pt x="415137" y="7073"/>
                </a:lnTo>
                <a:lnTo>
                  <a:pt x="402412" y="14614"/>
                </a:lnTo>
                <a:lnTo>
                  <a:pt x="393688" y="19751"/>
                </a:lnTo>
                <a:lnTo>
                  <a:pt x="384054" y="25110"/>
                </a:lnTo>
                <a:lnTo>
                  <a:pt x="374611" y="30149"/>
                </a:lnTo>
                <a:lnTo>
                  <a:pt x="361512" y="37094"/>
                </a:lnTo>
                <a:lnTo>
                  <a:pt x="352444" y="41647"/>
                </a:lnTo>
                <a:lnTo>
                  <a:pt x="342538" y="46232"/>
                </a:lnTo>
                <a:lnTo>
                  <a:pt x="332206" y="50888"/>
                </a:lnTo>
                <a:lnTo>
                  <a:pt x="318615" y="57055"/>
                </a:lnTo>
                <a:lnTo>
                  <a:pt x="309300" y="61057"/>
                </a:lnTo>
                <a:lnTo>
                  <a:pt x="299217" y="64983"/>
                </a:lnTo>
                <a:lnTo>
                  <a:pt x="288378" y="69037"/>
                </a:lnTo>
                <a:lnTo>
                  <a:pt x="274385" y="74238"/>
                </a:lnTo>
                <a:lnTo>
                  <a:pt x="264734" y="77593"/>
                </a:lnTo>
                <a:lnTo>
                  <a:pt x="254527" y="80761"/>
                </a:lnTo>
                <a:lnTo>
                  <a:pt x="242443" y="84340"/>
                </a:lnTo>
                <a:lnTo>
                  <a:pt x="228205" y="88699"/>
                </a:lnTo>
                <a:lnTo>
                  <a:pt x="218387" y="91570"/>
                </a:lnTo>
                <a:lnTo>
                  <a:pt x="208059" y="94264"/>
                </a:lnTo>
                <a:lnTo>
                  <a:pt x="195554" y="97307"/>
                </a:lnTo>
                <a:lnTo>
                  <a:pt x="181037" y="100739"/>
                </a:lnTo>
                <a:lnTo>
                  <a:pt x="171081" y="102951"/>
                </a:lnTo>
                <a:lnTo>
                  <a:pt x="160702" y="104992"/>
                </a:lnTo>
                <a:lnTo>
                  <a:pt x="147485" y="107442"/>
                </a:lnTo>
                <a:lnTo>
                  <a:pt x="132824" y="109997"/>
                </a:lnTo>
                <a:lnTo>
                  <a:pt x="122708" y="111587"/>
                </a:lnTo>
                <a:lnTo>
                  <a:pt x="112203" y="112937"/>
                </a:lnTo>
                <a:lnTo>
                  <a:pt x="98717" y="114503"/>
                </a:lnTo>
                <a:lnTo>
                  <a:pt x="83845" y="116331"/>
                </a:lnTo>
                <a:lnTo>
                  <a:pt x="73671" y="117403"/>
                </a:lnTo>
                <a:lnTo>
                  <a:pt x="63185" y="118172"/>
                </a:lnTo>
                <a:lnTo>
                  <a:pt x="49479" y="118973"/>
                </a:lnTo>
                <a:lnTo>
                  <a:pt x="34487" y="119811"/>
                </a:lnTo>
                <a:lnTo>
                  <a:pt x="24252" y="120231"/>
                </a:lnTo>
                <a:lnTo>
                  <a:pt x="13760" y="120378"/>
                </a:lnTo>
                <a:lnTo>
                  <a:pt x="0" y="12039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308519" y="3208606"/>
            <a:ext cx="1498701" cy="167351"/>
          </a:xfrm>
          <a:custGeom>
            <a:avLst/>
            <a:gdLst/>
            <a:ahLst/>
            <a:cxnLst/>
            <a:rect l="l" t="t" r="r" b="b"/>
            <a:pathLst>
              <a:path w="1498701" h="167351">
                <a:moveTo>
                  <a:pt x="0" y="166573"/>
                </a:moveTo>
                <a:lnTo>
                  <a:pt x="72042" y="166707"/>
                </a:lnTo>
                <a:lnTo>
                  <a:pt x="137270" y="166827"/>
                </a:lnTo>
                <a:lnTo>
                  <a:pt x="196443" y="166934"/>
                </a:lnTo>
                <a:lnTo>
                  <a:pt x="250317" y="167028"/>
                </a:lnTo>
                <a:lnTo>
                  <a:pt x="299649" y="167109"/>
                </a:lnTo>
                <a:lnTo>
                  <a:pt x="345196" y="167177"/>
                </a:lnTo>
                <a:lnTo>
                  <a:pt x="387714" y="167234"/>
                </a:lnTo>
                <a:lnTo>
                  <a:pt x="427962" y="167279"/>
                </a:lnTo>
                <a:lnTo>
                  <a:pt x="466695" y="167313"/>
                </a:lnTo>
                <a:lnTo>
                  <a:pt x="504672" y="167336"/>
                </a:lnTo>
                <a:lnTo>
                  <a:pt x="542649" y="167349"/>
                </a:lnTo>
                <a:lnTo>
                  <a:pt x="581382" y="167351"/>
                </a:lnTo>
                <a:lnTo>
                  <a:pt x="621630" y="167343"/>
                </a:lnTo>
                <a:lnTo>
                  <a:pt x="664149" y="167326"/>
                </a:lnTo>
                <a:lnTo>
                  <a:pt x="709695" y="167300"/>
                </a:lnTo>
                <a:lnTo>
                  <a:pt x="759027" y="167264"/>
                </a:lnTo>
                <a:lnTo>
                  <a:pt x="812901" y="167221"/>
                </a:lnTo>
                <a:lnTo>
                  <a:pt x="872074" y="167169"/>
                </a:lnTo>
                <a:lnTo>
                  <a:pt x="937303" y="167110"/>
                </a:lnTo>
                <a:lnTo>
                  <a:pt x="1009345" y="167043"/>
                </a:lnTo>
                <a:lnTo>
                  <a:pt x="1058824" y="165633"/>
                </a:lnTo>
                <a:lnTo>
                  <a:pt x="1108062" y="161162"/>
                </a:lnTo>
                <a:lnTo>
                  <a:pt x="1122995" y="159416"/>
                </a:lnTo>
                <a:lnTo>
                  <a:pt x="1133191" y="158072"/>
                </a:lnTo>
                <a:lnTo>
                  <a:pt x="1143587" y="156405"/>
                </a:lnTo>
                <a:lnTo>
                  <a:pt x="1156843" y="154089"/>
                </a:lnTo>
                <a:lnTo>
                  <a:pt x="1171632" y="151335"/>
                </a:lnTo>
                <a:lnTo>
                  <a:pt x="1181671" y="149328"/>
                </a:lnTo>
                <a:lnTo>
                  <a:pt x="1191943" y="147018"/>
                </a:lnTo>
                <a:lnTo>
                  <a:pt x="1204899" y="143954"/>
                </a:lnTo>
                <a:lnTo>
                  <a:pt x="1219405" y="140453"/>
                </a:lnTo>
                <a:lnTo>
                  <a:pt x="1229303" y="137880"/>
                </a:lnTo>
                <a:lnTo>
                  <a:pt x="1239523" y="134851"/>
                </a:lnTo>
                <a:lnTo>
                  <a:pt x="1251788" y="131000"/>
                </a:lnTo>
                <a:lnTo>
                  <a:pt x="1266082" y="126603"/>
                </a:lnTo>
                <a:lnTo>
                  <a:pt x="1275802" y="123444"/>
                </a:lnTo>
                <a:lnTo>
                  <a:pt x="1285864" y="119824"/>
                </a:lnTo>
                <a:lnTo>
                  <a:pt x="1297495" y="115442"/>
                </a:lnTo>
                <a:lnTo>
                  <a:pt x="1311444" y="110241"/>
                </a:lnTo>
                <a:lnTo>
                  <a:pt x="1320925" y="106474"/>
                </a:lnTo>
                <a:lnTo>
                  <a:pt x="1330825" y="102186"/>
                </a:lnTo>
                <a:lnTo>
                  <a:pt x="1341793" y="97307"/>
                </a:lnTo>
                <a:lnTo>
                  <a:pt x="1355302" y="91165"/>
                </a:lnTo>
                <a:lnTo>
                  <a:pt x="1364476" y="86778"/>
                </a:lnTo>
                <a:lnTo>
                  <a:pt x="1374187" y="81803"/>
                </a:lnTo>
                <a:lnTo>
                  <a:pt x="1384198" y="76568"/>
                </a:lnTo>
                <a:lnTo>
                  <a:pt x="1397214" y="69534"/>
                </a:lnTo>
                <a:lnTo>
                  <a:pt x="1406046" y="64592"/>
                </a:lnTo>
                <a:lnTo>
                  <a:pt x="1415484" y="58936"/>
                </a:lnTo>
                <a:lnTo>
                  <a:pt x="1424711" y="53238"/>
                </a:lnTo>
                <a:lnTo>
                  <a:pt x="1437163" y="45490"/>
                </a:lnTo>
                <a:lnTo>
                  <a:pt x="1445610" y="40023"/>
                </a:lnTo>
                <a:lnTo>
                  <a:pt x="1454822" y="33598"/>
                </a:lnTo>
                <a:lnTo>
                  <a:pt x="1462887" y="27800"/>
                </a:lnTo>
                <a:lnTo>
                  <a:pt x="1474832" y="19165"/>
                </a:lnTo>
                <a:lnTo>
                  <a:pt x="1482867" y="13059"/>
                </a:lnTo>
                <a:lnTo>
                  <a:pt x="1491619" y="5909"/>
                </a:lnTo>
                <a:lnTo>
                  <a:pt x="14987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317867" y="3201062"/>
            <a:ext cx="489356" cy="158102"/>
          </a:xfrm>
          <a:custGeom>
            <a:avLst/>
            <a:gdLst/>
            <a:ahLst/>
            <a:cxnLst/>
            <a:rect l="l" t="t" r="r" b="b"/>
            <a:pathLst>
              <a:path w="489356" h="158102">
                <a:moveTo>
                  <a:pt x="489356" y="0"/>
                </a:moveTo>
                <a:lnTo>
                  <a:pt x="477824" y="9000"/>
                </a:lnTo>
                <a:lnTo>
                  <a:pt x="469825" y="14955"/>
                </a:lnTo>
                <a:lnTo>
                  <a:pt x="460312" y="21549"/>
                </a:lnTo>
                <a:lnTo>
                  <a:pt x="441378" y="34404"/>
                </a:lnTo>
                <a:lnTo>
                  <a:pt x="432935" y="39856"/>
                </a:lnTo>
                <a:lnTo>
                  <a:pt x="423235" y="45731"/>
                </a:lnTo>
                <a:lnTo>
                  <a:pt x="415378" y="50419"/>
                </a:lnTo>
                <a:lnTo>
                  <a:pt x="402630" y="57793"/>
                </a:lnTo>
                <a:lnTo>
                  <a:pt x="393797" y="62658"/>
                </a:lnTo>
                <a:lnTo>
                  <a:pt x="383876" y="67770"/>
                </a:lnTo>
                <a:lnTo>
                  <a:pt x="374853" y="72339"/>
                </a:lnTo>
                <a:lnTo>
                  <a:pt x="361561" y="79024"/>
                </a:lnTo>
                <a:lnTo>
                  <a:pt x="352453" y="83396"/>
                </a:lnTo>
                <a:lnTo>
                  <a:pt x="342445" y="87827"/>
                </a:lnTo>
                <a:lnTo>
                  <a:pt x="332435" y="92125"/>
                </a:lnTo>
                <a:lnTo>
                  <a:pt x="318814" y="97849"/>
                </a:lnTo>
                <a:lnTo>
                  <a:pt x="309394" y="101607"/>
                </a:lnTo>
                <a:lnTo>
                  <a:pt x="299175" y="105370"/>
                </a:lnTo>
                <a:lnTo>
                  <a:pt x="288150" y="109321"/>
                </a:lnTo>
                <a:lnTo>
                  <a:pt x="274192" y="114271"/>
                </a:lnTo>
                <a:lnTo>
                  <a:pt x="264540" y="117477"/>
                </a:lnTo>
                <a:lnTo>
                  <a:pt x="254189" y="120564"/>
                </a:lnTo>
                <a:lnTo>
                  <a:pt x="242442" y="123926"/>
                </a:lnTo>
                <a:lnTo>
                  <a:pt x="228170" y="128110"/>
                </a:lnTo>
                <a:lnTo>
                  <a:pt x="218324" y="130802"/>
                </a:lnTo>
                <a:lnTo>
                  <a:pt x="207923" y="133325"/>
                </a:lnTo>
                <a:lnTo>
                  <a:pt x="195541" y="136182"/>
                </a:lnTo>
                <a:lnTo>
                  <a:pt x="181007" y="139465"/>
                </a:lnTo>
                <a:lnTo>
                  <a:pt x="171039" y="141579"/>
                </a:lnTo>
                <a:lnTo>
                  <a:pt x="160621" y="143530"/>
                </a:lnTo>
                <a:lnTo>
                  <a:pt x="147485" y="145846"/>
                </a:lnTo>
                <a:lnTo>
                  <a:pt x="132816" y="148260"/>
                </a:lnTo>
                <a:lnTo>
                  <a:pt x="122696" y="149781"/>
                </a:lnTo>
                <a:lnTo>
                  <a:pt x="112179" y="151112"/>
                </a:lnTo>
                <a:lnTo>
                  <a:pt x="98717" y="152679"/>
                </a:lnTo>
                <a:lnTo>
                  <a:pt x="83836" y="154231"/>
                </a:lnTo>
                <a:lnTo>
                  <a:pt x="73655" y="155164"/>
                </a:lnTo>
                <a:lnTo>
                  <a:pt x="63155" y="155885"/>
                </a:lnTo>
                <a:lnTo>
                  <a:pt x="49479" y="156679"/>
                </a:lnTo>
                <a:lnTo>
                  <a:pt x="34487" y="157517"/>
                </a:lnTo>
                <a:lnTo>
                  <a:pt x="24252" y="157938"/>
                </a:lnTo>
                <a:lnTo>
                  <a:pt x="13760" y="158084"/>
                </a:lnTo>
                <a:lnTo>
                  <a:pt x="0" y="1581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317863" y="3205074"/>
            <a:ext cx="485813" cy="166103"/>
          </a:xfrm>
          <a:custGeom>
            <a:avLst/>
            <a:gdLst/>
            <a:ahLst/>
            <a:cxnLst/>
            <a:rect l="l" t="t" r="r" b="b"/>
            <a:pathLst>
              <a:path w="485813" h="166103">
                <a:moveTo>
                  <a:pt x="0" y="166103"/>
                </a:moveTo>
                <a:lnTo>
                  <a:pt x="14210" y="165908"/>
                </a:lnTo>
                <a:lnTo>
                  <a:pt x="24078" y="165608"/>
                </a:lnTo>
                <a:lnTo>
                  <a:pt x="37927" y="164946"/>
                </a:lnTo>
                <a:lnTo>
                  <a:pt x="52585" y="164208"/>
                </a:lnTo>
                <a:lnTo>
                  <a:pt x="62429" y="163565"/>
                </a:lnTo>
                <a:lnTo>
                  <a:pt x="75917" y="162465"/>
                </a:lnTo>
                <a:lnTo>
                  <a:pt x="91470" y="160886"/>
                </a:lnTo>
                <a:lnTo>
                  <a:pt x="101291" y="159700"/>
                </a:lnTo>
                <a:lnTo>
                  <a:pt x="114744" y="157860"/>
                </a:lnTo>
                <a:lnTo>
                  <a:pt x="128675" y="155880"/>
                </a:lnTo>
                <a:lnTo>
                  <a:pt x="138416" y="154281"/>
                </a:lnTo>
                <a:lnTo>
                  <a:pt x="151993" y="151924"/>
                </a:lnTo>
                <a:lnTo>
                  <a:pt x="153149" y="151726"/>
                </a:lnTo>
                <a:lnTo>
                  <a:pt x="165780" y="149401"/>
                </a:lnTo>
                <a:lnTo>
                  <a:pt x="177403" y="146798"/>
                </a:lnTo>
                <a:lnTo>
                  <a:pt x="193259" y="143081"/>
                </a:lnTo>
                <a:lnTo>
                  <a:pt x="202804" y="140753"/>
                </a:lnTo>
                <a:lnTo>
                  <a:pt x="215986" y="137223"/>
                </a:lnTo>
                <a:lnTo>
                  <a:pt x="230840" y="133131"/>
                </a:lnTo>
                <a:lnTo>
                  <a:pt x="240310" y="130267"/>
                </a:lnTo>
                <a:lnTo>
                  <a:pt x="253746" y="126047"/>
                </a:lnTo>
                <a:lnTo>
                  <a:pt x="266038" y="122088"/>
                </a:lnTo>
                <a:lnTo>
                  <a:pt x="277315" y="117877"/>
                </a:lnTo>
                <a:lnTo>
                  <a:pt x="278726" y="117335"/>
                </a:lnTo>
                <a:lnTo>
                  <a:pt x="292004" y="112405"/>
                </a:lnTo>
                <a:lnTo>
                  <a:pt x="301198" y="108787"/>
                </a:lnTo>
                <a:lnTo>
                  <a:pt x="314071" y="103428"/>
                </a:lnTo>
                <a:lnTo>
                  <a:pt x="326946" y="97868"/>
                </a:lnTo>
                <a:lnTo>
                  <a:pt x="335946" y="93714"/>
                </a:lnTo>
                <a:lnTo>
                  <a:pt x="348221" y="87883"/>
                </a:lnTo>
                <a:lnTo>
                  <a:pt x="359803" y="82444"/>
                </a:lnTo>
                <a:lnTo>
                  <a:pt x="370765" y="76628"/>
                </a:lnTo>
                <a:lnTo>
                  <a:pt x="383610" y="69629"/>
                </a:lnTo>
                <a:lnTo>
                  <a:pt x="392230" y="64859"/>
                </a:lnTo>
                <a:lnTo>
                  <a:pt x="403593" y="58191"/>
                </a:lnTo>
                <a:lnTo>
                  <a:pt x="415441" y="50912"/>
                </a:lnTo>
                <a:lnTo>
                  <a:pt x="423789" y="45490"/>
                </a:lnTo>
                <a:lnTo>
                  <a:pt x="434467" y="38404"/>
                </a:lnTo>
                <a:lnTo>
                  <a:pt x="439648" y="35102"/>
                </a:lnTo>
                <a:lnTo>
                  <a:pt x="444588" y="31330"/>
                </a:lnTo>
                <a:lnTo>
                  <a:pt x="455854" y="23134"/>
                </a:lnTo>
                <a:lnTo>
                  <a:pt x="463846" y="17210"/>
                </a:lnTo>
                <a:lnTo>
                  <a:pt x="473570" y="9893"/>
                </a:lnTo>
                <a:lnTo>
                  <a:pt x="479933" y="5181"/>
                </a:lnTo>
                <a:lnTo>
                  <a:pt x="4858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317865" y="3206722"/>
            <a:ext cx="488416" cy="166573"/>
          </a:xfrm>
          <a:custGeom>
            <a:avLst/>
            <a:gdLst/>
            <a:ahLst/>
            <a:cxnLst/>
            <a:rect l="l" t="t" r="r" b="b"/>
            <a:pathLst>
              <a:path w="488416" h="166573">
                <a:moveTo>
                  <a:pt x="488416" y="0"/>
                </a:moveTo>
                <a:lnTo>
                  <a:pt x="477041" y="9454"/>
                </a:lnTo>
                <a:lnTo>
                  <a:pt x="469136" y="15692"/>
                </a:lnTo>
                <a:lnTo>
                  <a:pt x="460066" y="22381"/>
                </a:lnTo>
                <a:lnTo>
                  <a:pt x="452602" y="27800"/>
                </a:lnTo>
                <a:lnTo>
                  <a:pt x="440608" y="36277"/>
                </a:lnTo>
                <a:lnTo>
                  <a:pt x="432257" y="41955"/>
                </a:lnTo>
                <a:lnTo>
                  <a:pt x="422809" y="47943"/>
                </a:lnTo>
                <a:lnTo>
                  <a:pt x="414197" y="53251"/>
                </a:lnTo>
                <a:lnTo>
                  <a:pt x="401675" y="61021"/>
                </a:lnTo>
                <a:lnTo>
                  <a:pt x="392966" y="66131"/>
                </a:lnTo>
                <a:lnTo>
                  <a:pt x="383214" y="71415"/>
                </a:lnTo>
                <a:lnTo>
                  <a:pt x="373913" y="76339"/>
                </a:lnTo>
                <a:lnTo>
                  <a:pt x="360810" y="83300"/>
                </a:lnTo>
                <a:lnTo>
                  <a:pt x="351801" y="87863"/>
                </a:lnTo>
                <a:lnTo>
                  <a:pt x="341890" y="92482"/>
                </a:lnTo>
                <a:lnTo>
                  <a:pt x="331736" y="97066"/>
                </a:lnTo>
                <a:lnTo>
                  <a:pt x="318150" y="103113"/>
                </a:lnTo>
                <a:lnTo>
                  <a:pt x="308778" y="107123"/>
                </a:lnTo>
                <a:lnTo>
                  <a:pt x="298698" y="111078"/>
                </a:lnTo>
                <a:lnTo>
                  <a:pt x="287680" y="115214"/>
                </a:lnTo>
                <a:lnTo>
                  <a:pt x="273693" y="120431"/>
                </a:lnTo>
                <a:lnTo>
                  <a:pt x="264106" y="123823"/>
                </a:lnTo>
                <a:lnTo>
                  <a:pt x="253925" y="127089"/>
                </a:lnTo>
                <a:lnTo>
                  <a:pt x="241973" y="130759"/>
                </a:lnTo>
                <a:lnTo>
                  <a:pt x="227734" y="135083"/>
                </a:lnTo>
                <a:lnTo>
                  <a:pt x="217916" y="137898"/>
                </a:lnTo>
                <a:lnTo>
                  <a:pt x="207587" y="140586"/>
                </a:lnTo>
                <a:lnTo>
                  <a:pt x="195084" y="143713"/>
                </a:lnTo>
                <a:lnTo>
                  <a:pt x="180512" y="147156"/>
                </a:lnTo>
                <a:lnTo>
                  <a:pt x="170545" y="149346"/>
                </a:lnTo>
                <a:lnTo>
                  <a:pt x="160138" y="151324"/>
                </a:lnTo>
                <a:lnTo>
                  <a:pt x="147256" y="153606"/>
                </a:lnTo>
                <a:lnTo>
                  <a:pt x="132503" y="156309"/>
                </a:lnTo>
                <a:lnTo>
                  <a:pt x="122409" y="157972"/>
                </a:lnTo>
                <a:lnTo>
                  <a:pt x="111976" y="159342"/>
                </a:lnTo>
                <a:lnTo>
                  <a:pt x="98475" y="160909"/>
                </a:lnTo>
                <a:lnTo>
                  <a:pt x="83653" y="162617"/>
                </a:lnTo>
                <a:lnTo>
                  <a:pt x="73460" y="163626"/>
                </a:lnTo>
                <a:lnTo>
                  <a:pt x="62899" y="164376"/>
                </a:lnTo>
                <a:lnTo>
                  <a:pt x="49479" y="165163"/>
                </a:lnTo>
                <a:lnTo>
                  <a:pt x="34486" y="165993"/>
                </a:lnTo>
                <a:lnTo>
                  <a:pt x="24251" y="166410"/>
                </a:lnTo>
                <a:lnTo>
                  <a:pt x="13760" y="166555"/>
                </a:lnTo>
                <a:lnTo>
                  <a:pt x="0" y="1665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308519" y="3203905"/>
            <a:ext cx="1495171" cy="156020"/>
          </a:xfrm>
          <a:custGeom>
            <a:avLst/>
            <a:gdLst/>
            <a:ahLst/>
            <a:cxnLst/>
            <a:rect l="l" t="t" r="r" b="b"/>
            <a:pathLst>
              <a:path w="1495171" h="156020">
                <a:moveTo>
                  <a:pt x="0" y="155016"/>
                </a:moveTo>
                <a:lnTo>
                  <a:pt x="72042" y="155184"/>
                </a:lnTo>
                <a:lnTo>
                  <a:pt x="137270" y="155335"/>
                </a:lnTo>
                <a:lnTo>
                  <a:pt x="196443" y="155470"/>
                </a:lnTo>
                <a:lnTo>
                  <a:pt x="250317" y="155588"/>
                </a:lnTo>
                <a:lnTo>
                  <a:pt x="299649" y="155691"/>
                </a:lnTo>
                <a:lnTo>
                  <a:pt x="345196" y="155779"/>
                </a:lnTo>
                <a:lnTo>
                  <a:pt x="387714" y="155852"/>
                </a:lnTo>
                <a:lnTo>
                  <a:pt x="427962" y="155912"/>
                </a:lnTo>
                <a:lnTo>
                  <a:pt x="466695" y="155957"/>
                </a:lnTo>
                <a:lnTo>
                  <a:pt x="504672" y="155990"/>
                </a:lnTo>
                <a:lnTo>
                  <a:pt x="542649" y="156011"/>
                </a:lnTo>
                <a:lnTo>
                  <a:pt x="581382" y="156020"/>
                </a:lnTo>
                <a:lnTo>
                  <a:pt x="621630" y="156017"/>
                </a:lnTo>
                <a:lnTo>
                  <a:pt x="664149" y="156004"/>
                </a:lnTo>
                <a:lnTo>
                  <a:pt x="709695" y="155980"/>
                </a:lnTo>
                <a:lnTo>
                  <a:pt x="759027" y="155947"/>
                </a:lnTo>
                <a:lnTo>
                  <a:pt x="812901" y="155904"/>
                </a:lnTo>
                <a:lnTo>
                  <a:pt x="872074" y="155853"/>
                </a:lnTo>
                <a:lnTo>
                  <a:pt x="937303" y="155794"/>
                </a:lnTo>
                <a:lnTo>
                  <a:pt x="1009345" y="155727"/>
                </a:lnTo>
                <a:lnTo>
                  <a:pt x="1058824" y="154305"/>
                </a:lnTo>
                <a:lnTo>
                  <a:pt x="1108303" y="150075"/>
                </a:lnTo>
                <a:lnTo>
                  <a:pt x="1123124" y="148421"/>
                </a:lnTo>
                <a:lnTo>
                  <a:pt x="1133235" y="147081"/>
                </a:lnTo>
                <a:lnTo>
                  <a:pt x="1143701" y="145417"/>
                </a:lnTo>
                <a:lnTo>
                  <a:pt x="1156843" y="143243"/>
                </a:lnTo>
                <a:lnTo>
                  <a:pt x="1171562" y="140766"/>
                </a:lnTo>
                <a:lnTo>
                  <a:pt x="1181637" y="138921"/>
                </a:lnTo>
                <a:lnTo>
                  <a:pt x="1192018" y="136720"/>
                </a:lnTo>
                <a:lnTo>
                  <a:pt x="1204899" y="133807"/>
                </a:lnTo>
                <a:lnTo>
                  <a:pt x="1219411" y="130448"/>
                </a:lnTo>
                <a:lnTo>
                  <a:pt x="1229279" y="127996"/>
                </a:lnTo>
                <a:lnTo>
                  <a:pt x="1239565" y="125129"/>
                </a:lnTo>
                <a:lnTo>
                  <a:pt x="1251788" y="121564"/>
                </a:lnTo>
                <a:lnTo>
                  <a:pt x="1266098" y="117445"/>
                </a:lnTo>
                <a:lnTo>
                  <a:pt x="1275796" y="114445"/>
                </a:lnTo>
                <a:lnTo>
                  <a:pt x="1285941" y="110918"/>
                </a:lnTo>
                <a:lnTo>
                  <a:pt x="1297495" y="106718"/>
                </a:lnTo>
                <a:lnTo>
                  <a:pt x="1311436" y="101805"/>
                </a:lnTo>
                <a:lnTo>
                  <a:pt x="1320932" y="98256"/>
                </a:lnTo>
                <a:lnTo>
                  <a:pt x="1331022" y="94075"/>
                </a:lnTo>
                <a:lnTo>
                  <a:pt x="1341551" y="89522"/>
                </a:lnTo>
                <a:lnTo>
                  <a:pt x="1355176" y="83675"/>
                </a:lnTo>
                <a:lnTo>
                  <a:pt x="1364427" y="79544"/>
                </a:lnTo>
                <a:lnTo>
                  <a:pt x="1374333" y="74771"/>
                </a:lnTo>
                <a:lnTo>
                  <a:pt x="1383969" y="69977"/>
                </a:lnTo>
                <a:lnTo>
                  <a:pt x="1397136" y="63301"/>
                </a:lnTo>
                <a:lnTo>
                  <a:pt x="1406066" y="58602"/>
                </a:lnTo>
                <a:lnTo>
                  <a:pt x="1415768" y="53122"/>
                </a:lnTo>
                <a:lnTo>
                  <a:pt x="1424482" y="48056"/>
                </a:lnTo>
                <a:lnTo>
                  <a:pt x="1437067" y="40526"/>
                </a:lnTo>
                <a:lnTo>
                  <a:pt x="1445603" y="35233"/>
                </a:lnTo>
                <a:lnTo>
                  <a:pt x="1455067" y="28955"/>
                </a:lnTo>
                <a:lnTo>
                  <a:pt x="1462659" y="23787"/>
                </a:lnTo>
                <a:lnTo>
                  <a:pt x="1474501" y="15721"/>
                </a:lnTo>
                <a:lnTo>
                  <a:pt x="1482489" y="9925"/>
                </a:lnTo>
                <a:lnTo>
                  <a:pt x="1492734" y="1924"/>
                </a:lnTo>
                <a:lnTo>
                  <a:pt x="14951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317863" y="3136980"/>
            <a:ext cx="485813" cy="137363"/>
          </a:xfrm>
          <a:custGeom>
            <a:avLst/>
            <a:gdLst/>
            <a:ahLst/>
            <a:cxnLst/>
            <a:rect l="l" t="t" r="r" b="b"/>
            <a:pathLst>
              <a:path w="485813" h="137363">
                <a:moveTo>
                  <a:pt x="0" y="137363"/>
                </a:moveTo>
                <a:lnTo>
                  <a:pt x="13981" y="137333"/>
                </a:lnTo>
                <a:lnTo>
                  <a:pt x="23896" y="137128"/>
                </a:lnTo>
                <a:lnTo>
                  <a:pt x="36753" y="136652"/>
                </a:lnTo>
                <a:lnTo>
                  <a:pt x="50988" y="136117"/>
                </a:lnTo>
                <a:lnTo>
                  <a:pt x="60842" y="135588"/>
                </a:lnTo>
                <a:lnTo>
                  <a:pt x="74408" y="134621"/>
                </a:lnTo>
                <a:lnTo>
                  <a:pt x="89847" y="133314"/>
                </a:lnTo>
                <a:lnTo>
                  <a:pt x="99670" y="132366"/>
                </a:lnTo>
                <a:lnTo>
                  <a:pt x="113134" y="130909"/>
                </a:lnTo>
                <a:lnTo>
                  <a:pt x="128574" y="129133"/>
                </a:lnTo>
                <a:lnTo>
                  <a:pt x="138353" y="127780"/>
                </a:lnTo>
                <a:lnTo>
                  <a:pt x="151853" y="125767"/>
                </a:lnTo>
                <a:lnTo>
                  <a:pt x="153149" y="125577"/>
                </a:lnTo>
                <a:lnTo>
                  <a:pt x="165841" y="123683"/>
                </a:lnTo>
                <a:lnTo>
                  <a:pt x="177623" y="121479"/>
                </a:lnTo>
                <a:lnTo>
                  <a:pt x="179527" y="121107"/>
                </a:lnTo>
                <a:lnTo>
                  <a:pt x="193335" y="118465"/>
                </a:lnTo>
                <a:lnTo>
                  <a:pt x="203057" y="116457"/>
                </a:lnTo>
                <a:lnTo>
                  <a:pt x="216752" y="113376"/>
                </a:lnTo>
                <a:lnTo>
                  <a:pt x="216992" y="113322"/>
                </a:lnTo>
                <a:lnTo>
                  <a:pt x="230677" y="110255"/>
                </a:lnTo>
                <a:lnTo>
                  <a:pt x="240280" y="107862"/>
                </a:lnTo>
                <a:lnTo>
                  <a:pt x="253746" y="104368"/>
                </a:lnTo>
                <a:lnTo>
                  <a:pt x="266094" y="101054"/>
                </a:lnTo>
                <a:lnTo>
                  <a:pt x="277862" y="97348"/>
                </a:lnTo>
                <a:lnTo>
                  <a:pt x="278726" y="97066"/>
                </a:lnTo>
                <a:lnTo>
                  <a:pt x="292089" y="93018"/>
                </a:lnTo>
                <a:lnTo>
                  <a:pt x="301531" y="90061"/>
                </a:lnTo>
                <a:lnTo>
                  <a:pt x="314071" y="85763"/>
                </a:lnTo>
                <a:lnTo>
                  <a:pt x="327205" y="80996"/>
                </a:lnTo>
                <a:lnTo>
                  <a:pt x="336480" y="77406"/>
                </a:lnTo>
                <a:lnTo>
                  <a:pt x="348221" y="72796"/>
                </a:lnTo>
                <a:lnTo>
                  <a:pt x="360006" y="68326"/>
                </a:lnTo>
                <a:lnTo>
                  <a:pt x="371322" y="63144"/>
                </a:lnTo>
                <a:lnTo>
                  <a:pt x="383918" y="57509"/>
                </a:lnTo>
                <a:lnTo>
                  <a:pt x="392882" y="53346"/>
                </a:lnTo>
                <a:lnTo>
                  <a:pt x="403593" y="48056"/>
                </a:lnTo>
                <a:lnTo>
                  <a:pt x="415717" y="41981"/>
                </a:lnTo>
                <a:lnTo>
                  <a:pt x="424400" y="37245"/>
                </a:lnTo>
                <a:lnTo>
                  <a:pt x="434467" y="31813"/>
                </a:lnTo>
                <a:lnTo>
                  <a:pt x="439648" y="28981"/>
                </a:lnTo>
                <a:lnTo>
                  <a:pt x="444588" y="25920"/>
                </a:lnTo>
                <a:lnTo>
                  <a:pt x="456367" y="18865"/>
                </a:lnTo>
                <a:lnTo>
                  <a:pt x="464986" y="13587"/>
                </a:lnTo>
                <a:lnTo>
                  <a:pt x="473570" y="8255"/>
                </a:lnTo>
                <a:lnTo>
                  <a:pt x="479704" y="4241"/>
                </a:lnTo>
                <a:lnTo>
                  <a:pt x="4858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317865" y="3138393"/>
            <a:ext cx="488416" cy="137833"/>
          </a:xfrm>
          <a:custGeom>
            <a:avLst/>
            <a:gdLst/>
            <a:ahLst/>
            <a:cxnLst/>
            <a:rect l="l" t="t" r="r" b="b"/>
            <a:pathLst>
              <a:path w="488416" h="137833">
                <a:moveTo>
                  <a:pt x="488416" y="0"/>
                </a:moveTo>
                <a:lnTo>
                  <a:pt x="476353" y="8209"/>
                </a:lnTo>
                <a:lnTo>
                  <a:pt x="468022" y="13653"/>
                </a:lnTo>
                <a:lnTo>
                  <a:pt x="457684" y="19881"/>
                </a:lnTo>
                <a:lnTo>
                  <a:pt x="452602" y="22860"/>
                </a:lnTo>
                <a:lnTo>
                  <a:pt x="440040" y="30349"/>
                </a:lnTo>
                <a:lnTo>
                  <a:pt x="431364" y="35240"/>
                </a:lnTo>
                <a:lnTo>
                  <a:pt x="420983" y="40619"/>
                </a:lnTo>
                <a:lnTo>
                  <a:pt x="414197" y="44056"/>
                </a:lnTo>
                <a:lnTo>
                  <a:pt x="401165" y="50691"/>
                </a:lnTo>
                <a:lnTo>
                  <a:pt x="392185" y="55040"/>
                </a:lnTo>
                <a:lnTo>
                  <a:pt x="381669" y="59749"/>
                </a:lnTo>
                <a:lnTo>
                  <a:pt x="373913" y="63144"/>
                </a:lnTo>
                <a:lnTo>
                  <a:pt x="360528" y="68945"/>
                </a:lnTo>
                <a:lnTo>
                  <a:pt x="351290" y="72678"/>
                </a:lnTo>
                <a:lnTo>
                  <a:pt x="340931" y="76703"/>
                </a:lnTo>
                <a:lnTo>
                  <a:pt x="331736" y="80340"/>
                </a:lnTo>
                <a:lnTo>
                  <a:pt x="328904" y="81280"/>
                </a:lnTo>
                <a:lnTo>
                  <a:pt x="326085" y="82232"/>
                </a:lnTo>
                <a:lnTo>
                  <a:pt x="312608" y="86942"/>
                </a:lnTo>
                <a:lnTo>
                  <a:pt x="303411" y="90227"/>
                </a:lnTo>
                <a:lnTo>
                  <a:pt x="291541" y="94183"/>
                </a:lnTo>
                <a:lnTo>
                  <a:pt x="287680" y="95415"/>
                </a:lnTo>
                <a:lnTo>
                  <a:pt x="273464" y="99720"/>
                </a:lnTo>
                <a:lnTo>
                  <a:pt x="263691" y="102567"/>
                </a:lnTo>
                <a:lnTo>
                  <a:pt x="253186" y="105340"/>
                </a:lnTo>
                <a:lnTo>
                  <a:pt x="241973" y="108140"/>
                </a:lnTo>
                <a:lnTo>
                  <a:pt x="227503" y="111772"/>
                </a:lnTo>
                <a:lnTo>
                  <a:pt x="217615" y="114110"/>
                </a:lnTo>
                <a:lnTo>
                  <a:pt x="207123" y="116326"/>
                </a:lnTo>
                <a:lnTo>
                  <a:pt x="195084" y="118745"/>
                </a:lnTo>
                <a:lnTo>
                  <a:pt x="180450" y="121765"/>
                </a:lnTo>
                <a:lnTo>
                  <a:pt x="170444" y="123666"/>
                </a:lnTo>
                <a:lnTo>
                  <a:pt x="159936" y="125357"/>
                </a:lnTo>
                <a:lnTo>
                  <a:pt x="147256" y="127241"/>
                </a:lnTo>
                <a:lnTo>
                  <a:pt x="132458" y="129365"/>
                </a:lnTo>
                <a:lnTo>
                  <a:pt x="122335" y="130689"/>
                </a:lnTo>
                <a:lnTo>
                  <a:pt x="111833" y="131820"/>
                </a:lnTo>
                <a:lnTo>
                  <a:pt x="98475" y="133121"/>
                </a:lnTo>
                <a:lnTo>
                  <a:pt x="83548" y="134540"/>
                </a:lnTo>
                <a:lnTo>
                  <a:pt x="73359" y="135379"/>
                </a:lnTo>
                <a:lnTo>
                  <a:pt x="62831" y="136002"/>
                </a:lnTo>
                <a:lnTo>
                  <a:pt x="49479" y="136652"/>
                </a:lnTo>
                <a:lnTo>
                  <a:pt x="34485" y="137347"/>
                </a:lnTo>
                <a:lnTo>
                  <a:pt x="24249" y="137696"/>
                </a:lnTo>
                <a:lnTo>
                  <a:pt x="13755" y="137818"/>
                </a:lnTo>
                <a:lnTo>
                  <a:pt x="0" y="137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317863" y="3179400"/>
            <a:ext cx="489356" cy="148424"/>
          </a:xfrm>
          <a:custGeom>
            <a:avLst/>
            <a:gdLst/>
            <a:ahLst/>
            <a:cxnLst/>
            <a:rect l="l" t="t" r="r" b="b"/>
            <a:pathLst>
              <a:path w="489356" h="148424">
                <a:moveTo>
                  <a:pt x="0" y="148424"/>
                </a:moveTo>
                <a:lnTo>
                  <a:pt x="14993" y="148404"/>
                </a:lnTo>
                <a:lnTo>
                  <a:pt x="25229" y="148265"/>
                </a:lnTo>
                <a:lnTo>
                  <a:pt x="35723" y="147886"/>
                </a:lnTo>
                <a:lnTo>
                  <a:pt x="49479" y="147243"/>
                </a:lnTo>
                <a:lnTo>
                  <a:pt x="64491" y="146360"/>
                </a:lnTo>
                <a:lnTo>
                  <a:pt x="74711" y="145634"/>
                </a:lnTo>
                <a:lnTo>
                  <a:pt x="85161" y="144655"/>
                </a:lnTo>
                <a:lnTo>
                  <a:pt x="98717" y="143243"/>
                </a:lnTo>
                <a:lnTo>
                  <a:pt x="113669" y="141637"/>
                </a:lnTo>
                <a:lnTo>
                  <a:pt x="123881" y="140414"/>
                </a:lnTo>
                <a:lnTo>
                  <a:pt x="134315" y="138916"/>
                </a:lnTo>
                <a:lnTo>
                  <a:pt x="147485" y="136867"/>
                </a:lnTo>
                <a:lnTo>
                  <a:pt x="162326" y="134542"/>
                </a:lnTo>
                <a:lnTo>
                  <a:pt x="172397" y="132797"/>
                </a:lnTo>
                <a:lnTo>
                  <a:pt x="182753" y="130691"/>
                </a:lnTo>
                <a:lnTo>
                  <a:pt x="195554" y="127914"/>
                </a:lnTo>
                <a:lnTo>
                  <a:pt x="210144" y="124698"/>
                </a:lnTo>
                <a:lnTo>
                  <a:pt x="220095" y="122369"/>
                </a:lnTo>
                <a:lnTo>
                  <a:pt x="230448" y="119668"/>
                </a:lnTo>
                <a:lnTo>
                  <a:pt x="242443" y="116382"/>
                </a:lnTo>
                <a:lnTo>
                  <a:pt x="256820" y="112530"/>
                </a:lnTo>
                <a:lnTo>
                  <a:pt x="266559" y="109712"/>
                </a:lnTo>
                <a:lnTo>
                  <a:pt x="276813" y="106363"/>
                </a:lnTo>
                <a:lnTo>
                  <a:pt x="288150" y="102489"/>
                </a:lnTo>
                <a:lnTo>
                  <a:pt x="302237" y="97853"/>
                </a:lnTo>
                <a:lnTo>
                  <a:pt x="311774" y="94523"/>
                </a:lnTo>
                <a:lnTo>
                  <a:pt x="321968" y="90615"/>
                </a:lnTo>
                <a:lnTo>
                  <a:pt x="332447" y="86461"/>
                </a:lnTo>
                <a:lnTo>
                  <a:pt x="346123" y="80868"/>
                </a:lnTo>
                <a:lnTo>
                  <a:pt x="355372" y="76909"/>
                </a:lnTo>
                <a:lnTo>
                  <a:pt x="365444" y="72282"/>
                </a:lnTo>
                <a:lnTo>
                  <a:pt x="374853" y="67856"/>
                </a:lnTo>
                <a:lnTo>
                  <a:pt x="388125" y="61567"/>
                </a:lnTo>
                <a:lnTo>
                  <a:pt x="397098" y="57122"/>
                </a:lnTo>
                <a:lnTo>
                  <a:pt x="407086" y="51830"/>
                </a:lnTo>
                <a:lnTo>
                  <a:pt x="415378" y="47345"/>
                </a:lnTo>
                <a:lnTo>
                  <a:pt x="428128" y="40183"/>
                </a:lnTo>
                <a:lnTo>
                  <a:pt x="436776" y="35130"/>
                </a:lnTo>
                <a:lnTo>
                  <a:pt x="446555" y="28993"/>
                </a:lnTo>
                <a:lnTo>
                  <a:pt x="453542" y="24498"/>
                </a:lnTo>
                <a:lnTo>
                  <a:pt x="465853" y="16664"/>
                </a:lnTo>
                <a:lnTo>
                  <a:pt x="474106" y="11071"/>
                </a:lnTo>
                <a:lnTo>
                  <a:pt x="483690" y="4136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317860" y="3179862"/>
            <a:ext cx="489127" cy="148424"/>
          </a:xfrm>
          <a:custGeom>
            <a:avLst/>
            <a:gdLst/>
            <a:ahLst/>
            <a:cxnLst/>
            <a:rect l="l" t="t" r="r" b="b"/>
            <a:pathLst>
              <a:path w="489127" h="148424">
                <a:moveTo>
                  <a:pt x="489127" y="0"/>
                </a:moveTo>
                <a:lnTo>
                  <a:pt x="477400" y="8553"/>
                </a:lnTo>
                <a:lnTo>
                  <a:pt x="469247" y="14273"/>
                </a:lnTo>
                <a:lnTo>
                  <a:pt x="459281" y="20736"/>
                </a:lnTo>
                <a:lnTo>
                  <a:pt x="453313" y="24498"/>
                </a:lnTo>
                <a:lnTo>
                  <a:pt x="440991" y="32390"/>
                </a:lnTo>
                <a:lnTo>
                  <a:pt x="432429" y="37590"/>
                </a:lnTo>
                <a:lnTo>
                  <a:pt x="422394" y="43290"/>
                </a:lnTo>
                <a:lnTo>
                  <a:pt x="415150" y="47345"/>
                </a:lnTo>
                <a:lnTo>
                  <a:pt x="402259" y="54355"/>
                </a:lnTo>
                <a:lnTo>
                  <a:pt x="393322" y="58962"/>
                </a:lnTo>
                <a:lnTo>
                  <a:pt x="383118" y="63855"/>
                </a:lnTo>
                <a:lnTo>
                  <a:pt x="374624" y="67856"/>
                </a:lnTo>
                <a:lnTo>
                  <a:pt x="361329" y="74146"/>
                </a:lnTo>
                <a:lnTo>
                  <a:pt x="352122" y="78274"/>
                </a:lnTo>
                <a:lnTo>
                  <a:pt x="341849" y="82542"/>
                </a:lnTo>
                <a:lnTo>
                  <a:pt x="332206" y="86461"/>
                </a:lnTo>
                <a:lnTo>
                  <a:pt x="318453" y="91950"/>
                </a:lnTo>
                <a:lnTo>
                  <a:pt x="308966" y="95508"/>
                </a:lnTo>
                <a:lnTo>
                  <a:pt x="298575" y="99048"/>
                </a:lnTo>
                <a:lnTo>
                  <a:pt x="288150" y="102489"/>
                </a:lnTo>
                <a:lnTo>
                  <a:pt x="274010" y="107197"/>
                </a:lnTo>
                <a:lnTo>
                  <a:pt x="264288" y="110298"/>
                </a:lnTo>
                <a:lnTo>
                  <a:pt x="253913" y="113278"/>
                </a:lnTo>
                <a:lnTo>
                  <a:pt x="242443" y="116382"/>
                </a:lnTo>
                <a:lnTo>
                  <a:pt x="228031" y="120300"/>
                </a:lnTo>
                <a:lnTo>
                  <a:pt x="218179" y="122833"/>
                </a:lnTo>
                <a:lnTo>
                  <a:pt x="207769" y="125242"/>
                </a:lnTo>
                <a:lnTo>
                  <a:pt x="195554" y="127939"/>
                </a:lnTo>
                <a:lnTo>
                  <a:pt x="180952" y="130946"/>
                </a:lnTo>
                <a:lnTo>
                  <a:pt x="170905" y="132893"/>
                </a:lnTo>
                <a:lnTo>
                  <a:pt x="160433" y="134721"/>
                </a:lnTo>
                <a:lnTo>
                  <a:pt x="147497" y="136880"/>
                </a:lnTo>
                <a:lnTo>
                  <a:pt x="132714" y="139164"/>
                </a:lnTo>
                <a:lnTo>
                  <a:pt x="122600" y="140591"/>
                </a:lnTo>
                <a:lnTo>
                  <a:pt x="112119" y="141819"/>
                </a:lnTo>
                <a:lnTo>
                  <a:pt x="98717" y="143243"/>
                </a:lnTo>
                <a:lnTo>
                  <a:pt x="83839" y="144799"/>
                </a:lnTo>
                <a:lnTo>
                  <a:pt x="73658" y="145707"/>
                </a:lnTo>
                <a:lnTo>
                  <a:pt x="63148" y="146352"/>
                </a:lnTo>
                <a:lnTo>
                  <a:pt x="49479" y="147015"/>
                </a:lnTo>
                <a:lnTo>
                  <a:pt x="34486" y="147845"/>
                </a:lnTo>
                <a:lnTo>
                  <a:pt x="24251" y="148262"/>
                </a:lnTo>
                <a:lnTo>
                  <a:pt x="13760" y="148407"/>
                </a:lnTo>
                <a:lnTo>
                  <a:pt x="0" y="1484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308519" y="3164782"/>
            <a:ext cx="1498701" cy="148762"/>
          </a:xfrm>
          <a:custGeom>
            <a:avLst/>
            <a:gdLst/>
            <a:ahLst/>
            <a:cxnLst/>
            <a:rect l="l" t="t" r="r" b="b"/>
            <a:pathLst>
              <a:path w="1498701" h="148762">
                <a:moveTo>
                  <a:pt x="0" y="148196"/>
                </a:moveTo>
                <a:lnTo>
                  <a:pt x="72042" y="148297"/>
                </a:lnTo>
                <a:lnTo>
                  <a:pt x="137270" y="148388"/>
                </a:lnTo>
                <a:lnTo>
                  <a:pt x="196443" y="148469"/>
                </a:lnTo>
                <a:lnTo>
                  <a:pt x="250317" y="148539"/>
                </a:lnTo>
                <a:lnTo>
                  <a:pt x="299649" y="148599"/>
                </a:lnTo>
                <a:lnTo>
                  <a:pt x="345196" y="148650"/>
                </a:lnTo>
                <a:lnTo>
                  <a:pt x="387714" y="148691"/>
                </a:lnTo>
                <a:lnTo>
                  <a:pt x="427962" y="148722"/>
                </a:lnTo>
                <a:lnTo>
                  <a:pt x="466695" y="148745"/>
                </a:lnTo>
                <a:lnTo>
                  <a:pt x="542649" y="148762"/>
                </a:lnTo>
                <a:lnTo>
                  <a:pt x="581382" y="148757"/>
                </a:lnTo>
                <a:lnTo>
                  <a:pt x="621630" y="148744"/>
                </a:lnTo>
                <a:lnTo>
                  <a:pt x="664149" y="148722"/>
                </a:lnTo>
                <a:lnTo>
                  <a:pt x="709695" y="148692"/>
                </a:lnTo>
                <a:lnTo>
                  <a:pt x="759027" y="148654"/>
                </a:lnTo>
                <a:lnTo>
                  <a:pt x="812901" y="148608"/>
                </a:lnTo>
                <a:lnTo>
                  <a:pt x="872074" y="148554"/>
                </a:lnTo>
                <a:lnTo>
                  <a:pt x="937303" y="148493"/>
                </a:lnTo>
                <a:lnTo>
                  <a:pt x="1009345" y="148424"/>
                </a:lnTo>
                <a:lnTo>
                  <a:pt x="1058824" y="147256"/>
                </a:lnTo>
                <a:lnTo>
                  <a:pt x="1108062" y="143497"/>
                </a:lnTo>
                <a:lnTo>
                  <a:pt x="1156843" y="136893"/>
                </a:lnTo>
                <a:lnTo>
                  <a:pt x="1171686" y="134560"/>
                </a:lnTo>
                <a:lnTo>
                  <a:pt x="1181758" y="132811"/>
                </a:lnTo>
                <a:lnTo>
                  <a:pt x="1192112" y="130702"/>
                </a:lnTo>
                <a:lnTo>
                  <a:pt x="1204899" y="127927"/>
                </a:lnTo>
                <a:lnTo>
                  <a:pt x="1219502" y="124845"/>
                </a:lnTo>
                <a:lnTo>
                  <a:pt x="1229461" y="122581"/>
                </a:lnTo>
                <a:lnTo>
                  <a:pt x="1239834" y="119896"/>
                </a:lnTo>
                <a:lnTo>
                  <a:pt x="1251788" y="116624"/>
                </a:lnTo>
                <a:lnTo>
                  <a:pt x="1266164" y="112645"/>
                </a:lnTo>
                <a:lnTo>
                  <a:pt x="1275903" y="109790"/>
                </a:lnTo>
                <a:lnTo>
                  <a:pt x="1286156" y="106494"/>
                </a:lnTo>
                <a:lnTo>
                  <a:pt x="1297495" y="102717"/>
                </a:lnTo>
                <a:lnTo>
                  <a:pt x="1311564" y="97956"/>
                </a:lnTo>
                <a:lnTo>
                  <a:pt x="1321089" y="94566"/>
                </a:lnTo>
                <a:lnTo>
                  <a:pt x="1331252" y="90647"/>
                </a:lnTo>
                <a:lnTo>
                  <a:pt x="1341793" y="86461"/>
                </a:lnTo>
                <a:lnTo>
                  <a:pt x="1355489" y="81015"/>
                </a:lnTo>
                <a:lnTo>
                  <a:pt x="1364752" y="77120"/>
                </a:lnTo>
                <a:lnTo>
                  <a:pt x="1374862" y="72486"/>
                </a:lnTo>
                <a:lnTo>
                  <a:pt x="1384198" y="68084"/>
                </a:lnTo>
                <a:lnTo>
                  <a:pt x="1397451" y="61767"/>
                </a:lnTo>
                <a:lnTo>
                  <a:pt x="1406408" y="57239"/>
                </a:lnTo>
                <a:lnTo>
                  <a:pt x="1416354" y="51892"/>
                </a:lnTo>
                <a:lnTo>
                  <a:pt x="1424711" y="47358"/>
                </a:lnTo>
                <a:lnTo>
                  <a:pt x="1437487" y="40286"/>
                </a:lnTo>
                <a:lnTo>
                  <a:pt x="1446156" y="35228"/>
                </a:lnTo>
                <a:lnTo>
                  <a:pt x="1455986" y="29103"/>
                </a:lnTo>
                <a:lnTo>
                  <a:pt x="1475169" y="16819"/>
                </a:lnTo>
                <a:lnTo>
                  <a:pt x="1483401" y="11231"/>
                </a:lnTo>
                <a:lnTo>
                  <a:pt x="1492922" y="4289"/>
                </a:lnTo>
                <a:lnTo>
                  <a:pt x="14987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317863" y="3184100"/>
            <a:ext cx="485813" cy="157149"/>
          </a:xfrm>
          <a:custGeom>
            <a:avLst/>
            <a:gdLst/>
            <a:ahLst/>
            <a:cxnLst/>
            <a:rect l="l" t="t" r="r" b="b"/>
            <a:pathLst>
              <a:path w="485813" h="157149">
                <a:moveTo>
                  <a:pt x="0" y="157149"/>
                </a:moveTo>
                <a:lnTo>
                  <a:pt x="14211" y="157115"/>
                </a:lnTo>
                <a:lnTo>
                  <a:pt x="24082" y="156878"/>
                </a:lnTo>
                <a:lnTo>
                  <a:pt x="37937" y="156233"/>
                </a:lnTo>
                <a:lnTo>
                  <a:pt x="52585" y="155496"/>
                </a:lnTo>
                <a:lnTo>
                  <a:pt x="62429" y="154853"/>
                </a:lnTo>
                <a:lnTo>
                  <a:pt x="75917" y="153753"/>
                </a:lnTo>
                <a:lnTo>
                  <a:pt x="91484" y="152352"/>
                </a:lnTo>
                <a:lnTo>
                  <a:pt x="101321" y="151285"/>
                </a:lnTo>
                <a:lnTo>
                  <a:pt x="114744" y="149606"/>
                </a:lnTo>
                <a:lnTo>
                  <a:pt x="128685" y="147641"/>
                </a:lnTo>
                <a:lnTo>
                  <a:pt x="138437" y="146102"/>
                </a:lnTo>
                <a:lnTo>
                  <a:pt x="152048" y="143900"/>
                </a:lnTo>
                <a:lnTo>
                  <a:pt x="153149" y="143725"/>
                </a:lnTo>
                <a:lnTo>
                  <a:pt x="165797" y="141413"/>
                </a:lnTo>
                <a:lnTo>
                  <a:pt x="177462" y="138985"/>
                </a:lnTo>
                <a:lnTo>
                  <a:pt x="193359" y="135472"/>
                </a:lnTo>
                <a:lnTo>
                  <a:pt x="202947" y="133293"/>
                </a:lnTo>
                <a:lnTo>
                  <a:pt x="216314" y="129990"/>
                </a:lnTo>
                <a:lnTo>
                  <a:pt x="230564" y="126091"/>
                </a:lnTo>
                <a:lnTo>
                  <a:pt x="240053" y="123304"/>
                </a:lnTo>
                <a:lnTo>
                  <a:pt x="253531" y="119290"/>
                </a:lnTo>
                <a:lnTo>
                  <a:pt x="253746" y="119227"/>
                </a:lnTo>
                <a:lnTo>
                  <a:pt x="258699" y="117805"/>
                </a:lnTo>
                <a:lnTo>
                  <a:pt x="258699" y="117563"/>
                </a:lnTo>
                <a:lnTo>
                  <a:pt x="263652" y="116154"/>
                </a:lnTo>
                <a:lnTo>
                  <a:pt x="271183" y="113563"/>
                </a:lnTo>
                <a:lnTo>
                  <a:pt x="271424" y="113792"/>
                </a:lnTo>
                <a:lnTo>
                  <a:pt x="278726" y="110972"/>
                </a:lnTo>
                <a:lnTo>
                  <a:pt x="291986" y="106361"/>
                </a:lnTo>
                <a:lnTo>
                  <a:pt x="301323" y="102954"/>
                </a:lnTo>
                <a:lnTo>
                  <a:pt x="314071" y="98018"/>
                </a:lnTo>
                <a:lnTo>
                  <a:pt x="327019" y="92660"/>
                </a:lnTo>
                <a:lnTo>
                  <a:pt x="336094" y="88705"/>
                </a:lnTo>
                <a:lnTo>
                  <a:pt x="348221" y="83172"/>
                </a:lnTo>
                <a:lnTo>
                  <a:pt x="359876" y="77937"/>
                </a:lnTo>
                <a:lnTo>
                  <a:pt x="371042" y="72256"/>
                </a:lnTo>
                <a:lnTo>
                  <a:pt x="371322" y="72110"/>
                </a:lnTo>
                <a:lnTo>
                  <a:pt x="383724" y="65862"/>
                </a:lnTo>
                <a:lnTo>
                  <a:pt x="392461" y="61264"/>
                </a:lnTo>
                <a:lnTo>
                  <a:pt x="403593" y="54902"/>
                </a:lnTo>
                <a:lnTo>
                  <a:pt x="415622" y="48053"/>
                </a:lnTo>
                <a:lnTo>
                  <a:pt x="424170" y="42886"/>
                </a:lnTo>
                <a:lnTo>
                  <a:pt x="434467" y="36525"/>
                </a:lnTo>
                <a:lnTo>
                  <a:pt x="439648" y="33223"/>
                </a:lnTo>
                <a:lnTo>
                  <a:pt x="444588" y="29692"/>
                </a:lnTo>
                <a:lnTo>
                  <a:pt x="456014" y="21923"/>
                </a:lnTo>
                <a:lnTo>
                  <a:pt x="464192" y="16176"/>
                </a:lnTo>
                <a:lnTo>
                  <a:pt x="473570" y="9423"/>
                </a:lnTo>
                <a:lnTo>
                  <a:pt x="479704" y="4711"/>
                </a:lnTo>
                <a:lnTo>
                  <a:pt x="479933" y="4711"/>
                </a:lnTo>
                <a:lnTo>
                  <a:pt x="4858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308519" y="3161492"/>
            <a:ext cx="1495171" cy="147656"/>
          </a:xfrm>
          <a:custGeom>
            <a:avLst/>
            <a:gdLst/>
            <a:ahLst/>
            <a:cxnLst/>
            <a:rect l="l" t="t" r="r" b="b"/>
            <a:pathLst>
              <a:path w="1495171" h="147656">
                <a:moveTo>
                  <a:pt x="0" y="147485"/>
                </a:moveTo>
                <a:lnTo>
                  <a:pt x="72042" y="147517"/>
                </a:lnTo>
                <a:lnTo>
                  <a:pt x="137270" y="147546"/>
                </a:lnTo>
                <a:lnTo>
                  <a:pt x="196443" y="147572"/>
                </a:lnTo>
                <a:lnTo>
                  <a:pt x="250317" y="147594"/>
                </a:lnTo>
                <a:lnTo>
                  <a:pt x="299649" y="147613"/>
                </a:lnTo>
                <a:lnTo>
                  <a:pt x="345196" y="147629"/>
                </a:lnTo>
                <a:lnTo>
                  <a:pt x="387714" y="147641"/>
                </a:lnTo>
                <a:lnTo>
                  <a:pt x="427962" y="147649"/>
                </a:lnTo>
                <a:lnTo>
                  <a:pt x="466695" y="147654"/>
                </a:lnTo>
                <a:lnTo>
                  <a:pt x="504672" y="147656"/>
                </a:lnTo>
                <a:lnTo>
                  <a:pt x="542649" y="147654"/>
                </a:lnTo>
                <a:lnTo>
                  <a:pt x="581382" y="147649"/>
                </a:lnTo>
                <a:lnTo>
                  <a:pt x="621630" y="147641"/>
                </a:lnTo>
                <a:lnTo>
                  <a:pt x="664149" y="147629"/>
                </a:lnTo>
                <a:lnTo>
                  <a:pt x="709695" y="147613"/>
                </a:lnTo>
                <a:lnTo>
                  <a:pt x="759027" y="147594"/>
                </a:lnTo>
                <a:lnTo>
                  <a:pt x="812901" y="147572"/>
                </a:lnTo>
                <a:lnTo>
                  <a:pt x="872074" y="147546"/>
                </a:lnTo>
                <a:lnTo>
                  <a:pt x="937303" y="147517"/>
                </a:lnTo>
                <a:lnTo>
                  <a:pt x="1009345" y="147485"/>
                </a:lnTo>
                <a:lnTo>
                  <a:pt x="1060341" y="146072"/>
                </a:lnTo>
                <a:lnTo>
                  <a:pt x="1099178" y="143200"/>
                </a:lnTo>
                <a:lnTo>
                  <a:pt x="1137896" y="138618"/>
                </a:lnTo>
                <a:lnTo>
                  <a:pt x="1161113" y="134976"/>
                </a:lnTo>
                <a:lnTo>
                  <a:pt x="1162481" y="134759"/>
                </a:lnTo>
                <a:lnTo>
                  <a:pt x="1175156" y="132672"/>
                </a:lnTo>
                <a:lnTo>
                  <a:pt x="1186898" y="130435"/>
                </a:lnTo>
                <a:lnTo>
                  <a:pt x="1202734" y="127147"/>
                </a:lnTo>
                <a:lnTo>
                  <a:pt x="1212351" y="125084"/>
                </a:lnTo>
                <a:lnTo>
                  <a:pt x="1225817" y="121930"/>
                </a:lnTo>
                <a:lnTo>
                  <a:pt x="1239960" y="118397"/>
                </a:lnTo>
                <a:lnTo>
                  <a:pt x="1249499" y="115778"/>
                </a:lnTo>
                <a:lnTo>
                  <a:pt x="1263091" y="111912"/>
                </a:lnTo>
                <a:lnTo>
                  <a:pt x="1275390" y="108367"/>
                </a:lnTo>
                <a:lnTo>
                  <a:pt x="1287026" y="104489"/>
                </a:lnTo>
                <a:lnTo>
                  <a:pt x="1288072" y="104127"/>
                </a:lnTo>
                <a:lnTo>
                  <a:pt x="1301459" y="99752"/>
                </a:lnTo>
                <a:lnTo>
                  <a:pt x="1310761" y="96578"/>
                </a:lnTo>
                <a:lnTo>
                  <a:pt x="1323416" y="91884"/>
                </a:lnTo>
                <a:lnTo>
                  <a:pt x="1336480" y="86954"/>
                </a:lnTo>
                <a:lnTo>
                  <a:pt x="1345682" y="83207"/>
                </a:lnTo>
                <a:lnTo>
                  <a:pt x="1357579" y="78219"/>
                </a:lnTo>
                <a:lnTo>
                  <a:pt x="1369352" y="73266"/>
                </a:lnTo>
                <a:lnTo>
                  <a:pt x="1380655" y="67614"/>
                </a:lnTo>
                <a:lnTo>
                  <a:pt x="1393201" y="61673"/>
                </a:lnTo>
                <a:lnTo>
                  <a:pt x="1402096" y="57311"/>
                </a:lnTo>
                <a:lnTo>
                  <a:pt x="1412938" y="51587"/>
                </a:lnTo>
                <a:lnTo>
                  <a:pt x="1425088" y="44984"/>
                </a:lnTo>
                <a:lnTo>
                  <a:pt x="1433772" y="39944"/>
                </a:lnTo>
                <a:lnTo>
                  <a:pt x="1443799" y="34150"/>
                </a:lnTo>
                <a:lnTo>
                  <a:pt x="1448981" y="31089"/>
                </a:lnTo>
                <a:lnTo>
                  <a:pt x="1453946" y="27800"/>
                </a:lnTo>
                <a:lnTo>
                  <a:pt x="1465527" y="20303"/>
                </a:lnTo>
                <a:lnTo>
                  <a:pt x="1473901" y="14764"/>
                </a:lnTo>
                <a:lnTo>
                  <a:pt x="1482915" y="8712"/>
                </a:lnTo>
                <a:lnTo>
                  <a:pt x="1489036" y="4470"/>
                </a:lnTo>
                <a:lnTo>
                  <a:pt x="14951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308519" y="3162899"/>
            <a:ext cx="1497761" cy="148340"/>
          </a:xfrm>
          <a:custGeom>
            <a:avLst/>
            <a:gdLst/>
            <a:ahLst/>
            <a:cxnLst/>
            <a:rect l="l" t="t" r="r" b="b"/>
            <a:pathLst>
              <a:path w="1497761" h="148340">
                <a:moveTo>
                  <a:pt x="0" y="147726"/>
                </a:moveTo>
                <a:lnTo>
                  <a:pt x="72042" y="147827"/>
                </a:lnTo>
                <a:lnTo>
                  <a:pt x="137270" y="147918"/>
                </a:lnTo>
                <a:lnTo>
                  <a:pt x="196443" y="148000"/>
                </a:lnTo>
                <a:lnTo>
                  <a:pt x="250317" y="148071"/>
                </a:lnTo>
                <a:lnTo>
                  <a:pt x="299649" y="148133"/>
                </a:lnTo>
                <a:lnTo>
                  <a:pt x="345196" y="148187"/>
                </a:lnTo>
                <a:lnTo>
                  <a:pt x="387714" y="148231"/>
                </a:lnTo>
                <a:lnTo>
                  <a:pt x="427962" y="148268"/>
                </a:lnTo>
                <a:lnTo>
                  <a:pt x="466695" y="148297"/>
                </a:lnTo>
                <a:lnTo>
                  <a:pt x="504672" y="148318"/>
                </a:lnTo>
                <a:lnTo>
                  <a:pt x="542649" y="148332"/>
                </a:lnTo>
                <a:lnTo>
                  <a:pt x="581382" y="148339"/>
                </a:lnTo>
                <a:lnTo>
                  <a:pt x="621630" y="148340"/>
                </a:lnTo>
                <a:lnTo>
                  <a:pt x="664149" y="148335"/>
                </a:lnTo>
                <a:lnTo>
                  <a:pt x="709695" y="148324"/>
                </a:lnTo>
                <a:lnTo>
                  <a:pt x="759027" y="148308"/>
                </a:lnTo>
                <a:lnTo>
                  <a:pt x="812901" y="148287"/>
                </a:lnTo>
                <a:lnTo>
                  <a:pt x="872074" y="148260"/>
                </a:lnTo>
                <a:lnTo>
                  <a:pt x="937303" y="148230"/>
                </a:lnTo>
                <a:lnTo>
                  <a:pt x="1009345" y="148196"/>
                </a:lnTo>
                <a:lnTo>
                  <a:pt x="1045064" y="147553"/>
                </a:lnTo>
                <a:lnTo>
                  <a:pt x="1058824" y="146786"/>
                </a:lnTo>
                <a:lnTo>
                  <a:pt x="1073762" y="146042"/>
                </a:lnTo>
                <a:lnTo>
                  <a:pt x="1083952" y="145380"/>
                </a:lnTo>
                <a:lnTo>
                  <a:pt x="1094468" y="144411"/>
                </a:lnTo>
                <a:lnTo>
                  <a:pt x="1107821" y="143014"/>
                </a:lnTo>
                <a:lnTo>
                  <a:pt x="1122742" y="141416"/>
                </a:lnTo>
                <a:lnTo>
                  <a:pt x="1132899" y="140197"/>
                </a:lnTo>
                <a:lnTo>
                  <a:pt x="1143325" y="138701"/>
                </a:lnTo>
                <a:lnTo>
                  <a:pt x="1156601" y="136651"/>
                </a:lnTo>
                <a:lnTo>
                  <a:pt x="1171358" y="134204"/>
                </a:lnTo>
                <a:lnTo>
                  <a:pt x="1181394" y="132281"/>
                </a:lnTo>
                <a:lnTo>
                  <a:pt x="1191812" y="130150"/>
                </a:lnTo>
                <a:lnTo>
                  <a:pt x="1204417" y="127698"/>
                </a:lnTo>
                <a:lnTo>
                  <a:pt x="1207490" y="127215"/>
                </a:lnTo>
                <a:lnTo>
                  <a:pt x="1207490" y="126987"/>
                </a:lnTo>
                <a:lnTo>
                  <a:pt x="1210322" y="126288"/>
                </a:lnTo>
                <a:lnTo>
                  <a:pt x="1224347" y="122991"/>
                </a:lnTo>
                <a:lnTo>
                  <a:pt x="1233971" y="120751"/>
                </a:lnTo>
                <a:lnTo>
                  <a:pt x="1245658" y="117715"/>
                </a:lnTo>
                <a:lnTo>
                  <a:pt x="1251318" y="116154"/>
                </a:lnTo>
                <a:lnTo>
                  <a:pt x="1265605" y="112309"/>
                </a:lnTo>
                <a:lnTo>
                  <a:pt x="1275371" y="109519"/>
                </a:lnTo>
                <a:lnTo>
                  <a:pt x="1285711" y="106240"/>
                </a:lnTo>
                <a:lnTo>
                  <a:pt x="1297025" y="102488"/>
                </a:lnTo>
                <a:lnTo>
                  <a:pt x="1310999" y="97702"/>
                </a:lnTo>
                <a:lnTo>
                  <a:pt x="1320488" y="94296"/>
                </a:lnTo>
                <a:lnTo>
                  <a:pt x="1330719" y="90342"/>
                </a:lnTo>
                <a:lnTo>
                  <a:pt x="1341081" y="86232"/>
                </a:lnTo>
                <a:lnTo>
                  <a:pt x="1354717" y="80760"/>
                </a:lnTo>
                <a:lnTo>
                  <a:pt x="1364003" y="76846"/>
                </a:lnTo>
                <a:lnTo>
                  <a:pt x="1374172" y="72173"/>
                </a:lnTo>
                <a:lnTo>
                  <a:pt x="1383258" y="67856"/>
                </a:lnTo>
                <a:lnTo>
                  <a:pt x="1396575" y="61551"/>
                </a:lnTo>
                <a:lnTo>
                  <a:pt x="1405544" y="57090"/>
                </a:lnTo>
                <a:lnTo>
                  <a:pt x="1415527" y="51745"/>
                </a:lnTo>
                <a:lnTo>
                  <a:pt x="1423543" y="47358"/>
                </a:lnTo>
                <a:lnTo>
                  <a:pt x="1436352" y="40214"/>
                </a:lnTo>
                <a:lnTo>
                  <a:pt x="1444980" y="35180"/>
                </a:lnTo>
                <a:lnTo>
                  <a:pt x="1454714" y="29109"/>
                </a:lnTo>
                <a:lnTo>
                  <a:pt x="1461947" y="24510"/>
                </a:lnTo>
                <a:lnTo>
                  <a:pt x="1474151" y="16719"/>
                </a:lnTo>
                <a:lnTo>
                  <a:pt x="1482436" y="11181"/>
                </a:lnTo>
                <a:lnTo>
                  <a:pt x="1492080" y="4209"/>
                </a:lnTo>
                <a:lnTo>
                  <a:pt x="14977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308519" y="3156527"/>
            <a:ext cx="1498473" cy="138218"/>
          </a:xfrm>
          <a:custGeom>
            <a:avLst/>
            <a:gdLst/>
            <a:ahLst/>
            <a:cxnLst/>
            <a:rect l="l" t="t" r="r" b="b"/>
            <a:pathLst>
              <a:path w="1498473" h="138218">
                <a:moveTo>
                  <a:pt x="0" y="137604"/>
                </a:moveTo>
                <a:lnTo>
                  <a:pt x="72042" y="137705"/>
                </a:lnTo>
                <a:lnTo>
                  <a:pt x="137270" y="137796"/>
                </a:lnTo>
                <a:lnTo>
                  <a:pt x="196443" y="137878"/>
                </a:lnTo>
                <a:lnTo>
                  <a:pt x="250317" y="137949"/>
                </a:lnTo>
                <a:lnTo>
                  <a:pt x="299649" y="138011"/>
                </a:lnTo>
                <a:lnTo>
                  <a:pt x="345196" y="138065"/>
                </a:lnTo>
                <a:lnTo>
                  <a:pt x="387714" y="138110"/>
                </a:lnTo>
                <a:lnTo>
                  <a:pt x="427962" y="138146"/>
                </a:lnTo>
                <a:lnTo>
                  <a:pt x="466695" y="138175"/>
                </a:lnTo>
                <a:lnTo>
                  <a:pt x="542649" y="138210"/>
                </a:lnTo>
                <a:lnTo>
                  <a:pt x="581382" y="138218"/>
                </a:lnTo>
                <a:lnTo>
                  <a:pt x="621630" y="138218"/>
                </a:lnTo>
                <a:lnTo>
                  <a:pt x="664149" y="138213"/>
                </a:lnTo>
                <a:lnTo>
                  <a:pt x="709695" y="138202"/>
                </a:lnTo>
                <a:lnTo>
                  <a:pt x="759027" y="138186"/>
                </a:lnTo>
                <a:lnTo>
                  <a:pt x="812901" y="138165"/>
                </a:lnTo>
                <a:lnTo>
                  <a:pt x="872074" y="138139"/>
                </a:lnTo>
                <a:lnTo>
                  <a:pt x="937303" y="138108"/>
                </a:lnTo>
                <a:lnTo>
                  <a:pt x="1009345" y="138074"/>
                </a:lnTo>
                <a:lnTo>
                  <a:pt x="1058824" y="136893"/>
                </a:lnTo>
                <a:lnTo>
                  <a:pt x="1108062" y="133362"/>
                </a:lnTo>
                <a:lnTo>
                  <a:pt x="1156843" y="127241"/>
                </a:lnTo>
                <a:lnTo>
                  <a:pt x="1204658" y="118999"/>
                </a:lnTo>
                <a:lnTo>
                  <a:pt x="1251546" y="108394"/>
                </a:lnTo>
                <a:lnTo>
                  <a:pt x="1297495" y="95427"/>
                </a:lnTo>
                <a:lnTo>
                  <a:pt x="1338961" y="81305"/>
                </a:lnTo>
                <a:lnTo>
                  <a:pt x="1383969" y="63144"/>
                </a:lnTo>
                <a:lnTo>
                  <a:pt x="1424482" y="44069"/>
                </a:lnTo>
                <a:lnTo>
                  <a:pt x="1462659" y="22860"/>
                </a:lnTo>
                <a:lnTo>
                  <a:pt x="1493589" y="3366"/>
                </a:lnTo>
                <a:lnTo>
                  <a:pt x="149847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317867" y="3155828"/>
            <a:ext cx="489356" cy="138303"/>
          </a:xfrm>
          <a:custGeom>
            <a:avLst/>
            <a:gdLst/>
            <a:ahLst/>
            <a:cxnLst/>
            <a:rect l="l" t="t" r="r" b="b"/>
            <a:pathLst>
              <a:path w="489356" h="138302">
                <a:moveTo>
                  <a:pt x="489356" y="0"/>
                </a:moveTo>
                <a:lnTo>
                  <a:pt x="477456" y="8275"/>
                </a:lnTo>
                <a:lnTo>
                  <a:pt x="469105" y="13695"/>
                </a:lnTo>
                <a:lnTo>
                  <a:pt x="458761" y="19879"/>
                </a:lnTo>
                <a:lnTo>
                  <a:pt x="453313" y="23088"/>
                </a:lnTo>
                <a:lnTo>
                  <a:pt x="440789" y="30498"/>
                </a:lnTo>
                <a:lnTo>
                  <a:pt x="432129" y="35368"/>
                </a:lnTo>
                <a:lnTo>
                  <a:pt x="421608" y="40862"/>
                </a:lnTo>
                <a:lnTo>
                  <a:pt x="415378" y="44056"/>
                </a:lnTo>
                <a:lnTo>
                  <a:pt x="402264" y="50800"/>
                </a:lnTo>
                <a:lnTo>
                  <a:pt x="393269" y="55192"/>
                </a:lnTo>
                <a:lnTo>
                  <a:pt x="382886" y="59856"/>
                </a:lnTo>
                <a:lnTo>
                  <a:pt x="374853" y="63373"/>
                </a:lnTo>
                <a:lnTo>
                  <a:pt x="361328" y="69270"/>
                </a:lnTo>
                <a:lnTo>
                  <a:pt x="352058" y="73124"/>
                </a:lnTo>
                <a:lnTo>
                  <a:pt x="341606" y="77139"/>
                </a:lnTo>
                <a:lnTo>
                  <a:pt x="332435" y="80568"/>
                </a:lnTo>
                <a:lnTo>
                  <a:pt x="318551" y="85625"/>
                </a:lnTo>
                <a:lnTo>
                  <a:pt x="309038" y="88949"/>
                </a:lnTo>
                <a:lnTo>
                  <a:pt x="298581" y="92351"/>
                </a:lnTo>
                <a:lnTo>
                  <a:pt x="288150" y="95656"/>
                </a:lnTo>
                <a:lnTo>
                  <a:pt x="273964" y="100060"/>
                </a:lnTo>
                <a:lnTo>
                  <a:pt x="264248" y="102887"/>
                </a:lnTo>
                <a:lnTo>
                  <a:pt x="253742" y="105602"/>
                </a:lnTo>
                <a:lnTo>
                  <a:pt x="242442" y="108381"/>
                </a:lnTo>
                <a:lnTo>
                  <a:pt x="228091" y="112147"/>
                </a:lnTo>
                <a:lnTo>
                  <a:pt x="218194" y="114552"/>
                </a:lnTo>
                <a:lnTo>
                  <a:pt x="207663" y="116789"/>
                </a:lnTo>
                <a:lnTo>
                  <a:pt x="195541" y="119227"/>
                </a:lnTo>
                <a:lnTo>
                  <a:pt x="180946" y="122088"/>
                </a:lnTo>
                <a:lnTo>
                  <a:pt x="170939" y="123910"/>
                </a:lnTo>
                <a:lnTo>
                  <a:pt x="160423" y="125568"/>
                </a:lnTo>
                <a:lnTo>
                  <a:pt x="147485" y="127469"/>
                </a:lnTo>
                <a:lnTo>
                  <a:pt x="132684" y="129601"/>
                </a:lnTo>
                <a:lnTo>
                  <a:pt x="122561" y="130927"/>
                </a:lnTo>
                <a:lnTo>
                  <a:pt x="112058" y="132056"/>
                </a:lnTo>
                <a:lnTo>
                  <a:pt x="98717" y="133350"/>
                </a:lnTo>
                <a:lnTo>
                  <a:pt x="83832" y="134898"/>
                </a:lnTo>
                <a:lnTo>
                  <a:pt x="73648" y="135804"/>
                </a:lnTo>
                <a:lnTo>
                  <a:pt x="63142" y="136452"/>
                </a:lnTo>
                <a:lnTo>
                  <a:pt x="49479" y="137121"/>
                </a:lnTo>
                <a:lnTo>
                  <a:pt x="34485" y="137817"/>
                </a:lnTo>
                <a:lnTo>
                  <a:pt x="24249" y="138166"/>
                </a:lnTo>
                <a:lnTo>
                  <a:pt x="13755" y="138288"/>
                </a:lnTo>
                <a:lnTo>
                  <a:pt x="0" y="1383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308519" y="3140505"/>
            <a:ext cx="1498701" cy="138218"/>
          </a:xfrm>
          <a:custGeom>
            <a:avLst/>
            <a:gdLst/>
            <a:ahLst/>
            <a:cxnLst/>
            <a:rect l="l" t="t" r="r" b="b"/>
            <a:pathLst>
              <a:path w="1498701" h="138218">
                <a:moveTo>
                  <a:pt x="0" y="137604"/>
                </a:moveTo>
                <a:lnTo>
                  <a:pt x="72042" y="137705"/>
                </a:lnTo>
                <a:lnTo>
                  <a:pt x="137270" y="137796"/>
                </a:lnTo>
                <a:lnTo>
                  <a:pt x="196443" y="137878"/>
                </a:lnTo>
                <a:lnTo>
                  <a:pt x="250317" y="137949"/>
                </a:lnTo>
                <a:lnTo>
                  <a:pt x="299649" y="138011"/>
                </a:lnTo>
                <a:lnTo>
                  <a:pt x="345196" y="138065"/>
                </a:lnTo>
                <a:lnTo>
                  <a:pt x="387714" y="138110"/>
                </a:lnTo>
                <a:lnTo>
                  <a:pt x="427962" y="138146"/>
                </a:lnTo>
                <a:lnTo>
                  <a:pt x="466695" y="138175"/>
                </a:lnTo>
                <a:lnTo>
                  <a:pt x="504672" y="138196"/>
                </a:lnTo>
                <a:lnTo>
                  <a:pt x="542649" y="138210"/>
                </a:lnTo>
                <a:lnTo>
                  <a:pt x="581382" y="138218"/>
                </a:lnTo>
                <a:lnTo>
                  <a:pt x="621630" y="138218"/>
                </a:lnTo>
                <a:lnTo>
                  <a:pt x="664149" y="138213"/>
                </a:lnTo>
                <a:lnTo>
                  <a:pt x="709695" y="138202"/>
                </a:lnTo>
                <a:lnTo>
                  <a:pt x="759027" y="138186"/>
                </a:lnTo>
                <a:lnTo>
                  <a:pt x="812901" y="138165"/>
                </a:lnTo>
                <a:lnTo>
                  <a:pt x="872074" y="138139"/>
                </a:lnTo>
                <a:lnTo>
                  <a:pt x="937303" y="138108"/>
                </a:lnTo>
                <a:lnTo>
                  <a:pt x="1009345" y="138074"/>
                </a:lnTo>
                <a:lnTo>
                  <a:pt x="1058824" y="136893"/>
                </a:lnTo>
                <a:lnTo>
                  <a:pt x="1108062" y="133134"/>
                </a:lnTo>
                <a:lnTo>
                  <a:pt x="1122981" y="131679"/>
                </a:lnTo>
                <a:lnTo>
                  <a:pt x="1133195" y="130561"/>
                </a:lnTo>
                <a:lnTo>
                  <a:pt x="1143640" y="129176"/>
                </a:lnTo>
                <a:lnTo>
                  <a:pt x="1157071" y="127241"/>
                </a:lnTo>
                <a:lnTo>
                  <a:pt x="1171862" y="125047"/>
                </a:lnTo>
                <a:lnTo>
                  <a:pt x="1181919" y="123417"/>
                </a:lnTo>
                <a:lnTo>
                  <a:pt x="1192381" y="121466"/>
                </a:lnTo>
                <a:lnTo>
                  <a:pt x="1204899" y="118999"/>
                </a:lnTo>
                <a:lnTo>
                  <a:pt x="1219540" y="116048"/>
                </a:lnTo>
                <a:lnTo>
                  <a:pt x="1229523" y="113902"/>
                </a:lnTo>
                <a:lnTo>
                  <a:pt x="1239956" y="111389"/>
                </a:lnTo>
                <a:lnTo>
                  <a:pt x="1251788" y="108394"/>
                </a:lnTo>
                <a:lnTo>
                  <a:pt x="1266227" y="104684"/>
                </a:lnTo>
                <a:lnTo>
                  <a:pt x="1276005" y="102014"/>
                </a:lnTo>
                <a:lnTo>
                  <a:pt x="1286361" y="98899"/>
                </a:lnTo>
                <a:lnTo>
                  <a:pt x="1297495" y="95427"/>
                </a:lnTo>
                <a:lnTo>
                  <a:pt x="1311656" y="90937"/>
                </a:lnTo>
                <a:lnTo>
                  <a:pt x="1321240" y="87759"/>
                </a:lnTo>
                <a:lnTo>
                  <a:pt x="1331562" y="84085"/>
                </a:lnTo>
                <a:lnTo>
                  <a:pt x="1341793" y="80352"/>
                </a:lnTo>
                <a:lnTo>
                  <a:pt x="1355595" y="75164"/>
                </a:lnTo>
                <a:lnTo>
                  <a:pt x="1375233" y="67076"/>
                </a:lnTo>
                <a:lnTo>
                  <a:pt x="1397591" y="57269"/>
                </a:lnTo>
                <a:lnTo>
                  <a:pt x="1416864" y="47889"/>
                </a:lnTo>
                <a:lnTo>
                  <a:pt x="1424711" y="43827"/>
                </a:lnTo>
                <a:lnTo>
                  <a:pt x="1437671" y="37177"/>
                </a:lnTo>
                <a:lnTo>
                  <a:pt x="1446472" y="32454"/>
                </a:lnTo>
                <a:lnTo>
                  <a:pt x="1456683" y="26541"/>
                </a:lnTo>
                <a:lnTo>
                  <a:pt x="1462887" y="22860"/>
                </a:lnTo>
                <a:lnTo>
                  <a:pt x="1475397" y="15438"/>
                </a:lnTo>
                <a:lnTo>
                  <a:pt x="1483794" y="10162"/>
                </a:lnTo>
                <a:lnTo>
                  <a:pt x="1493817" y="3366"/>
                </a:lnTo>
                <a:lnTo>
                  <a:pt x="14987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308519" y="3133454"/>
            <a:ext cx="1495171" cy="125432"/>
          </a:xfrm>
          <a:custGeom>
            <a:avLst/>
            <a:gdLst/>
            <a:ahLst/>
            <a:cxnLst/>
            <a:rect l="l" t="t" r="r" b="b"/>
            <a:pathLst>
              <a:path w="1495171" h="125432">
                <a:moveTo>
                  <a:pt x="0" y="124866"/>
                </a:moveTo>
                <a:lnTo>
                  <a:pt x="72042" y="124967"/>
                </a:lnTo>
                <a:lnTo>
                  <a:pt x="137270" y="125058"/>
                </a:lnTo>
                <a:lnTo>
                  <a:pt x="196443" y="125139"/>
                </a:lnTo>
                <a:lnTo>
                  <a:pt x="250317" y="125209"/>
                </a:lnTo>
                <a:lnTo>
                  <a:pt x="299649" y="125270"/>
                </a:lnTo>
                <a:lnTo>
                  <a:pt x="345196" y="125320"/>
                </a:lnTo>
                <a:lnTo>
                  <a:pt x="387714" y="125361"/>
                </a:lnTo>
                <a:lnTo>
                  <a:pt x="427962" y="125393"/>
                </a:lnTo>
                <a:lnTo>
                  <a:pt x="466695" y="125415"/>
                </a:lnTo>
                <a:lnTo>
                  <a:pt x="542649" y="125432"/>
                </a:lnTo>
                <a:lnTo>
                  <a:pt x="581382" y="125427"/>
                </a:lnTo>
                <a:lnTo>
                  <a:pt x="621630" y="125414"/>
                </a:lnTo>
                <a:lnTo>
                  <a:pt x="664149" y="125392"/>
                </a:lnTo>
                <a:lnTo>
                  <a:pt x="709695" y="125362"/>
                </a:lnTo>
                <a:lnTo>
                  <a:pt x="759027" y="125324"/>
                </a:lnTo>
                <a:lnTo>
                  <a:pt x="812901" y="125278"/>
                </a:lnTo>
                <a:lnTo>
                  <a:pt x="872074" y="125225"/>
                </a:lnTo>
                <a:lnTo>
                  <a:pt x="937303" y="125163"/>
                </a:lnTo>
                <a:lnTo>
                  <a:pt x="1009345" y="125094"/>
                </a:lnTo>
                <a:lnTo>
                  <a:pt x="1058824" y="124155"/>
                </a:lnTo>
                <a:lnTo>
                  <a:pt x="1108062" y="120865"/>
                </a:lnTo>
                <a:lnTo>
                  <a:pt x="1156843" y="115214"/>
                </a:lnTo>
                <a:lnTo>
                  <a:pt x="1171656" y="113257"/>
                </a:lnTo>
                <a:lnTo>
                  <a:pt x="1181728" y="111730"/>
                </a:lnTo>
                <a:lnTo>
                  <a:pt x="1192237" y="109895"/>
                </a:lnTo>
                <a:lnTo>
                  <a:pt x="1204658" y="107670"/>
                </a:lnTo>
                <a:lnTo>
                  <a:pt x="1219339" y="104866"/>
                </a:lnTo>
                <a:lnTo>
                  <a:pt x="1229344" y="102845"/>
                </a:lnTo>
                <a:lnTo>
                  <a:pt x="1239832" y="100501"/>
                </a:lnTo>
                <a:lnTo>
                  <a:pt x="1251546" y="97764"/>
                </a:lnTo>
                <a:lnTo>
                  <a:pt x="1266059" y="94477"/>
                </a:lnTo>
                <a:lnTo>
                  <a:pt x="1275884" y="92064"/>
                </a:lnTo>
                <a:lnTo>
                  <a:pt x="1286364" y="89147"/>
                </a:lnTo>
                <a:lnTo>
                  <a:pt x="1297254" y="85978"/>
                </a:lnTo>
                <a:lnTo>
                  <a:pt x="1311404" y="81908"/>
                </a:lnTo>
                <a:lnTo>
                  <a:pt x="1321071" y="78983"/>
                </a:lnTo>
                <a:lnTo>
                  <a:pt x="1331604" y="75495"/>
                </a:lnTo>
                <a:lnTo>
                  <a:pt x="1341551" y="72085"/>
                </a:lnTo>
                <a:lnTo>
                  <a:pt x="1355471" y="67314"/>
                </a:lnTo>
                <a:lnTo>
                  <a:pt x="1364886" y="63900"/>
                </a:lnTo>
                <a:lnTo>
                  <a:pt x="1375419" y="59750"/>
                </a:lnTo>
                <a:lnTo>
                  <a:pt x="1383969" y="56299"/>
                </a:lnTo>
                <a:lnTo>
                  <a:pt x="1397523" y="50816"/>
                </a:lnTo>
                <a:lnTo>
                  <a:pt x="1406689" y="46902"/>
                </a:lnTo>
                <a:lnTo>
                  <a:pt x="1417235" y="42041"/>
                </a:lnTo>
                <a:lnTo>
                  <a:pt x="1424482" y="38633"/>
                </a:lnTo>
                <a:lnTo>
                  <a:pt x="1437620" y="32354"/>
                </a:lnTo>
                <a:lnTo>
                  <a:pt x="1446486" y="27900"/>
                </a:lnTo>
                <a:lnTo>
                  <a:pt x="1457124" y="22196"/>
                </a:lnTo>
                <a:lnTo>
                  <a:pt x="1462417" y="19316"/>
                </a:lnTo>
                <a:lnTo>
                  <a:pt x="1474799" y="12461"/>
                </a:lnTo>
                <a:lnTo>
                  <a:pt x="1483308" y="7441"/>
                </a:lnTo>
                <a:lnTo>
                  <a:pt x="14951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317863" y="3104455"/>
            <a:ext cx="489356" cy="115455"/>
          </a:xfrm>
          <a:custGeom>
            <a:avLst/>
            <a:gdLst/>
            <a:ahLst/>
            <a:cxnLst/>
            <a:rect l="l" t="t" r="r" b="b"/>
            <a:pathLst>
              <a:path w="489356" h="115455">
                <a:moveTo>
                  <a:pt x="0" y="115455"/>
                </a:moveTo>
                <a:lnTo>
                  <a:pt x="14994" y="115439"/>
                </a:lnTo>
                <a:lnTo>
                  <a:pt x="25231" y="115328"/>
                </a:lnTo>
                <a:lnTo>
                  <a:pt x="35727" y="115026"/>
                </a:lnTo>
                <a:lnTo>
                  <a:pt x="49479" y="114515"/>
                </a:lnTo>
                <a:lnTo>
                  <a:pt x="64507" y="113917"/>
                </a:lnTo>
                <a:lnTo>
                  <a:pt x="74737" y="113384"/>
                </a:lnTo>
                <a:lnTo>
                  <a:pt x="85211" y="112603"/>
                </a:lnTo>
                <a:lnTo>
                  <a:pt x="98717" y="111455"/>
                </a:lnTo>
                <a:lnTo>
                  <a:pt x="113673" y="110286"/>
                </a:lnTo>
                <a:lnTo>
                  <a:pt x="123851" y="109358"/>
                </a:lnTo>
                <a:lnTo>
                  <a:pt x="134340" y="108153"/>
                </a:lnTo>
                <a:lnTo>
                  <a:pt x="147485" y="106502"/>
                </a:lnTo>
                <a:lnTo>
                  <a:pt x="162302" y="104603"/>
                </a:lnTo>
                <a:lnTo>
                  <a:pt x="172436" y="103202"/>
                </a:lnTo>
                <a:lnTo>
                  <a:pt x="182962" y="101543"/>
                </a:lnTo>
                <a:lnTo>
                  <a:pt x="195554" y="99441"/>
                </a:lnTo>
                <a:lnTo>
                  <a:pt x="210248" y="97065"/>
                </a:lnTo>
                <a:lnTo>
                  <a:pt x="220231" y="95306"/>
                </a:lnTo>
                <a:lnTo>
                  <a:pt x="230815" y="93174"/>
                </a:lnTo>
                <a:lnTo>
                  <a:pt x="242443" y="90716"/>
                </a:lnTo>
                <a:lnTo>
                  <a:pt x="257010" y="87578"/>
                </a:lnTo>
                <a:lnTo>
                  <a:pt x="266871" y="85322"/>
                </a:lnTo>
                <a:lnTo>
                  <a:pt x="277445" y="82664"/>
                </a:lnTo>
                <a:lnTo>
                  <a:pt x="288150" y="79883"/>
                </a:lnTo>
                <a:lnTo>
                  <a:pt x="302478" y="76095"/>
                </a:lnTo>
                <a:lnTo>
                  <a:pt x="312172" y="73389"/>
                </a:lnTo>
                <a:lnTo>
                  <a:pt x="322794" y="70166"/>
                </a:lnTo>
                <a:lnTo>
                  <a:pt x="332447" y="67157"/>
                </a:lnTo>
                <a:lnTo>
                  <a:pt x="346482" y="62811"/>
                </a:lnTo>
                <a:lnTo>
                  <a:pt x="355975" y="59679"/>
                </a:lnTo>
                <a:lnTo>
                  <a:pt x="366732" y="55791"/>
                </a:lnTo>
                <a:lnTo>
                  <a:pt x="374853" y="52781"/>
                </a:lnTo>
                <a:lnTo>
                  <a:pt x="388555" y="47824"/>
                </a:lnTo>
                <a:lnTo>
                  <a:pt x="397830" y="44189"/>
                </a:lnTo>
                <a:lnTo>
                  <a:pt x="408697" y="39604"/>
                </a:lnTo>
                <a:lnTo>
                  <a:pt x="415378" y="36766"/>
                </a:lnTo>
                <a:lnTo>
                  <a:pt x="428645" y="31067"/>
                </a:lnTo>
                <a:lnTo>
                  <a:pt x="437648" y="26959"/>
                </a:lnTo>
                <a:lnTo>
                  <a:pt x="448694" y="21523"/>
                </a:lnTo>
                <a:lnTo>
                  <a:pt x="453542" y="19100"/>
                </a:lnTo>
                <a:lnTo>
                  <a:pt x="466390" y="12740"/>
                </a:lnTo>
                <a:lnTo>
                  <a:pt x="475169" y="8129"/>
                </a:lnTo>
                <a:lnTo>
                  <a:pt x="486334" y="1756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317867" y="3087029"/>
            <a:ext cx="489356" cy="115566"/>
          </a:xfrm>
          <a:custGeom>
            <a:avLst/>
            <a:gdLst/>
            <a:ahLst/>
            <a:cxnLst/>
            <a:rect l="l" t="t" r="r" b="b"/>
            <a:pathLst>
              <a:path w="489356" h="115566">
                <a:moveTo>
                  <a:pt x="489356" y="0"/>
                </a:moveTo>
                <a:lnTo>
                  <a:pt x="476991" y="7114"/>
                </a:lnTo>
                <a:lnTo>
                  <a:pt x="468277" y="11831"/>
                </a:lnTo>
                <a:lnTo>
                  <a:pt x="456807" y="17676"/>
                </a:lnTo>
                <a:lnTo>
                  <a:pt x="440572" y="25622"/>
                </a:lnTo>
                <a:lnTo>
                  <a:pt x="431609" y="29810"/>
                </a:lnTo>
                <a:lnTo>
                  <a:pt x="420346" y="34812"/>
                </a:lnTo>
                <a:lnTo>
                  <a:pt x="415378" y="36995"/>
                </a:lnTo>
                <a:lnTo>
                  <a:pt x="401960" y="42647"/>
                </a:lnTo>
                <a:lnTo>
                  <a:pt x="392735" y="46354"/>
                </a:lnTo>
                <a:lnTo>
                  <a:pt x="381685" y="50495"/>
                </a:lnTo>
                <a:lnTo>
                  <a:pt x="374853" y="53009"/>
                </a:lnTo>
                <a:lnTo>
                  <a:pt x="361099" y="58074"/>
                </a:lnTo>
                <a:lnTo>
                  <a:pt x="351664" y="61356"/>
                </a:lnTo>
                <a:lnTo>
                  <a:pt x="340745" y="64821"/>
                </a:lnTo>
                <a:lnTo>
                  <a:pt x="332435" y="67386"/>
                </a:lnTo>
                <a:lnTo>
                  <a:pt x="318370" y="71744"/>
                </a:lnTo>
                <a:lnTo>
                  <a:pt x="308732" y="74555"/>
                </a:lnTo>
                <a:lnTo>
                  <a:pt x="297933" y="77392"/>
                </a:lnTo>
                <a:lnTo>
                  <a:pt x="288150" y="79870"/>
                </a:lnTo>
                <a:lnTo>
                  <a:pt x="273854" y="83571"/>
                </a:lnTo>
                <a:lnTo>
                  <a:pt x="264064" y="85975"/>
                </a:lnTo>
                <a:lnTo>
                  <a:pt x="253360" y="88365"/>
                </a:lnTo>
                <a:lnTo>
                  <a:pt x="242442" y="90716"/>
                </a:lnTo>
                <a:lnTo>
                  <a:pt x="227896" y="93778"/>
                </a:lnTo>
                <a:lnTo>
                  <a:pt x="217956" y="95753"/>
                </a:lnTo>
                <a:lnTo>
                  <a:pt x="207330" y="97654"/>
                </a:lnTo>
                <a:lnTo>
                  <a:pt x="195541" y="99669"/>
                </a:lnTo>
                <a:lnTo>
                  <a:pt x="180860" y="102110"/>
                </a:lnTo>
                <a:lnTo>
                  <a:pt x="170764" y="103642"/>
                </a:lnTo>
                <a:lnTo>
                  <a:pt x="160164" y="104999"/>
                </a:lnTo>
                <a:lnTo>
                  <a:pt x="147485" y="106502"/>
                </a:lnTo>
                <a:lnTo>
                  <a:pt x="132666" y="108354"/>
                </a:lnTo>
                <a:lnTo>
                  <a:pt x="122531" y="109514"/>
                </a:lnTo>
                <a:lnTo>
                  <a:pt x="111998" y="110523"/>
                </a:lnTo>
                <a:lnTo>
                  <a:pt x="98717" y="111683"/>
                </a:lnTo>
                <a:lnTo>
                  <a:pt x="83766" y="112814"/>
                </a:lnTo>
                <a:lnTo>
                  <a:pt x="73567" y="113482"/>
                </a:lnTo>
                <a:lnTo>
                  <a:pt x="63028" y="113981"/>
                </a:lnTo>
                <a:lnTo>
                  <a:pt x="49707" y="114503"/>
                </a:lnTo>
                <a:lnTo>
                  <a:pt x="34732" y="115192"/>
                </a:lnTo>
                <a:lnTo>
                  <a:pt x="24450" y="115515"/>
                </a:lnTo>
                <a:lnTo>
                  <a:pt x="13960" y="115566"/>
                </a:lnTo>
                <a:lnTo>
                  <a:pt x="0" y="11545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308519" y="3114362"/>
            <a:ext cx="1498701" cy="127373"/>
          </a:xfrm>
          <a:custGeom>
            <a:avLst/>
            <a:gdLst/>
            <a:ahLst/>
            <a:cxnLst/>
            <a:rect l="l" t="t" r="r" b="b"/>
            <a:pathLst>
              <a:path w="1498701" h="127373">
                <a:moveTo>
                  <a:pt x="0" y="126758"/>
                </a:moveTo>
                <a:lnTo>
                  <a:pt x="72042" y="126860"/>
                </a:lnTo>
                <a:lnTo>
                  <a:pt x="137270" y="126951"/>
                </a:lnTo>
                <a:lnTo>
                  <a:pt x="196443" y="127032"/>
                </a:lnTo>
                <a:lnTo>
                  <a:pt x="250317" y="127103"/>
                </a:lnTo>
                <a:lnTo>
                  <a:pt x="299649" y="127166"/>
                </a:lnTo>
                <a:lnTo>
                  <a:pt x="345196" y="127219"/>
                </a:lnTo>
                <a:lnTo>
                  <a:pt x="387714" y="127264"/>
                </a:lnTo>
                <a:lnTo>
                  <a:pt x="427962" y="127300"/>
                </a:lnTo>
                <a:lnTo>
                  <a:pt x="466695" y="127329"/>
                </a:lnTo>
                <a:lnTo>
                  <a:pt x="504672" y="127350"/>
                </a:lnTo>
                <a:lnTo>
                  <a:pt x="542649" y="127364"/>
                </a:lnTo>
                <a:lnTo>
                  <a:pt x="581382" y="127372"/>
                </a:lnTo>
                <a:lnTo>
                  <a:pt x="621630" y="127373"/>
                </a:lnTo>
                <a:lnTo>
                  <a:pt x="664149" y="127367"/>
                </a:lnTo>
                <a:lnTo>
                  <a:pt x="709695" y="127356"/>
                </a:lnTo>
                <a:lnTo>
                  <a:pt x="759027" y="127340"/>
                </a:lnTo>
                <a:lnTo>
                  <a:pt x="812901" y="127319"/>
                </a:lnTo>
                <a:lnTo>
                  <a:pt x="872074" y="127293"/>
                </a:lnTo>
                <a:lnTo>
                  <a:pt x="937303" y="127262"/>
                </a:lnTo>
                <a:lnTo>
                  <a:pt x="1009345" y="127228"/>
                </a:lnTo>
                <a:lnTo>
                  <a:pt x="1045092" y="126697"/>
                </a:lnTo>
                <a:lnTo>
                  <a:pt x="1059065" y="126047"/>
                </a:lnTo>
                <a:lnTo>
                  <a:pt x="1074035" y="125450"/>
                </a:lnTo>
                <a:lnTo>
                  <a:pt x="1084286" y="124888"/>
                </a:lnTo>
                <a:lnTo>
                  <a:pt x="1094825" y="124020"/>
                </a:lnTo>
                <a:lnTo>
                  <a:pt x="1108062" y="122758"/>
                </a:lnTo>
                <a:lnTo>
                  <a:pt x="1122994" y="121448"/>
                </a:lnTo>
                <a:lnTo>
                  <a:pt x="1133216" y="120427"/>
                </a:lnTo>
                <a:lnTo>
                  <a:pt x="1143680" y="119138"/>
                </a:lnTo>
                <a:lnTo>
                  <a:pt x="1157071" y="117335"/>
                </a:lnTo>
                <a:lnTo>
                  <a:pt x="1171881" y="115279"/>
                </a:lnTo>
                <a:lnTo>
                  <a:pt x="1181949" y="113745"/>
                </a:lnTo>
                <a:lnTo>
                  <a:pt x="1192441" y="111892"/>
                </a:lnTo>
                <a:lnTo>
                  <a:pt x="1204899" y="109562"/>
                </a:lnTo>
                <a:lnTo>
                  <a:pt x="1219550" y="106894"/>
                </a:lnTo>
                <a:lnTo>
                  <a:pt x="1229505" y="104940"/>
                </a:lnTo>
                <a:lnTo>
                  <a:pt x="1240017" y="102617"/>
                </a:lnTo>
                <a:lnTo>
                  <a:pt x="1251788" y="99898"/>
                </a:lnTo>
                <a:lnTo>
                  <a:pt x="1266286" y="96467"/>
                </a:lnTo>
                <a:lnTo>
                  <a:pt x="1276102" y="93987"/>
                </a:lnTo>
                <a:lnTo>
                  <a:pt x="1286557" y="91055"/>
                </a:lnTo>
                <a:lnTo>
                  <a:pt x="1297495" y="87871"/>
                </a:lnTo>
                <a:lnTo>
                  <a:pt x="1311760" y="83801"/>
                </a:lnTo>
                <a:lnTo>
                  <a:pt x="1321412" y="80906"/>
                </a:lnTo>
                <a:lnTo>
                  <a:pt x="1331918" y="77502"/>
                </a:lnTo>
                <a:lnTo>
                  <a:pt x="1341793" y="74218"/>
                </a:lnTo>
                <a:lnTo>
                  <a:pt x="1355695" y="69302"/>
                </a:lnTo>
                <a:lnTo>
                  <a:pt x="1365096" y="65824"/>
                </a:lnTo>
                <a:lnTo>
                  <a:pt x="1375591" y="61669"/>
                </a:lnTo>
                <a:lnTo>
                  <a:pt x="1384198" y="58191"/>
                </a:lnTo>
                <a:lnTo>
                  <a:pt x="1397752" y="52708"/>
                </a:lnTo>
                <a:lnTo>
                  <a:pt x="1406918" y="48794"/>
                </a:lnTo>
                <a:lnTo>
                  <a:pt x="1417464" y="43933"/>
                </a:lnTo>
                <a:lnTo>
                  <a:pt x="1424711" y="40525"/>
                </a:lnTo>
                <a:lnTo>
                  <a:pt x="1437805" y="34414"/>
                </a:lnTo>
                <a:lnTo>
                  <a:pt x="1446678" y="30004"/>
                </a:lnTo>
                <a:lnTo>
                  <a:pt x="1457320" y="24265"/>
                </a:lnTo>
                <a:lnTo>
                  <a:pt x="1462887" y="21208"/>
                </a:lnTo>
                <a:lnTo>
                  <a:pt x="1475492" y="14261"/>
                </a:lnTo>
                <a:lnTo>
                  <a:pt x="1484075" y="9221"/>
                </a:lnTo>
                <a:lnTo>
                  <a:pt x="1494622" y="2591"/>
                </a:lnTo>
                <a:lnTo>
                  <a:pt x="14987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317865" y="3112475"/>
            <a:ext cx="488416" cy="126845"/>
          </a:xfrm>
          <a:custGeom>
            <a:avLst/>
            <a:gdLst/>
            <a:ahLst/>
            <a:cxnLst/>
            <a:rect l="l" t="t" r="r" b="b"/>
            <a:pathLst>
              <a:path w="488416" h="126845">
                <a:moveTo>
                  <a:pt x="488416" y="0"/>
                </a:moveTo>
                <a:lnTo>
                  <a:pt x="476162" y="7646"/>
                </a:lnTo>
                <a:lnTo>
                  <a:pt x="467672" y="12721"/>
                </a:lnTo>
                <a:lnTo>
                  <a:pt x="456842" y="18840"/>
                </a:lnTo>
                <a:lnTo>
                  <a:pt x="452602" y="21209"/>
                </a:lnTo>
                <a:lnTo>
                  <a:pt x="439843" y="28035"/>
                </a:lnTo>
                <a:lnTo>
                  <a:pt x="431012" y="32543"/>
                </a:lnTo>
                <a:lnTo>
                  <a:pt x="420168" y="37720"/>
                </a:lnTo>
                <a:lnTo>
                  <a:pt x="414197" y="40525"/>
                </a:lnTo>
                <a:lnTo>
                  <a:pt x="401031" y="46756"/>
                </a:lnTo>
                <a:lnTo>
                  <a:pt x="391950" y="50826"/>
                </a:lnTo>
                <a:lnTo>
                  <a:pt x="381139" y="55288"/>
                </a:lnTo>
                <a:lnTo>
                  <a:pt x="373913" y="58204"/>
                </a:lnTo>
                <a:lnTo>
                  <a:pt x="360222" y="63604"/>
                </a:lnTo>
                <a:lnTo>
                  <a:pt x="350866" y="67210"/>
                </a:lnTo>
                <a:lnTo>
                  <a:pt x="340170" y="71053"/>
                </a:lnTo>
                <a:lnTo>
                  <a:pt x="331736" y="73977"/>
                </a:lnTo>
                <a:lnTo>
                  <a:pt x="317696" y="78633"/>
                </a:lnTo>
                <a:lnTo>
                  <a:pt x="308109" y="81679"/>
                </a:lnTo>
                <a:lnTo>
                  <a:pt x="297457" y="84827"/>
                </a:lnTo>
                <a:lnTo>
                  <a:pt x="287680" y="87642"/>
                </a:lnTo>
                <a:lnTo>
                  <a:pt x="273421" y="91769"/>
                </a:lnTo>
                <a:lnTo>
                  <a:pt x="263620" y="94434"/>
                </a:lnTo>
                <a:lnTo>
                  <a:pt x="253040" y="97039"/>
                </a:lnTo>
                <a:lnTo>
                  <a:pt x="241973" y="99669"/>
                </a:lnTo>
                <a:lnTo>
                  <a:pt x="227455" y="103013"/>
                </a:lnTo>
                <a:lnTo>
                  <a:pt x="217537" y="105153"/>
                </a:lnTo>
                <a:lnTo>
                  <a:pt x="206965" y="107172"/>
                </a:lnTo>
                <a:lnTo>
                  <a:pt x="195084" y="109321"/>
                </a:lnTo>
                <a:lnTo>
                  <a:pt x="180422" y="112055"/>
                </a:lnTo>
                <a:lnTo>
                  <a:pt x="170397" y="113787"/>
                </a:lnTo>
                <a:lnTo>
                  <a:pt x="159844" y="115359"/>
                </a:lnTo>
                <a:lnTo>
                  <a:pt x="147256" y="117106"/>
                </a:lnTo>
                <a:lnTo>
                  <a:pt x="132458" y="119057"/>
                </a:lnTo>
                <a:lnTo>
                  <a:pt x="122335" y="120229"/>
                </a:lnTo>
                <a:lnTo>
                  <a:pt x="111831" y="121255"/>
                </a:lnTo>
                <a:lnTo>
                  <a:pt x="98475" y="122516"/>
                </a:lnTo>
                <a:lnTo>
                  <a:pt x="83544" y="123793"/>
                </a:lnTo>
                <a:lnTo>
                  <a:pt x="73353" y="124562"/>
                </a:lnTo>
                <a:lnTo>
                  <a:pt x="62819" y="125165"/>
                </a:lnTo>
                <a:lnTo>
                  <a:pt x="49479" y="125818"/>
                </a:lnTo>
                <a:lnTo>
                  <a:pt x="34487" y="126407"/>
                </a:lnTo>
                <a:lnTo>
                  <a:pt x="24252" y="126743"/>
                </a:lnTo>
                <a:lnTo>
                  <a:pt x="13760" y="126845"/>
                </a:lnTo>
                <a:lnTo>
                  <a:pt x="0" y="12675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317863" y="3130844"/>
            <a:ext cx="489356" cy="127241"/>
          </a:xfrm>
          <a:custGeom>
            <a:avLst/>
            <a:gdLst/>
            <a:ahLst/>
            <a:cxnLst/>
            <a:rect l="l" t="t" r="r" b="b"/>
            <a:pathLst>
              <a:path w="489356" h="127241">
                <a:moveTo>
                  <a:pt x="0" y="127241"/>
                </a:moveTo>
                <a:lnTo>
                  <a:pt x="14993" y="127221"/>
                </a:lnTo>
                <a:lnTo>
                  <a:pt x="25229" y="127081"/>
                </a:lnTo>
                <a:lnTo>
                  <a:pt x="35723" y="126702"/>
                </a:lnTo>
                <a:lnTo>
                  <a:pt x="49479" y="126060"/>
                </a:lnTo>
                <a:lnTo>
                  <a:pt x="64495" y="125368"/>
                </a:lnTo>
                <a:lnTo>
                  <a:pt x="74719" y="124823"/>
                </a:lnTo>
                <a:lnTo>
                  <a:pt x="85175" y="124019"/>
                </a:lnTo>
                <a:lnTo>
                  <a:pt x="98717" y="122758"/>
                </a:lnTo>
                <a:lnTo>
                  <a:pt x="113661" y="121443"/>
                </a:lnTo>
                <a:lnTo>
                  <a:pt x="123832" y="120419"/>
                </a:lnTo>
                <a:lnTo>
                  <a:pt x="134304" y="119121"/>
                </a:lnTo>
                <a:lnTo>
                  <a:pt x="147485" y="117348"/>
                </a:lnTo>
                <a:lnTo>
                  <a:pt x="162277" y="115300"/>
                </a:lnTo>
                <a:lnTo>
                  <a:pt x="172394" y="113772"/>
                </a:lnTo>
                <a:lnTo>
                  <a:pt x="182880" y="111938"/>
                </a:lnTo>
                <a:lnTo>
                  <a:pt x="195554" y="109575"/>
                </a:lnTo>
                <a:lnTo>
                  <a:pt x="210205" y="106907"/>
                </a:lnTo>
                <a:lnTo>
                  <a:pt x="220160" y="104953"/>
                </a:lnTo>
                <a:lnTo>
                  <a:pt x="230672" y="102630"/>
                </a:lnTo>
                <a:lnTo>
                  <a:pt x="242443" y="99910"/>
                </a:lnTo>
                <a:lnTo>
                  <a:pt x="256941" y="96480"/>
                </a:lnTo>
                <a:lnTo>
                  <a:pt x="266758" y="94001"/>
                </a:lnTo>
                <a:lnTo>
                  <a:pt x="277214" y="91073"/>
                </a:lnTo>
                <a:lnTo>
                  <a:pt x="288150" y="87896"/>
                </a:lnTo>
                <a:lnTo>
                  <a:pt x="302396" y="83819"/>
                </a:lnTo>
                <a:lnTo>
                  <a:pt x="312037" y="80890"/>
                </a:lnTo>
                <a:lnTo>
                  <a:pt x="322511" y="77402"/>
                </a:lnTo>
                <a:lnTo>
                  <a:pt x="332447" y="73990"/>
                </a:lnTo>
                <a:lnTo>
                  <a:pt x="346370" y="69218"/>
                </a:lnTo>
                <a:lnTo>
                  <a:pt x="355784" y="65803"/>
                </a:lnTo>
                <a:lnTo>
                  <a:pt x="366318" y="61651"/>
                </a:lnTo>
                <a:lnTo>
                  <a:pt x="374853" y="58204"/>
                </a:lnTo>
                <a:lnTo>
                  <a:pt x="388404" y="52722"/>
                </a:lnTo>
                <a:lnTo>
                  <a:pt x="397570" y="48809"/>
                </a:lnTo>
                <a:lnTo>
                  <a:pt x="408116" y="43951"/>
                </a:lnTo>
                <a:lnTo>
                  <a:pt x="415378" y="40538"/>
                </a:lnTo>
                <a:lnTo>
                  <a:pt x="428475" y="34380"/>
                </a:lnTo>
                <a:lnTo>
                  <a:pt x="437347" y="29911"/>
                </a:lnTo>
                <a:lnTo>
                  <a:pt x="447989" y="24209"/>
                </a:lnTo>
                <a:lnTo>
                  <a:pt x="453542" y="21221"/>
                </a:lnTo>
                <a:lnTo>
                  <a:pt x="466146" y="14280"/>
                </a:lnTo>
                <a:lnTo>
                  <a:pt x="474727" y="9236"/>
                </a:lnTo>
                <a:lnTo>
                  <a:pt x="485271" y="2598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317863" y="3111060"/>
            <a:ext cx="485813" cy="126530"/>
          </a:xfrm>
          <a:custGeom>
            <a:avLst/>
            <a:gdLst/>
            <a:ahLst/>
            <a:cxnLst/>
            <a:rect l="l" t="t" r="r" b="b"/>
            <a:pathLst>
              <a:path w="485813" h="126530">
                <a:moveTo>
                  <a:pt x="0" y="126530"/>
                </a:moveTo>
                <a:lnTo>
                  <a:pt x="13981" y="126500"/>
                </a:lnTo>
                <a:lnTo>
                  <a:pt x="23896" y="126295"/>
                </a:lnTo>
                <a:lnTo>
                  <a:pt x="36753" y="125818"/>
                </a:lnTo>
                <a:lnTo>
                  <a:pt x="50991" y="125284"/>
                </a:lnTo>
                <a:lnTo>
                  <a:pt x="60848" y="124809"/>
                </a:lnTo>
                <a:lnTo>
                  <a:pt x="74425" y="124000"/>
                </a:lnTo>
                <a:lnTo>
                  <a:pt x="89853" y="122885"/>
                </a:lnTo>
                <a:lnTo>
                  <a:pt x="99682" y="122004"/>
                </a:lnTo>
                <a:lnTo>
                  <a:pt x="113167" y="120555"/>
                </a:lnTo>
                <a:lnTo>
                  <a:pt x="128589" y="118846"/>
                </a:lnTo>
                <a:lnTo>
                  <a:pt x="138384" y="117653"/>
                </a:lnTo>
                <a:lnTo>
                  <a:pt x="151934" y="115848"/>
                </a:lnTo>
                <a:lnTo>
                  <a:pt x="165855" y="113823"/>
                </a:lnTo>
                <a:lnTo>
                  <a:pt x="177673" y="111785"/>
                </a:lnTo>
                <a:lnTo>
                  <a:pt x="179527" y="111455"/>
                </a:lnTo>
                <a:lnTo>
                  <a:pt x="193347" y="109042"/>
                </a:lnTo>
                <a:lnTo>
                  <a:pt x="203082" y="107269"/>
                </a:lnTo>
                <a:lnTo>
                  <a:pt x="216818" y="104418"/>
                </a:lnTo>
                <a:lnTo>
                  <a:pt x="216992" y="104381"/>
                </a:lnTo>
                <a:lnTo>
                  <a:pt x="230721" y="101536"/>
                </a:lnTo>
                <a:lnTo>
                  <a:pt x="240369" y="99368"/>
                </a:lnTo>
                <a:lnTo>
                  <a:pt x="253746" y="96138"/>
                </a:lnTo>
                <a:lnTo>
                  <a:pt x="266161" y="93060"/>
                </a:lnTo>
                <a:lnTo>
                  <a:pt x="278112" y="89712"/>
                </a:lnTo>
                <a:lnTo>
                  <a:pt x="278726" y="89534"/>
                </a:lnTo>
                <a:lnTo>
                  <a:pt x="292147" y="85661"/>
                </a:lnTo>
                <a:lnTo>
                  <a:pt x="301650" y="82872"/>
                </a:lnTo>
                <a:lnTo>
                  <a:pt x="314071" y="78930"/>
                </a:lnTo>
                <a:lnTo>
                  <a:pt x="327314" y="74553"/>
                </a:lnTo>
                <a:lnTo>
                  <a:pt x="336709" y="71295"/>
                </a:lnTo>
                <a:lnTo>
                  <a:pt x="348221" y="67144"/>
                </a:lnTo>
                <a:lnTo>
                  <a:pt x="360006" y="62915"/>
                </a:lnTo>
                <a:lnTo>
                  <a:pt x="371322" y="58204"/>
                </a:lnTo>
                <a:lnTo>
                  <a:pt x="384101" y="52975"/>
                </a:lnTo>
                <a:lnTo>
                  <a:pt x="393280" y="48982"/>
                </a:lnTo>
                <a:lnTo>
                  <a:pt x="403593" y="44297"/>
                </a:lnTo>
                <a:lnTo>
                  <a:pt x="415877" y="38586"/>
                </a:lnTo>
                <a:lnTo>
                  <a:pt x="424758" y="34211"/>
                </a:lnTo>
                <a:lnTo>
                  <a:pt x="434467" y="29451"/>
                </a:lnTo>
                <a:lnTo>
                  <a:pt x="439648" y="26860"/>
                </a:lnTo>
                <a:lnTo>
                  <a:pt x="444588" y="24041"/>
                </a:lnTo>
                <a:lnTo>
                  <a:pt x="456552" y="17456"/>
                </a:lnTo>
                <a:lnTo>
                  <a:pt x="465423" y="12451"/>
                </a:lnTo>
                <a:lnTo>
                  <a:pt x="473570" y="7785"/>
                </a:lnTo>
                <a:lnTo>
                  <a:pt x="479704" y="4013"/>
                </a:lnTo>
                <a:lnTo>
                  <a:pt x="4858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317863" y="3085143"/>
            <a:ext cx="488416" cy="115214"/>
          </a:xfrm>
          <a:custGeom>
            <a:avLst/>
            <a:gdLst/>
            <a:ahLst/>
            <a:cxnLst/>
            <a:rect l="l" t="t" r="r" b="b"/>
            <a:pathLst>
              <a:path w="488416" h="115214">
                <a:moveTo>
                  <a:pt x="0" y="115214"/>
                </a:moveTo>
                <a:lnTo>
                  <a:pt x="14994" y="115198"/>
                </a:lnTo>
                <a:lnTo>
                  <a:pt x="25231" y="115087"/>
                </a:lnTo>
                <a:lnTo>
                  <a:pt x="35727" y="114785"/>
                </a:lnTo>
                <a:lnTo>
                  <a:pt x="49479" y="114274"/>
                </a:lnTo>
                <a:lnTo>
                  <a:pt x="64419" y="113673"/>
                </a:lnTo>
                <a:lnTo>
                  <a:pt x="74613" y="113137"/>
                </a:lnTo>
                <a:lnTo>
                  <a:pt x="85150" y="112348"/>
                </a:lnTo>
                <a:lnTo>
                  <a:pt x="98488" y="111213"/>
                </a:lnTo>
                <a:lnTo>
                  <a:pt x="113444" y="110045"/>
                </a:lnTo>
                <a:lnTo>
                  <a:pt x="123622" y="109116"/>
                </a:lnTo>
                <a:lnTo>
                  <a:pt x="134111" y="107911"/>
                </a:lnTo>
                <a:lnTo>
                  <a:pt x="147256" y="106260"/>
                </a:lnTo>
                <a:lnTo>
                  <a:pt x="162092" y="104357"/>
                </a:lnTo>
                <a:lnTo>
                  <a:pt x="172179" y="102978"/>
                </a:lnTo>
                <a:lnTo>
                  <a:pt x="182729" y="101379"/>
                </a:lnTo>
                <a:lnTo>
                  <a:pt x="195084" y="99428"/>
                </a:lnTo>
                <a:lnTo>
                  <a:pt x="209768" y="96916"/>
                </a:lnTo>
                <a:lnTo>
                  <a:pt x="219744" y="95091"/>
                </a:lnTo>
                <a:lnTo>
                  <a:pt x="230311" y="92942"/>
                </a:lnTo>
                <a:lnTo>
                  <a:pt x="241973" y="90474"/>
                </a:lnTo>
                <a:lnTo>
                  <a:pt x="256397" y="87337"/>
                </a:lnTo>
                <a:lnTo>
                  <a:pt x="266221" y="85081"/>
                </a:lnTo>
                <a:lnTo>
                  <a:pt x="276864" y="82423"/>
                </a:lnTo>
                <a:lnTo>
                  <a:pt x="287680" y="79641"/>
                </a:lnTo>
                <a:lnTo>
                  <a:pt x="301930" y="75977"/>
                </a:lnTo>
                <a:lnTo>
                  <a:pt x="311602" y="73323"/>
                </a:lnTo>
                <a:lnTo>
                  <a:pt x="322338" y="70081"/>
                </a:lnTo>
                <a:lnTo>
                  <a:pt x="331736" y="67157"/>
                </a:lnTo>
                <a:lnTo>
                  <a:pt x="345679" y="62705"/>
                </a:lnTo>
                <a:lnTo>
                  <a:pt x="355143" y="59442"/>
                </a:lnTo>
                <a:lnTo>
                  <a:pt x="365988" y="55565"/>
                </a:lnTo>
                <a:lnTo>
                  <a:pt x="373913" y="52781"/>
                </a:lnTo>
                <a:lnTo>
                  <a:pt x="379082" y="50901"/>
                </a:lnTo>
                <a:lnTo>
                  <a:pt x="384048" y="48780"/>
                </a:lnTo>
                <a:lnTo>
                  <a:pt x="396640" y="43932"/>
                </a:lnTo>
                <a:lnTo>
                  <a:pt x="406163" y="40155"/>
                </a:lnTo>
                <a:lnTo>
                  <a:pt x="414197" y="36766"/>
                </a:lnTo>
                <a:lnTo>
                  <a:pt x="427463" y="31082"/>
                </a:lnTo>
                <a:lnTo>
                  <a:pt x="436528" y="26993"/>
                </a:lnTo>
                <a:lnTo>
                  <a:pt x="447523" y="21622"/>
                </a:lnTo>
                <a:lnTo>
                  <a:pt x="452602" y="19088"/>
                </a:lnTo>
                <a:lnTo>
                  <a:pt x="465406" y="12727"/>
                </a:lnTo>
                <a:lnTo>
                  <a:pt x="474131" y="8118"/>
                </a:lnTo>
                <a:lnTo>
                  <a:pt x="485364" y="1750"/>
                </a:lnTo>
                <a:lnTo>
                  <a:pt x="4884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308519" y="3084206"/>
            <a:ext cx="1495171" cy="114674"/>
          </a:xfrm>
          <a:custGeom>
            <a:avLst/>
            <a:gdLst/>
            <a:ahLst/>
            <a:cxnLst/>
            <a:rect l="l" t="t" r="r" b="b"/>
            <a:pathLst>
              <a:path w="1495171" h="114674">
                <a:moveTo>
                  <a:pt x="0" y="114503"/>
                </a:moveTo>
                <a:lnTo>
                  <a:pt x="72042" y="114535"/>
                </a:lnTo>
                <a:lnTo>
                  <a:pt x="137270" y="114564"/>
                </a:lnTo>
                <a:lnTo>
                  <a:pt x="196443" y="114590"/>
                </a:lnTo>
                <a:lnTo>
                  <a:pt x="250317" y="114612"/>
                </a:lnTo>
                <a:lnTo>
                  <a:pt x="299649" y="114631"/>
                </a:lnTo>
                <a:lnTo>
                  <a:pt x="345196" y="114647"/>
                </a:lnTo>
                <a:lnTo>
                  <a:pt x="387714" y="114659"/>
                </a:lnTo>
                <a:lnTo>
                  <a:pt x="427962" y="114667"/>
                </a:lnTo>
                <a:lnTo>
                  <a:pt x="466695" y="114672"/>
                </a:lnTo>
                <a:lnTo>
                  <a:pt x="504672" y="114674"/>
                </a:lnTo>
                <a:lnTo>
                  <a:pt x="542649" y="114672"/>
                </a:lnTo>
                <a:lnTo>
                  <a:pt x="581382" y="114667"/>
                </a:lnTo>
                <a:lnTo>
                  <a:pt x="621630" y="114659"/>
                </a:lnTo>
                <a:lnTo>
                  <a:pt x="664149" y="114647"/>
                </a:lnTo>
                <a:lnTo>
                  <a:pt x="709695" y="114631"/>
                </a:lnTo>
                <a:lnTo>
                  <a:pt x="759027" y="114612"/>
                </a:lnTo>
                <a:lnTo>
                  <a:pt x="812901" y="114590"/>
                </a:lnTo>
                <a:lnTo>
                  <a:pt x="872074" y="114564"/>
                </a:lnTo>
                <a:lnTo>
                  <a:pt x="937303" y="114535"/>
                </a:lnTo>
                <a:lnTo>
                  <a:pt x="1009345" y="114503"/>
                </a:lnTo>
                <a:lnTo>
                  <a:pt x="1060348" y="113498"/>
                </a:lnTo>
                <a:lnTo>
                  <a:pt x="1099201" y="111269"/>
                </a:lnTo>
                <a:lnTo>
                  <a:pt x="1137937" y="107684"/>
                </a:lnTo>
                <a:lnTo>
                  <a:pt x="1162481" y="104609"/>
                </a:lnTo>
                <a:lnTo>
                  <a:pt x="1175221" y="102991"/>
                </a:lnTo>
                <a:lnTo>
                  <a:pt x="1187131" y="101327"/>
                </a:lnTo>
                <a:lnTo>
                  <a:pt x="1188872" y="101079"/>
                </a:lnTo>
                <a:lnTo>
                  <a:pt x="1202741" y="98791"/>
                </a:lnTo>
                <a:lnTo>
                  <a:pt x="1212524" y="97076"/>
                </a:lnTo>
                <a:lnTo>
                  <a:pt x="1226337" y="94475"/>
                </a:lnTo>
                <a:lnTo>
                  <a:pt x="1240107" y="91913"/>
                </a:lnTo>
                <a:lnTo>
                  <a:pt x="1249797" y="89870"/>
                </a:lnTo>
                <a:lnTo>
                  <a:pt x="1263091" y="86944"/>
                </a:lnTo>
                <a:lnTo>
                  <a:pt x="1275479" y="84106"/>
                </a:lnTo>
                <a:lnTo>
                  <a:pt x="1287686" y="81145"/>
                </a:lnTo>
                <a:lnTo>
                  <a:pt x="1301566" y="77513"/>
                </a:lnTo>
                <a:lnTo>
                  <a:pt x="1311148" y="74953"/>
                </a:lnTo>
                <a:lnTo>
                  <a:pt x="1323416" y="71386"/>
                </a:lnTo>
                <a:lnTo>
                  <a:pt x="1336738" y="67455"/>
                </a:lnTo>
                <a:lnTo>
                  <a:pt x="1346226" y="64364"/>
                </a:lnTo>
                <a:lnTo>
                  <a:pt x="1357579" y="60553"/>
                </a:lnTo>
                <a:lnTo>
                  <a:pt x="1369352" y="56781"/>
                </a:lnTo>
                <a:lnTo>
                  <a:pt x="1380655" y="52539"/>
                </a:lnTo>
                <a:lnTo>
                  <a:pt x="1393531" y="47733"/>
                </a:lnTo>
                <a:lnTo>
                  <a:pt x="1402834" y="44159"/>
                </a:lnTo>
                <a:lnTo>
                  <a:pt x="1412938" y="40055"/>
                </a:lnTo>
                <a:lnTo>
                  <a:pt x="1425300" y="34709"/>
                </a:lnTo>
                <a:lnTo>
                  <a:pt x="1434448" y="30532"/>
                </a:lnTo>
                <a:lnTo>
                  <a:pt x="1442618" y="26860"/>
                </a:lnTo>
                <a:lnTo>
                  <a:pt x="1448511" y="24269"/>
                </a:lnTo>
                <a:lnTo>
                  <a:pt x="1453946" y="21437"/>
                </a:lnTo>
                <a:lnTo>
                  <a:pt x="1467138" y="14681"/>
                </a:lnTo>
                <a:lnTo>
                  <a:pt x="1476090" y="10051"/>
                </a:lnTo>
                <a:lnTo>
                  <a:pt x="1485852" y="4922"/>
                </a:lnTo>
                <a:lnTo>
                  <a:pt x="14951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308519" y="3178924"/>
            <a:ext cx="1075550" cy="1975"/>
          </a:xfrm>
          <a:custGeom>
            <a:avLst/>
            <a:gdLst/>
            <a:ahLst/>
            <a:cxnLst/>
            <a:rect l="l" t="t" r="r" b="b"/>
            <a:pathLst>
              <a:path w="1075550" h="1975">
                <a:moveTo>
                  <a:pt x="0" y="1409"/>
                </a:moveTo>
                <a:lnTo>
                  <a:pt x="72042" y="1511"/>
                </a:lnTo>
                <a:lnTo>
                  <a:pt x="137270" y="1601"/>
                </a:lnTo>
                <a:lnTo>
                  <a:pt x="196443" y="1682"/>
                </a:lnTo>
                <a:lnTo>
                  <a:pt x="250317" y="1752"/>
                </a:lnTo>
                <a:lnTo>
                  <a:pt x="299649" y="1813"/>
                </a:lnTo>
                <a:lnTo>
                  <a:pt x="345196" y="1863"/>
                </a:lnTo>
                <a:lnTo>
                  <a:pt x="387714" y="1904"/>
                </a:lnTo>
                <a:lnTo>
                  <a:pt x="427962" y="1936"/>
                </a:lnTo>
                <a:lnTo>
                  <a:pt x="466695" y="1958"/>
                </a:lnTo>
                <a:lnTo>
                  <a:pt x="504672" y="1971"/>
                </a:lnTo>
                <a:lnTo>
                  <a:pt x="542649" y="1975"/>
                </a:lnTo>
                <a:lnTo>
                  <a:pt x="581382" y="1971"/>
                </a:lnTo>
                <a:lnTo>
                  <a:pt x="621630" y="1957"/>
                </a:lnTo>
                <a:lnTo>
                  <a:pt x="664149" y="1936"/>
                </a:lnTo>
                <a:lnTo>
                  <a:pt x="709695" y="1906"/>
                </a:lnTo>
                <a:lnTo>
                  <a:pt x="759027" y="1868"/>
                </a:lnTo>
                <a:lnTo>
                  <a:pt x="812901" y="1822"/>
                </a:lnTo>
                <a:lnTo>
                  <a:pt x="872074" y="1768"/>
                </a:lnTo>
                <a:lnTo>
                  <a:pt x="937303" y="1707"/>
                </a:lnTo>
                <a:lnTo>
                  <a:pt x="1009345" y="1638"/>
                </a:lnTo>
                <a:lnTo>
                  <a:pt x="1024341" y="1626"/>
                </a:lnTo>
                <a:lnTo>
                  <a:pt x="1034578" y="1543"/>
                </a:lnTo>
                <a:lnTo>
                  <a:pt x="1045075" y="1319"/>
                </a:lnTo>
                <a:lnTo>
                  <a:pt x="1058824" y="939"/>
                </a:lnTo>
                <a:lnTo>
                  <a:pt x="1067066" y="698"/>
                </a:lnTo>
                <a:lnTo>
                  <a:pt x="10755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317865" y="3056639"/>
            <a:ext cx="488416" cy="102958"/>
          </a:xfrm>
          <a:custGeom>
            <a:avLst/>
            <a:gdLst/>
            <a:ahLst/>
            <a:cxnLst/>
            <a:rect l="l" t="t" r="r" b="b"/>
            <a:pathLst>
              <a:path w="488416" h="102958">
                <a:moveTo>
                  <a:pt x="488416" y="0"/>
                </a:moveTo>
                <a:lnTo>
                  <a:pt x="475646" y="6407"/>
                </a:lnTo>
                <a:lnTo>
                  <a:pt x="466683" y="10648"/>
                </a:lnTo>
                <a:lnTo>
                  <a:pt x="454599" y="16073"/>
                </a:lnTo>
                <a:lnTo>
                  <a:pt x="439452" y="22822"/>
                </a:lnTo>
                <a:lnTo>
                  <a:pt x="430277" y="26625"/>
                </a:lnTo>
                <a:lnTo>
                  <a:pt x="418606" y="31087"/>
                </a:lnTo>
                <a:lnTo>
                  <a:pt x="414197" y="32753"/>
                </a:lnTo>
                <a:lnTo>
                  <a:pt x="400700" y="37997"/>
                </a:lnTo>
                <a:lnTo>
                  <a:pt x="391335" y="41385"/>
                </a:lnTo>
                <a:lnTo>
                  <a:pt x="379882" y="45175"/>
                </a:lnTo>
                <a:lnTo>
                  <a:pt x="373913" y="47117"/>
                </a:lnTo>
                <a:lnTo>
                  <a:pt x="360006" y="51627"/>
                </a:lnTo>
                <a:lnTo>
                  <a:pt x="350493" y="54597"/>
                </a:lnTo>
                <a:lnTo>
                  <a:pt x="339341" y="57881"/>
                </a:lnTo>
                <a:lnTo>
                  <a:pt x="331736" y="60083"/>
                </a:lnTo>
                <a:lnTo>
                  <a:pt x="317490" y="63886"/>
                </a:lnTo>
                <a:lnTo>
                  <a:pt x="307730" y="66377"/>
                </a:lnTo>
                <a:lnTo>
                  <a:pt x="296770" y="69008"/>
                </a:lnTo>
                <a:lnTo>
                  <a:pt x="287680" y="71158"/>
                </a:lnTo>
                <a:lnTo>
                  <a:pt x="273186" y="74572"/>
                </a:lnTo>
                <a:lnTo>
                  <a:pt x="263319" y="76745"/>
                </a:lnTo>
                <a:lnTo>
                  <a:pt x="252569" y="78841"/>
                </a:lnTo>
                <a:lnTo>
                  <a:pt x="241973" y="80810"/>
                </a:lnTo>
                <a:lnTo>
                  <a:pt x="227383" y="83594"/>
                </a:lnTo>
                <a:lnTo>
                  <a:pt x="217417" y="85376"/>
                </a:lnTo>
                <a:lnTo>
                  <a:pt x="206722" y="87071"/>
                </a:lnTo>
                <a:lnTo>
                  <a:pt x="195084" y="88823"/>
                </a:lnTo>
                <a:lnTo>
                  <a:pt x="180366" y="90990"/>
                </a:lnTo>
                <a:lnTo>
                  <a:pt x="170305" y="92360"/>
                </a:lnTo>
                <a:lnTo>
                  <a:pt x="159658" y="93606"/>
                </a:lnTo>
                <a:lnTo>
                  <a:pt x="147256" y="94957"/>
                </a:lnTo>
                <a:lnTo>
                  <a:pt x="132423" y="96557"/>
                </a:lnTo>
                <a:lnTo>
                  <a:pt x="122278" y="97605"/>
                </a:lnTo>
                <a:lnTo>
                  <a:pt x="111720" y="98495"/>
                </a:lnTo>
                <a:lnTo>
                  <a:pt x="98475" y="99428"/>
                </a:lnTo>
                <a:lnTo>
                  <a:pt x="83534" y="100554"/>
                </a:lnTo>
                <a:lnTo>
                  <a:pt x="73337" y="101195"/>
                </a:lnTo>
                <a:lnTo>
                  <a:pt x="62786" y="101619"/>
                </a:lnTo>
                <a:lnTo>
                  <a:pt x="49479" y="102019"/>
                </a:lnTo>
                <a:lnTo>
                  <a:pt x="34484" y="102572"/>
                </a:lnTo>
                <a:lnTo>
                  <a:pt x="24247" y="102850"/>
                </a:lnTo>
                <a:lnTo>
                  <a:pt x="13751" y="102947"/>
                </a:lnTo>
                <a:lnTo>
                  <a:pt x="0" y="10295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308519" y="3047688"/>
            <a:ext cx="1498701" cy="90621"/>
          </a:xfrm>
          <a:custGeom>
            <a:avLst/>
            <a:gdLst/>
            <a:ahLst/>
            <a:cxnLst/>
            <a:rect l="l" t="t" r="r" b="b"/>
            <a:pathLst>
              <a:path w="1498701" h="90621">
                <a:moveTo>
                  <a:pt x="0" y="90233"/>
                </a:moveTo>
                <a:lnTo>
                  <a:pt x="72042" y="90300"/>
                </a:lnTo>
                <a:lnTo>
                  <a:pt x="137270" y="90360"/>
                </a:lnTo>
                <a:lnTo>
                  <a:pt x="196443" y="90414"/>
                </a:lnTo>
                <a:lnTo>
                  <a:pt x="250317" y="90460"/>
                </a:lnTo>
                <a:lnTo>
                  <a:pt x="299649" y="90501"/>
                </a:lnTo>
                <a:lnTo>
                  <a:pt x="345196" y="90535"/>
                </a:lnTo>
                <a:lnTo>
                  <a:pt x="387714" y="90564"/>
                </a:lnTo>
                <a:lnTo>
                  <a:pt x="427962" y="90586"/>
                </a:lnTo>
                <a:lnTo>
                  <a:pt x="466695" y="90603"/>
                </a:lnTo>
                <a:lnTo>
                  <a:pt x="542649" y="90620"/>
                </a:lnTo>
                <a:lnTo>
                  <a:pt x="581382" y="90621"/>
                </a:lnTo>
                <a:lnTo>
                  <a:pt x="621630" y="90616"/>
                </a:lnTo>
                <a:lnTo>
                  <a:pt x="664149" y="90607"/>
                </a:lnTo>
                <a:lnTo>
                  <a:pt x="709695" y="90594"/>
                </a:lnTo>
                <a:lnTo>
                  <a:pt x="759027" y="90576"/>
                </a:lnTo>
                <a:lnTo>
                  <a:pt x="812901" y="90553"/>
                </a:lnTo>
                <a:lnTo>
                  <a:pt x="872074" y="90527"/>
                </a:lnTo>
                <a:lnTo>
                  <a:pt x="937303" y="90496"/>
                </a:lnTo>
                <a:lnTo>
                  <a:pt x="1009345" y="90462"/>
                </a:lnTo>
                <a:lnTo>
                  <a:pt x="1058824" y="89763"/>
                </a:lnTo>
                <a:lnTo>
                  <a:pt x="1108062" y="87401"/>
                </a:lnTo>
                <a:lnTo>
                  <a:pt x="1156843" y="83400"/>
                </a:lnTo>
                <a:lnTo>
                  <a:pt x="1204899" y="77978"/>
                </a:lnTo>
                <a:lnTo>
                  <a:pt x="1251788" y="70916"/>
                </a:lnTo>
                <a:lnTo>
                  <a:pt x="1266473" y="68504"/>
                </a:lnTo>
                <a:lnTo>
                  <a:pt x="1276410" y="66737"/>
                </a:lnTo>
                <a:lnTo>
                  <a:pt x="1287192" y="64578"/>
                </a:lnTo>
                <a:lnTo>
                  <a:pt x="1297495" y="62433"/>
                </a:lnTo>
                <a:lnTo>
                  <a:pt x="1311894" y="59506"/>
                </a:lnTo>
                <a:lnTo>
                  <a:pt x="1321728" y="57384"/>
                </a:lnTo>
                <a:lnTo>
                  <a:pt x="1332730" y="54768"/>
                </a:lnTo>
                <a:lnTo>
                  <a:pt x="1341793" y="52539"/>
                </a:lnTo>
                <a:lnTo>
                  <a:pt x="1355954" y="49071"/>
                </a:lnTo>
                <a:lnTo>
                  <a:pt x="1365644" y="46596"/>
                </a:lnTo>
                <a:lnTo>
                  <a:pt x="1376946" y="43498"/>
                </a:lnTo>
                <a:lnTo>
                  <a:pt x="1384198" y="41465"/>
                </a:lnTo>
                <a:lnTo>
                  <a:pt x="1398072" y="37419"/>
                </a:lnTo>
                <a:lnTo>
                  <a:pt x="1407583" y="34492"/>
                </a:lnTo>
                <a:lnTo>
                  <a:pt x="1419123" y="30644"/>
                </a:lnTo>
                <a:lnTo>
                  <a:pt x="1424711" y="28740"/>
                </a:lnTo>
                <a:lnTo>
                  <a:pt x="1438228" y="24213"/>
                </a:lnTo>
                <a:lnTo>
                  <a:pt x="1447560" y="20871"/>
                </a:lnTo>
                <a:lnTo>
                  <a:pt x="1459576" y="16167"/>
                </a:lnTo>
                <a:lnTo>
                  <a:pt x="1462887" y="14846"/>
                </a:lnTo>
                <a:lnTo>
                  <a:pt x="1476139" y="9649"/>
                </a:lnTo>
                <a:lnTo>
                  <a:pt x="1485259" y="5876"/>
                </a:lnTo>
                <a:lnTo>
                  <a:pt x="1497802" y="395"/>
                </a:lnTo>
                <a:lnTo>
                  <a:pt x="14987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317867" y="3028839"/>
            <a:ext cx="489356" cy="90474"/>
          </a:xfrm>
          <a:custGeom>
            <a:avLst/>
            <a:gdLst/>
            <a:ahLst/>
            <a:cxnLst/>
            <a:rect l="l" t="t" r="r" b="b"/>
            <a:pathLst>
              <a:path w="489356" h="90474">
                <a:moveTo>
                  <a:pt x="489356" y="0"/>
                </a:moveTo>
                <a:lnTo>
                  <a:pt x="476445" y="5815"/>
                </a:lnTo>
                <a:lnTo>
                  <a:pt x="467355" y="9653"/>
                </a:lnTo>
                <a:lnTo>
                  <a:pt x="454583" y="14669"/>
                </a:lnTo>
                <a:lnTo>
                  <a:pt x="440155" y="20208"/>
                </a:lnTo>
                <a:lnTo>
                  <a:pt x="430818" y="23562"/>
                </a:lnTo>
                <a:lnTo>
                  <a:pt x="418622" y="27658"/>
                </a:lnTo>
                <a:lnTo>
                  <a:pt x="415378" y="28740"/>
                </a:lnTo>
                <a:lnTo>
                  <a:pt x="401650" y="33376"/>
                </a:lnTo>
                <a:lnTo>
                  <a:pt x="392160" y="36386"/>
                </a:lnTo>
                <a:lnTo>
                  <a:pt x="380516" y="39809"/>
                </a:lnTo>
                <a:lnTo>
                  <a:pt x="360845" y="45510"/>
                </a:lnTo>
                <a:lnTo>
                  <a:pt x="351195" y="48133"/>
                </a:lnTo>
                <a:lnTo>
                  <a:pt x="339843" y="50967"/>
                </a:lnTo>
                <a:lnTo>
                  <a:pt x="332435" y="52781"/>
                </a:lnTo>
                <a:lnTo>
                  <a:pt x="318177" y="56269"/>
                </a:lnTo>
                <a:lnTo>
                  <a:pt x="308372" y="58516"/>
                </a:lnTo>
                <a:lnTo>
                  <a:pt x="297290" y="60822"/>
                </a:lnTo>
                <a:lnTo>
                  <a:pt x="288150" y="62674"/>
                </a:lnTo>
                <a:lnTo>
                  <a:pt x="273737" y="65510"/>
                </a:lnTo>
                <a:lnTo>
                  <a:pt x="263867" y="67382"/>
                </a:lnTo>
                <a:lnTo>
                  <a:pt x="252948" y="69327"/>
                </a:lnTo>
                <a:lnTo>
                  <a:pt x="242442" y="71158"/>
                </a:lnTo>
                <a:lnTo>
                  <a:pt x="227811" y="73501"/>
                </a:lnTo>
                <a:lnTo>
                  <a:pt x="217817" y="75014"/>
                </a:lnTo>
                <a:lnTo>
                  <a:pt x="207045" y="76485"/>
                </a:lnTo>
                <a:lnTo>
                  <a:pt x="195541" y="77990"/>
                </a:lnTo>
                <a:lnTo>
                  <a:pt x="180817" y="79999"/>
                </a:lnTo>
                <a:lnTo>
                  <a:pt x="170694" y="81235"/>
                </a:lnTo>
                <a:lnTo>
                  <a:pt x="160023" y="82285"/>
                </a:lnTo>
                <a:lnTo>
                  <a:pt x="147485" y="83400"/>
                </a:lnTo>
                <a:lnTo>
                  <a:pt x="132640" y="84832"/>
                </a:lnTo>
                <a:lnTo>
                  <a:pt x="122488" y="85731"/>
                </a:lnTo>
                <a:lnTo>
                  <a:pt x="111914" y="86516"/>
                </a:lnTo>
                <a:lnTo>
                  <a:pt x="98717" y="87414"/>
                </a:lnTo>
                <a:lnTo>
                  <a:pt x="83760" y="88405"/>
                </a:lnTo>
                <a:lnTo>
                  <a:pt x="73557" y="88976"/>
                </a:lnTo>
                <a:lnTo>
                  <a:pt x="63009" y="89373"/>
                </a:lnTo>
                <a:lnTo>
                  <a:pt x="49707" y="89763"/>
                </a:lnTo>
                <a:lnTo>
                  <a:pt x="34631" y="90181"/>
                </a:lnTo>
                <a:lnTo>
                  <a:pt x="24360" y="90391"/>
                </a:lnTo>
                <a:lnTo>
                  <a:pt x="13921" y="90465"/>
                </a:lnTo>
                <a:lnTo>
                  <a:pt x="0" y="904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317863" y="3026958"/>
            <a:ext cx="488416" cy="90233"/>
          </a:xfrm>
          <a:custGeom>
            <a:avLst/>
            <a:gdLst/>
            <a:ahLst/>
            <a:cxnLst/>
            <a:rect l="l" t="t" r="r" b="b"/>
            <a:pathLst>
              <a:path w="488416" h="90233">
                <a:moveTo>
                  <a:pt x="0" y="90233"/>
                </a:moveTo>
                <a:lnTo>
                  <a:pt x="14995" y="90221"/>
                </a:lnTo>
                <a:lnTo>
                  <a:pt x="25233" y="90137"/>
                </a:lnTo>
                <a:lnTo>
                  <a:pt x="35730" y="89908"/>
                </a:lnTo>
                <a:lnTo>
                  <a:pt x="49479" y="89522"/>
                </a:lnTo>
                <a:lnTo>
                  <a:pt x="64428" y="89079"/>
                </a:lnTo>
                <a:lnTo>
                  <a:pt x="74629" y="88673"/>
                </a:lnTo>
                <a:lnTo>
                  <a:pt x="85180" y="88058"/>
                </a:lnTo>
                <a:lnTo>
                  <a:pt x="98488" y="87172"/>
                </a:lnTo>
                <a:lnTo>
                  <a:pt x="113460" y="86189"/>
                </a:lnTo>
                <a:lnTo>
                  <a:pt x="123649" y="85498"/>
                </a:lnTo>
                <a:lnTo>
                  <a:pt x="134163" y="84631"/>
                </a:lnTo>
                <a:lnTo>
                  <a:pt x="147256" y="83400"/>
                </a:lnTo>
                <a:lnTo>
                  <a:pt x="162428" y="81799"/>
                </a:lnTo>
                <a:lnTo>
                  <a:pt x="172887" y="80635"/>
                </a:lnTo>
                <a:lnTo>
                  <a:pt x="182806" y="79416"/>
                </a:lnTo>
                <a:lnTo>
                  <a:pt x="196354" y="77647"/>
                </a:lnTo>
                <a:lnTo>
                  <a:pt x="215224" y="75056"/>
                </a:lnTo>
                <a:lnTo>
                  <a:pt x="225001" y="73613"/>
                </a:lnTo>
                <a:lnTo>
                  <a:pt x="237383" y="71653"/>
                </a:lnTo>
                <a:lnTo>
                  <a:pt x="256514" y="68497"/>
                </a:lnTo>
                <a:lnTo>
                  <a:pt x="266416" y="66728"/>
                </a:lnTo>
                <a:lnTo>
                  <a:pt x="277270" y="64573"/>
                </a:lnTo>
                <a:lnTo>
                  <a:pt x="287680" y="62433"/>
                </a:lnTo>
                <a:lnTo>
                  <a:pt x="301985" y="59494"/>
                </a:lnTo>
                <a:lnTo>
                  <a:pt x="311791" y="57362"/>
                </a:lnTo>
                <a:lnTo>
                  <a:pt x="322886" y="54716"/>
                </a:lnTo>
                <a:lnTo>
                  <a:pt x="331736" y="52539"/>
                </a:lnTo>
                <a:lnTo>
                  <a:pt x="345897" y="49012"/>
                </a:lnTo>
                <a:lnTo>
                  <a:pt x="355519" y="46428"/>
                </a:lnTo>
                <a:lnTo>
                  <a:pt x="366827" y="43224"/>
                </a:lnTo>
                <a:lnTo>
                  <a:pt x="373913" y="41224"/>
                </a:lnTo>
                <a:lnTo>
                  <a:pt x="379082" y="40043"/>
                </a:lnTo>
                <a:lnTo>
                  <a:pt x="379082" y="39814"/>
                </a:lnTo>
                <a:lnTo>
                  <a:pt x="384048" y="38163"/>
                </a:lnTo>
                <a:lnTo>
                  <a:pt x="396858" y="34314"/>
                </a:lnTo>
                <a:lnTo>
                  <a:pt x="406708" y="31290"/>
                </a:lnTo>
                <a:lnTo>
                  <a:pt x="414197" y="28740"/>
                </a:lnTo>
                <a:lnTo>
                  <a:pt x="427728" y="24144"/>
                </a:lnTo>
                <a:lnTo>
                  <a:pt x="436987" y="20873"/>
                </a:lnTo>
                <a:lnTo>
                  <a:pt x="448821" y="16324"/>
                </a:lnTo>
                <a:lnTo>
                  <a:pt x="452602" y="14833"/>
                </a:lnTo>
                <a:lnTo>
                  <a:pt x="465695" y="9744"/>
                </a:lnTo>
                <a:lnTo>
                  <a:pt x="474813" y="5922"/>
                </a:lnTo>
                <a:lnTo>
                  <a:pt x="487511" y="392"/>
                </a:lnTo>
                <a:lnTo>
                  <a:pt x="4884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317863" y="3076662"/>
            <a:ext cx="489356" cy="103200"/>
          </a:xfrm>
          <a:custGeom>
            <a:avLst/>
            <a:gdLst/>
            <a:ahLst/>
            <a:cxnLst/>
            <a:rect l="l" t="t" r="r" b="b"/>
            <a:pathLst>
              <a:path w="489356" h="103200">
                <a:moveTo>
                  <a:pt x="0" y="103200"/>
                </a:moveTo>
                <a:lnTo>
                  <a:pt x="14994" y="103184"/>
                </a:lnTo>
                <a:lnTo>
                  <a:pt x="25231" y="103073"/>
                </a:lnTo>
                <a:lnTo>
                  <a:pt x="35727" y="102771"/>
                </a:lnTo>
                <a:lnTo>
                  <a:pt x="49479" y="102260"/>
                </a:lnTo>
                <a:lnTo>
                  <a:pt x="64513" y="101808"/>
                </a:lnTo>
                <a:lnTo>
                  <a:pt x="74748" y="101373"/>
                </a:lnTo>
                <a:lnTo>
                  <a:pt x="85231" y="100690"/>
                </a:lnTo>
                <a:lnTo>
                  <a:pt x="98717" y="99669"/>
                </a:lnTo>
                <a:lnTo>
                  <a:pt x="113684" y="98640"/>
                </a:lnTo>
                <a:lnTo>
                  <a:pt x="123869" y="97807"/>
                </a:lnTo>
                <a:lnTo>
                  <a:pt x="134374" y="96703"/>
                </a:lnTo>
                <a:lnTo>
                  <a:pt x="147485" y="95186"/>
                </a:lnTo>
                <a:lnTo>
                  <a:pt x="162333" y="93580"/>
                </a:lnTo>
                <a:lnTo>
                  <a:pt x="172486" y="92375"/>
                </a:lnTo>
                <a:lnTo>
                  <a:pt x="183061" y="90911"/>
                </a:lnTo>
                <a:lnTo>
                  <a:pt x="195554" y="89065"/>
                </a:lnTo>
                <a:lnTo>
                  <a:pt x="210278" y="86839"/>
                </a:lnTo>
                <a:lnTo>
                  <a:pt x="220280" y="85209"/>
                </a:lnTo>
                <a:lnTo>
                  <a:pt x="230915" y="83258"/>
                </a:lnTo>
                <a:lnTo>
                  <a:pt x="242443" y="81051"/>
                </a:lnTo>
                <a:lnTo>
                  <a:pt x="257072" y="78202"/>
                </a:lnTo>
                <a:lnTo>
                  <a:pt x="266972" y="76170"/>
                </a:lnTo>
                <a:lnTo>
                  <a:pt x="277655" y="73791"/>
                </a:lnTo>
                <a:lnTo>
                  <a:pt x="288150" y="71386"/>
                </a:lnTo>
                <a:lnTo>
                  <a:pt x="302568" y="68033"/>
                </a:lnTo>
                <a:lnTo>
                  <a:pt x="312323" y="65619"/>
                </a:lnTo>
                <a:lnTo>
                  <a:pt x="323112" y="62691"/>
                </a:lnTo>
                <a:lnTo>
                  <a:pt x="332447" y="60083"/>
                </a:lnTo>
                <a:lnTo>
                  <a:pt x="346499" y="56166"/>
                </a:lnTo>
                <a:lnTo>
                  <a:pt x="356108" y="53357"/>
                </a:lnTo>
                <a:lnTo>
                  <a:pt x="367177" y="49852"/>
                </a:lnTo>
                <a:lnTo>
                  <a:pt x="374853" y="47358"/>
                </a:lnTo>
                <a:lnTo>
                  <a:pt x="388590" y="42721"/>
                </a:lnTo>
                <a:lnTo>
                  <a:pt x="398003" y="39441"/>
                </a:lnTo>
                <a:lnTo>
                  <a:pt x="409248" y="35295"/>
                </a:lnTo>
                <a:lnTo>
                  <a:pt x="415378" y="32994"/>
                </a:lnTo>
                <a:lnTo>
                  <a:pt x="428827" y="27716"/>
                </a:lnTo>
                <a:lnTo>
                  <a:pt x="437975" y="23961"/>
                </a:lnTo>
                <a:lnTo>
                  <a:pt x="449478" y="18975"/>
                </a:lnTo>
                <a:lnTo>
                  <a:pt x="466553" y="11256"/>
                </a:lnTo>
                <a:lnTo>
                  <a:pt x="475456" y="7000"/>
                </a:lnTo>
                <a:lnTo>
                  <a:pt x="487270" y="1056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317867" y="3058523"/>
            <a:ext cx="489356" cy="103200"/>
          </a:xfrm>
          <a:custGeom>
            <a:avLst/>
            <a:gdLst/>
            <a:ahLst/>
            <a:cxnLst/>
            <a:rect l="l" t="t" r="r" b="b"/>
            <a:pathLst>
              <a:path w="489356" h="103200">
                <a:moveTo>
                  <a:pt x="489356" y="0"/>
                </a:moveTo>
                <a:lnTo>
                  <a:pt x="476660" y="6451"/>
                </a:lnTo>
                <a:lnTo>
                  <a:pt x="467776" y="10788"/>
                </a:lnTo>
                <a:lnTo>
                  <a:pt x="455684" y="16248"/>
                </a:lnTo>
                <a:lnTo>
                  <a:pt x="440393" y="22928"/>
                </a:lnTo>
                <a:lnTo>
                  <a:pt x="431279" y="26733"/>
                </a:lnTo>
                <a:lnTo>
                  <a:pt x="419543" y="31367"/>
                </a:lnTo>
                <a:lnTo>
                  <a:pt x="401779" y="38067"/>
                </a:lnTo>
                <a:lnTo>
                  <a:pt x="392390" y="41418"/>
                </a:lnTo>
                <a:lnTo>
                  <a:pt x="381052" y="45268"/>
                </a:lnTo>
                <a:lnTo>
                  <a:pt x="374853" y="47358"/>
                </a:lnTo>
                <a:lnTo>
                  <a:pt x="360938" y="51850"/>
                </a:lnTo>
                <a:lnTo>
                  <a:pt x="351359" y="54772"/>
                </a:lnTo>
                <a:lnTo>
                  <a:pt x="340208" y="57924"/>
                </a:lnTo>
                <a:lnTo>
                  <a:pt x="332435" y="60083"/>
                </a:lnTo>
                <a:lnTo>
                  <a:pt x="318297" y="64011"/>
                </a:lnTo>
                <a:lnTo>
                  <a:pt x="308607" y="66557"/>
                </a:lnTo>
                <a:lnTo>
                  <a:pt x="297665" y="69178"/>
                </a:lnTo>
                <a:lnTo>
                  <a:pt x="288150" y="71386"/>
                </a:lnTo>
                <a:lnTo>
                  <a:pt x="273792" y="74801"/>
                </a:lnTo>
                <a:lnTo>
                  <a:pt x="263960" y="76976"/>
                </a:lnTo>
                <a:lnTo>
                  <a:pt x="253144" y="79076"/>
                </a:lnTo>
                <a:lnTo>
                  <a:pt x="242442" y="81051"/>
                </a:lnTo>
                <a:lnTo>
                  <a:pt x="227856" y="83827"/>
                </a:lnTo>
                <a:lnTo>
                  <a:pt x="217890" y="85607"/>
                </a:lnTo>
                <a:lnTo>
                  <a:pt x="207195" y="87305"/>
                </a:lnTo>
                <a:lnTo>
                  <a:pt x="195541" y="89065"/>
                </a:lnTo>
                <a:lnTo>
                  <a:pt x="180838" y="91224"/>
                </a:lnTo>
                <a:lnTo>
                  <a:pt x="170727" y="92589"/>
                </a:lnTo>
                <a:lnTo>
                  <a:pt x="160090" y="93821"/>
                </a:lnTo>
                <a:lnTo>
                  <a:pt x="147485" y="95186"/>
                </a:lnTo>
                <a:lnTo>
                  <a:pt x="132649" y="96889"/>
                </a:lnTo>
                <a:lnTo>
                  <a:pt x="122503" y="97921"/>
                </a:lnTo>
                <a:lnTo>
                  <a:pt x="111944" y="98752"/>
                </a:lnTo>
                <a:lnTo>
                  <a:pt x="98717" y="99656"/>
                </a:lnTo>
                <a:lnTo>
                  <a:pt x="83817" y="100790"/>
                </a:lnTo>
                <a:lnTo>
                  <a:pt x="73624" y="101461"/>
                </a:lnTo>
                <a:lnTo>
                  <a:pt x="63094" y="101960"/>
                </a:lnTo>
                <a:lnTo>
                  <a:pt x="49479" y="102489"/>
                </a:lnTo>
                <a:lnTo>
                  <a:pt x="34483" y="102908"/>
                </a:lnTo>
                <a:lnTo>
                  <a:pt x="24246" y="103118"/>
                </a:lnTo>
                <a:lnTo>
                  <a:pt x="13748" y="103191"/>
                </a:lnTo>
                <a:lnTo>
                  <a:pt x="0" y="1032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317863" y="3055465"/>
            <a:ext cx="485813" cy="102717"/>
          </a:xfrm>
          <a:custGeom>
            <a:avLst/>
            <a:gdLst/>
            <a:ahLst/>
            <a:cxnLst/>
            <a:rect l="l" t="t" r="r" b="b"/>
            <a:pathLst>
              <a:path w="485813" h="102717">
                <a:moveTo>
                  <a:pt x="0" y="102717"/>
                </a:moveTo>
                <a:lnTo>
                  <a:pt x="14214" y="102700"/>
                </a:lnTo>
                <a:lnTo>
                  <a:pt x="24087" y="102581"/>
                </a:lnTo>
                <a:lnTo>
                  <a:pt x="37949" y="102258"/>
                </a:lnTo>
                <a:lnTo>
                  <a:pt x="52596" y="101716"/>
                </a:lnTo>
                <a:lnTo>
                  <a:pt x="62450" y="101248"/>
                </a:lnTo>
                <a:lnTo>
                  <a:pt x="75973" y="100460"/>
                </a:lnTo>
                <a:lnTo>
                  <a:pt x="77520" y="100368"/>
                </a:lnTo>
                <a:lnTo>
                  <a:pt x="91520" y="99632"/>
                </a:lnTo>
                <a:lnTo>
                  <a:pt x="101393" y="98938"/>
                </a:lnTo>
                <a:lnTo>
                  <a:pt x="114744" y="97777"/>
                </a:lnTo>
                <a:lnTo>
                  <a:pt x="128757" y="96549"/>
                </a:lnTo>
                <a:lnTo>
                  <a:pt x="138578" y="95587"/>
                </a:lnTo>
                <a:lnTo>
                  <a:pt x="152423" y="94085"/>
                </a:lnTo>
                <a:lnTo>
                  <a:pt x="165891" y="92384"/>
                </a:lnTo>
                <a:lnTo>
                  <a:pt x="177801" y="90709"/>
                </a:lnTo>
                <a:lnTo>
                  <a:pt x="179527" y="90462"/>
                </a:lnTo>
                <a:lnTo>
                  <a:pt x="193438" y="88525"/>
                </a:lnTo>
                <a:lnTo>
                  <a:pt x="203263" y="87050"/>
                </a:lnTo>
                <a:lnTo>
                  <a:pt x="216992" y="84810"/>
                </a:lnTo>
                <a:lnTo>
                  <a:pt x="230799" y="82427"/>
                </a:lnTo>
                <a:lnTo>
                  <a:pt x="240527" y="80560"/>
                </a:lnTo>
                <a:lnTo>
                  <a:pt x="253746" y="77977"/>
                </a:lnTo>
                <a:lnTo>
                  <a:pt x="266173" y="75542"/>
                </a:lnTo>
                <a:lnTo>
                  <a:pt x="278493" y="72624"/>
                </a:lnTo>
                <a:lnTo>
                  <a:pt x="278726" y="72567"/>
                </a:lnTo>
                <a:lnTo>
                  <a:pt x="292339" y="69477"/>
                </a:lnTo>
                <a:lnTo>
                  <a:pt x="302048" y="67146"/>
                </a:lnTo>
                <a:lnTo>
                  <a:pt x="314071" y="64084"/>
                </a:lnTo>
                <a:lnTo>
                  <a:pt x="327489" y="60550"/>
                </a:lnTo>
                <a:lnTo>
                  <a:pt x="337086" y="57804"/>
                </a:lnTo>
                <a:lnTo>
                  <a:pt x="348221" y="54419"/>
                </a:lnTo>
                <a:lnTo>
                  <a:pt x="360006" y="51130"/>
                </a:lnTo>
                <a:lnTo>
                  <a:pt x="371322" y="47116"/>
                </a:lnTo>
                <a:lnTo>
                  <a:pt x="384382" y="42913"/>
                </a:lnTo>
                <a:lnTo>
                  <a:pt x="393915" y="39590"/>
                </a:lnTo>
                <a:lnTo>
                  <a:pt x="403593" y="36042"/>
                </a:lnTo>
                <a:lnTo>
                  <a:pt x="416291" y="31267"/>
                </a:lnTo>
                <a:lnTo>
                  <a:pt x="425677" y="27536"/>
                </a:lnTo>
                <a:lnTo>
                  <a:pt x="434467" y="23799"/>
                </a:lnTo>
                <a:lnTo>
                  <a:pt x="447705" y="18144"/>
                </a:lnTo>
                <a:lnTo>
                  <a:pt x="456748" y="14057"/>
                </a:lnTo>
                <a:lnTo>
                  <a:pt x="467675" y="8901"/>
                </a:lnTo>
                <a:lnTo>
                  <a:pt x="473570" y="6121"/>
                </a:lnTo>
                <a:lnTo>
                  <a:pt x="479704" y="3289"/>
                </a:lnTo>
                <a:lnTo>
                  <a:pt x="4858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308519" y="3137453"/>
            <a:ext cx="1075550" cy="1797"/>
          </a:xfrm>
          <a:custGeom>
            <a:avLst/>
            <a:gdLst/>
            <a:ahLst/>
            <a:cxnLst/>
            <a:rect l="l" t="t" r="r" b="b"/>
            <a:pathLst>
              <a:path w="1075550" h="1797">
                <a:moveTo>
                  <a:pt x="0" y="1409"/>
                </a:moveTo>
                <a:lnTo>
                  <a:pt x="72042" y="1476"/>
                </a:lnTo>
                <a:lnTo>
                  <a:pt x="137270" y="1536"/>
                </a:lnTo>
                <a:lnTo>
                  <a:pt x="196443" y="1590"/>
                </a:lnTo>
                <a:lnTo>
                  <a:pt x="250317" y="1637"/>
                </a:lnTo>
                <a:lnTo>
                  <a:pt x="299649" y="1677"/>
                </a:lnTo>
                <a:lnTo>
                  <a:pt x="345196" y="1711"/>
                </a:lnTo>
                <a:lnTo>
                  <a:pt x="387714" y="1740"/>
                </a:lnTo>
                <a:lnTo>
                  <a:pt x="427962" y="1762"/>
                </a:lnTo>
                <a:lnTo>
                  <a:pt x="466695" y="1779"/>
                </a:lnTo>
                <a:lnTo>
                  <a:pt x="504672" y="1790"/>
                </a:lnTo>
                <a:lnTo>
                  <a:pt x="542649" y="1796"/>
                </a:lnTo>
                <a:lnTo>
                  <a:pt x="581382" y="1797"/>
                </a:lnTo>
                <a:lnTo>
                  <a:pt x="621630" y="1793"/>
                </a:lnTo>
                <a:lnTo>
                  <a:pt x="664149" y="1784"/>
                </a:lnTo>
                <a:lnTo>
                  <a:pt x="709695" y="1770"/>
                </a:lnTo>
                <a:lnTo>
                  <a:pt x="759027" y="1752"/>
                </a:lnTo>
                <a:lnTo>
                  <a:pt x="812901" y="1729"/>
                </a:lnTo>
                <a:lnTo>
                  <a:pt x="872074" y="1703"/>
                </a:lnTo>
                <a:lnTo>
                  <a:pt x="937303" y="1672"/>
                </a:lnTo>
                <a:lnTo>
                  <a:pt x="1009345" y="1638"/>
                </a:lnTo>
                <a:lnTo>
                  <a:pt x="1045072" y="1115"/>
                </a:lnTo>
                <a:lnTo>
                  <a:pt x="1058824" y="698"/>
                </a:lnTo>
                <a:lnTo>
                  <a:pt x="1067066" y="698"/>
                </a:lnTo>
                <a:lnTo>
                  <a:pt x="10755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317865" y="3026006"/>
            <a:ext cx="486054" cy="90004"/>
          </a:xfrm>
          <a:custGeom>
            <a:avLst/>
            <a:gdLst/>
            <a:ahLst/>
            <a:cxnLst/>
            <a:rect l="l" t="t" r="r" b="b"/>
            <a:pathLst>
              <a:path w="486054" h="90004">
                <a:moveTo>
                  <a:pt x="486054" y="0"/>
                </a:moveTo>
                <a:lnTo>
                  <a:pt x="472617" y="5843"/>
                </a:lnTo>
                <a:lnTo>
                  <a:pt x="463398" y="9688"/>
                </a:lnTo>
                <a:lnTo>
                  <a:pt x="452727" y="13855"/>
                </a:lnTo>
                <a:lnTo>
                  <a:pt x="444601" y="16967"/>
                </a:lnTo>
                <a:lnTo>
                  <a:pt x="431050" y="22089"/>
                </a:lnTo>
                <a:lnTo>
                  <a:pt x="421737" y="25408"/>
                </a:lnTo>
                <a:lnTo>
                  <a:pt x="410622" y="29182"/>
                </a:lnTo>
                <a:lnTo>
                  <a:pt x="403593" y="31572"/>
                </a:lnTo>
                <a:lnTo>
                  <a:pt x="390614" y="35672"/>
                </a:lnTo>
                <a:lnTo>
                  <a:pt x="380940" y="38474"/>
                </a:lnTo>
                <a:lnTo>
                  <a:pt x="371309" y="41236"/>
                </a:lnTo>
                <a:lnTo>
                  <a:pt x="360006" y="44780"/>
                </a:lnTo>
                <a:lnTo>
                  <a:pt x="359778" y="44780"/>
                </a:lnTo>
                <a:lnTo>
                  <a:pt x="348233" y="47599"/>
                </a:lnTo>
                <a:lnTo>
                  <a:pt x="334890" y="51090"/>
                </a:lnTo>
                <a:lnTo>
                  <a:pt x="325172" y="53481"/>
                </a:lnTo>
                <a:lnTo>
                  <a:pt x="314070" y="56083"/>
                </a:lnTo>
                <a:lnTo>
                  <a:pt x="300448" y="59145"/>
                </a:lnTo>
                <a:lnTo>
                  <a:pt x="290722" y="61204"/>
                </a:lnTo>
                <a:lnTo>
                  <a:pt x="278726" y="63614"/>
                </a:lnTo>
                <a:lnTo>
                  <a:pt x="266239" y="66154"/>
                </a:lnTo>
                <a:lnTo>
                  <a:pt x="253745" y="68326"/>
                </a:lnTo>
                <a:lnTo>
                  <a:pt x="239894" y="70685"/>
                </a:lnTo>
                <a:lnTo>
                  <a:pt x="230119" y="72298"/>
                </a:lnTo>
                <a:lnTo>
                  <a:pt x="216992" y="74218"/>
                </a:lnTo>
                <a:lnTo>
                  <a:pt x="202963" y="76309"/>
                </a:lnTo>
                <a:lnTo>
                  <a:pt x="193173" y="77662"/>
                </a:lnTo>
                <a:lnTo>
                  <a:pt x="179527" y="79400"/>
                </a:lnTo>
                <a:lnTo>
                  <a:pt x="166758" y="80946"/>
                </a:lnTo>
                <a:lnTo>
                  <a:pt x="154768" y="82086"/>
                </a:lnTo>
                <a:lnTo>
                  <a:pt x="153136" y="82232"/>
                </a:lnTo>
                <a:lnTo>
                  <a:pt x="139020" y="83650"/>
                </a:lnTo>
                <a:lnTo>
                  <a:pt x="129193" y="84605"/>
                </a:lnTo>
                <a:lnTo>
                  <a:pt x="115522" y="85688"/>
                </a:lnTo>
                <a:lnTo>
                  <a:pt x="100420" y="86774"/>
                </a:lnTo>
                <a:lnTo>
                  <a:pt x="90574" y="87377"/>
                </a:lnTo>
                <a:lnTo>
                  <a:pt x="76876" y="88064"/>
                </a:lnTo>
                <a:lnTo>
                  <a:pt x="61533" y="88794"/>
                </a:lnTo>
                <a:lnTo>
                  <a:pt x="51674" y="89156"/>
                </a:lnTo>
                <a:lnTo>
                  <a:pt x="37936" y="89506"/>
                </a:lnTo>
                <a:lnTo>
                  <a:pt x="36753" y="89535"/>
                </a:lnTo>
                <a:lnTo>
                  <a:pt x="22770" y="89873"/>
                </a:lnTo>
                <a:lnTo>
                  <a:pt x="12854" y="89991"/>
                </a:lnTo>
                <a:lnTo>
                  <a:pt x="0" y="9000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308519" y="2996317"/>
            <a:ext cx="1497761" cy="77279"/>
          </a:xfrm>
          <a:custGeom>
            <a:avLst/>
            <a:gdLst/>
            <a:ahLst/>
            <a:cxnLst/>
            <a:rect l="l" t="t" r="r" b="b"/>
            <a:pathLst>
              <a:path w="1497761" h="77279">
                <a:moveTo>
                  <a:pt x="0" y="77050"/>
                </a:moveTo>
                <a:lnTo>
                  <a:pt x="72042" y="77083"/>
                </a:lnTo>
                <a:lnTo>
                  <a:pt x="137270" y="77112"/>
                </a:lnTo>
                <a:lnTo>
                  <a:pt x="196443" y="77139"/>
                </a:lnTo>
                <a:lnTo>
                  <a:pt x="250317" y="77162"/>
                </a:lnTo>
                <a:lnTo>
                  <a:pt x="299649" y="77183"/>
                </a:lnTo>
                <a:lnTo>
                  <a:pt x="345196" y="77201"/>
                </a:lnTo>
                <a:lnTo>
                  <a:pt x="387714" y="77216"/>
                </a:lnTo>
                <a:lnTo>
                  <a:pt x="427962" y="77230"/>
                </a:lnTo>
                <a:lnTo>
                  <a:pt x="466695" y="77241"/>
                </a:lnTo>
                <a:lnTo>
                  <a:pt x="504672" y="77250"/>
                </a:lnTo>
                <a:lnTo>
                  <a:pt x="542649" y="77258"/>
                </a:lnTo>
                <a:lnTo>
                  <a:pt x="581382" y="77264"/>
                </a:lnTo>
                <a:lnTo>
                  <a:pt x="621630" y="77269"/>
                </a:lnTo>
                <a:lnTo>
                  <a:pt x="664149" y="77273"/>
                </a:lnTo>
                <a:lnTo>
                  <a:pt x="709695" y="77275"/>
                </a:lnTo>
                <a:lnTo>
                  <a:pt x="759027" y="77277"/>
                </a:lnTo>
                <a:lnTo>
                  <a:pt x="812901" y="77278"/>
                </a:lnTo>
                <a:lnTo>
                  <a:pt x="872074" y="77279"/>
                </a:lnTo>
                <a:lnTo>
                  <a:pt x="937303" y="77279"/>
                </a:lnTo>
                <a:lnTo>
                  <a:pt x="1009345" y="77279"/>
                </a:lnTo>
                <a:lnTo>
                  <a:pt x="1024341" y="77136"/>
                </a:lnTo>
                <a:lnTo>
                  <a:pt x="1034578" y="77013"/>
                </a:lnTo>
                <a:lnTo>
                  <a:pt x="1045075" y="76839"/>
                </a:lnTo>
                <a:lnTo>
                  <a:pt x="1058824" y="76581"/>
                </a:lnTo>
                <a:lnTo>
                  <a:pt x="1068006" y="76339"/>
                </a:lnTo>
                <a:lnTo>
                  <a:pt x="1068006" y="76111"/>
                </a:lnTo>
                <a:lnTo>
                  <a:pt x="1077201" y="75869"/>
                </a:lnTo>
                <a:lnTo>
                  <a:pt x="1090520" y="75324"/>
                </a:lnTo>
                <a:lnTo>
                  <a:pt x="1101125" y="74851"/>
                </a:lnTo>
                <a:lnTo>
                  <a:pt x="1107821" y="74460"/>
                </a:lnTo>
                <a:lnTo>
                  <a:pt x="1122807" y="73623"/>
                </a:lnTo>
                <a:lnTo>
                  <a:pt x="1133002" y="73031"/>
                </a:lnTo>
                <a:lnTo>
                  <a:pt x="1143527" y="72264"/>
                </a:lnTo>
                <a:lnTo>
                  <a:pt x="1156601" y="71158"/>
                </a:lnTo>
                <a:lnTo>
                  <a:pt x="1171502" y="69967"/>
                </a:lnTo>
                <a:lnTo>
                  <a:pt x="1181628" y="69049"/>
                </a:lnTo>
                <a:lnTo>
                  <a:pt x="1192278" y="67882"/>
                </a:lnTo>
                <a:lnTo>
                  <a:pt x="1204417" y="66459"/>
                </a:lnTo>
                <a:lnTo>
                  <a:pt x="1219221" y="64810"/>
                </a:lnTo>
                <a:lnTo>
                  <a:pt x="1229273" y="63603"/>
                </a:lnTo>
                <a:lnTo>
                  <a:pt x="1240032" y="62152"/>
                </a:lnTo>
                <a:lnTo>
                  <a:pt x="1251318" y="60566"/>
                </a:lnTo>
                <a:lnTo>
                  <a:pt x="1265908" y="58443"/>
                </a:lnTo>
                <a:lnTo>
                  <a:pt x="1275842" y="56904"/>
                </a:lnTo>
                <a:lnTo>
                  <a:pt x="1286786" y="55044"/>
                </a:lnTo>
                <a:lnTo>
                  <a:pt x="1297025" y="53251"/>
                </a:lnTo>
                <a:lnTo>
                  <a:pt x="1311052" y="50828"/>
                </a:lnTo>
                <a:lnTo>
                  <a:pt x="1320747" y="48993"/>
                </a:lnTo>
                <a:lnTo>
                  <a:pt x="1334012" y="46245"/>
                </a:lnTo>
                <a:lnTo>
                  <a:pt x="1335430" y="45948"/>
                </a:lnTo>
                <a:lnTo>
                  <a:pt x="1350106" y="42917"/>
                </a:lnTo>
                <a:lnTo>
                  <a:pt x="1360093" y="40770"/>
                </a:lnTo>
                <a:lnTo>
                  <a:pt x="1370390" y="38398"/>
                </a:lnTo>
                <a:lnTo>
                  <a:pt x="1383258" y="35344"/>
                </a:lnTo>
                <a:lnTo>
                  <a:pt x="1397263" y="31899"/>
                </a:lnTo>
                <a:lnTo>
                  <a:pt x="1406824" y="29369"/>
                </a:lnTo>
                <a:lnTo>
                  <a:pt x="1418760" y="25917"/>
                </a:lnTo>
                <a:lnTo>
                  <a:pt x="1423543" y="24511"/>
                </a:lnTo>
                <a:lnTo>
                  <a:pt x="1437285" y="20621"/>
                </a:lnTo>
                <a:lnTo>
                  <a:pt x="1446725" y="17752"/>
                </a:lnTo>
                <a:lnTo>
                  <a:pt x="1459145" y="13670"/>
                </a:lnTo>
                <a:lnTo>
                  <a:pt x="1461947" y="12738"/>
                </a:lnTo>
                <a:lnTo>
                  <a:pt x="1475235" y="8329"/>
                </a:lnTo>
                <a:lnTo>
                  <a:pt x="1484543" y="5018"/>
                </a:lnTo>
                <a:lnTo>
                  <a:pt x="14977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317863" y="2986426"/>
            <a:ext cx="489356" cy="64084"/>
          </a:xfrm>
          <a:custGeom>
            <a:avLst/>
            <a:gdLst/>
            <a:ahLst/>
            <a:cxnLst/>
            <a:rect l="l" t="t" r="r" b="b"/>
            <a:pathLst>
              <a:path w="489356" h="64084">
                <a:moveTo>
                  <a:pt x="0" y="64084"/>
                </a:moveTo>
                <a:lnTo>
                  <a:pt x="14995" y="64072"/>
                </a:lnTo>
                <a:lnTo>
                  <a:pt x="25233" y="63988"/>
                </a:lnTo>
                <a:lnTo>
                  <a:pt x="35730" y="63759"/>
                </a:lnTo>
                <a:lnTo>
                  <a:pt x="49479" y="63373"/>
                </a:lnTo>
                <a:lnTo>
                  <a:pt x="64523" y="63075"/>
                </a:lnTo>
                <a:lnTo>
                  <a:pt x="74763" y="62796"/>
                </a:lnTo>
                <a:lnTo>
                  <a:pt x="85262" y="62368"/>
                </a:lnTo>
                <a:lnTo>
                  <a:pt x="98717" y="61734"/>
                </a:lnTo>
                <a:lnTo>
                  <a:pt x="113713" y="61142"/>
                </a:lnTo>
                <a:lnTo>
                  <a:pt x="123917" y="60632"/>
                </a:lnTo>
                <a:lnTo>
                  <a:pt x="134468" y="59907"/>
                </a:lnTo>
                <a:lnTo>
                  <a:pt x="147485" y="58902"/>
                </a:lnTo>
                <a:lnTo>
                  <a:pt x="162346" y="57910"/>
                </a:lnTo>
                <a:lnTo>
                  <a:pt x="172475" y="57212"/>
                </a:lnTo>
                <a:lnTo>
                  <a:pt x="183127" y="56318"/>
                </a:lnTo>
                <a:lnTo>
                  <a:pt x="195554" y="55130"/>
                </a:lnTo>
                <a:lnTo>
                  <a:pt x="210380" y="53781"/>
                </a:lnTo>
                <a:lnTo>
                  <a:pt x="220448" y="52777"/>
                </a:lnTo>
                <a:lnTo>
                  <a:pt x="231257" y="51536"/>
                </a:lnTo>
                <a:lnTo>
                  <a:pt x="242443" y="50190"/>
                </a:lnTo>
                <a:lnTo>
                  <a:pt x="257227" y="48515"/>
                </a:lnTo>
                <a:lnTo>
                  <a:pt x="267230" y="47281"/>
                </a:lnTo>
                <a:lnTo>
                  <a:pt x="278191" y="45747"/>
                </a:lnTo>
                <a:lnTo>
                  <a:pt x="288150" y="44297"/>
                </a:lnTo>
                <a:lnTo>
                  <a:pt x="302633" y="42134"/>
                </a:lnTo>
                <a:lnTo>
                  <a:pt x="312502" y="40589"/>
                </a:lnTo>
                <a:lnTo>
                  <a:pt x="323788" y="38700"/>
                </a:lnTo>
                <a:lnTo>
                  <a:pt x="332447" y="37223"/>
                </a:lnTo>
                <a:lnTo>
                  <a:pt x="346735" y="34819"/>
                </a:lnTo>
                <a:lnTo>
                  <a:pt x="356493" y="33027"/>
                </a:lnTo>
                <a:lnTo>
                  <a:pt x="368206" y="30622"/>
                </a:lnTo>
                <a:lnTo>
                  <a:pt x="374853" y="29222"/>
                </a:lnTo>
                <a:lnTo>
                  <a:pt x="388932" y="26413"/>
                </a:lnTo>
                <a:lnTo>
                  <a:pt x="398595" y="24358"/>
                </a:lnTo>
                <a:lnTo>
                  <a:pt x="410835" y="21553"/>
                </a:lnTo>
                <a:lnTo>
                  <a:pt x="415378" y="20497"/>
                </a:lnTo>
                <a:lnTo>
                  <a:pt x="429158" y="17080"/>
                </a:lnTo>
                <a:lnTo>
                  <a:pt x="438708" y="14612"/>
                </a:lnTo>
                <a:lnTo>
                  <a:pt x="451682" y="11109"/>
                </a:lnTo>
                <a:lnTo>
                  <a:pt x="467167" y="6861"/>
                </a:lnTo>
                <a:lnTo>
                  <a:pt x="476651" y="4044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317863" y="3017519"/>
            <a:ext cx="489356" cy="77520"/>
          </a:xfrm>
          <a:custGeom>
            <a:avLst/>
            <a:gdLst/>
            <a:ahLst/>
            <a:cxnLst/>
            <a:rect l="l" t="t" r="r" b="b"/>
            <a:pathLst>
              <a:path w="489356" h="77520">
                <a:moveTo>
                  <a:pt x="0" y="77520"/>
                </a:moveTo>
                <a:lnTo>
                  <a:pt x="14995" y="77508"/>
                </a:lnTo>
                <a:lnTo>
                  <a:pt x="25233" y="77424"/>
                </a:lnTo>
                <a:lnTo>
                  <a:pt x="35730" y="77196"/>
                </a:lnTo>
                <a:lnTo>
                  <a:pt x="49479" y="76809"/>
                </a:lnTo>
                <a:lnTo>
                  <a:pt x="64518" y="76372"/>
                </a:lnTo>
                <a:lnTo>
                  <a:pt x="74757" y="75997"/>
                </a:lnTo>
                <a:lnTo>
                  <a:pt x="85249" y="75467"/>
                </a:lnTo>
                <a:lnTo>
                  <a:pt x="98717" y="74701"/>
                </a:lnTo>
                <a:lnTo>
                  <a:pt x="113706" y="73962"/>
                </a:lnTo>
                <a:lnTo>
                  <a:pt x="123905" y="73353"/>
                </a:lnTo>
                <a:lnTo>
                  <a:pt x="134446" y="72528"/>
                </a:lnTo>
                <a:lnTo>
                  <a:pt x="147485" y="71399"/>
                </a:lnTo>
                <a:lnTo>
                  <a:pt x="162325" y="70116"/>
                </a:lnTo>
                <a:lnTo>
                  <a:pt x="172440" y="69219"/>
                </a:lnTo>
                <a:lnTo>
                  <a:pt x="183057" y="68120"/>
                </a:lnTo>
                <a:lnTo>
                  <a:pt x="195554" y="66687"/>
                </a:lnTo>
                <a:lnTo>
                  <a:pt x="210353" y="65045"/>
                </a:lnTo>
                <a:lnTo>
                  <a:pt x="220404" y="63840"/>
                </a:lnTo>
                <a:lnTo>
                  <a:pt x="231167" y="62385"/>
                </a:lnTo>
                <a:lnTo>
                  <a:pt x="242443" y="60794"/>
                </a:lnTo>
                <a:lnTo>
                  <a:pt x="257177" y="58671"/>
                </a:lnTo>
                <a:lnTo>
                  <a:pt x="267147" y="57135"/>
                </a:lnTo>
                <a:lnTo>
                  <a:pt x="278018" y="55280"/>
                </a:lnTo>
                <a:lnTo>
                  <a:pt x="288150" y="53492"/>
                </a:lnTo>
                <a:lnTo>
                  <a:pt x="302614" y="51013"/>
                </a:lnTo>
                <a:lnTo>
                  <a:pt x="312499" y="49193"/>
                </a:lnTo>
                <a:lnTo>
                  <a:pt x="323642" y="46894"/>
                </a:lnTo>
                <a:lnTo>
                  <a:pt x="332447" y="45008"/>
                </a:lnTo>
                <a:lnTo>
                  <a:pt x="346649" y="41995"/>
                </a:lnTo>
                <a:lnTo>
                  <a:pt x="356342" y="39825"/>
                </a:lnTo>
                <a:lnTo>
                  <a:pt x="367861" y="37055"/>
                </a:lnTo>
                <a:lnTo>
                  <a:pt x="374853" y="35344"/>
                </a:lnTo>
                <a:lnTo>
                  <a:pt x="388820" y="31917"/>
                </a:lnTo>
                <a:lnTo>
                  <a:pt x="398392" y="29442"/>
                </a:lnTo>
                <a:lnTo>
                  <a:pt x="410344" y="26145"/>
                </a:lnTo>
                <a:lnTo>
                  <a:pt x="415378" y="24739"/>
                </a:lnTo>
                <a:lnTo>
                  <a:pt x="429053" y="20690"/>
                </a:lnTo>
                <a:lnTo>
                  <a:pt x="438519" y="17744"/>
                </a:lnTo>
                <a:lnTo>
                  <a:pt x="450966" y="13596"/>
                </a:lnTo>
                <a:lnTo>
                  <a:pt x="453542" y="12725"/>
                </a:lnTo>
                <a:lnTo>
                  <a:pt x="466992" y="8317"/>
                </a:lnTo>
                <a:lnTo>
                  <a:pt x="476300" y="5008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317863" y="2966632"/>
            <a:ext cx="489356" cy="63855"/>
          </a:xfrm>
          <a:custGeom>
            <a:avLst/>
            <a:gdLst/>
            <a:ahLst/>
            <a:cxnLst/>
            <a:rect l="l" t="t" r="r" b="b"/>
            <a:pathLst>
              <a:path w="489356" h="63855">
                <a:moveTo>
                  <a:pt x="0" y="63855"/>
                </a:moveTo>
                <a:lnTo>
                  <a:pt x="14996" y="63847"/>
                </a:lnTo>
                <a:lnTo>
                  <a:pt x="25234" y="63792"/>
                </a:lnTo>
                <a:lnTo>
                  <a:pt x="35732" y="63641"/>
                </a:lnTo>
                <a:lnTo>
                  <a:pt x="49479" y="63385"/>
                </a:lnTo>
                <a:lnTo>
                  <a:pt x="64523" y="63087"/>
                </a:lnTo>
                <a:lnTo>
                  <a:pt x="74763" y="62807"/>
                </a:lnTo>
                <a:lnTo>
                  <a:pt x="85262" y="62374"/>
                </a:lnTo>
                <a:lnTo>
                  <a:pt x="98717" y="61734"/>
                </a:lnTo>
                <a:lnTo>
                  <a:pt x="113660" y="61013"/>
                </a:lnTo>
                <a:lnTo>
                  <a:pt x="123857" y="60467"/>
                </a:lnTo>
                <a:lnTo>
                  <a:pt x="134398" y="59801"/>
                </a:lnTo>
                <a:lnTo>
                  <a:pt x="147726" y="58902"/>
                </a:lnTo>
                <a:lnTo>
                  <a:pt x="162644" y="57868"/>
                </a:lnTo>
                <a:lnTo>
                  <a:pt x="172782" y="57108"/>
                </a:lnTo>
                <a:lnTo>
                  <a:pt x="183464" y="56203"/>
                </a:lnTo>
                <a:lnTo>
                  <a:pt x="195554" y="55130"/>
                </a:lnTo>
                <a:lnTo>
                  <a:pt x="210380" y="53789"/>
                </a:lnTo>
                <a:lnTo>
                  <a:pt x="220448" y="52784"/>
                </a:lnTo>
                <a:lnTo>
                  <a:pt x="231256" y="51536"/>
                </a:lnTo>
                <a:lnTo>
                  <a:pt x="242443" y="50177"/>
                </a:lnTo>
                <a:lnTo>
                  <a:pt x="257220" y="48369"/>
                </a:lnTo>
                <a:lnTo>
                  <a:pt x="267218" y="47073"/>
                </a:lnTo>
                <a:lnTo>
                  <a:pt x="278167" y="45523"/>
                </a:lnTo>
                <a:lnTo>
                  <a:pt x="288150" y="44069"/>
                </a:lnTo>
                <a:lnTo>
                  <a:pt x="302642" y="42041"/>
                </a:lnTo>
                <a:lnTo>
                  <a:pt x="312518" y="40561"/>
                </a:lnTo>
                <a:lnTo>
                  <a:pt x="323823" y="38697"/>
                </a:lnTo>
                <a:lnTo>
                  <a:pt x="332447" y="37236"/>
                </a:lnTo>
                <a:lnTo>
                  <a:pt x="346734" y="34682"/>
                </a:lnTo>
                <a:lnTo>
                  <a:pt x="356492" y="32862"/>
                </a:lnTo>
                <a:lnTo>
                  <a:pt x="368204" y="30551"/>
                </a:lnTo>
                <a:lnTo>
                  <a:pt x="374853" y="29222"/>
                </a:lnTo>
                <a:lnTo>
                  <a:pt x="388919" y="26417"/>
                </a:lnTo>
                <a:lnTo>
                  <a:pt x="398572" y="24320"/>
                </a:lnTo>
                <a:lnTo>
                  <a:pt x="410779" y="21392"/>
                </a:lnTo>
                <a:lnTo>
                  <a:pt x="415378" y="20269"/>
                </a:lnTo>
                <a:lnTo>
                  <a:pt x="429173" y="17014"/>
                </a:lnTo>
                <a:lnTo>
                  <a:pt x="438737" y="14603"/>
                </a:lnTo>
                <a:lnTo>
                  <a:pt x="451756" y="11090"/>
                </a:lnTo>
                <a:lnTo>
                  <a:pt x="453542" y="10604"/>
                </a:lnTo>
                <a:lnTo>
                  <a:pt x="467167" y="6853"/>
                </a:lnTo>
                <a:lnTo>
                  <a:pt x="476651" y="4036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317865" y="2964748"/>
            <a:ext cx="488416" cy="64096"/>
          </a:xfrm>
          <a:custGeom>
            <a:avLst/>
            <a:gdLst/>
            <a:ahLst/>
            <a:cxnLst/>
            <a:rect l="l" t="t" r="r" b="b"/>
            <a:pathLst>
              <a:path w="488416" h="64096">
                <a:moveTo>
                  <a:pt x="488416" y="0"/>
                </a:moveTo>
                <a:lnTo>
                  <a:pt x="474953" y="4067"/>
                </a:lnTo>
                <a:lnTo>
                  <a:pt x="465464" y="6874"/>
                </a:lnTo>
                <a:lnTo>
                  <a:pt x="452602" y="10604"/>
                </a:lnTo>
                <a:lnTo>
                  <a:pt x="445300" y="12496"/>
                </a:lnTo>
                <a:lnTo>
                  <a:pt x="438226" y="14135"/>
                </a:lnTo>
                <a:lnTo>
                  <a:pt x="426211" y="17195"/>
                </a:lnTo>
                <a:lnTo>
                  <a:pt x="426211" y="17437"/>
                </a:lnTo>
                <a:lnTo>
                  <a:pt x="414197" y="20269"/>
                </a:lnTo>
                <a:lnTo>
                  <a:pt x="400223" y="23586"/>
                </a:lnTo>
                <a:lnTo>
                  <a:pt x="390585" y="25802"/>
                </a:lnTo>
                <a:lnTo>
                  <a:pt x="378237" y="28361"/>
                </a:lnTo>
                <a:lnTo>
                  <a:pt x="373913" y="29222"/>
                </a:lnTo>
                <a:lnTo>
                  <a:pt x="359709" y="32072"/>
                </a:lnTo>
                <a:lnTo>
                  <a:pt x="349970" y="33945"/>
                </a:lnTo>
                <a:lnTo>
                  <a:pt x="338144" y="36082"/>
                </a:lnTo>
                <a:lnTo>
                  <a:pt x="331736" y="37223"/>
                </a:lnTo>
                <a:lnTo>
                  <a:pt x="317182" y="39686"/>
                </a:lnTo>
                <a:lnTo>
                  <a:pt x="307301" y="41261"/>
                </a:lnTo>
                <a:lnTo>
                  <a:pt x="295983" y="42894"/>
                </a:lnTo>
                <a:lnTo>
                  <a:pt x="287680" y="44056"/>
                </a:lnTo>
                <a:lnTo>
                  <a:pt x="273033" y="46157"/>
                </a:lnTo>
                <a:lnTo>
                  <a:pt x="263062" y="47493"/>
                </a:lnTo>
                <a:lnTo>
                  <a:pt x="252029" y="48805"/>
                </a:lnTo>
                <a:lnTo>
                  <a:pt x="241973" y="49949"/>
                </a:lnTo>
                <a:lnTo>
                  <a:pt x="227282" y="51718"/>
                </a:lnTo>
                <a:lnTo>
                  <a:pt x="217249" y="52834"/>
                </a:lnTo>
                <a:lnTo>
                  <a:pt x="206377" y="53880"/>
                </a:lnTo>
                <a:lnTo>
                  <a:pt x="195084" y="54902"/>
                </a:lnTo>
                <a:lnTo>
                  <a:pt x="180312" y="56355"/>
                </a:lnTo>
                <a:lnTo>
                  <a:pt x="170216" y="57260"/>
                </a:lnTo>
                <a:lnTo>
                  <a:pt x="159479" y="58063"/>
                </a:lnTo>
                <a:lnTo>
                  <a:pt x="147256" y="58902"/>
                </a:lnTo>
                <a:lnTo>
                  <a:pt x="132391" y="59901"/>
                </a:lnTo>
                <a:lnTo>
                  <a:pt x="122225" y="60503"/>
                </a:lnTo>
                <a:lnTo>
                  <a:pt x="111616" y="60981"/>
                </a:lnTo>
                <a:lnTo>
                  <a:pt x="98475" y="61493"/>
                </a:lnTo>
                <a:lnTo>
                  <a:pt x="83524" y="62202"/>
                </a:lnTo>
                <a:lnTo>
                  <a:pt x="73321" y="62609"/>
                </a:lnTo>
                <a:lnTo>
                  <a:pt x="62756" y="62887"/>
                </a:lnTo>
                <a:lnTo>
                  <a:pt x="49479" y="63157"/>
                </a:lnTo>
                <a:lnTo>
                  <a:pt x="34484" y="63572"/>
                </a:lnTo>
                <a:lnTo>
                  <a:pt x="24247" y="63807"/>
                </a:lnTo>
                <a:lnTo>
                  <a:pt x="13751" y="63957"/>
                </a:lnTo>
                <a:lnTo>
                  <a:pt x="0" y="6409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308519" y="2954620"/>
            <a:ext cx="1498701" cy="50336"/>
          </a:xfrm>
          <a:custGeom>
            <a:avLst/>
            <a:gdLst/>
            <a:ahLst/>
            <a:cxnLst/>
            <a:rect l="l" t="t" r="r" b="b"/>
            <a:pathLst>
              <a:path w="1498701" h="50336">
                <a:moveTo>
                  <a:pt x="0" y="49949"/>
                </a:moveTo>
                <a:lnTo>
                  <a:pt x="72042" y="50016"/>
                </a:lnTo>
                <a:lnTo>
                  <a:pt x="137270" y="50076"/>
                </a:lnTo>
                <a:lnTo>
                  <a:pt x="196443" y="50129"/>
                </a:lnTo>
                <a:lnTo>
                  <a:pt x="250317" y="50176"/>
                </a:lnTo>
                <a:lnTo>
                  <a:pt x="299649" y="50216"/>
                </a:lnTo>
                <a:lnTo>
                  <a:pt x="345196" y="50251"/>
                </a:lnTo>
                <a:lnTo>
                  <a:pt x="387714" y="50279"/>
                </a:lnTo>
                <a:lnTo>
                  <a:pt x="427962" y="50302"/>
                </a:lnTo>
                <a:lnTo>
                  <a:pt x="466695" y="50318"/>
                </a:lnTo>
                <a:lnTo>
                  <a:pt x="542649" y="50336"/>
                </a:lnTo>
                <a:lnTo>
                  <a:pt x="581382" y="50336"/>
                </a:lnTo>
                <a:lnTo>
                  <a:pt x="621630" y="50332"/>
                </a:lnTo>
                <a:lnTo>
                  <a:pt x="664149" y="50323"/>
                </a:lnTo>
                <a:lnTo>
                  <a:pt x="709695" y="50309"/>
                </a:lnTo>
                <a:lnTo>
                  <a:pt x="759027" y="50291"/>
                </a:lnTo>
                <a:lnTo>
                  <a:pt x="812901" y="50269"/>
                </a:lnTo>
                <a:lnTo>
                  <a:pt x="872074" y="50242"/>
                </a:lnTo>
                <a:lnTo>
                  <a:pt x="937303" y="50212"/>
                </a:lnTo>
                <a:lnTo>
                  <a:pt x="1009345" y="50177"/>
                </a:lnTo>
                <a:lnTo>
                  <a:pt x="1058824" y="49720"/>
                </a:lnTo>
                <a:lnTo>
                  <a:pt x="1108062" y="48539"/>
                </a:lnTo>
                <a:lnTo>
                  <a:pt x="1156843" y="46189"/>
                </a:lnTo>
                <a:lnTo>
                  <a:pt x="1171725" y="45442"/>
                </a:lnTo>
                <a:lnTo>
                  <a:pt x="1181867" y="44879"/>
                </a:lnTo>
                <a:lnTo>
                  <a:pt x="1192564" y="44188"/>
                </a:lnTo>
                <a:lnTo>
                  <a:pt x="1204899" y="43345"/>
                </a:lnTo>
                <a:lnTo>
                  <a:pt x="1219747" y="42155"/>
                </a:lnTo>
                <a:lnTo>
                  <a:pt x="1229830" y="41317"/>
                </a:lnTo>
                <a:lnTo>
                  <a:pt x="1240677" y="40359"/>
                </a:lnTo>
                <a:lnTo>
                  <a:pt x="1251788" y="39357"/>
                </a:lnTo>
                <a:lnTo>
                  <a:pt x="1266501" y="37985"/>
                </a:lnTo>
                <a:lnTo>
                  <a:pt x="1276551" y="36986"/>
                </a:lnTo>
                <a:lnTo>
                  <a:pt x="1287637" y="35762"/>
                </a:lnTo>
                <a:lnTo>
                  <a:pt x="1297495" y="34632"/>
                </a:lnTo>
                <a:lnTo>
                  <a:pt x="1312044" y="33073"/>
                </a:lnTo>
                <a:lnTo>
                  <a:pt x="1321956" y="31906"/>
                </a:lnTo>
                <a:lnTo>
                  <a:pt x="1333357" y="30386"/>
                </a:lnTo>
                <a:lnTo>
                  <a:pt x="1341793" y="29222"/>
                </a:lnTo>
                <a:lnTo>
                  <a:pt x="1356158" y="27291"/>
                </a:lnTo>
                <a:lnTo>
                  <a:pt x="1365976" y="25893"/>
                </a:lnTo>
                <a:lnTo>
                  <a:pt x="1377872" y="24072"/>
                </a:lnTo>
                <a:lnTo>
                  <a:pt x="1384198" y="23088"/>
                </a:lnTo>
                <a:lnTo>
                  <a:pt x="1398370" y="20774"/>
                </a:lnTo>
                <a:lnTo>
                  <a:pt x="1408103" y="19091"/>
                </a:lnTo>
                <a:lnTo>
                  <a:pt x="1420555" y="16791"/>
                </a:lnTo>
                <a:lnTo>
                  <a:pt x="1424711" y="16014"/>
                </a:lnTo>
                <a:lnTo>
                  <a:pt x="1438628" y="13424"/>
                </a:lnTo>
                <a:lnTo>
                  <a:pt x="1448309" y="11519"/>
                </a:lnTo>
                <a:lnTo>
                  <a:pt x="1461717" y="8728"/>
                </a:lnTo>
                <a:lnTo>
                  <a:pt x="1476556" y="5414"/>
                </a:lnTo>
                <a:lnTo>
                  <a:pt x="1486254" y="3120"/>
                </a:lnTo>
                <a:lnTo>
                  <a:pt x="14987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317863" y="2964047"/>
            <a:ext cx="485813" cy="63614"/>
          </a:xfrm>
          <a:custGeom>
            <a:avLst/>
            <a:gdLst/>
            <a:ahLst/>
            <a:cxnLst/>
            <a:rect l="l" t="t" r="r" b="b"/>
            <a:pathLst>
              <a:path w="485813" h="63614">
                <a:moveTo>
                  <a:pt x="0" y="63614"/>
                </a:moveTo>
                <a:lnTo>
                  <a:pt x="14214" y="63597"/>
                </a:lnTo>
                <a:lnTo>
                  <a:pt x="24087" y="63478"/>
                </a:lnTo>
                <a:lnTo>
                  <a:pt x="37949" y="63155"/>
                </a:lnTo>
                <a:lnTo>
                  <a:pt x="38404" y="63144"/>
                </a:lnTo>
                <a:lnTo>
                  <a:pt x="52605" y="62953"/>
                </a:lnTo>
                <a:lnTo>
                  <a:pt x="62468" y="62718"/>
                </a:lnTo>
                <a:lnTo>
                  <a:pt x="76019" y="62246"/>
                </a:lnTo>
                <a:lnTo>
                  <a:pt x="91535" y="61647"/>
                </a:lnTo>
                <a:lnTo>
                  <a:pt x="101424" y="61209"/>
                </a:lnTo>
                <a:lnTo>
                  <a:pt x="114744" y="60553"/>
                </a:lnTo>
                <a:lnTo>
                  <a:pt x="128787" y="59792"/>
                </a:lnTo>
                <a:lnTo>
                  <a:pt x="138639" y="59134"/>
                </a:lnTo>
                <a:lnTo>
                  <a:pt x="152586" y="58225"/>
                </a:lnTo>
                <a:lnTo>
                  <a:pt x="153149" y="58191"/>
                </a:lnTo>
                <a:lnTo>
                  <a:pt x="165945" y="57253"/>
                </a:lnTo>
                <a:lnTo>
                  <a:pt x="178000" y="56207"/>
                </a:lnTo>
                <a:lnTo>
                  <a:pt x="179527" y="56070"/>
                </a:lnTo>
                <a:lnTo>
                  <a:pt x="193455" y="54835"/>
                </a:lnTo>
                <a:lnTo>
                  <a:pt x="203301" y="53906"/>
                </a:lnTo>
                <a:lnTo>
                  <a:pt x="216992" y="52539"/>
                </a:lnTo>
                <a:lnTo>
                  <a:pt x="230907" y="51088"/>
                </a:lnTo>
                <a:lnTo>
                  <a:pt x="240749" y="49945"/>
                </a:lnTo>
                <a:lnTo>
                  <a:pt x="253746" y="48298"/>
                </a:lnTo>
                <a:lnTo>
                  <a:pt x="266230" y="46888"/>
                </a:lnTo>
                <a:lnTo>
                  <a:pt x="278726" y="45008"/>
                </a:lnTo>
                <a:lnTo>
                  <a:pt x="292447" y="42976"/>
                </a:lnTo>
                <a:lnTo>
                  <a:pt x="302298" y="41453"/>
                </a:lnTo>
                <a:lnTo>
                  <a:pt x="314071" y="39573"/>
                </a:lnTo>
                <a:lnTo>
                  <a:pt x="327728" y="37425"/>
                </a:lnTo>
                <a:lnTo>
                  <a:pt x="337614" y="35635"/>
                </a:lnTo>
                <a:lnTo>
                  <a:pt x="348221" y="33680"/>
                </a:lnTo>
                <a:lnTo>
                  <a:pt x="359765" y="31572"/>
                </a:lnTo>
                <a:lnTo>
                  <a:pt x="371322" y="29210"/>
                </a:lnTo>
                <a:lnTo>
                  <a:pt x="384680" y="26546"/>
                </a:lnTo>
                <a:lnTo>
                  <a:pt x="394618" y="24451"/>
                </a:lnTo>
                <a:lnTo>
                  <a:pt x="403593" y="22377"/>
                </a:lnTo>
                <a:lnTo>
                  <a:pt x="417640" y="19027"/>
                </a:lnTo>
                <a:lnTo>
                  <a:pt x="427278" y="16685"/>
                </a:lnTo>
                <a:lnTo>
                  <a:pt x="438995" y="13565"/>
                </a:lnTo>
                <a:lnTo>
                  <a:pt x="444588" y="12014"/>
                </a:lnTo>
                <a:lnTo>
                  <a:pt x="458614" y="8163"/>
                </a:lnTo>
                <a:lnTo>
                  <a:pt x="468154" y="5421"/>
                </a:lnTo>
                <a:lnTo>
                  <a:pt x="479608" y="1922"/>
                </a:lnTo>
                <a:lnTo>
                  <a:pt x="4858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317863" y="2932708"/>
            <a:ext cx="488416" cy="50190"/>
          </a:xfrm>
          <a:custGeom>
            <a:avLst/>
            <a:gdLst/>
            <a:ahLst/>
            <a:cxnLst/>
            <a:rect l="l" t="t" r="r" b="b"/>
            <a:pathLst>
              <a:path w="488416" h="50190">
                <a:moveTo>
                  <a:pt x="0" y="50190"/>
                </a:moveTo>
                <a:lnTo>
                  <a:pt x="14995" y="50047"/>
                </a:lnTo>
                <a:lnTo>
                  <a:pt x="25233" y="49922"/>
                </a:lnTo>
                <a:lnTo>
                  <a:pt x="35730" y="49744"/>
                </a:lnTo>
                <a:lnTo>
                  <a:pt x="49479" y="49479"/>
                </a:lnTo>
                <a:lnTo>
                  <a:pt x="64436" y="49176"/>
                </a:lnTo>
                <a:lnTo>
                  <a:pt x="74642" y="48919"/>
                </a:lnTo>
                <a:lnTo>
                  <a:pt x="85207" y="48560"/>
                </a:lnTo>
                <a:lnTo>
                  <a:pt x="98488" y="48056"/>
                </a:lnTo>
                <a:lnTo>
                  <a:pt x="113493" y="47616"/>
                </a:lnTo>
                <a:lnTo>
                  <a:pt x="123702" y="47236"/>
                </a:lnTo>
                <a:lnTo>
                  <a:pt x="134268" y="46695"/>
                </a:lnTo>
                <a:lnTo>
                  <a:pt x="147256" y="45948"/>
                </a:lnTo>
                <a:lnTo>
                  <a:pt x="162486" y="45132"/>
                </a:lnTo>
                <a:lnTo>
                  <a:pt x="172979" y="44513"/>
                </a:lnTo>
                <a:lnTo>
                  <a:pt x="182965" y="43810"/>
                </a:lnTo>
                <a:lnTo>
                  <a:pt x="196677" y="42744"/>
                </a:lnTo>
                <a:lnTo>
                  <a:pt x="200977" y="42405"/>
                </a:lnTo>
                <a:lnTo>
                  <a:pt x="215309" y="41413"/>
                </a:lnTo>
                <a:lnTo>
                  <a:pt x="225157" y="40640"/>
                </a:lnTo>
                <a:lnTo>
                  <a:pt x="237763" y="39504"/>
                </a:lnTo>
                <a:lnTo>
                  <a:pt x="241973" y="39115"/>
                </a:lnTo>
                <a:lnTo>
                  <a:pt x="256646" y="37743"/>
                </a:lnTo>
                <a:lnTo>
                  <a:pt x="266638" y="36747"/>
                </a:lnTo>
                <a:lnTo>
                  <a:pt x="277738" y="35528"/>
                </a:lnTo>
                <a:lnTo>
                  <a:pt x="287680" y="34404"/>
                </a:lnTo>
                <a:lnTo>
                  <a:pt x="302136" y="32829"/>
                </a:lnTo>
                <a:lnTo>
                  <a:pt x="312022" y="31653"/>
                </a:lnTo>
                <a:lnTo>
                  <a:pt x="323531" y="30113"/>
                </a:lnTo>
                <a:lnTo>
                  <a:pt x="331736" y="28981"/>
                </a:lnTo>
                <a:lnTo>
                  <a:pt x="346056" y="27041"/>
                </a:lnTo>
                <a:lnTo>
                  <a:pt x="355914" y="25637"/>
                </a:lnTo>
                <a:lnTo>
                  <a:pt x="367891" y="23793"/>
                </a:lnTo>
                <a:lnTo>
                  <a:pt x="373913" y="22847"/>
                </a:lnTo>
                <a:lnTo>
                  <a:pt x="388130" y="20523"/>
                </a:lnTo>
                <a:lnTo>
                  <a:pt x="397865" y="18833"/>
                </a:lnTo>
                <a:lnTo>
                  <a:pt x="410354" y="16509"/>
                </a:lnTo>
                <a:lnTo>
                  <a:pt x="414197" y="15786"/>
                </a:lnTo>
                <a:lnTo>
                  <a:pt x="428212" y="13206"/>
                </a:lnTo>
                <a:lnTo>
                  <a:pt x="437897" y="11314"/>
                </a:lnTo>
                <a:lnTo>
                  <a:pt x="451125" y="8564"/>
                </a:lnTo>
                <a:lnTo>
                  <a:pt x="466229" y="5191"/>
                </a:lnTo>
                <a:lnTo>
                  <a:pt x="475892" y="2959"/>
                </a:lnTo>
                <a:lnTo>
                  <a:pt x="4884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317871" y="2932004"/>
            <a:ext cx="485813" cy="49949"/>
          </a:xfrm>
          <a:custGeom>
            <a:avLst/>
            <a:gdLst/>
            <a:ahLst/>
            <a:cxnLst/>
            <a:rect l="l" t="t" r="r" b="b"/>
            <a:pathLst>
              <a:path w="485813" h="49949">
                <a:moveTo>
                  <a:pt x="485813" y="0"/>
                </a:moveTo>
                <a:lnTo>
                  <a:pt x="470992" y="3523"/>
                </a:lnTo>
                <a:lnTo>
                  <a:pt x="460810" y="5881"/>
                </a:lnTo>
                <a:lnTo>
                  <a:pt x="450941" y="8046"/>
                </a:lnTo>
                <a:lnTo>
                  <a:pt x="437060" y="10991"/>
                </a:lnTo>
                <a:lnTo>
                  <a:pt x="421280" y="14309"/>
                </a:lnTo>
                <a:lnTo>
                  <a:pt x="410939" y="16186"/>
                </a:lnTo>
                <a:lnTo>
                  <a:pt x="403580" y="17437"/>
                </a:lnTo>
                <a:lnTo>
                  <a:pt x="390295" y="19945"/>
                </a:lnTo>
                <a:lnTo>
                  <a:pt x="380170" y="21664"/>
                </a:lnTo>
                <a:lnTo>
                  <a:pt x="371309" y="23075"/>
                </a:lnTo>
                <a:lnTo>
                  <a:pt x="356040" y="25348"/>
                </a:lnTo>
                <a:lnTo>
                  <a:pt x="345384" y="26899"/>
                </a:lnTo>
                <a:lnTo>
                  <a:pt x="335700" y="28237"/>
                </a:lnTo>
                <a:lnTo>
                  <a:pt x="323347" y="29873"/>
                </a:lnTo>
                <a:lnTo>
                  <a:pt x="314058" y="31089"/>
                </a:lnTo>
                <a:lnTo>
                  <a:pt x="300291" y="32908"/>
                </a:lnTo>
                <a:lnTo>
                  <a:pt x="290386" y="34083"/>
                </a:lnTo>
                <a:lnTo>
                  <a:pt x="278714" y="35344"/>
                </a:lnTo>
                <a:lnTo>
                  <a:pt x="263104" y="37001"/>
                </a:lnTo>
                <a:lnTo>
                  <a:pt x="252080" y="38134"/>
                </a:lnTo>
                <a:lnTo>
                  <a:pt x="242460" y="39046"/>
                </a:lnTo>
                <a:lnTo>
                  <a:pt x="231060" y="40039"/>
                </a:lnTo>
                <a:lnTo>
                  <a:pt x="216992" y="41224"/>
                </a:lnTo>
                <a:lnTo>
                  <a:pt x="201212" y="42473"/>
                </a:lnTo>
                <a:lnTo>
                  <a:pt x="190005" y="43298"/>
                </a:lnTo>
                <a:lnTo>
                  <a:pt x="180383" y="43942"/>
                </a:lnTo>
                <a:lnTo>
                  <a:pt x="169358" y="44647"/>
                </a:lnTo>
                <a:lnTo>
                  <a:pt x="153943" y="45653"/>
                </a:lnTo>
                <a:lnTo>
                  <a:pt x="153136" y="45707"/>
                </a:lnTo>
                <a:lnTo>
                  <a:pt x="138990" y="46502"/>
                </a:lnTo>
                <a:lnTo>
                  <a:pt x="129140" y="46930"/>
                </a:lnTo>
                <a:lnTo>
                  <a:pt x="115401" y="47542"/>
                </a:lnTo>
                <a:lnTo>
                  <a:pt x="100393" y="48097"/>
                </a:lnTo>
                <a:lnTo>
                  <a:pt x="90532" y="48399"/>
                </a:lnTo>
                <a:lnTo>
                  <a:pt x="76787" y="48739"/>
                </a:lnTo>
                <a:lnTo>
                  <a:pt x="75615" y="48768"/>
                </a:lnTo>
                <a:lnTo>
                  <a:pt x="61513" y="49261"/>
                </a:lnTo>
                <a:lnTo>
                  <a:pt x="51650" y="49504"/>
                </a:lnTo>
                <a:lnTo>
                  <a:pt x="37897" y="49693"/>
                </a:lnTo>
                <a:lnTo>
                  <a:pt x="36753" y="49707"/>
                </a:lnTo>
                <a:lnTo>
                  <a:pt x="22770" y="49881"/>
                </a:lnTo>
                <a:lnTo>
                  <a:pt x="12853" y="49941"/>
                </a:lnTo>
                <a:lnTo>
                  <a:pt x="0" y="499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308519" y="2899727"/>
            <a:ext cx="1495171" cy="35925"/>
          </a:xfrm>
          <a:custGeom>
            <a:avLst/>
            <a:gdLst/>
            <a:ahLst/>
            <a:cxnLst/>
            <a:rect l="l" t="t" r="r" b="b"/>
            <a:pathLst>
              <a:path w="1495171" h="35925">
                <a:moveTo>
                  <a:pt x="0" y="35572"/>
                </a:moveTo>
                <a:lnTo>
                  <a:pt x="72042" y="35639"/>
                </a:lnTo>
                <a:lnTo>
                  <a:pt x="137270" y="35699"/>
                </a:lnTo>
                <a:lnTo>
                  <a:pt x="196443" y="35752"/>
                </a:lnTo>
                <a:lnTo>
                  <a:pt x="250317" y="35798"/>
                </a:lnTo>
                <a:lnTo>
                  <a:pt x="299649" y="35837"/>
                </a:lnTo>
                <a:lnTo>
                  <a:pt x="345196" y="35868"/>
                </a:lnTo>
                <a:lnTo>
                  <a:pt x="387714" y="35893"/>
                </a:lnTo>
                <a:lnTo>
                  <a:pt x="427962" y="35911"/>
                </a:lnTo>
                <a:lnTo>
                  <a:pt x="466695" y="35921"/>
                </a:lnTo>
                <a:lnTo>
                  <a:pt x="504672" y="35925"/>
                </a:lnTo>
                <a:lnTo>
                  <a:pt x="542649" y="35921"/>
                </a:lnTo>
                <a:lnTo>
                  <a:pt x="581382" y="35911"/>
                </a:lnTo>
                <a:lnTo>
                  <a:pt x="621630" y="35893"/>
                </a:lnTo>
                <a:lnTo>
                  <a:pt x="664149" y="35868"/>
                </a:lnTo>
                <a:lnTo>
                  <a:pt x="709695" y="35837"/>
                </a:lnTo>
                <a:lnTo>
                  <a:pt x="759027" y="35798"/>
                </a:lnTo>
                <a:lnTo>
                  <a:pt x="812901" y="35752"/>
                </a:lnTo>
                <a:lnTo>
                  <a:pt x="872074" y="35699"/>
                </a:lnTo>
                <a:lnTo>
                  <a:pt x="937303" y="35639"/>
                </a:lnTo>
                <a:lnTo>
                  <a:pt x="1009345" y="35572"/>
                </a:lnTo>
                <a:lnTo>
                  <a:pt x="1025212" y="35569"/>
                </a:lnTo>
                <a:lnTo>
                  <a:pt x="1036636" y="35547"/>
                </a:lnTo>
                <a:lnTo>
                  <a:pt x="1046304" y="35488"/>
                </a:lnTo>
                <a:lnTo>
                  <a:pt x="1056905" y="35373"/>
                </a:lnTo>
                <a:lnTo>
                  <a:pt x="1071126" y="35183"/>
                </a:lnTo>
                <a:lnTo>
                  <a:pt x="1076960" y="35102"/>
                </a:lnTo>
                <a:lnTo>
                  <a:pt x="1091710" y="34801"/>
                </a:lnTo>
                <a:lnTo>
                  <a:pt x="1101783" y="34565"/>
                </a:lnTo>
                <a:lnTo>
                  <a:pt x="1112763" y="34254"/>
                </a:lnTo>
                <a:lnTo>
                  <a:pt x="1123848" y="33921"/>
                </a:lnTo>
                <a:lnTo>
                  <a:pt x="1139653" y="33461"/>
                </a:lnTo>
                <a:lnTo>
                  <a:pt x="1150928" y="33110"/>
                </a:lnTo>
                <a:lnTo>
                  <a:pt x="1160573" y="32765"/>
                </a:lnTo>
                <a:lnTo>
                  <a:pt x="1171490" y="32320"/>
                </a:lnTo>
                <a:lnTo>
                  <a:pt x="1186579" y="31671"/>
                </a:lnTo>
                <a:lnTo>
                  <a:pt x="1204978" y="30745"/>
                </a:lnTo>
                <a:lnTo>
                  <a:pt x="1216848" y="30116"/>
                </a:lnTo>
                <a:lnTo>
                  <a:pt x="1226679" y="29550"/>
                </a:lnTo>
                <a:lnTo>
                  <a:pt x="1236669" y="28913"/>
                </a:lnTo>
                <a:lnTo>
                  <a:pt x="1249015" y="28072"/>
                </a:lnTo>
                <a:lnTo>
                  <a:pt x="1263091" y="27089"/>
                </a:lnTo>
                <a:lnTo>
                  <a:pt x="1278651" y="25994"/>
                </a:lnTo>
                <a:lnTo>
                  <a:pt x="1289586" y="25183"/>
                </a:lnTo>
                <a:lnTo>
                  <a:pt x="1299242" y="24381"/>
                </a:lnTo>
                <a:lnTo>
                  <a:pt x="1310961" y="23315"/>
                </a:lnTo>
                <a:lnTo>
                  <a:pt x="1323416" y="22148"/>
                </a:lnTo>
                <a:lnTo>
                  <a:pt x="1338861" y="20742"/>
                </a:lnTo>
                <a:lnTo>
                  <a:pt x="1349598" y="19716"/>
                </a:lnTo>
                <a:lnTo>
                  <a:pt x="1359320" y="18690"/>
                </a:lnTo>
                <a:lnTo>
                  <a:pt x="1371719" y="17286"/>
                </a:lnTo>
                <a:lnTo>
                  <a:pt x="1380655" y="16256"/>
                </a:lnTo>
                <a:lnTo>
                  <a:pt x="1396292" y="14473"/>
                </a:lnTo>
                <a:lnTo>
                  <a:pt x="1407339" y="13162"/>
                </a:lnTo>
                <a:lnTo>
                  <a:pt x="1416916" y="11918"/>
                </a:lnTo>
                <a:lnTo>
                  <a:pt x="1428147" y="10338"/>
                </a:lnTo>
                <a:lnTo>
                  <a:pt x="1442618" y="8242"/>
                </a:lnTo>
                <a:lnTo>
                  <a:pt x="1457722" y="6080"/>
                </a:lnTo>
                <a:lnTo>
                  <a:pt x="1468092" y="4531"/>
                </a:lnTo>
                <a:lnTo>
                  <a:pt x="1478018" y="2921"/>
                </a:lnTo>
                <a:lnTo>
                  <a:pt x="1491791" y="579"/>
                </a:lnTo>
                <a:lnTo>
                  <a:pt x="14951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317865" y="2857788"/>
            <a:ext cx="488416" cy="7543"/>
          </a:xfrm>
          <a:custGeom>
            <a:avLst/>
            <a:gdLst/>
            <a:ahLst/>
            <a:cxnLst/>
            <a:rect l="l" t="t" r="r" b="b"/>
            <a:pathLst>
              <a:path w="488416" h="7543">
                <a:moveTo>
                  <a:pt x="488416" y="0"/>
                </a:moveTo>
                <a:lnTo>
                  <a:pt x="384276" y="3289"/>
                </a:lnTo>
                <a:lnTo>
                  <a:pt x="368787" y="3666"/>
                </a:lnTo>
                <a:lnTo>
                  <a:pt x="357989" y="3914"/>
                </a:lnTo>
                <a:lnTo>
                  <a:pt x="348228" y="4108"/>
                </a:lnTo>
                <a:lnTo>
                  <a:pt x="335848" y="4323"/>
                </a:lnTo>
                <a:lnTo>
                  <a:pt x="326313" y="4483"/>
                </a:lnTo>
                <a:lnTo>
                  <a:pt x="309063" y="4804"/>
                </a:lnTo>
                <a:lnTo>
                  <a:pt x="294891" y="5065"/>
                </a:lnTo>
                <a:lnTo>
                  <a:pt x="283015" y="5277"/>
                </a:lnTo>
                <a:lnTo>
                  <a:pt x="272653" y="5453"/>
                </a:lnTo>
                <a:lnTo>
                  <a:pt x="263022" y="5603"/>
                </a:lnTo>
                <a:lnTo>
                  <a:pt x="253341" y="5740"/>
                </a:lnTo>
                <a:lnTo>
                  <a:pt x="242827" y="5876"/>
                </a:lnTo>
                <a:lnTo>
                  <a:pt x="230699" y="6022"/>
                </a:lnTo>
                <a:lnTo>
                  <a:pt x="216174" y="6189"/>
                </a:lnTo>
                <a:lnTo>
                  <a:pt x="200977" y="6362"/>
                </a:lnTo>
                <a:lnTo>
                  <a:pt x="183659" y="6544"/>
                </a:lnTo>
                <a:lnTo>
                  <a:pt x="169275" y="6692"/>
                </a:lnTo>
                <a:lnTo>
                  <a:pt x="157134" y="6812"/>
                </a:lnTo>
                <a:lnTo>
                  <a:pt x="146540" y="6909"/>
                </a:lnTo>
                <a:lnTo>
                  <a:pt x="136800" y="6987"/>
                </a:lnTo>
                <a:lnTo>
                  <a:pt x="127222" y="7051"/>
                </a:lnTo>
                <a:lnTo>
                  <a:pt x="117111" y="7107"/>
                </a:lnTo>
                <a:lnTo>
                  <a:pt x="105774" y="7159"/>
                </a:lnTo>
                <a:lnTo>
                  <a:pt x="92517" y="7211"/>
                </a:lnTo>
                <a:lnTo>
                  <a:pt x="76648" y="7270"/>
                </a:lnTo>
                <a:lnTo>
                  <a:pt x="67856" y="7302"/>
                </a:lnTo>
                <a:lnTo>
                  <a:pt x="51923" y="7414"/>
                </a:lnTo>
                <a:lnTo>
                  <a:pt x="40454" y="7484"/>
                </a:lnTo>
                <a:lnTo>
                  <a:pt x="30778" y="7523"/>
                </a:lnTo>
                <a:lnTo>
                  <a:pt x="20227" y="7539"/>
                </a:lnTo>
                <a:lnTo>
                  <a:pt x="6132" y="7543"/>
                </a:lnTo>
                <a:lnTo>
                  <a:pt x="0" y="7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329494" y="2866745"/>
            <a:ext cx="1476794" cy="21907"/>
          </a:xfrm>
          <a:custGeom>
            <a:avLst/>
            <a:gdLst/>
            <a:ahLst/>
            <a:cxnLst/>
            <a:rect l="l" t="t" r="r" b="b"/>
            <a:pathLst>
              <a:path w="1476794" h="21907">
                <a:moveTo>
                  <a:pt x="0" y="21907"/>
                </a:moveTo>
                <a:lnTo>
                  <a:pt x="70562" y="21907"/>
                </a:lnTo>
                <a:lnTo>
                  <a:pt x="134451" y="21907"/>
                </a:lnTo>
                <a:lnTo>
                  <a:pt x="192409" y="21906"/>
                </a:lnTo>
                <a:lnTo>
                  <a:pt x="245175" y="21905"/>
                </a:lnTo>
                <a:lnTo>
                  <a:pt x="293492" y="21903"/>
                </a:lnTo>
                <a:lnTo>
                  <a:pt x="338100" y="21901"/>
                </a:lnTo>
                <a:lnTo>
                  <a:pt x="379742" y="21897"/>
                </a:lnTo>
                <a:lnTo>
                  <a:pt x="419158" y="21892"/>
                </a:lnTo>
                <a:lnTo>
                  <a:pt x="457089" y="21886"/>
                </a:lnTo>
                <a:lnTo>
                  <a:pt x="494277" y="21878"/>
                </a:lnTo>
                <a:lnTo>
                  <a:pt x="531463" y="21869"/>
                </a:lnTo>
                <a:lnTo>
                  <a:pt x="569389" y="21858"/>
                </a:lnTo>
                <a:lnTo>
                  <a:pt x="608795" y="21844"/>
                </a:lnTo>
                <a:lnTo>
                  <a:pt x="650424" y="21829"/>
                </a:lnTo>
                <a:lnTo>
                  <a:pt x="695015" y="21811"/>
                </a:lnTo>
                <a:lnTo>
                  <a:pt x="743311" y="21790"/>
                </a:lnTo>
                <a:lnTo>
                  <a:pt x="796052" y="21767"/>
                </a:lnTo>
                <a:lnTo>
                  <a:pt x="853981" y="21740"/>
                </a:lnTo>
                <a:lnTo>
                  <a:pt x="917838" y="21711"/>
                </a:lnTo>
                <a:lnTo>
                  <a:pt x="988364" y="21678"/>
                </a:lnTo>
                <a:lnTo>
                  <a:pt x="1004621" y="21676"/>
                </a:lnTo>
                <a:lnTo>
                  <a:pt x="1016611" y="21660"/>
                </a:lnTo>
                <a:lnTo>
                  <a:pt x="1026480" y="21617"/>
                </a:lnTo>
                <a:lnTo>
                  <a:pt x="1036376" y="21532"/>
                </a:lnTo>
                <a:lnTo>
                  <a:pt x="1048449" y="21393"/>
                </a:lnTo>
                <a:lnTo>
                  <a:pt x="1064006" y="21196"/>
                </a:lnTo>
                <a:lnTo>
                  <a:pt x="1080952" y="20958"/>
                </a:lnTo>
                <a:lnTo>
                  <a:pt x="1094371" y="20745"/>
                </a:lnTo>
                <a:lnTo>
                  <a:pt x="1105399" y="20543"/>
                </a:lnTo>
                <a:lnTo>
                  <a:pt x="1115175" y="20336"/>
                </a:lnTo>
                <a:lnTo>
                  <a:pt x="1124836" y="20109"/>
                </a:lnTo>
                <a:lnTo>
                  <a:pt x="1135520" y="19846"/>
                </a:lnTo>
                <a:lnTo>
                  <a:pt x="1148365" y="19532"/>
                </a:lnTo>
                <a:lnTo>
                  <a:pt x="1164509" y="19153"/>
                </a:lnTo>
                <a:lnTo>
                  <a:pt x="1167904" y="19075"/>
                </a:lnTo>
                <a:lnTo>
                  <a:pt x="1181874" y="18714"/>
                </a:lnTo>
                <a:lnTo>
                  <a:pt x="1191763" y="18403"/>
                </a:lnTo>
                <a:lnTo>
                  <a:pt x="1205369" y="17907"/>
                </a:lnTo>
                <a:lnTo>
                  <a:pt x="1221188" y="17332"/>
                </a:lnTo>
                <a:lnTo>
                  <a:pt x="1232490" y="16901"/>
                </a:lnTo>
                <a:lnTo>
                  <a:pt x="1242135" y="16488"/>
                </a:lnTo>
                <a:lnTo>
                  <a:pt x="1252978" y="15971"/>
                </a:lnTo>
                <a:lnTo>
                  <a:pt x="1267877" y="15225"/>
                </a:lnTo>
                <a:lnTo>
                  <a:pt x="1270863" y="15074"/>
                </a:lnTo>
                <a:lnTo>
                  <a:pt x="1287467" y="14281"/>
                </a:lnTo>
                <a:lnTo>
                  <a:pt x="1300177" y="13656"/>
                </a:lnTo>
                <a:lnTo>
                  <a:pt x="1310544" y="13110"/>
                </a:lnTo>
                <a:lnTo>
                  <a:pt x="1320117" y="12551"/>
                </a:lnTo>
                <a:lnTo>
                  <a:pt x="1330447" y="11891"/>
                </a:lnTo>
                <a:lnTo>
                  <a:pt x="1343083" y="11037"/>
                </a:lnTo>
                <a:lnTo>
                  <a:pt x="1359687" y="9893"/>
                </a:lnTo>
                <a:lnTo>
                  <a:pt x="1375463" y="8858"/>
                </a:lnTo>
                <a:lnTo>
                  <a:pt x="1386722" y="8087"/>
                </a:lnTo>
                <a:lnTo>
                  <a:pt x="1396346" y="7360"/>
                </a:lnTo>
                <a:lnTo>
                  <a:pt x="1407217" y="6456"/>
                </a:lnTo>
                <a:lnTo>
                  <a:pt x="1422216" y="5157"/>
                </a:lnTo>
                <a:lnTo>
                  <a:pt x="1424711" y="4940"/>
                </a:lnTo>
                <a:lnTo>
                  <a:pt x="1439650" y="3546"/>
                </a:lnTo>
                <a:lnTo>
                  <a:pt x="1449852" y="2424"/>
                </a:lnTo>
                <a:lnTo>
                  <a:pt x="1460263" y="1290"/>
                </a:lnTo>
                <a:lnTo>
                  <a:pt x="1474190" y="0"/>
                </a:lnTo>
                <a:lnTo>
                  <a:pt x="1475371" y="0"/>
                </a:lnTo>
                <a:lnTo>
                  <a:pt x="1476794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317865" y="2866976"/>
            <a:ext cx="488416" cy="21907"/>
          </a:xfrm>
          <a:custGeom>
            <a:avLst/>
            <a:gdLst/>
            <a:ahLst/>
            <a:cxnLst/>
            <a:rect l="l" t="t" r="r" b="b"/>
            <a:pathLst>
              <a:path w="488416" h="21907">
                <a:moveTo>
                  <a:pt x="488416" y="0"/>
                </a:moveTo>
                <a:lnTo>
                  <a:pt x="473366" y="1543"/>
                </a:lnTo>
                <a:lnTo>
                  <a:pt x="463098" y="2574"/>
                </a:lnTo>
                <a:lnTo>
                  <a:pt x="452805" y="3565"/>
                </a:lnTo>
                <a:lnTo>
                  <a:pt x="438226" y="4940"/>
                </a:lnTo>
                <a:lnTo>
                  <a:pt x="422535" y="6234"/>
                </a:lnTo>
                <a:lnTo>
                  <a:pt x="411352" y="7171"/>
                </a:lnTo>
                <a:lnTo>
                  <a:pt x="401731" y="7947"/>
                </a:lnTo>
                <a:lnTo>
                  <a:pt x="390727" y="8756"/>
                </a:lnTo>
                <a:lnTo>
                  <a:pt x="375395" y="9795"/>
                </a:lnTo>
                <a:lnTo>
                  <a:pt x="373913" y="9893"/>
                </a:lnTo>
                <a:lnTo>
                  <a:pt x="357419" y="11061"/>
                </a:lnTo>
                <a:lnTo>
                  <a:pt x="344872" y="11930"/>
                </a:lnTo>
                <a:lnTo>
                  <a:pt x="334628" y="12601"/>
                </a:lnTo>
                <a:lnTo>
                  <a:pt x="325044" y="13171"/>
                </a:lnTo>
                <a:lnTo>
                  <a:pt x="314475" y="13739"/>
                </a:lnTo>
                <a:lnTo>
                  <a:pt x="301277" y="14404"/>
                </a:lnTo>
                <a:lnTo>
                  <a:pt x="287680" y="15074"/>
                </a:lnTo>
                <a:lnTo>
                  <a:pt x="271161" y="15868"/>
                </a:lnTo>
                <a:lnTo>
                  <a:pt x="258581" y="16438"/>
                </a:lnTo>
                <a:lnTo>
                  <a:pt x="248312" y="16866"/>
                </a:lnTo>
                <a:lnTo>
                  <a:pt x="238724" y="17229"/>
                </a:lnTo>
                <a:lnTo>
                  <a:pt x="228186" y="17608"/>
                </a:lnTo>
                <a:lnTo>
                  <a:pt x="215070" y="18081"/>
                </a:lnTo>
                <a:lnTo>
                  <a:pt x="200977" y="18605"/>
                </a:lnTo>
                <a:lnTo>
                  <a:pt x="185728" y="19109"/>
                </a:lnTo>
                <a:lnTo>
                  <a:pt x="175225" y="19382"/>
                </a:lnTo>
                <a:lnTo>
                  <a:pt x="165216" y="19595"/>
                </a:lnTo>
                <a:lnTo>
                  <a:pt x="151451" y="19918"/>
                </a:lnTo>
                <a:lnTo>
                  <a:pt x="147256" y="20027"/>
                </a:lnTo>
                <a:lnTo>
                  <a:pt x="132377" y="20352"/>
                </a:lnTo>
                <a:lnTo>
                  <a:pt x="122202" y="20606"/>
                </a:lnTo>
                <a:lnTo>
                  <a:pt x="111569" y="20813"/>
                </a:lnTo>
                <a:lnTo>
                  <a:pt x="98475" y="20967"/>
                </a:lnTo>
                <a:lnTo>
                  <a:pt x="81672" y="21209"/>
                </a:lnTo>
                <a:lnTo>
                  <a:pt x="68514" y="21392"/>
                </a:lnTo>
                <a:lnTo>
                  <a:pt x="57735" y="21528"/>
                </a:lnTo>
                <a:lnTo>
                  <a:pt x="48067" y="21629"/>
                </a:lnTo>
                <a:lnTo>
                  <a:pt x="38244" y="21708"/>
                </a:lnTo>
                <a:lnTo>
                  <a:pt x="26998" y="21776"/>
                </a:lnTo>
                <a:lnTo>
                  <a:pt x="13062" y="21846"/>
                </a:lnTo>
                <a:lnTo>
                  <a:pt x="0" y="219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317863" y="2868627"/>
            <a:ext cx="489356" cy="21907"/>
          </a:xfrm>
          <a:custGeom>
            <a:avLst/>
            <a:gdLst/>
            <a:ahLst/>
            <a:cxnLst/>
            <a:rect l="l" t="t" r="r" b="b"/>
            <a:pathLst>
              <a:path w="489356" h="21907">
                <a:moveTo>
                  <a:pt x="0" y="21907"/>
                </a:moveTo>
                <a:lnTo>
                  <a:pt x="14996" y="21903"/>
                </a:lnTo>
                <a:lnTo>
                  <a:pt x="25234" y="21876"/>
                </a:lnTo>
                <a:lnTo>
                  <a:pt x="35733" y="21803"/>
                </a:lnTo>
                <a:lnTo>
                  <a:pt x="49479" y="21678"/>
                </a:lnTo>
                <a:lnTo>
                  <a:pt x="66272" y="21444"/>
                </a:lnTo>
                <a:lnTo>
                  <a:pt x="79409" y="21274"/>
                </a:lnTo>
                <a:lnTo>
                  <a:pt x="90167" y="21137"/>
                </a:lnTo>
                <a:lnTo>
                  <a:pt x="99826" y="21003"/>
                </a:lnTo>
                <a:lnTo>
                  <a:pt x="109664" y="20841"/>
                </a:lnTo>
                <a:lnTo>
                  <a:pt x="120960" y="20620"/>
                </a:lnTo>
                <a:lnTo>
                  <a:pt x="134992" y="20310"/>
                </a:lnTo>
                <a:lnTo>
                  <a:pt x="147485" y="20015"/>
                </a:lnTo>
                <a:lnTo>
                  <a:pt x="164249" y="19675"/>
                </a:lnTo>
                <a:lnTo>
                  <a:pt x="177271" y="19378"/>
                </a:lnTo>
                <a:lnTo>
                  <a:pt x="187912" y="19095"/>
                </a:lnTo>
                <a:lnTo>
                  <a:pt x="197532" y="18795"/>
                </a:lnTo>
                <a:lnTo>
                  <a:pt x="207492" y="18449"/>
                </a:lnTo>
                <a:lnTo>
                  <a:pt x="219155" y="18026"/>
                </a:lnTo>
                <a:lnTo>
                  <a:pt x="233881" y="17496"/>
                </a:lnTo>
                <a:lnTo>
                  <a:pt x="242443" y="17195"/>
                </a:lnTo>
                <a:lnTo>
                  <a:pt x="257164" y="16585"/>
                </a:lnTo>
                <a:lnTo>
                  <a:pt x="267188" y="16136"/>
                </a:lnTo>
                <a:lnTo>
                  <a:pt x="278380" y="15578"/>
                </a:lnTo>
                <a:lnTo>
                  <a:pt x="288150" y="15074"/>
                </a:lnTo>
                <a:lnTo>
                  <a:pt x="304659" y="14178"/>
                </a:lnTo>
                <a:lnTo>
                  <a:pt x="317232" y="13486"/>
                </a:lnTo>
                <a:lnTo>
                  <a:pt x="327496" y="12901"/>
                </a:lnTo>
                <a:lnTo>
                  <a:pt x="337077" y="12326"/>
                </a:lnTo>
                <a:lnTo>
                  <a:pt x="347601" y="11664"/>
                </a:lnTo>
                <a:lnTo>
                  <a:pt x="360695" y="10817"/>
                </a:lnTo>
                <a:lnTo>
                  <a:pt x="374853" y="9893"/>
                </a:lnTo>
                <a:lnTo>
                  <a:pt x="389150" y="9045"/>
                </a:lnTo>
                <a:lnTo>
                  <a:pt x="398997" y="8370"/>
                </a:lnTo>
                <a:lnTo>
                  <a:pt x="411825" y="7350"/>
                </a:lnTo>
                <a:lnTo>
                  <a:pt x="415378" y="7061"/>
                </a:lnTo>
                <a:lnTo>
                  <a:pt x="429455" y="5843"/>
                </a:lnTo>
                <a:lnTo>
                  <a:pt x="439287" y="4934"/>
                </a:lnTo>
                <a:lnTo>
                  <a:pt x="453206" y="3563"/>
                </a:lnTo>
                <a:lnTo>
                  <a:pt x="453542" y="3530"/>
                </a:lnTo>
                <a:lnTo>
                  <a:pt x="467392" y="2244"/>
                </a:lnTo>
                <a:lnTo>
                  <a:pt x="477297" y="1260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308519" y="2835404"/>
            <a:ext cx="1498701" cy="7531"/>
          </a:xfrm>
          <a:custGeom>
            <a:avLst/>
            <a:gdLst/>
            <a:ahLst/>
            <a:cxnLst/>
            <a:rect l="l" t="t" r="r" b="b"/>
            <a:pathLst>
              <a:path w="1498701" h="7531">
                <a:moveTo>
                  <a:pt x="0" y="7302"/>
                </a:moveTo>
                <a:lnTo>
                  <a:pt x="72042" y="7335"/>
                </a:lnTo>
                <a:lnTo>
                  <a:pt x="137270" y="7364"/>
                </a:lnTo>
                <a:lnTo>
                  <a:pt x="196443" y="7390"/>
                </a:lnTo>
                <a:lnTo>
                  <a:pt x="250317" y="7414"/>
                </a:lnTo>
                <a:lnTo>
                  <a:pt x="299649" y="7434"/>
                </a:lnTo>
                <a:lnTo>
                  <a:pt x="345196" y="7452"/>
                </a:lnTo>
                <a:lnTo>
                  <a:pt x="387714" y="7468"/>
                </a:lnTo>
                <a:lnTo>
                  <a:pt x="427962" y="7481"/>
                </a:lnTo>
                <a:lnTo>
                  <a:pt x="466695" y="7493"/>
                </a:lnTo>
                <a:lnTo>
                  <a:pt x="542649" y="7510"/>
                </a:lnTo>
                <a:lnTo>
                  <a:pt x="581382" y="7516"/>
                </a:lnTo>
                <a:lnTo>
                  <a:pt x="621630" y="7521"/>
                </a:lnTo>
                <a:lnTo>
                  <a:pt x="664149" y="7524"/>
                </a:lnTo>
                <a:lnTo>
                  <a:pt x="709695" y="7527"/>
                </a:lnTo>
                <a:lnTo>
                  <a:pt x="759027" y="7529"/>
                </a:lnTo>
                <a:lnTo>
                  <a:pt x="812901" y="7530"/>
                </a:lnTo>
                <a:lnTo>
                  <a:pt x="872074" y="7530"/>
                </a:lnTo>
                <a:lnTo>
                  <a:pt x="937303" y="7531"/>
                </a:lnTo>
                <a:lnTo>
                  <a:pt x="1009345" y="7531"/>
                </a:lnTo>
                <a:lnTo>
                  <a:pt x="1026195" y="7453"/>
                </a:lnTo>
                <a:lnTo>
                  <a:pt x="1069682" y="7252"/>
                </a:lnTo>
                <a:lnTo>
                  <a:pt x="1108062" y="7073"/>
                </a:lnTo>
                <a:lnTo>
                  <a:pt x="1148710" y="6857"/>
                </a:lnTo>
                <a:lnTo>
                  <a:pt x="1193940" y="6469"/>
                </a:lnTo>
                <a:lnTo>
                  <a:pt x="1234530" y="6057"/>
                </a:lnTo>
                <a:lnTo>
                  <a:pt x="1276788" y="5499"/>
                </a:lnTo>
                <a:lnTo>
                  <a:pt x="1326604" y="4692"/>
                </a:lnTo>
                <a:lnTo>
                  <a:pt x="1370175" y="3679"/>
                </a:lnTo>
                <a:lnTo>
                  <a:pt x="1384198" y="3302"/>
                </a:lnTo>
                <a:lnTo>
                  <a:pt x="1401285" y="2876"/>
                </a:lnTo>
                <a:lnTo>
                  <a:pt x="1415086" y="2529"/>
                </a:lnTo>
                <a:lnTo>
                  <a:pt x="1426537" y="2233"/>
                </a:lnTo>
                <a:lnTo>
                  <a:pt x="1436574" y="1960"/>
                </a:lnTo>
                <a:lnTo>
                  <a:pt x="1446134" y="1685"/>
                </a:lnTo>
                <a:lnTo>
                  <a:pt x="1456153" y="1379"/>
                </a:lnTo>
                <a:lnTo>
                  <a:pt x="1467567" y="1017"/>
                </a:lnTo>
                <a:lnTo>
                  <a:pt x="1481313" y="570"/>
                </a:lnTo>
                <a:lnTo>
                  <a:pt x="1498326" y="12"/>
                </a:lnTo>
                <a:lnTo>
                  <a:pt x="14987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317865" y="2833753"/>
            <a:ext cx="488416" cy="7543"/>
          </a:xfrm>
          <a:custGeom>
            <a:avLst/>
            <a:gdLst/>
            <a:ahLst/>
            <a:cxnLst/>
            <a:rect l="l" t="t" r="r" b="b"/>
            <a:pathLst>
              <a:path w="488416" h="7543">
                <a:moveTo>
                  <a:pt x="488416" y="0"/>
                </a:moveTo>
                <a:lnTo>
                  <a:pt x="471325" y="631"/>
                </a:lnTo>
                <a:lnTo>
                  <a:pt x="457522" y="1134"/>
                </a:lnTo>
                <a:lnTo>
                  <a:pt x="446069" y="1533"/>
                </a:lnTo>
                <a:lnTo>
                  <a:pt x="436030" y="1858"/>
                </a:lnTo>
                <a:lnTo>
                  <a:pt x="426470" y="2134"/>
                </a:lnTo>
                <a:lnTo>
                  <a:pt x="416452" y="2388"/>
                </a:lnTo>
                <a:lnTo>
                  <a:pt x="405040" y="2649"/>
                </a:lnTo>
                <a:lnTo>
                  <a:pt x="391297" y="2941"/>
                </a:lnTo>
                <a:lnTo>
                  <a:pt x="374288" y="3294"/>
                </a:lnTo>
                <a:lnTo>
                  <a:pt x="373913" y="3302"/>
                </a:lnTo>
                <a:lnTo>
                  <a:pt x="356580" y="3731"/>
                </a:lnTo>
                <a:lnTo>
                  <a:pt x="342208" y="4084"/>
                </a:lnTo>
                <a:lnTo>
                  <a:pt x="330091" y="4373"/>
                </a:lnTo>
                <a:lnTo>
                  <a:pt x="319524" y="4613"/>
                </a:lnTo>
                <a:lnTo>
                  <a:pt x="309801" y="4817"/>
                </a:lnTo>
                <a:lnTo>
                  <a:pt x="300215" y="5000"/>
                </a:lnTo>
                <a:lnTo>
                  <a:pt x="290063" y="5174"/>
                </a:lnTo>
                <a:lnTo>
                  <a:pt x="278638" y="5355"/>
                </a:lnTo>
                <a:lnTo>
                  <a:pt x="265234" y="5555"/>
                </a:lnTo>
                <a:lnTo>
                  <a:pt x="249146" y="5789"/>
                </a:lnTo>
                <a:lnTo>
                  <a:pt x="224536" y="6116"/>
                </a:lnTo>
                <a:lnTo>
                  <a:pt x="209870" y="6292"/>
                </a:lnTo>
                <a:lnTo>
                  <a:pt x="197376" y="6429"/>
                </a:lnTo>
                <a:lnTo>
                  <a:pt x="186459" y="6534"/>
                </a:lnTo>
                <a:lnTo>
                  <a:pt x="176521" y="6615"/>
                </a:lnTo>
                <a:lnTo>
                  <a:pt x="166966" y="6681"/>
                </a:lnTo>
                <a:lnTo>
                  <a:pt x="157196" y="6738"/>
                </a:lnTo>
                <a:lnTo>
                  <a:pt x="146616" y="6794"/>
                </a:lnTo>
                <a:lnTo>
                  <a:pt x="134629" y="6858"/>
                </a:lnTo>
                <a:lnTo>
                  <a:pt x="120637" y="6936"/>
                </a:lnTo>
                <a:lnTo>
                  <a:pt x="104044" y="7037"/>
                </a:lnTo>
                <a:lnTo>
                  <a:pt x="98475" y="7073"/>
                </a:lnTo>
                <a:lnTo>
                  <a:pt x="81671" y="7233"/>
                </a:lnTo>
                <a:lnTo>
                  <a:pt x="68513" y="7351"/>
                </a:lnTo>
                <a:lnTo>
                  <a:pt x="57734" y="7435"/>
                </a:lnTo>
                <a:lnTo>
                  <a:pt x="48066" y="7490"/>
                </a:lnTo>
                <a:lnTo>
                  <a:pt x="38242" y="7522"/>
                </a:lnTo>
                <a:lnTo>
                  <a:pt x="26996" y="7538"/>
                </a:lnTo>
                <a:lnTo>
                  <a:pt x="13058" y="7543"/>
                </a:lnTo>
                <a:lnTo>
                  <a:pt x="0" y="7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317863" y="2856374"/>
            <a:ext cx="489356" cy="7302"/>
          </a:xfrm>
          <a:custGeom>
            <a:avLst/>
            <a:gdLst/>
            <a:ahLst/>
            <a:cxnLst/>
            <a:rect l="l" t="t" r="r" b="b"/>
            <a:pathLst>
              <a:path w="489356" h="7302">
                <a:moveTo>
                  <a:pt x="0" y="7302"/>
                </a:moveTo>
                <a:lnTo>
                  <a:pt x="17502" y="7302"/>
                </a:lnTo>
                <a:lnTo>
                  <a:pt x="32288" y="7300"/>
                </a:lnTo>
                <a:lnTo>
                  <a:pt x="44925" y="7294"/>
                </a:lnTo>
                <a:lnTo>
                  <a:pt x="55975" y="7283"/>
                </a:lnTo>
                <a:lnTo>
                  <a:pt x="66006" y="7264"/>
                </a:lnTo>
                <a:lnTo>
                  <a:pt x="85265" y="7199"/>
                </a:lnTo>
                <a:lnTo>
                  <a:pt x="95624" y="7148"/>
                </a:lnTo>
                <a:lnTo>
                  <a:pt x="107223" y="7083"/>
                </a:lnTo>
                <a:lnTo>
                  <a:pt x="120627" y="7002"/>
                </a:lnTo>
                <a:lnTo>
                  <a:pt x="136400" y="6903"/>
                </a:lnTo>
                <a:lnTo>
                  <a:pt x="147485" y="6832"/>
                </a:lnTo>
                <a:lnTo>
                  <a:pt x="164948" y="6655"/>
                </a:lnTo>
                <a:lnTo>
                  <a:pt x="179587" y="6505"/>
                </a:lnTo>
                <a:lnTo>
                  <a:pt x="192022" y="6373"/>
                </a:lnTo>
                <a:lnTo>
                  <a:pt x="202875" y="6251"/>
                </a:lnTo>
                <a:lnTo>
                  <a:pt x="212767" y="6131"/>
                </a:lnTo>
                <a:lnTo>
                  <a:pt x="232149" y="5861"/>
                </a:lnTo>
                <a:lnTo>
                  <a:pt x="242881" y="5696"/>
                </a:lnTo>
                <a:lnTo>
                  <a:pt x="255136" y="5499"/>
                </a:lnTo>
                <a:lnTo>
                  <a:pt x="269534" y="5262"/>
                </a:lnTo>
                <a:lnTo>
                  <a:pt x="286696" y="4977"/>
                </a:lnTo>
                <a:lnTo>
                  <a:pt x="288150" y="4953"/>
                </a:lnTo>
                <a:lnTo>
                  <a:pt x="305422" y="4693"/>
                </a:lnTo>
                <a:lnTo>
                  <a:pt x="319650" y="4475"/>
                </a:lnTo>
                <a:lnTo>
                  <a:pt x="331595" y="4284"/>
                </a:lnTo>
                <a:lnTo>
                  <a:pt x="342015" y="4102"/>
                </a:lnTo>
                <a:lnTo>
                  <a:pt x="351669" y="3916"/>
                </a:lnTo>
                <a:lnTo>
                  <a:pt x="361314" y="3710"/>
                </a:lnTo>
                <a:lnTo>
                  <a:pt x="371711" y="3468"/>
                </a:lnTo>
                <a:lnTo>
                  <a:pt x="383618" y="3174"/>
                </a:lnTo>
                <a:lnTo>
                  <a:pt x="397794" y="2814"/>
                </a:lnTo>
                <a:lnTo>
                  <a:pt x="414997" y="2372"/>
                </a:lnTo>
                <a:lnTo>
                  <a:pt x="415378" y="2362"/>
                </a:lnTo>
                <a:lnTo>
                  <a:pt x="431523" y="1949"/>
                </a:lnTo>
                <a:lnTo>
                  <a:pt x="443376" y="1631"/>
                </a:lnTo>
                <a:lnTo>
                  <a:pt x="453182" y="1335"/>
                </a:lnTo>
                <a:lnTo>
                  <a:pt x="463181" y="991"/>
                </a:lnTo>
                <a:lnTo>
                  <a:pt x="475616" y="526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308519" y="2723318"/>
            <a:ext cx="1495171" cy="35515"/>
          </a:xfrm>
          <a:custGeom>
            <a:avLst/>
            <a:gdLst/>
            <a:ahLst/>
            <a:cxnLst/>
            <a:rect l="l" t="t" r="r" b="b"/>
            <a:pathLst>
              <a:path w="1495171" h="35515">
                <a:moveTo>
                  <a:pt x="0" y="171"/>
                </a:moveTo>
                <a:lnTo>
                  <a:pt x="72344" y="138"/>
                </a:lnTo>
                <a:lnTo>
                  <a:pt x="137848" y="109"/>
                </a:lnTo>
                <a:lnTo>
                  <a:pt x="197270" y="84"/>
                </a:lnTo>
                <a:lnTo>
                  <a:pt x="251371" y="61"/>
                </a:lnTo>
                <a:lnTo>
                  <a:pt x="300912" y="42"/>
                </a:lnTo>
                <a:lnTo>
                  <a:pt x="346653" y="27"/>
                </a:lnTo>
                <a:lnTo>
                  <a:pt x="389354" y="15"/>
                </a:lnTo>
                <a:lnTo>
                  <a:pt x="429776" y="6"/>
                </a:lnTo>
                <a:lnTo>
                  <a:pt x="468679" y="1"/>
                </a:lnTo>
                <a:lnTo>
                  <a:pt x="506823" y="0"/>
                </a:lnTo>
                <a:lnTo>
                  <a:pt x="544969" y="1"/>
                </a:lnTo>
                <a:lnTo>
                  <a:pt x="583878" y="6"/>
                </a:lnTo>
                <a:lnTo>
                  <a:pt x="624309" y="15"/>
                </a:lnTo>
                <a:lnTo>
                  <a:pt x="667023" y="27"/>
                </a:lnTo>
                <a:lnTo>
                  <a:pt x="712780" y="42"/>
                </a:lnTo>
                <a:lnTo>
                  <a:pt x="762340" y="61"/>
                </a:lnTo>
                <a:lnTo>
                  <a:pt x="816465" y="84"/>
                </a:lnTo>
                <a:lnTo>
                  <a:pt x="875915" y="109"/>
                </a:lnTo>
                <a:lnTo>
                  <a:pt x="941449" y="138"/>
                </a:lnTo>
                <a:lnTo>
                  <a:pt x="1013828" y="171"/>
                </a:lnTo>
                <a:lnTo>
                  <a:pt x="1029660" y="174"/>
                </a:lnTo>
                <a:lnTo>
                  <a:pt x="1040970" y="198"/>
                </a:lnTo>
                <a:lnTo>
                  <a:pt x="1050623" y="264"/>
                </a:lnTo>
                <a:lnTo>
                  <a:pt x="1061485" y="390"/>
                </a:lnTo>
                <a:lnTo>
                  <a:pt x="1076423" y="599"/>
                </a:lnTo>
                <a:lnTo>
                  <a:pt x="1093567" y="984"/>
                </a:lnTo>
                <a:lnTo>
                  <a:pt x="1103435" y="1222"/>
                </a:lnTo>
                <a:lnTo>
                  <a:pt x="1117036" y="1553"/>
                </a:lnTo>
                <a:lnTo>
                  <a:pt x="1133891" y="2069"/>
                </a:lnTo>
                <a:lnTo>
                  <a:pt x="1144955" y="2439"/>
                </a:lnTo>
                <a:lnTo>
                  <a:pt x="1154615" y="2815"/>
                </a:lnTo>
                <a:lnTo>
                  <a:pt x="1166114" y="3321"/>
                </a:lnTo>
                <a:lnTo>
                  <a:pt x="1179690" y="3943"/>
                </a:lnTo>
                <a:lnTo>
                  <a:pt x="1194140" y="4459"/>
                </a:lnTo>
                <a:lnTo>
                  <a:pt x="1204018" y="4942"/>
                </a:lnTo>
                <a:lnTo>
                  <a:pt x="1216522" y="5761"/>
                </a:lnTo>
                <a:lnTo>
                  <a:pt x="1220927" y="6064"/>
                </a:lnTo>
                <a:lnTo>
                  <a:pt x="1236544" y="6904"/>
                </a:lnTo>
                <a:lnTo>
                  <a:pt x="1247620" y="7535"/>
                </a:lnTo>
                <a:lnTo>
                  <a:pt x="1257298" y="8162"/>
                </a:lnTo>
                <a:lnTo>
                  <a:pt x="1268722" y="8991"/>
                </a:lnTo>
                <a:lnTo>
                  <a:pt x="1282890" y="10064"/>
                </a:lnTo>
                <a:lnTo>
                  <a:pt x="1298838" y="11255"/>
                </a:lnTo>
                <a:lnTo>
                  <a:pt x="1310399" y="12154"/>
                </a:lnTo>
                <a:lnTo>
                  <a:pt x="1320073" y="12981"/>
                </a:lnTo>
                <a:lnTo>
                  <a:pt x="1330358" y="13956"/>
                </a:lnTo>
                <a:lnTo>
                  <a:pt x="1343751" y="15297"/>
                </a:lnTo>
                <a:lnTo>
                  <a:pt x="1352626" y="16198"/>
                </a:lnTo>
                <a:lnTo>
                  <a:pt x="1367907" y="17756"/>
                </a:lnTo>
                <a:lnTo>
                  <a:pt x="1378497" y="18889"/>
                </a:lnTo>
                <a:lnTo>
                  <a:pt x="1388295" y="20040"/>
                </a:lnTo>
                <a:lnTo>
                  <a:pt x="1401199" y="21656"/>
                </a:lnTo>
                <a:lnTo>
                  <a:pt x="1408226" y="22548"/>
                </a:lnTo>
                <a:lnTo>
                  <a:pt x="1423665" y="24516"/>
                </a:lnTo>
                <a:lnTo>
                  <a:pt x="1434495" y="25939"/>
                </a:lnTo>
                <a:lnTo>
                  <a:pt x="1444103" y="27289"/>
                </a:lnTo>
                <a:lnTo>
                  <a:pt x="1455878" y="29035"/>
                </a:lnTo>
                <a:lnTo>
                  <a:pt x="1467599" y="30803"/>
                </a:lnTo>
                <a:lnTo>
                  <a:pt x="1480521" y="32822"/>
                </a:lnTo>
                <a:lnTo>
                  <a:pt x="1491727" y="34863"/>
                </a:lnTo>
                <a:lnTo>
                  <a:pt x="1495171" y="355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317871" y="2746345"/>
            <a:ext cx="485813" cy="20967"/>
          </a:xfrm>
          <a:custGeom>
            <a:avLst/>
            <a:gdLst/>
            <a:ahLst/>
            <a:cxnLst/>
            <a:rect l="l" t="t" r="r" b="b"/>
            <a:pathLst>
              <a:path w="485813" h="20967">
                <a:moveTo>
                  <a:pt x="485813" y="20967"/>
                </a:moveTo>
                <a:lnTo>
                  <a:pt x="469884" y="19391"/>
                </a:lnTo>
                <a:lnTo>
                  <a:pt x="458223" y="18258"/>
                </a:lnTo>
                <a:lnTo>
                  <a:pt x="448487" y="17349"/>
                </a:lnTo>
                <a:lnTo>
                  <a:pt x="438335" y="16448"/>
                </a:lnTo>
                <a:lnTo>
                  <a:pt x="425426" y="15337"/>
                </a:lnTo>
                <a:lnTo>
                  <a:pt x="414185" y="14376"/>
                </a:lnTo>
                <a:lnTo>
                  <a:pt x="399991" y="13213"/>
                </a:lnTo>
                <a:lnTo>
                  <a:pt x="390157" y="12459"/>
                </a:lnTo>
                <a:lnTo>
                  <a:pt x="377173" y="11543"/>
                </a:lnTo>
                <a:lnTo>
                  <a:pt x="357409" y="10320"/>
                </a:lnTo>
                <a:lnTo>
                  <a:pt x="344863" y="9568"/>
                </a:lnTo>
                <a:lnTo>
                  <a:pt x="334620" y="8965"/>
                </a:lnTo>
                <a:lnTo>
                  <a:pt x="325034" y="8416"/>
                </a:lnTo>
                <a:lnTo>
                  <a:pt x="314460" y="7827"/>
                </a:lnTo>
                <a:lnTo>
                  <a:pt x="301255" y="7103"/>
                </a:lnTo>
                <a:lnTo>
                  <a:pt x="287667" y="6362"/>
                </a:lnTo>
                <a:lnTo>
                  <a:pt x="272941" y="5652"/>
                </a:lnTo>
                <a:lnTo>
                  <a:pt x="262917" y="5265"/>
                </a:lnTo>
                <a:lnTo>
                  <a:pt x="251735" y="4868"/>
                </a:lnTo>
                <a:lnTo>
                  <a:pt x="241960" y="4483"/>
                </a:lnTo>
                <a:lnTo>
                  <a:pt x="227213" y="3885"/>
                </a:lnTo>
                <a:lnTo>
                  <a:pt x="217143" y="3509"/>
                </a:lnTo>
                <a:lnTo>
                  <a:pt x="206169" y="3156"/>
                </a:lnTo>
                <a:lnTo>
                  <a:pt x="195071" y="2819"/>
                </a:lnTo>
                <a:lnTo>
                  <a:pt x="178310" y="2331"/>
                </a:lnTo>
                <a:lnTo>
                  <a:pt x="165239" y="1961"/>
                </a:lnTo>
                <a:lnTo>
                  <a:pt x="154543" y="1679"/>
                </a:lnTo>
                <a:lnTo>
                  <a:pt x="144905" y="1456"/>
                </a:lnTo>
                <a:lnTo>
                  <a:pt x="135008" y="1264"/>
                </a:lnTo>
                <a:lnTo>
                  <a:pt x="123537" y="1074"/>
                </a:lnTo>
                <a:lnTo>
                  <a:pt x="109176" y="856"/>
                </a:lnTo>
                <a:lnTo>
                  <a:pt x="98475" y="698"/>
                </a:lnTo>
                <a:lnTo>
                  <a:pt x="83511" y="415"/>
                </a:lnTo>
                <a:lnTo>
                  <a:pt x="73302" y="249"/>
                </a:lnTo>
                <a:lnTo>
                  <a:pt x="62731" y="126"/>
                </a:lnTo>
                <a:lnTo>
                  <a:pt x="4947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317863" y="2747524"/>
            <a:ext cx="489356" cy="21437"/>
          </a:xfrm>
          <a:custGeom>
            <a:avLst/>
            <a:gdLst/>
            <a:ahLst/>
            <a:cxnLst/>
            <a:rect l="l" t="t" r="r" b="b"/>
            <a:pathLst>
              <a:path w="489356" h="21437">
                <a:moveTo>
                  <a:pt x="0" y="0"/>
                </a:moveTo>
                <a:lnTo>
                  <a:pt x="14996" y="3"/>
                </a:lnTo>
                <a:lnTo>
                  <a:pt x="25234" y="30"/>
                </a:lnTo>
                <a:lnTo>
                  <a:pt x="35733" y="104"/>
                </a:lnTo>
                <a:lnTo>
                  <a:pt x="49479" y="228"/>
                </a:lnTo>
                <a:lnTo>
                  <a:pt x="66272" y="462"/>
                </a:lnTo>
                <a:lnTo>
                  <a:pt x="79409" y="633"/>
                </a:lnTo>
                <a:lnTo>
                  <a:pt x="90167" y="769"/>
                </a:lnTo>
                <a:lnTo>
                  <a:pt x="99826" y="904"/>
                </a:lnTo>
                <a:lnTo>
                  <a:pt x="109664" y="1066"/>
                </a:lnTo>
                <a:lnTo>
                  <a:pt x="120960" y="1287"/>
                </a:lnTo>
                <a:lnTo>
                  <a:pt x="134992" y="1597"/>
                </a:lnTo>
                <a:lnTo>
                  <a:pt x="147485" y="1892"/>
                </a:lnTo>
                <a:lnTo>
                  <a:pt x="164249" y="2232"/>
                </a:lnTo>
                <a:lnTo>
                  <a:pt x="177271" y="2528"/>
                </a:lnTo>
                <a:lnTo>
                  <a:pt x="187912" y="2812"/>
                </a:lnTo>
                <a:lnTo>
                  <a:pt x="197532" y="3111"/>
                </a:lnTo>
                <a:lnTo>
                  <a:pt x="207492" y="3457"/>
                </a:lnTo>
                <a:lnTo>
                  <a:pt x="219155" y="3880"/>
                </a:lnTo>
                <a:lnTo>
                  <a:pt x="233881" y="4410"/>
                </a:lnTo>
                <a:lnTo>
                  <a:pt x="242443" y="4711"/>
                </a:lnTo>
                <a:lnTo>
                  <a:pt x="257166" y="5179"/>
                </a:lnTo>
                <a:lnTo>
                  <a:pt x="267193" y="5560"/>
                </a:lnTo>
                <a:lnTo>
                  <a:pt x="278390" y="6094"/>
                </a:lnTo>
                <a:lnTo>
                  <a:pt x="288150" y="6591"/>
                </a:lnTo>
                <a:lnTo>
                  <a:pt x="304657" y="7478"/>
                </a:lnTo>
                <a:lnTo>
                  <a:pt x="317229" y="8139"/>
                </a:lnTo>
                <a:lnTo>
                  <a:pt x="327492" y="8679"/>
                </a:lnTo>
                <a:lnTo>
                  <a:pt x="337071" y="9205"/>
                </a:lnTo>
                <a:lnTo>
                  <a:pt x="347592" y="9820"/>
                </a:lnTo>
                <a:lnTo>
                  <a:pt x="360680" y="10632"/>
                </a:lnTo>
                <a:lnTo>
                  <a:pt x="374853" y="11544"/>
                </a:lnTo>
                <a:lnTo>
                  <a:pt x="391114" y="12732"/>
                </a:lnTo>
                <a:lnTo>
                  <a:pt x="403231" y="13658"/>
                </a:lnTo>
                <a:lnTo>
                  <a:pt x="413170" y="14463"/>
                </a:lnTo>
                <a:lnTo>
                  <a:pt x="422897" y="15289"/>
                </a:lnTo>
                <a:lnTo>
                  <a:pt x="434377" y="16279"/>
                </a:lnTo>
                <a:lnTo>
                  <a:pt x="449576" y="17573"/>
                </a:lnTo>
                <a:lnTo>
                  <a:pt x="453542" y="17907"/>
                </a:lnTo>
                <a:lnTo>
                  <a:pt x="467392" y="19027"/>
                </a:lnTo>
                <a:lnTo>
                  <a:pt x="477297" y="20026"/>
                </a:lnTo>
                <a:lnTo>
                  <a:pt x="489356" y="214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308509" y="2768134"/>
            <a:ext cx="1498714" cy="21561"/>
          </a:xfrm>
          <a:custGeom>
            <a:avLst/>
            <a:gdLst/>
            <a:ahLst/>
            <a:cxnLst/>
            <a:rect l="l" t="t" r="r" b="b"/>
            <a:pathLst>
              <a:path w="1498714" h="21561">
                <a:moveTo>
                  <a:pt x="1498714" y="21561"/>
                </a:moveTo>
                <a:lnTo>
                  <a:pt x="1484872" y="20109"/>
                </a:lnTo>
                <a:lnTo>
                  <a:pt x="1474967" y="19141"/>
                </a:lnTo>
                <a:lnTo>
                  <a:pt x="1462900" y="18030"/>
                </a:lnTo>
                <a:lnTo>
                  <a:pt x="1446635" y="16652"/>
                </a:lnTo>
                <a:lnTo>
                  <a:pt x="1434516" y="15616"/>
                </a:lnTo>
                <a:lnTo>
                  <a:pt x="1424575" y="14786"/>
                </a:lnTo>
                <a:lnTo>
                  <a:pt x="1414845" y="14025"/>
                </a:lnTo>
                <a:lnTo>
                  <a:pt x="1403360" y="13198"/>
                </a:lnTo>
                <a:lnTo>
                  <a:pt x="1388151" y="12169"/>
                </a:lnTo>
                <a:lnTo>
                  <a:pt x="1384211" y="11909"/>
                </a:lnTo>
                <a:lnTo>
                  <a:pt x="1367699" y="10742"/>
                </a:lnTo>
                <a:lnTo>
                  <a:pt x="1355125" y="9877"/>
                </a:lnTo>
                <a:lnTo>
                  <a:pt x="1344860" y="9220"/>
                </a:lnTo>
                <a:lnTo>
                  <a:pt x="1335277" y="8679"/>
                </a:lnTo>
                <a:lnTo>
                  <a:pt x="1324750" y="8160"/>
                </a:lnTo>
                <a:lnTo>
                  <a:pt x="1311652" y="7571"/>
                </a:lnTo>
                <a:lnTo>
                  <a:pt x="1297508" y="6956"/>
                </a:lnTo>
                <a:lnTo>
                  <a:pt x="1280888" y="6108"/>
                </a:lnTo>
                <a:lnTo>
                  <a:pt x="1268042" y="5468"/>
                </a:lnTo>
                <a:lnTo>
                  <a:pt x="1257538" y="4978"/>
                </a:lnTo>
                <a:lnTo>
                  <a:pt x="1247947" y="4580"/>
                </a:lnTo>
                <a:lnTo>
                  <a:pt x="1237841" y="4214"/>
                </a:lnTo>
                <a:lnTo>
                  <a:pt x="1225789" y="3824"/>
                </a:lnTo>
                <a:lnTo>
                  <a:pt x="1210362" y="3350"/>
                </a:lnTo>
                <a:lnTo>
                  <a:pt x="1188176" y="2697"/>
                </a:lnTo>
                <a:lnTo>
                  <a:pt x="1175125" y="2328"/>
                </a:lnTo>
                <a:lnTo>
                  <a:pt x="1164436" y="2046"/>
                </a:lnTo>
                <a:lnTo>
                  <a:pt x="1154799" y="1823"/>
                </a:lnTo>
                <a:lnTo>
                  <a:pt x="1144903" y="1631"/>
                </a:lnTo>
                <a:lnTo>
                  <a:pt x="1133440" y="1442"/>
                </a:lnTo>
                <a:lnTo>
                  <a:pt x="1119098" y="1225"/>
                </a:lnTo>
                <a:lnTo>
                  <a:pt x="1108075" y="1063"/>
                </a:lnTo>
                <a:lnTo>
                  <a:pt x="1091306" y="822"/>
                </a:lnTo>
                <a:lnTo>
                  <a:pt x="1078166" y="643"/>
                </a:lnTo>
                <a:lnTo>
                  <a:pt x="1067393" y="517"/>
                </a:lnTo>
                <a:lnTo>
                  <a:pt x="1057726" y="433"/>
                </a:lnTo>
                <a:lnTo>
                  <a:pt x="1047904" y="384"/>
                </a:lnTo>
                <a:lnTo>
                  <a:pt x="1036666" y="360"/>
                </a:lnTo>
                <a:lnTo>
                  <a:pt x="1022751" y="353"/>
                </a:lnTo>
                <a:lnTo>
                  <a:pt x="1009357" y="352"/>
                </a:lnTo>
                <a:lnTo>
                  <a:pt x="937315" y="285"/>
                </a:lnTo>
                <a:lnTo>
                  <a:pt x="872086" y="225"/>
                </a:lnTo>
                <a:lnTo>
                  <a:pt x="812914" y="172"/>
                </a:lnTo>
                <a:lnTo>
                  <a:pt x="759040" y="126"/>
                </a:lnTo>
                <a:lnTo>
                  <a:pt x="709708" y="88"/>
                </a:lnTo>
                <a:lnTo>
                  <a:pt x="664161" y="56"/>
                </a:lnTo>
                <a:lnTo>
                  <a:pt x="621642" y="31"/>
                </a:lnTo>
                <a:lnTo>
                  <a:pt x="581394" y="14"/>
                </a:lnTo>
                <a:lnTo>
                  <a:pt x="542660" y="3"/>
                </a:lnTo>
                <a:lnTo>
                  <a:pt x="504683" y="0"/>
                </a:lnTo>
                <a:lnTo>
                  <a:pt x="466706" y="3"/>
                </a:lnTo>
                <a:lnTo>
                  <a:pt x="427972" y="14"/>
                </a:lnTo>
                <a:lnTo>
                  <a:pt x="387723" y="31"/>
                </a:lnTo>
                <a:lnTo>
                  <a:pt x="345204" y="56"/>
                </a:lnTo>
                <a:lnTo>
                  <a:pt x="299656" y="88"/>
                </a:lnTo>
                <a:lnTo>
                  <a:pt x="250323" y="126"/>
                </a:lnTo>
                <a:lnTo>
                  <a:pt x="196448" y="172"/>
                </a:lnTo>
                <a:lnTo>
                  <a:pt x="137274" y="225"/>
                </a:lnTo>
                <a:lnTo>
                  <a:pt x="72043" y="285"/>
                </a:lnTo>
                <a:lnTo>
                  <a:pt x="0" y="3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308519" y="2720964"/>
            <a:ext cx="1498701" cy="35744"/>
          </a:xfrm>
          <a:custGeom>
            <a:avLst/>
            <a:gdLst/>
            <a:ahLst/>
            <a:cxnLst/>
            <a:rect l="l" t="t" r="r" b="b"/>
            <a:pathLst>
              <a:path w="1498701" h="35744">
                <a:moveTo>
                  <a:pt x="0" y="171"/>
                </a:moveTo>
                <a:lnTo>
                  <a:pt x="72042" y="138"/>
                </a:lnTo>
                <a:lnTo>
                  <a:pt x="137270" y="109"/>
                </a:lnTo>
                <a:lnTo>
                  <a:pt x="196443" y="84"/>
                </a:lnTo>
                <a:lnTo>
                  <a:pt x="250317" y="61"/>
                </a:lnTo>
                <a:lnTo>
                  <a:pt x="299649" y="42"/>
                </a:lnTo>
                <a:lnTo>
                  <a:pt x="345196" y="27"/>
                </a:lnTo>
                <a:lnTo>
                  <a:pt x="387714" y="15"/>
                </a:lnTo>
                <a:lnTo>
                  <a:pt x="427962" y="6"/>
                </a:lnTo>
                <a:lnTo>
                  <a:pt x="466695" y="1"/>
                </a:lnTo>
                <a:lnTo>
                  <a:pt x="504672" y="0"/>
                </a:lnTo>
                <a:lnTo>
                  <a:pt x="542649" y="1"/>
                </a:lnTo>
                <a:lnTo>
                  <a:pt x="581382" y="6"/>
                </a:lnTo>
                <a:lnTo>
                  <a:pt x="621630" y="15"/>
                </a:lnTo>
                <a:lnTo>
                  <a:pt x="664149" y="27"/>
                </a:lnTo>
                <a:lnTo>
                  <a:pt x="709695" y="42"/>
                </a:lnTo>
                <a:lnTo>
                  <a:pt x="759027" y="61"/>
                </a:lnTo>
                <a:lnTo>
                  <a:pt x="812901" y="84"/>
                </a:lnTo>
                <a:lnTo>
                  <a:pt x="872074" y="109"/>
                </a:lnTo>
                <a:lnTo>
                  <a:pt x="937303" y="138"/>
                </a:lnTo>
                <a:lnTo>
                  <a:pt x="1009345" y="171"/>
                </a:lnTo>
                <a:lnTo>
                  <a:pt x="1024342" y="175"/>
                </a:lnTo>
                <a:lnTo>
                  <a:pt x="1034580" y="202"/>
                </a:lnTo>
                <a:lnTo>
                  <a:pt x="1045078" y="275"/>
                </a:lnTo>
                <a:lnTo>
                  <a:pt x="1058824" y="400"/>
                </a:lnTo>
                <a:lnTo>
                  <a:pt x="1073865" y="554"/>
                </a:lnTo>
                <a:lnTo>
                  <a:pt x="1084106" y="711"/>
                </a:lnTo>
                <a:lnTo>
                  <a:pt x="1094614" y="967"/>
                </a:lnTo>
                <a:lnTo>
                  <a:pt x="1108062" y="1352"/>
                </a:lnTo>
                <a:lnTo>
                  <a:pt x="1123076" y="1792"/>
                </a:lnTo>
                <a:lnTo>
                  <a:pt x="1133289" y="2117"/>
                </a:lnTo>
                <a:lnTo>
                  <a:pt x="1143858" y="2503"/>
                </a:lnTo>
                <a:lnTo>
                  <a:pt x="1156843" y="3003"/>
                </a:lnTo>
                <a:lnTo>
                  <a:pt x="1171734" y="3484"/>
                </a:lnTo>
                <a:lnTo>
                  <a:pt x="1181882" y="3926"/>
                </a:lnTo>
                <a:lnTo>
                  <a:pt x="1192594" y="4485"/>
                </a:lnTo>
                <a:lnTo>
                  <a:pt x="1204899" y="5111"/>
                </a:lnTo>
                <a:lnTo>
                  <a:pt x="1219771" y="5862"/>
                </a:lnTo>
                <a:lnTo>
                  <a:pt x="1229869" y="6403"/>
                </a:lnTo>
                <a:lnTo>
                  <a:pt x="1240759" y="7044"/>
                </a:lnTo>
                <a:lnTo>
                  <a:pt x="1251788" y="7715"/>
                </a:lnTo>
                <a:lnTo>
                  <a:pt x="1266492" y="8769"/>
                </a:lnTo>
                <a:lnTo>
                  <a:pt x="1276505" y="9489"/>
                </a:lnTo>
                <a:lnTo>
                  <a:pt x="1287664" y="10294"/>
                </a:lnTo>
                <a:lnTo>
                  <a:pt x="1297495" y="11004"/>
                </a:lnTo>
                <a:lnTo>
                  <a:pt x="1312081" y="12248"/>
                </a:lnTo>
                <a:lnTo>
                  <a:pt x="1322020" y="13133"/>
                </a:lnTo>
                <a:lnTo>
                  <a:pt x="1333499" y="14219"/>
                </a:lnTo>
                <a:lnTo>
                  <a:pt x="1341793" y="15017"/>
                </a:lnTo>
                <a:lnTo>
                  <a:pt x="1356211" y="16466"/>
                </a:lnTo>
                <a:lnTo>
                  <a:pt x="1366071" y="17495"/>
                </a:lnTo>
                <a:lnTo>
                  <a:pt x="1378093" y="18812"/>
                </a:lnTo>
                <a:lnTo>
                  <a:pt x="1384198" y="19488"/>
                </a:lnTo>
                <a:lnTo>
                  <a:pt x="1398452" y="21000"/>
                </a:lnTo>
                <a:lnTo>
                  <a:pt x="1408255" y="22174"/>
                </a:lnTo>
                <a:lnTo>
                  <a:pt x="1420930" y="23902"/>
                </a:lnTo>
                <a:lnTo>
                  <a:pt x="1424711" y="24428"/>
                </a:lnTo>
                <a:lnTo>
                  <a:pt x="1438724" y="26187"/>
                </a:lnTo>
                <a:lnTo>
                  <a:pt x="1448496" y="27571"/>
                </a:lnTo>
                <a:lnTo>
                  <a:pt x="1462213" y="29743"/>
                </a:lnTo>
                <a:lnTo>
                  <a:pt x="1462887" y="29851"/>
                </a:lnTo>
                <a:lnTo>
                  <a:pt x="1476641" y="31871"/>
                </a:lnTo>
                <a:lnTo>
                  <a:pt x="1486447" y="33503"/>
                </a:lnTo>
                <a:lnTo>
                  <a:pt x="1498701" y="357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317865" y="2723015"/>
            <a:ext cx="488416" cy="35344"/>
          </a:xfrm>
          <a:custGeom>
            <a:avLst/>
            <a:gdLst/>
            <a:ahLst/>
            <a:cxnLst/>
            <a:rect l="l" t="t" r="r" b="b"/>
            <a:pathLst>
              <a:path w="488416" h="35344">
                <a:moveTo>
                  <a:pt x="488416" y="35344"/>
                </a:moveTo>
                <a:lnTo>
                  <a:pt x="473535" y="32824"/>
                </a:lnTo>
                <a:lnTo>
                  <a:pt x="463358" y="31148"/>
                </a:lnTo>
                <a:lnTo>
                  <a:pt x="453144" y="29554"/>
                </a:lnTo>
                <a:lnTo>
                  <a:pt x="438467" y="27330"/>
                </a:lnTo>
                <a:lnTo>
                  <a:pt x="423283" y="25230"/>
                </a:lnTo>
                <a:lnTo>
                  <a:pt x="412800" y="23816"/>
                </a:lnTo>
                <a:lnTo>
                  <a:pt x="402938" y="22556"/>
                </a:lnTo>
                <a:lnTo>
                  <a:pt x="389616" y="20920"/>
                </a:lnTo>
                <a:lnTo>
                  <a:pt x="368854" y="18517"/>
                </a:lnTo>
                <a:lnTo>
                  <a:pt x="358093" y="17325"/>
                </a:lnTo>
                <a:lnTo>
                  <a:pt x="348395" y="16313"/>
                </a:lnTo>
                <a:lnTo>
                  <a:pt x="336165" y="15099"/>
                </a:lnTo>
                <a:lnTo>
                  <a:pt x="326313" y="14135"/>
                </a:lnTo>
                <a:lnTo>
                  <a:pt x="310705" y="12704"/>
                </a:lnTo>
                <a:lnTo>
                  <a:pt x="299704" y="11735"/>
                </a:lnTo>
                <a:lnTo>
                  <a:pt x="290064" y="10964"/>
                </a:lnTo>
                <a:lnTo>
                  <a:pt x="278542" y="10132"/>
                </a:lnTo>
                <a:lnTo>
                  <a:pt x="265061" y="9194"/>
                </a:lnTo>
                <a:lnTo>
                  <a:pt x="249313" y="8039"/>
                </a:lnTo>
                <a:lnTo>
                  <a:pt x="238111" y="7252"/>
                </a:lnTo>
                <a:lnTo>
                  <a:pt x="228479" y="6649"/>
                </a:lnTo>
                <a:lnTo>
                  <a:pt x="217443" y="6042"/>
                </a:lnTo>
                <a:lnTo>
                  <a:pt x="202027" y="5247"/>
                </a:lnTo>
                <a:lnTo>
                  <a:pt x="200977" y="5194"/>
                </a:lnTo>
                <a:lnTo>
                  <a:pt x="185182" y="4288"/>
                </a:lnTo>
                <a:lnTo>
                  <a:pt x="173847" y="3672"/>
                </a:lnTo>
                <a:lnTo>
                  <a:pt x="164169" y="3214"/>
                </a:lnTo>
                <a:lnTo>
                  <a:pt x="153345" y="2781"/>
                </a:lnTo>
                <a:lnTo>
                  <a:pt x="138574" y="2241"/>
                </a:lnTo>
                <a:lnTo>
                  <a:pt x="119326" y="1678"/>
                </a:lnTo>
                <a:lnTo>
                  <a:pt x="107893" y="1371"/>
                </a:lnTo>
                <a:lnTo>
                  <a:pt x="98227" y="1132"/>
                </a:lnTo>
                <a:lnTo>
                  <a:pt x="87621" y="895"/>
                </a:lnTo>
                <a:lnTo>
                  <a:pt x="73371" y="596"/>
                </a:lnTo>
                <a:lnTo>
                  <a:pt x="51924" y="259"/>
                </a:lnTo>
                <a:lnTo>
                  <a:pt x="40454" y="118"/>
                </a:lnTo>
                <a:lnTo>
                  <a:pt x="30779" y="40"/>
                </a:lnTo>
                <a:lnTo>
                  <a:pt x="20228" y="7"/>
                </a:lnTo>
                <a:lnTo>
                  <a:pt x="6133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308519" y="2700407"/>
            <a:ext cx="1498701" cy="35572"/>
          </a:xfrm>
          <a:custGeom>
            <a:avLst/>
            <a:gdLst/>
            <a:ahLst/>
            <a:cxnLst/>
            <a:rect l="l" t="t" r="r" b="b"/>
            <a:pathLst>
              <a:path w="1498701" h="35572">
                <a:moveTo>
                  <a:pt x="0" y="228"/>
                </a:moveTo>
                <a:lnTo>
                  <a:pt x="72042" y="195"/>
                </a:lnTo>
                <a:lnTo>
                  <a:pt x="137270" y="166"/>
                </a:lnTo>
                <a:lnTo>
                  <a:pt x="196443" y="140"/>
                </a:lnTo>
                <a:lnTo>
                  <a:pt x="250317" y="117"/>
                </a:lnTo>
                <a:lnTo>
                  <a:pt x="299649" y="96"/>
                </a:lnTo>
                <a:lnTo>
                  <a:pt x="345196" y="78"/>
                </a:lnTo>
                <a:lnTo>
                  <a:pt x="387714" y="62"/>
                </a:lnTo>
                <a:lnTo>
                  <a:pt x="427962" y="49"/>
                </a:lnTo>
                <a:lnTo>
                  <a:pt x="466695" y="38"/>
                </a:lnTo>
                <a:lnTo>
                  <a:pt x="504672" y="28"/>
                </a:lnTo>
                <a:lnTo>
                  <a:pt x="542649" y="20"/>
                </a:lnTo>
                <a:lnTo>
                  <a:pt x="581382" y="14"/>
                </a:lnTo>
                <a:lnTo>
                  <a:pt x="621630" y="9"/>
                </a:lnTo>
                <a:lnTo>
                  <a:pt x="664149" y="6"/>
                </a:lnTo>
                <a:lnTo>
                  <a:pt x="709695" y="3"/>
                </a:lnTo>
                <a:lnTo>
                  <a:pt x="759027" y="1"/>
                </a:lnTo>
                <a:lnTo>
                  <a:pt x="812901" y="0"/>
                </a:lnTo>
                <a:lnTo>
                  <a:pt x="872074" y="0"/>
                </a:lnTo>
                <a:lnTo>
                  <a:pt x="937303" y="0"/>
                </a:lnTo>
                <a:lnTo>
                  <a:pt x="1009345" y="0"/>
                </a:lnTo>
                <a:lnTo>
                  <a:pt x="1024341" y="7"/>
                </a:lnTo>
                <a:lnTo>
                  <a:pt x="1034579" y="61"/>
                </a:lnTo>
                <a:lnTo>
                  <a:pt x="1045077" y="208"/>
                </a:lnTo>
                <a:lnTo>
                  <a:pt x="1058824" y="457"/>
                </a:lnTo>
                <a:lnTo>
                  <a:pt x="1073865" y="612"/>
                </a:lnTo>
                <a:lnTo>
                  <a:pt x="1084106" y="768"/>
                </a:lnTo>
                <a:lnTo>
                  <a:pt x="1094614" y="1025"/>
                </a:lnTo>
                <a:lnTo>
                  <a:pt x="1108062" y="1409"/>
                </a:lnTo>
                <a:lnTo>
                  <a:pt x="1123078" y="1705"/>
                </a:lnTo>
                <a:lnTo>
                  <a:pt x="1133292" y="1960"/>
                </a:lnTo>
                <a:lnTo>
                  <a:pt x="1143864" y="2321"/>
                </a:lnTo>
                <a:lnTo>
                  <a:pt x="1156843" y="2819"/>
                </a:lnTo>
                <a:lnTo>
                  <a:pt x="1171734" y="3406"/>
                </a:lnTo>
                <a:lnTo>
                  <a:pt x="1181882" y="3834"/>
                </a:lnTo>
                <a:lnTo>
                  <a:pt x="1192594" y="4337"/>
                </a:lnTo>
                <a:lnTo>
                  <a:pt x="1204899" y="4940"/>
                </a:lnTo>
                <a:lnTo>
                  <a:pt x="1219760" y="5791"/>
                </a:lnTo>
                <a:lnTo>
                  <a:pt x="1229851" y="6340"/>
                </a:lnTo>
                <a:lnTo>
                  <a:pt x="1240721" y="7007"/>
                </a:lnTo>
                <a:lnTo>
                  <a:pt x="1251788" y="7772"/>
                </a:lnTo>
                <a:lnTo>
                  <a:pt x="1266492" y="8689"/>
                </a:lnTo>
                <a:lnTo>
                  <a:pt x="1276505" y="9377"/>
                </a:lnTo>
                <a:lnTo>
                  <a:pt x="1287664" y="10255"/>
                </a:lnTo>
                <a:lnTo>
                  <a:pt x="1297495" y="11061"/>
                </a:lnTo>
                <a:lnTo>
                  <a:pt x="1312081" y="12313"/>
                </a:lnTo>
                <a:lnTo>
                  <a:pt x="1322020" y="13199"/>
                </a:lnTo>
                <a:lnTo>
                  <a:pt x="1333499" y="14281"/>
                </a:lnTo>
                <a:lnTo>
                  <a:pt x="1341793" y="15074"/>
                </a:lnTo>
                <a:lnTo>
                  <a:pt x="1356217" y="16366"/>
                </a:lnTo>
                <a:lnTo>
                  <a:pt x="1366082" y="17330"/>
                </a:lnTo>
                <a:lnTo>
                  <a:pt x="1378118" y="18640"/>
                </a:lnTo>
                <a:lnTo>
                  <a:pt x="1384198" y="19316"/>
                </a:lnTo>
                <a:lnTo>
                  <a:pt x="1398452" y="20984"/>
                </a:lnTo>
                <a:lnTo>
                  <a:pt x="1408255" y="22173"/>
                </a:lnTo>
                <a:lnTo>
                  <a:pt x="1420930" y="23775"/>
                </a:lnTo>
                <a:lnTo>
                  <a:pt x="1438724" y="26167"/>
                </a:lnTo>
                <a:lnTo>
                  <a:pt x="1448496" y="27554"/>
                </a:lnTo>
                <a:lnTo>
                  <a:pt x="1462213" y="29579"/>
                </a:lnTo>
                <a:lnTo>
                  <a:pt x="1476641" y="31856"/>
                </a:lnTo>
                <a:lnTo>
                  <a:pt x="1486447" y="33476"/>
                </a:lnTo>
                <a:lnTo>
                  <a:pt x="1498701" y="355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513184" y="2704169"/>
            <a:ext cx="293331" cy="30632"/>
          </a:xfrm>
          <a:custGeom>
            <a:avLst/>
            <a:gdLst/>
            <a:ahLst/>
            <a:cxnLst/>
            <a:rect l="l" t="t" r="r" b="b"/>
            <a:pathLst>
              <a:path w="293331" h="30632">
                <a:moveTo>
                  <a:pt x="293331" y="30632"/>
                </a:moveTo>
                <a:lnTo>
                  <a:pt x="279520" y="28279"/>
                </a:lnTo>
                <a:lnTo>
                  <a:pt x="269712" y="26660"/>
                </a:lnTo>
                <a:lnTo>
                  <a:pt x="257759" y="24739"/>
                </a:lnTo>
                <a:lnTo>
                  <a:pt x="243747" y="22678"/>
                </a:lnTo>
                <a:lnTo>
                  <a:pt x="233923" y="21296"/>
                </a:lnTo>
                <a:lnTo>
                  <a:pt x="220348" y="19451"/>
                </a:lnTo>
                <a:lnTo>
                  <a:pt x="205196" y="17502"/>
                </a:lnTo>
                <a:lnTo>
                  <a:pt x="195404" y="16295"/>
                </a:lnTo>
                <a:lnTo>
                  <a:pt x="182576" y="14786"/>
                </a:lnTo>
                <a:lnTo>
                  <a:pt x="164630" y="12775"/>
                </a:lnTo>
                <a:lnTo>
                  <a:pt x="154770" y="11722"/>
                </a:lnTo>
                <a:lnTo>
                  <a:pt x="142754" y="10504"/>
                </a:lnTo>
                <a:lnTo>
                  <a:pt x="122060" y="8507"/>
                </a:lnTo>
                <a:lnTo>
                  <a:pt x="112116" y="7633"/>
                </a:lnTo>
                <a:lnTo>
                  <a:pt x="100626" y="6747"/>
                </a:lnTo>
                <a:lnTo>
                  <a:pt x="92354" y="6134"/>
                </a:lnTo>
                <a:lnTo>
                  <a:pt x="77738" y="4916"/>
                </a:lnTo>
                <a:lnTo>
                  <a:pt x="67754" y="4121"/>
                </a:lnTo>
                <a:lnTo>
                  <a:pt x="56513" y="3287"/>
                </a:lnTo>
                <a:lnTo>
                  <a:pt x="46888" y="2590"/>
                </a:lnTo>
                <a:lnTo>
                  <a:pt x="32016" y="1705"/>
                </a:lnTo>
                <a:lnTo>
                  <a:pt x="21918" y="1130"/>
                </a:lnTo>
                <a:lnTo>
                  <a:pt x="11028" y="55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308519" y="2630961"/>
            <a:ext cx="1495171" cy="63315"/>
          </a:xfrm>
          <a:custGeom>
            <a:avLst/>
            <a:gdLst/>
            <a:ahLst/>
            <a:cxnLst/>
            <a:rect l="l" t="t" r="r" b="b"/>
            <a:pathLst>
              <a:path w="1495171" h="63315">
                <a:moveTo>
                  <a:pt x="0" y="171"/>
                </a:moveTo>
                <a:lnTo>
                  <a:pt x="72344" y="138"/>
                </a:lnTo>
                <a:lnTo>
                  <a:pt x="137848" y="109"/>
                </a:lnTo>
                <a:lnTo>
                  <a:pt x="197270" y="84"/>
                </a:lnTo>
                <a:lnTo>
                  <a:pt x="251371" y="61"/>
                </a:lnTo>
                <a:lnTo>
                  <a:pt x="300912" y="42"/>
                </a:lnTo>
                <a:lnTo>
                  <a:pt x="346653" y="27"/>
                </a:lnTo>
                <a:lnTo>
                  <a:pt x="389354" y="15"/>
                </a:lnTo>
                <a:lnTo>
                  <a:pt x="429776" y="6"/>
                </a:lnTo>
                <a:lnTo>
                  <a:pt x="468679" y="1"/>
                </a:lnTo>
                <a:lnTo>
                  <a:pt x="506823" y="0"/>
                </a:lnTo>
                <a:lnTo>
                  <a:pt x="544969" y="1"/>
                </a:lnTo>
                <a:lnTo>
                  <a:pt x="583878" y="6"/>
                </a:lnTo>
                <a:lnTo>
                  <a:pt x="624309" y="15"/>
                </a:lnTo>
                <a:lnTo>
                  <a:pt x="667023" y="27"/>
                </a:lnTo>
                <a:lnTo>
                  <a:pt x="712780" y="42"/>
                </a:lnTo>
                <a:lnTo>
                  <a:pt x="762340" y="61"/>
                </a:lnTo>
                <a:lnTo>
                  <a:pt x="816465" y="84"/>
                </a:lnTo>
                <a:lnTo>
                  <a:pt x="875915" y="109"/>
                </a:lnTo>
                <a:lnTo>
                  <a:pt x="941449" y="138"/>
                </a:lnTo>
                <a:lnTo>
                  <a:pt x="1013828" y="171"/>
                </a:lnTo>
                <a:lnTo>
                  <a:pt x="1049587" y="449"/>
                </a:lnTo>
                <a:lnTo>
                  <a:pt x="1065898" y="882"/>
                </a:lnTo>
                <a:lnTo>
                  <a:pt x="1081094" y="1298"/>
                </a:lnTo>
                <a:lnTo>
                  <a:pt x="1091556" y="1648"/>
                </a:lnTo>
                <a:lnTo>
                  <a:pt x="1101708" y="2116"/>
                </a:lnTo>
                <a:lnTo>
                  <a:pt x="1115977" y="2882"/>
                </a:lnTo>
                <a:lnTo>
                  <a:pt x="1118184" y="3003"/>
                </a:lnTo>
                <a:lnTo>
                  <a:pt x="1132330" y="3592"/>
                </a:lnTo>
                <a:lnTo>
                  <a:pt x="1142185" y="4178"/>
                </a:lnTo>
                <a:lnTo>
                  <a:pt x="1155934" y="5056"/>
                </a:lnTo>
                <a:lnTo>
                  <a:pt x="1156843" y="5111"/>
                </a:lnTo>
                <a:lnTo>
                  <a:pt x="1169629" y="6051"/>
                </a:lnTo>
                <a:lnTo>
                  <a:pt x="1181691" y="7107"/>
                </a:lnTo>
                <a:lnTo>
                  <a:pt x="1183220" y="7245"/>
                </a:lnTo>
                <a:lnTo>
                  <a:pt x="1198460" y="8554"/>
                </a:lnTo>
                <a:lnTo>
                  <a:pt x="1208938" y="9462"/>
                </a:lnTo>
                <a:lnTo>
                  <a:pt x="1218881" y="10437"/>
                </a:lnTo>
                <a:lnTo>
                  <a:pt x="1232513" y="11945"/>
                </a:lnTo>
                <a:lnTo>
                  <a:pt x="1236700" y="12426"/>
                </a:lnTo>
                <a:lnTo>
                  <a:pt x="1251347" y="13930"/>
                </a:lnTo>
                <a:lnTo>
                  <a:pt x="1261348" y="15044"/>
                </a:lnTo>
                <a:lnTo>
                  <a:pt x="1272291" y="16420"/>
                </a:lnTo>
                <a:lnTo>
                  <a:pt x="1283119" y="17837"/>
                </a:lnTo>
                <a:lnTo>
                  <a:pt x="1296907" y="19763"/>
                </a:lnTo>
                <a:lnTo>
                  <a:pt x="1306774" y="21289"/>
                </a:lnTo>
                <a:lnTo>
                  <a:pt x="1318221" y="23031"/>
                </a:lnTo>
                <a:lnTo>
                  <a:pt x="1331828" y="25272"/>
                </a:lnTo>
                <a:lnTo>
                  <a:pt x="1341710" y="26973"/>
                </a:lnTo>
                <a:lnTo>
                  <a:pt x="1352626" y="28911"/>
                </a:lnTo>
                <a:lnTo>
                  <a:pt x="1364399" y="31032"/>
                </a:lnTo>
                <a:lnTo>
                  <a:pt x="1375956" y="33394"/>
                </a:lnTo>
                <a:lnTo>
                  <a:pt x="1389314" y="36058"/>
                </a:lnTo>
                <a:lnTo>
                  <a:pt x="1399251" y="38153"/>
                </a:lnTo>
                <a:lnTo>
                  <a:pt x="1408226" y="40227"/>
                </a:lnTo>
                <a:lnTo>
                  <a:pt x="1421187" y="43142"/>
                </a:lnTo>
                <a:lnTo>
                  <a:pt x="1431560" y="45680"/>
                </a:lnTo>
                <a:lnTo>
                  <a:pt x="1437919" y="47288"/>
                </a:lnTo>
                <a:lnTo>
                  <a:pt x="1450828" y="50419"/>
                </a:lnTo>
                <a:lnTo>
                  <a:pt x="1461104" y="53219"/>
                </a:lnTo>
                <a:lnTo>
                  <a:pt x="1467599" y="55073"/>
                </a:lnTo>
                <a:lnTo>
                  <a:pt x="1480255" y="58741"/>
                </a:lnTo>
                <a:lnTo>
                  <a:pt x="1490879" y="61984"/>
                </a:lnTo>
                <a:lnTo>
                  <a:pt x="1495171" y="633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407863" y="2654456"/>
            <a:ext cx="395820" cy="47358"/>
          </a:xfrm>
          <a:custGeom>
            <a:avLst/>
            <a:gdLst/>
            <a:ahLst/>
            <a:cxnLst/>
            <a:rect l="l" t="t" r="r" b="b"/>
            <a:pathLst>
              <a:path w="395820" h="47358">
                <a:moveTo>
                  <a:pt x="395820" y="47358"/>
                </a:moveTo>
                <a:lnTo>
                  <a:pt x="382499" y="44137"/>
                </a:lnTo>
                <a:lnTo>
                  <a:pt x="372649" y="41833"/>
                </a:lnTo>
                <a:lnTo>
                  <a:pt x="362826" y="39585"/>
                </a:lnTo>
                <a:lnTo>
                  <a:pt x="350060" y="36993"/>
                </a:lnTo>
                <a:lnTo>
                  <a:pt x="338765" y="34967"/>
                </a:lnTo>
                <a:lnTo>
                  <a:pt x="335508" y="34404"/>
                </a:lnTo>
                <a:lnTo>
                  <a:pt x="320646" y="31627"/>
                </a:lnTo>
                <a:lnTo>
                  <a:pt x="310435" y="29733"/>
                </a:lnTo>
                <a:lnTo>
                  <a:pt x="300379" y="27998"/>
                </a:lnTo>
                <a:lnTo>
                  <a:pt x="285983" y="25699"/>
                </a:lnTo>
                <a:lnTo>
                  <a:pt x="284391" y="25450"/>
                </a:lnTo>
                <a:lnTo>
                  <a:pt x="270020" y="23070"/>
                </a:lnTo>
                <a:lnTo>
                  <a:pt x="260207" y="21562"/>
                </a:lnTo>
                <a:lnTo>
                  <a:pt x="248343" y="19936"/>
                </a:lnTo>
                <a:lnTo>
                  <a:pt x="241973" y="19088"/>
                </a:lnTo>
                <a:lnTo>
                  <a:pt x="227517" y="17225"/>
                </a:lnTo>
                <a:lnTo>
                  <a:pt x="217630" y="15992"/>
                </a:lnTo>
                <a:lnTo>
                  <a:pt x="206122" y="14625"/>
                </a:lnTo>
                <a:lnTo>
                  <a:pt x="197916" y="13665"/>
                </a:lnTo>
                <a:lnTo>
                  <a:pt x="183242" y="12057"/>
                </a:lnTo>
                <a:lnTo>
                  <a:pt x="173252" y="11088"/>
                </a:lnTo>
                <a:lnTo>
                  <a:pt x="162168" y="10102"/>
                </a:lnTo>
                <a:lnTo>
                  <a:pt x="152209" y="9194"/>
                </a:lnTo>
                <a:lnTo>
                  <a:pt x="137497" y="7862"/>
                </a:lnTo>
                <a:lnTo>
                  <a:pt x="127450" y="6983"/>
                </a:lnTo>
                <a:lnTo>
                  <a:pt x="116538" y="6084"/>
                </a:lnTo>
                <a:lnTo>
                  <a:pt x="105321" y="5181"/>
                </a:lnTo>
                <a:lnTo>
                  <a:pt x="90387" y="4171"/>
                </a:lnTo>
                <a:lnTo>
                  <a:pt x="80238" y="3537"/>
                </a:lnTo>
                <a:lnTo>
                  <a:pt x="69530" y="2963"/>
                </a:lnTo>
                <a:lnTo>
                  <a:pt x="57492" y="2362"/>
                </a:lnTo>
                <a:lnTo>
                  <a:pt x="42045" y="1484"/>
                </a:lnTo>
                <a:lnTo>
                  <a:pt x="31288" y="937"/>
                </a:lnTo>
                <a:lnTo>
                  <a:pt x="21514" y="568"/>
                </a:lnTo>
                <a:lnTo>
                  <a:pt x="9014" y="22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308519" y="2586015"/>
            <a:ext cx="1495171" cy="76920"/>
          </a:xfrm>
          <a:custGeom>
            <a:avLst/>
            <a:gdLst/>
            <a:ahLst/>
            <a:cxnLst/>
            <a:rect l="l" t="t" r="r" b="b"/>
            <a:pathLst>
              <a:path w="1495171" h="76920">
                <a:moveTo>
                  <a:pt x="0" y="352"/>
                </a:moveTo>
                <a:lnTo>
                  <a:pt x="72109" y="285"/>
                </a:lnTo>
                <a:lnTo>
                  <a:pt x="137398" y="225"/>
                </a:lnTo>
                <a:lnTo>
                  <a:pt x="196627" y="172"/>
                </a:lnTo>
                <a:lnTo>
                  <a:pt x="250552" y="126"/>
                </a:lnTo>
                <a:lnTo>
                  <a:pt x="299931" y="88"/>
                </a:lnTo>
                <a:lnTo>
                  <a:pt x="345523" y="56"/>
                </a:lnTo>
                <a:lnTo>
                  <a:pt x="388085" y="31"/>
                </a:lnTo>
                <a:lnTo>
                  <a:pt x="428375" y="14"/>
                </a:lnTo>
                <a:lnTo>
                  <a:pt x="467151" y="3"/>
                </a:lnTo>
                <a:lnTo>
                  <a:pt x="505171" y="0"/>
                </a:lnTo>
                <a:lnTo>
                  <a:pt x="543192" y="3"/>
                </a:lnTo>
                <a:lnTo>
                  <a:pt x="581973" y="14"/>
                </a:lnTo>
                <a:lnTo>
                  <a:pt x="622272" y="31"/>
                </a:lnTo>
                <a:lnTo>
                  <a:pt x="664845" y="56"/>
                </a:lnTo>
                <a:lnTo>
                  <a:pt x="710453" y="88"/>
                </a:lnTo>
                <a:lnTo>
                  <a:pt x="759851" y="126"/>
                </a:lnTo>
                <a:lnTo>
                  <a:pt x="813798" y="172"/>
                </a:lnTo>
                <a:lnTo>
                  <a:pt x="873052" y="225"/>
                </a:lnTo>
                <a:lnTo>
                  <a:pt x="938371" y="285"/>
                </a:lnTo>
                <a:lnTo>
                  <a:pt x="1010513" y="352"/>
                </a:lnTo>
                <a:lnTo>
                  <a:pt x="1025826" y="363"/>
                </a:lnTo>
                <a:lnTo>
                  <a:pt x="1036472" y="443"/>
                </a:lnTo>
                <a:lnTo>
                  <a:pt x="1046403" y="658"/>
                </a:lnTo>
                <a:lnTo>
                  <a:pt x="1059572" y="1077"/>
                </a:lnTo>
                <a:lnTo>
                  <a:pt x="1065898" y="1292"/>
                </a:lnTo>
                <a:lnTo>
                  <a:pt x="1081092" y="1750"/>
                </a:lnTo>
                <a:lnTo>
                  <a:pt x="1091552" y="2182"/>
                </a:lnTo>
                <a:lnTo>
                  <a:pt x="1101701" y="2730"/>
                </a:lnTo>
                <a:lnTo>
                  <a:pt x="1115963" y="3533"/>
                </a:lnTo>
                <a:lnTo>
                  <a:pt x="1118184" y="3654"/>
                </a:lnTo>
                <a:lnTo>
                  <a:pt x="1132318" y="4534"/>
                </a:lnTo>
                <a:lnTo>
                  <a:pt x="1142160" y="5248"/>
                </a:lnTo>
                <a:lnTo>
                  <a:pt x="1155870" y="6391"/>
                </a:lnTo>
                <a:lnTo>
                  <a:pt x="1156843" y="6473"/>
                </a:lnTo>
                <a:lnTo>
                  <a:pt x="1169622" y="7447"/>
                </a:lnTo>
                <a:lnTo>
                  <a:pt x="1181665" y="8669"/>
                </a:lnTo>
                <a:lnTo>
                  <a:pt x="1183220" y="8836"/>
                </a:lnTo>
                <a:lnTo>
                  <a:pt x="1197224" y="10250"/>
                </a:lnTo>
                <a:lnTo>
                  <a:pt x="1207043" y="11356"/>
                </a:lnTo>
                <a:lnTo>
                  <a:pt x="1220927" y="13077"/>
                </a:lnTo>
                <a:lnTo>
                  <a:pt x="1234820" y="14709"/>
                </a:lnTo>
                <a:lnTo>
                  <a:pt x="1244637" y="16039"/>
                </a:lnTo>
                <a:lnTo>
                  <a:pt x="1257668" y="18018"/>
                </a:lnTo>
                <a:lnTo>
                  <a:pt x="1270335" y="19723"/>
                </a:lnTo>
                <a:lnTo>
                  <a:pt x="1282737" y="21776"/>
                </a:lnTo>
                <a:lnTo>
                  <a:pt x="1296571" y="24174"/>
                </a:lnTo>
                <a:lnTo>
                  <a:pt x="1306372" y="25944"/>
                </a:lnTo>
                <a:lnTo>
                  <a:pt x="1318221" y="28152"/>
                </a:lnTo>
                <a:lnTo>
                  <a:pt x="1331766" y="30773"/>
                </a:lnTo>
                <a:lnTo>
                  <a:pt x="1341569" y="32806"/>
                </a:lnTo>
                <a:lnTo>
                  <a:pt x="1352626" y="35213"/>
                </a:lnTo>
                <a:lnTo>
                  <a:pt x="1364399" y="37817"/>
                </a:lnTo>
                <a:lnTo>
                  <a:pt x="1375956" y="40636"/>
                </a:lnTo>
                <a:lnTo>
                  <a:pt x="1389250" y="43763"/>
                </a:lnTo>
                <a:lnTo>
                  <a:pt x="1399097" y="46340"/>
                </a:lnTo>
                <a:lnTo>
                  <a:pt x="1408226" y="48879"/>
                </a:lnTo>
                <a:lnTo>
                  <a:pt x="1421143" y="52384"/>
                </a:lnTo>
                <a:lnTo>
                  <a:pt x="1431330" y="55363"/>
                </a:lnTo>
                <a:lnTo>
                  <a:pt x="1437919" y="57375"/>
                </a:lnTo>
                <a:lnTo>
                  <a:pt x="1450756" y="61253"/>
                </a:lnTo>
                <a:lnTo>
                  <a:pt x="1460806" y="64505"/>
                </a:lnTo>
                <a:lnTo>
                  <a:pt x="1467599" y="66798"/>
                </a:lnTo>
                <a:lnTo>
                  <a:pt x="1480067" y="71254"/>
                </a:lnTo>
                <a:lnTo>
                  <a:pt x="1490309" y="75078"/>
                </a:lnTo>
                <a:lnTo>
                  <a:pt x="1495171" y="769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317867" y="2608276"/>
            <a:ext cx="489356" cy="63614"/>
          </a:xfrm>
          <a:custGeom>
            <a:avLst/>
            <a:gdLst/>
            <a:ahLst/>
            <a:cxnLst/>
            <a:rect l="l" t="t" r="r" b="b"/>
            <a:pathLst>
              <a:path w="489356" h="63614">
                <a:moveTo>
                  <a:pt x="489356" y="63614"/>
                </a:moveTo>
                <a:lnTo>
                  <a:pt x="476054" y="59392"/>
                </a:lnTo>
                <a:lnTo>
                  <a:pt x="466560" y="56593"/>
                </a:lnTo>
                <a:lnTo>
                  <a:pt x="453542" y="53022"/>
                </a:lnTo>
                <a:lnTo>
                  <a:pt x="439748" y="49292"/>
                </a:lnTo>
                <a:lnTo>
                  <a:pt x="430185" y="46856"/>
                </a:lnTo>
                <a:lnTo>
                  <a:pt x="417168" y="43765"/>
                </a:lnTo>
                <a:lnTo>
                  <a:pt x="401303" y="40095"/>
                </a:lnTo>
                <a:lnTo>
                  <a:pt x="391649" y="37947"/>
                </a:lnTo>
                <a:lnTo>
                  <a:pt x="379446" y="35366"/>
                </a:lnTo>
                <a:lnTo>
                  <a:pt x="360550" y="31561"/>
                </a:lnTo>
                <a:lnTo>
                  <a:pt x="350783" y="29735"/>
                </a:lnTo>
                <a:lnTo>
                  <a:pt x="339051" y="27734"/>
                </a:lnTo>
                <a:lnTo>
                  <a:pt x="332435" y="26631"/>
                </a:lnTo>
                <a:lnTo>
                  <a:pt x="317941" y="24174"/>
                </a:lnTo>
                <a:lnTo>
                  <a:pt x="308070" y="22567"/>
                </a:lnTo>
                <a:lnTo>
                  <a:pt x="296788" y="20848"/>
                </a:lnTo>
                <a:lnTo>
                  <a:pt x="288150" y="19558"/>
                </a:lnTo>
                <a:lnTo>
                  <a:pt x="273639" y="17601"/>
                </a:lnTo>
                <a:lnTo>
                  <a:pt x="263702" y="16299"/>
                </a:lnTo>
                <a:lnTo>
                  <a:pt x="252597" y="14912"/>
                </a:lnTo>
                <a:lnTo>
                  <a:pt x="242442" y="13665"/>
                </a:lnTo>
                <a:lnTo>
                  <a:pt x="227749" y="12043"/>
                </a:lnTo>
                <a:lnTo>
                  <a:pt x="217712" y="10996"/>
                </a:lnTo>
                <a:lnTo>
                  <a:pt x="206830" y="9972"/>
                </a:lnTo>
                <a:lnTo>
                  <a:pt x="195541" y="8953"/>
                </a:lnTo>
                <a:lnTo>
                  <a:pt x="180686" y="7513"/>
                </a:lnTo>
                <a:lnTo>
                  <a:pt x="170559" y="6611"/>
                </a:lnTo>
                <a:lnTo>
                  <a:pt x="159891" y="5811"/>
                </a:lnTo>
                <a:lnTo>
                  <a:pt x="147485" y="4953"/>
                </a:lnTo>
                <a:lnTo>
                  <a:pt x="132617" y="3954"/>
                </a:lnTo>
                <a:lnTo>
                  <a:pt x="122451" y="3352"/>
                </a:lnTo>
                <a:lnTo>
                  <a:pt x="111840" y="2873"/>
                </a:lnTo>
                <a:lnTo>
                  <a:pt x="98717" y="2362"/>
                </a:lnTo>
                <a:lnTo>
                  <a:pt x="83804" y="1655"/>
                </a:lnTo>
                <a:lnTo>
                  <a:pt x="73603" y="1250"/>
                </a:lnTo>
                <a:lnTo>
                  <a:pt x="63054" y="977"/>
                </a:lnTo>
                <a:lnTo>
                  <a:pt x="49479" y="711"/>
                </a:lnTo>
                <a:lnTo>
                  <a:pt x="34483" y="292"/>
                </a:lnTo>
                <a:lnTo>
                  <a:pt x="24246" y="81"/>
                </a:lnTo>
                <a:lnTo>
                  <a:pt x="13748" y="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317866" y="2562923"/>
            <a:ext cx="488886" cy="76926"/>
          </a:xfrm>
          <a:custGeom>
            <a:avLst/>
            <a:gdLst/>
            <a:ahLst/>
            <a:cxnLst/>
            <a:rect l="l" t="t" r="r" b="b"/>
            <a:pathLst>
              <a:path w="488886" h="76926">
                <a:moveTo>
                  <a:pt x="488886" y="76926"/>
                </a:moveTo>
                <a:lnTo>
                  <a:pt x="475758" y="71891"/>
                </a:lnTo>
                <a:lnTo>
                  <a:pt x="466449" y="68584"/>
                </a:lnTo>
                <a:lnTo>
                  <a:pt x="453072" y="64201"/>
                </a:lnTo>
                <a:lnTo>
                  <a:pt x="439496" y="59700"/>
                </a:lnTo>
                <a:lnTo>
                  <a:pt x="430083" y="56736"/>
                </a:lnTo>
                <a:lnTo>
                  <a:pt x="417591" y="53042"/>
                </a:lnTo>
                <a:lnTo>
                  <a:pt x="400792" y="48293"/>
                </a:lnTo>
                <a:lnTo>
                  <a:pt x="391238" y="45748"/>
                </a:lnTo>
                <a:lnTo>
                  <a:pt x="379154" y="42749"/>
                </a:lnTo>
                <a:lnTo>
                  <a:pt x="374383" y="41582"/>
                </a:lnTo>
                <a:lnTo>
                  <a:pt x="360124" y="38114"/>
                </a:lnTo>
                <a:lnTo>
                  <a:pt x="350353" y="35880"/>
                </a:lnTo>
                <a:lnTo>
                  <a:pt x="339360" y="33620"/>
                </a:lnTo>
                <a:lnTo>
                  <a:pt x="329615" y="31689"/>
                </a:lnTo>
                <a:lnTo>
                  <a:pt x="315509" y="28675"/>
                </a:lnTo>
                <a:lnTo>
                  <a:pt x="305791" y="26769"/>
                </a:lnTo>
                <a:lnTo>
                  <a:pt x="293838" y="24706"/>
                </a:lnTo>
                <a:lnTo>
                  <a:pt x="287680" y="23675"/>
                </a:lnTo>
                <a:lnTo>
                  <a:pt x="273168" y="21125"/>
                </a:lnTo>
                <a:lnTo>
                  <a:pt x="263260" y="19482"/>
                </a:lnTo>
                <a:lnTo>
                  <a:pt x="252235" y="17827"/>
                </a:lnTo>
                <a:lnTo>
                  <a:pt x="242201" y="16373"/>
                </a:lnTo>
                <a:lnTo>
                  <a:pt x="227506" y="14312"/>
                </a:lnTo>
                <a:lnTo>
                  <a:pt x="217434" y="12995"/>
                </a:lnTo>
                <a:lnTo>
                  <a:pt x="206610" y="11737"/>
                </a:lnTo>
                <a:lnTo>
                  <a:pt x="195313" y="10480"/>
                </a:lnTo>
                <a:lnTo>
                  <a:pt x="180469" y="8888"/>
                </a:lnTo>
                <a:lnTo>
                  <a:pt x="170349" y="7857"/>
                </a:lnTo>
                <a:lnTo>
                  <a:pt x="159710" y="6872"/>
                </a:lnTo>
                <a:lnTo>
                  <a:pt x="147243" y="5768"/>
                </a:lnTo>
                <a:lnTo>
                  <a:pt x="132340" y="4621"/>
                </a:lnTo>
                <a:lnTo>
                  <a:pt x="122176" y="3891"/>
                </a:lnTo>
                <a:lnTo>
                  <a:pt x="111568" y="3224"/>
                </a:lnTo>
                <a:lnTo>
                  <a:pt x="98717" y="2466"/>
                </a:lnTo>
                <a:lnTo>
                  <a:pt x="83675" y="1730"/>
                </a:lnTo>
                <a:lnTo>
                  <a:pt x="73435" y="1245"/>
                </a:lnTo>
                <a:lnTo>
                  <a:pt x="62940" y="890"/>
                </a:lnTo>
                <a:lnTo>
                  <a:pt x="49479" y="587"/>
                </a:lnTo>
                <a:lnTo>
                  <a:pt x="34484" y="179"/>
                </a:lnTo>
                <a:lnTo>
                  <a:pt x="24247" y="0"/>
                </a:lnTo>
                <a:lnTo>
                  <a:pt x="13751" y="1"/>
                </a:lnTo>
                <a:lnTo>
                  <a:pt x="0" y="11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317863" y="2563749"/>
            <a:ext cx="489356" cy="77038"/>
          </a:xfrm>
          <a:custGeom>
            <a:avLst/>
            <a:gdLst/>
            <a:ahLst/>
            <a:cxnLst/>
            <a:rect l="l" t="t" r="r" b="b"/>
            <a:pathLst>
              <a:path w="489356" h="77038">
                <a:moveTo>
                  <a:pt x="0" y="0"/>
                </a:moveTo>
                <a:lnTo>
                  <a:pt x="14995" y="12"/>
                </a:lnTo>
                <a:lnTo>
                  <a:pt x="25233" y="96"/>
                </a:lnTo>
                <a:lnTo>
                  <a:pt x="35730" y="324"/>
                </a:lnTo>
                <a:lnTo>
                  <a:pt x="49479" y="711"/>
                </a:lnTo>
                <a:lnTo>
                  <a:pt x="64518" y="1148"/>
                </a:lnTo>
                <a:lnTo>
                  <a:pt x="74756" y="1524"/>
                </a:lnTo>
                <a:lnTo>
                  <a:pt x="85248" y="2058"/>
                </a:lnTo>
                <a:lnTo>
                  <a:pt x="98717" y="2832"/>
                </a:lnTo>
                <a:lnTo>
                  <a:pt x="113706" y="3563"/>
                </a:lnTo>
                <a:lnTo>
                  <a:pt x="123905" y="4168"/>
                </a:lnTo>
                <a:lnTo>
                  <a:pt x="134446" y="4992"/>
                </a:lnTo>
                <a:lnTo>
                  <a:pt x="147485" y="6121"/>
                </a:lnTo>
                <a:lnTo>
                  <a:pt x="162342" y="7303"/>
                </a:lnTo>
                <a:lnTo>
                  <a:pt x="172467" y="8187"/>
                </a:lnTo>
                <a:lnTo>
                  <a:pt x="183111" y="9263"/>
                </a:lnTo>
                <a:lnTo>
                  <a:pt x="195554" y="10591"/>
                </a:lnTo>
                <a:lnTo>
                  <a:pt x="210330" y="12347"/>
                </a:lnTo>
                <a:lnTo>
                  <a:pt x="220366" y="13564"/>
                </a:lnTo>
                <a:lnTo>
                  <a:pt x="231089" y="15037"/>
                </a:lnTo>
                <a:lnTo>
                  <a:pt x="242443" y="16725"/>
                </a:lnTo>
                <a:lnTo>
                  <a:pt x="257186" y="18701"/>
                </a:lnTo>
                <a:lnTo>
                  <a:pt x="267162" y="20170"/>
                </a:lnTo>
                <a:lnTo>
                  <a:pt x="278048" y="22013"/>
                </a:lnTo>
                <a:lnTo>
                  <a:pt x="288150" y="23799"/>
                </a:lnTo>
                <a:lnTo>
                  <a:pt x="302615" y="26270"/>
                </a:lnTo>
                <a:lnTo>
                  <a:pt x="312500" y="28087"/>
                </a:lnTo>
                <a:lnTo>
                  <a:pt x="323644" y="30385"/>
                </a:lnTo>
                <a:lnTo>
                  <a:pt x="332447" y="32270"/>
                </a:lnTo>
                <a:lnTo>
                  <a:pt x="346662" y="35288"/>
                </a:lnTo>
                <a:lnTo>
                  <a:pt x="356364" y="37422"/>
                </a:lnTo>
                <a:lnTo>
                  <a:pt x="367911" y="40086"/>
                </a:lnTo>
                <a:lnTo>
                  <a:pt x="374853" y="41706"/>
                </a:lnTo>
                <a:lnTo>
                  <a:pt x="388773" y="45234"/>
                </a:lnTo>
                <a:lnTo>
                  <a:pt x="398307" y="47704"/>
                </a:lnTo>
                <a:lnTo>
                  <a:pt x="410141" y="51023"/>
                </a:lnTo>
                <a:lnTo>
                  <a:pt x="415378" y="52539"/>
                </a:lnTo>
                <a:lnTo>
                  <a:pt x="429072" y="56446"/>
                </a:lnTo>
                <a:lnTo>
                  <a:pt x="438554" y="59334"/>
                </a:lnTo>
                <a:lnTo>
                  <a:pt x="451054" y="63475"/>
                </a:lnTo>
                <a:lnTo>
                  <a:pt x="453542" y="64312"/>
                </a:lnTo>
                <a:lnTo>
                  <a:pt x="466992" y="68720"/>
                </a:lnTo>
                <a:lnTo>
                  <a:pt x="476300" y="72029"/>
                </a:lnTo>
                <a:lnTo>
                  <a:pt x="489356" y="770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317867" y="2583061"/>
            <a:ext cx="489356" cy="77050"/>
          </a:xfrm>
          <a:custGeom>
            <a:avLst/>
            <a:gdLst/>
            <a:ahLst/>
            <a:cxnLst/>
            <a:rect l="l" t="t" r="r" b="b"/>
            <a:pathLst>
              <a:path w="489356" h="77050">
                <a:moveTo>
                  <a:pt x="489356" y="77050"/>
                </a:moveTo>
                <a:lnTo>
                  <a:pt x="476228" y="72117"/>
                </a:lnTo>
                <a:lnTo>
                  <a:pt x="466918" y="68759"/>
                </a:lnTo>
                <a:lnTo>
                  <a:pt x="453542" y="64325"/>
                </a:lnTo>
                <a:lnTo>
                  <a:pt x="440003" y="59807"/>
                </a:lnTo>
                <a:lnTo>
                  <a:pt x="430529" y="56877"/>
                </a:lnTo>
                <a:lnTo>
                  <a:pt x="417896" y="53266"/>
                </a:lnTo>
                <a:lnTo>
                  <a:pt x="401403" y="48675"/>
                </a:lnTo>
                <a:lnTo>
                  <a:pt x="391830" y="46141"/>
                </a:lnTo>
                <a:lnTo>
                  <a:pt x="379884" y="43178"/>
                </a:lnTo>
                <a:lnTo>
                  <a:pt x="360646" y="38494"/>
                </a:lnTo>
                <a:lnTo>
                  <a:pt x="350951" y="36247"/>
                </a:lnTo>
                <a:lnTo>
                  <a:pt x="339439" y="33765"/>
                </a:lnTo>
                <a:lnTo>
                  <a:pt x="318107" y="29380"/>
                </a:lnTo>
                <a:lnTo>
                  <a:pt x="308251" y="27467"/>
                </a:lnTo>
                <a:lnTo>
                  <a:pt x="297029" y="25408"/>
                </a:lnTo>
                <a:lnTo>
                  <a:pt x="288150" y="23799"/>
                </a:lnTo>
                <a:lnTo>
                  <a:pt x="273679" y="21399"/>
                </a:lnTo>
                <a:lnTo>
                  <a:pt x="263769" y="19828"/>
                </a:lnTo>
                <a:lnTo>
                  <a:pt x="252742" y="18209"/>
                </a:lnTo>
                <a:lnTo>
                  <a:pt x="242442" y="16738"/>
                </a:lnTo>
                <a:lnTo>
                  <a:pt x="227781" y="14677"/>
                </a:lnTo>
                <a:lnTo>
                  <a:pt x="217766" y="13361"/>
                </a:lnTo>
                <a:lnTo>
                  <a:pt x="206940" y="12104"/>
                </a:lnTo>
                <a:lnTo>
                  <a:pt x="195541" y="10845"/>
                </a:lnTo>
                <a:lnTo>
                  <a:pt x="180702" y="9113"/>
                </a:lnTo>
                <a:lnTo>
                  <a:pt x="170584" y="8041"/>
                </a:lnTo>
                <a:lnTo>
                  <a:pt x="159942" y="7116"/>
                </a:lnTo>
                <a:lnTo>
                  <a:pt x="147485" y="6134"/>
                </a:lnTo>
                <a:lnTo>
                  <a:pt x="132627" y="4852"/>
                </a:lnTo>
                <a:lnTo>
                  <a:pt x="122467" y="4082"/>
                </a:lnTo>
                <a:lnTo>
                  <a:pt x="111873" y="3476"/>
                </a:lnTo>
                <a:lnTo>
                  <a:pt x="98717" y="2832"/>
                </a:lnTo>
                <a:lnTo>
                  <a:pt x="83808" y="1986"/>
                </a:lnTo>
                <a:lnTo>
                  <a:pt x="73610" y="1485"/>
                </a:lnTo>
                <a:lnTo>
                  <a:pt x="63067" y="1110"/>
                </a:lnTo>
                <a:lnTo>
                  <a:pt x="49479" y="711"/>
                </a:lnTo>
                <a:lnTo>
                  <a:pt x="34483" y="430"/>
                </a:lnTo>
                <a:lnTo>
                  <a:pt x="24246" y="262"/>
                </a:lnTo>
                <a:lnTo>
                  <a:pt x="13748" y="136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317863" y="2585190"/>
            <a:ext cx="488416" cy="76809"/>
          </a:xfrm>
          <a:custGeom>
            <a:avLst/>
            <a:gdLst/>
            <a:ahLst/>
            <a:cxnLst/>
            <a:rect l="l" t="t" r="r" b="b"/>
            <a:pathLst>
              <a:path w="488416" h="76809">
                <a:moveTo>
                  <a:pt x="0" y="0"/>
                </a:moveTo>
                <a:lnTo>
                  <a:pt x="15929" y="9"/>
                </a:lnTo>
                <a:lnTo>
                  <a:pt x="27397" y="73"/>
                </a:lnTo>
                <a:lnTo>
                  <a:pt x="37071" y="249"/>
                </a:lnTo>
                <a:lnTo>
                  <a:pt x="47618" y="591"/>
                </a:lnTo>
                <a:lnTo>
                  <a:pt x="61706" y="1154"/>
                </a:lnTo>
                <a:lnTo>
                  <a:pt x="67856" y="1409"/>
                </a:lnTo>
                <a:lnTo>
                  <a:pt x="83746" y="1976"/>
                </a:lnTo>
                <a:lnTo>
                  <a:pt x="95172" y="2442"/>
                </a:lnTo>
                <a:lnTo>
                  <a:pt x="104827" y="2959"/>
                </a:lnTo>
                <a:lnTo>
                  <a:pt x="115407" y="3677"/>
                </a:lnTo>
                <a:lnTo>
                  <a:pt x="129603" y="4748"/>
                </a:lnTo>
                <a:lnTo>
                  <a:pt x="135242" y="5181"/>
                </a:lnTo>
                <a:lnTo>
                  <a:pt x="151082" y="6326"/>
                </a:lnTo>
                <a:lnTo>
                  <a:pt x="162407" y="7207"/>
                </a:lnTo>
                <a:lnTo>
                  <a:pt x="172024" y="8087"/>
                </a:lnTo>
                <a:lnTo>
                  <a:pt x="182742" y="9227"/>
                </a:lnTo>
                <a:lnTo>
                  <a:pt x="197366" y="10888"/>
                </a:lnTo>
                <a:lnTo>
                  <a:pt x="216632" y="13154"/>
                </a:lnTo>
                <a:lnTo>
                  <a:pt x="227784" y="14530"/>
                </a:lnTo>
                <a:lnTo>
                  <a:pt x="237347" y="15825"/>
                </a:lnTo>
                <a:lnTo>
                  <a:pt x="248230" y="17437"/>
                </a:lnTo>
                <a:lnTo>
                  <a:pt x="263346" y="19762"/>
                </a:lnTo>
                <a:lnTo>
                  <a:pt x="280489" y="22503"/>
                </a:lnTo>
                <a:lnTo>
                  <a:pt x="291395" y="24288"/>
                </a:lnTo>
                <a:lnTo>
                  <a:pt x="300888" y="25979"/>
                </a:lnTo>
                <a:lnTo>
                  <a:pt x="312078" y="28173"/>
                </a:lnTo>
                <a:lnTo>
                  <a:pt x="326313" y="31102"/>
                </a:lnTo>
                <a:lnTo>
                  <a:pt x="341553" y="34184"/>
                </a:lnTo>
                <a:lnTo>
                  <a:pt x="352223" y="36431"/>
                </a:lnTo>
                <a:lnTo>
                  <a:pt x="361686" y="38607"/>
                </a:lnTo>
                <a:lnTo>
                  <a:pt x="373308" y="41474"/>
                </a:lnTo>
                <a:lnTo>
                  <a:pt x="384517" y="44297"/>
                </a:lnTo>
                <a:lnTo>
                  <a:pt x="399382" y="48152"/>
                </a:lnTo>
                <a:lnTo>
                  <a:pt x="409707" y="50880"/>
                </a:lnTo>
                <a:lnTo>
                  <a:pt x="419175" y="53588"/>
                </a:lnTo>
                <a:lnTo>
                  <a:pt x="431472" y="57384"/>
                </a:lnTo>
                <a:lnTo>
                  <a:pt x="438467" y="59601"/>
                </a:lnTo>
                <a:lnTo>
                  <a:pt x="452971" y="64135"/>
                </a:lnTo>
                <a:lnTo>
                  <a:pt x="462897" y="67426"/>
                </a:lnTo>
                <a:lnTo>
                  <a:pt x="472409" y="70851"/>
                </a:lnTo>
                <a:lnTo>
                  <a:pt x="485671" y="75788"/>
                </a:lnTo>
                <a:lnTo>
                  <a:pt x="488416" y="768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317871" y="2542785"/>
            <a:ext cx="485813" cy="89763"/>
          </a:xfrm>
          <a:custGeom>
            <a:avLst/>
            <a:gdLst/>
            <a:ahLst/>
            <a:cxnLst/>
            <a:rect l="l" t="t" r="r" b="b"/>
            <a:pathLst>
              <a:path w="485813" h="89763">
                <a:moveTo>
                  <a:pt x="485813" y="89763"/>
                </a:moveTo>
                <a:lnTo>
                  <a:pt x="473704" y="84206"/>
                </a:lnTo>
                <a:lnTo>
                  <a:pt x="463736" y="80129"/>
                </a:lnTo>
                <a:lnTo>
                  <a:pt x="458254" y="77990"/>
                </a:lnTo>
                <a:lnTo>
                  <a:pt x="445886" y="72941"/>
                </a:lnTo>
                <a:lnTo>
                  <a:pt x="436188" y="69399"/>
                </a:lnTo>
                <a:lnTo>
                  <a:pt x="428561" y="66674"/>
                </a:lnTo>
                <a:lnTo>
                  <a:pt x="416004" y="62256"/>
                </a:lnTo>
                <a:lnTo>
                  <a:pt x="405986" y="58997"/>
                </a:lnTo>
                <a:lnTo>
                  <a:pt x="398868" y="56768"/>
                </a:lnTo>
                <a:lnTo>
                  <a:pt x="385873" y="52603"/>
                </a:lnTo>
                <a:lnTo>
                  <a:pt x="376166" y="49669"/>
                </a:lnTo>
                <a:lnTo>
                  <a:pt x="366598" y="46888"/>
                </a:lnTo>
                <a:lnTo>
                  <a:pt x="355053" y="43586"/>
                </a:lnTo>
                <a:lnTo>
                  <a:pt x="343280" y="40754"/>
                </a:lnTo>
                <a:lnTo>
                  <a:pt x="329977" y="37387"/>
                </a:lnTo>
                <a:lnTo>
                  <a:pt x="320243" y="35023"/>
                </a:lnTo>
                <a:lnTo>
                  <a:pt x="308876" y="32499"/>
                </a:lnTo>
                <a:lnTo>
                  <a:pt x="295267" y="29513"/>
                </a:lnTo>
                <a:lnTo>
                  <a:pt x="285555" y="27575"/>
                </a:lnTo>
                <a:lnTo>
                  <a:pt x="273532" y="25209"/>
                </a:lnTo>
                <a:lnTo>
                  <a:pt x="261109" y="22694"/>
                </a:lnTo>
                <a:lnTo>
                  <a:pt x="248685" y="20558"/>
                </a:lnTo>
                <a:lnTo>
                  <a:pt x="248323" y="20497"/>
                </a:lnTo>
                <a:lnTo>
                  <a:pt x="237959" y="18834"/>
                </a:lnTo>
                <a:lnTo>
                  <a:pt x="237718" y="18834"/>
                </a:lnTo>
                <a:lnTo>
                  <a:pt x="227355" y="17195"/>
                </a:lnTo>
                <a:lnTo>
                  <a:pt x="219341" y="16014"/>
                </a:lnTo>
                <a:lnTo>
                  <a:pt x="219341" y="15786"/>
                </a:lnTo>
                <a:lnTo>
                  <a:pt x="211569" y="14833"/>
                </a:lnTo>
                <a:lnTo>
                  <a:pt x="197585" y="12920"/>
                </a:lnTo>
                <a:lnTo>
                  <a:pt x="187789" y="11636"/>
                </a:lnTo>
                <a:lnTo>
                  <a:pt x="173875" y="9893"/>
                </a:lnTo>
                <a:lnTo>
                  <a:pt x="161106" y="8347"/>
                </a:lnTo>
                <a:lnTo>
                  <a:pt x="149117" y="7207"/>
                </a:lnTo>
                <a:lnTo>
                  <a:pt x="147485" y="7061"/>
                </a:lnTo>
                <a:lnTo>
                  <a:pt x="133366" y="5703"/>
                </a:lnTo>
                <a:lnTo>
                  <a:pt x="123534" y="4859"/>
                </a:lnTo>
                <a:lnTo>
                  <a:pt x="109847" y="3833"/>
                </a:lnTo>
                <a:lnTo>
                  <a:pt x="93779" y="2783"/>
                </a:lnTo>
                <a:lnTo>
                  <a:pt x="83367" y="2122"/>
                </a:lnTo>
                <a:lnTo>
                  <a:pt x="73189" y="1594"/>
                </a:lnTo>
                <a:lnTo>
                  <a:pt x="58829" y="1022"/>
                </a:lnTo>
                <a:lnTo>
                  <a:pt x="41123" y="438"/>
                </a:lnTo>
                <a:lnTo>
                  <a:pt x="30423" y="157"/>
                </a:lnTo>
                <a:lnTo>
                  <a:pt x="20596" y="32"/>
                </a:lnTo>
                <a:lnTo>
                  <a:pt x="7800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317863" y="2458432"/>
            <a:ext cx="488416" cy="114503"/>
          </a:xfrm>
          <a:custGeom>
            <a:avLst/>
            <a:gdLst/>
            <a:ahLst/>
            <a:cxnLst/>
            <a:rect l="l" t="t" r="r" b="b"/>
            <a:pathLst>
              <a:path w="488416" h="114503">
                <a:moveTo>
                  <a:pt x="0" y="0"/>
                </a:moveTo>
                <a:lnTo>
                  <a:pt x="7785" y="0"/>
                </a:lnTo>
                <a:lnTo>
                  <a:pt x="23409" y="295"/>
                </a:lnTo>
                <a:lnTo>
                  <a:pt x="34365" y="425"/>
                </a:lnTo>
                <a:lnTo>
                  <a:pt x="44045" y="601"/>
                </a:lnTo>
                <a:lnTo>
                  <a:pt x="55841" y="1038"/>
                </a:lnTo>
                <a:lnTo>
                  <a:pt x="67856" y="1651"/>
                </a:lnTo>
                <a:lnTo>
                  <a:pt x="83741" y="2548"/>
                </a:lnTo>
                <a:lnTo>
                  <a:pt x="95196" y="3272"/>
                </a:lnTo>
                <a:lnTo>
                  <a:pt x="104871" y="4048"/>
                </a:lnTo>
                <a:lnTo>
                  <a:pt x="115416" y="5100"/>
                </a:lnTo>
                <a:lnTo>
                  <a:pt x="129479" y="6653"/>
                </a:lnTo>
                <a:lnTo>
                  <a:pt x="135242" y="7302"/>
                </a:lnTo>
                <a:lnTo>
                  <a:pt x="151006" y="9118"/>
                </a:lnTo>
                <a:lnTo>
                  <a:pt x="162290" y="10502"/>
                </a:lnTo>
                <a:lnTo>
                  <a:pt x="171855" y="11849"/>
                </a:lnTo>
                <a:lnTo>
                  <a:pt x="182458" y="13555"/>
                </a:lnTo>
                <a:lnTo>
                  <a:pt x="196858" y="16015"/>
                </a:lnTo>
                <a:lnTo>
                  <a:pt x="200977" y="16725"/>
                </a:lnTo>
                <a:lnTo>
                  <a:pt x="216512" y="19367"/>
                </a:lnTo>
                <a:lnTo>
                  <a:pt x="227634" y="21350"/>
                </a:lnTo>
                <a:lnTo>
                  <a:pt x="237128" y="23247"/>
                </a:lnTo>
                <a:lnTo>
                  <a:pt x="247785" y="25626"/>
                </a:lnTo>
                <a:lnTo>
                  <a:pt x="262390" y="29059"/>
                </a:lnTo>
                <a:lnTo>
                  <a:pt x="265061" y="29692"/>
                </a:lnTo>
                <a:lnTo>
                  <a:pt x="280291" y="33239"/>
                </a:lnTo>
                <a:lnTo>
                  <a:pt x="291127" y="35902"/>
                </a:lnTo>
                <a:lnTo>
                  <a:pt x="300482" y="38444"/>
                </a:lnTo>
                <a:lnTo>
                  <a:pt x="311272" y="41626"/>
                </a:lnTo>
                <a:lnTo>
                  <a:pt x="326313" y="46177"/>
                </a:lnTo>
                <a:lnTo>
                  <a:pt x="341258" y="50649"/>
                </a:lnTo>
                <a:lnTo>
                  <a:pt x="351793" y="53933"/>
                </a:lnTo>
                <a:lnTo>
                  <a:pt x="360978" y="57087"/>
                </a:lnTo>
                <a:lnTo>
                  <a:pt x="371871" y="61171"/>
                </a:lnTo>
                <a:lnTo>
                  <a:pt x="384276" y="65976"/>
                </a:lnTo>
                <a:lnTo>
                  <a:pt x="398731" y="71470"/>
                </a:lnTo>
                <a:lnTo>
                  <a:pt x="408836" y="75445"/>
                </a:lnTo>
                <a:lnTo>
                  <a:pt x="417823" y="79281"/>
                </a:lnTo>
                <a:lnTo>
                  <a:pt x="428923" y="84359"/>
                </a:lnTo>
                <a:lnTo>
                  <a:pt x="438467" y="88823"/>
                </a:lnTo>
                <a:lnTo>
                  <a:pt x="452306" y="95335"/>
                </a:lnTo>
                <a:lnTo>
                  <a:pt x="461899" y="100034"/>
                </a:lnTo>
                <a:lnTo>
                  <a:pt x="470663" y="104656"/>
                </a:lnTo>
                <a:lnTo>
                  <a:pt x="482015" y="110934"/>
                </a:lnTo>
                <a:lnTo>
                  <a:pt x="488416" y="1145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317867" y="2456082"/>
            <a:ext cx="489356" cy="114973"/>
          </a:xfrm>
          <a:custGeom>
            <a:avLst/>
            <a:gdLst/>
            <a:ahLst/>
            <a:cxnLst/>
            <a:rect l="l" t="t" r="r" b="b"/>
            <a:pathLst>
              <a:path w="489356" h="114973">
                <a:moveTo>
                  <a:pt x="489356" y="114973"/>
                </a:moveTo>
                <a:lnTo>
                  <a:pt x="476965" y="107851"/>
                </a:lnTo>
                <a:lnTo>
                  <a:pt x="468226" y="103174"/>
                </a:lnTo>
                <a:lnTo>
                  <a:pt x="456680" y="97432"/>
                </a:lnTo>
                <a:lnTo>
                  <a:pt x="453542" y="95884"/>
                </a:lnTo>
                <a:lnTo>
                  <a:pt x="440572" y="89439"/>
                </a:lnTo>
                <a:lnTo>
                  <a:pt x="431609" y="85230"/>
                </a:lnTo>
                <a:lnTo>
                  <a:pt x="420346" y="80340"/>
                </a:lnTo>
                <a:lnTo>
                  <a:pt x="415378" y="78219"/>
                </a:lnTo>
                <a:lnTo>
                  <a:pt x="401961" y="72567"/>
                </a:lnTo>
                <a:lnTo>
                  <a:pt x="392737" y="68857"/>
                </a:lnTo>
                <a:lnTo>
                  <a:pt x="381689" y="64711"/>
                </a:lnTo>
                <a:lnTo>
                  <a:pt x="374853" y="62191"/>
                </a:lnTo>
                <a:lnTo>
                  <a:pt x="361081" y="57273"/>
                </a:lnTo>
                <a:lnTo>
                  <a:pt x="351632" y="54056"/>
                </a:lnTo>
                <a:lnTo>
                  <a:pt x="340675" y="50598"/>
                </a:lnTo>
                <a:lnTo>
                  <a:pt x="332435" y="48056"/>
                </a:lnTo>
                <a:lnTo>
                  <a:pt x="318386" y="43697"/>
                </a:lnTo>
                <a:lnTo>
                  <a:pt x="308758" y="40854"/>
                </a:lnTo>
                <a:lnTo>
                  <a:pt x="297990" y="37928"/>
                </a:lnTo>
                <a:lnTo>
                  <a:pt x="288150" y="35331"/>
                </a:lnTo>
                <a:lnTo>
                  <a:pt x="273841" y="31638"/>
                </a:lnTo>
                <a:lnTo>
                  <a:pt x="264042" y="29269"/>
                </a:lnTo>
                <a:lnTo>
                  <a:pt x="253314" y="26961"/>
                </a:lnTo>
                <a:lnTo>
                  <a:pt x="242442" y="24726"/>
                </a:lnTo>
                <a:lnTo>
                  <a:pt x="227895" y="21664"/>
                </a:lnTo>
                <a:lnTo>
                  <a:pt x="217955" y="19690"/>
                </a:lnTo>
                <a:lnTo>
                  <a:pt x="207328" y="17794"/>
                </a:lnTo>
                <a:lnTo>
                  <a:pt x="195541" y="15786"/>
                </a:lnTo>
                <a:lnTo>
                  <a:pt x="180860" y="13337"/>
                </a:lnTo>
                <a:lnTo>
                  <a:pt x="170764" y="11803"/>
                </a:lnTo>
                <a:lnTo>
                  <a:pt x="160164" y="10449"/>
                </a:lnTo>
                <a:lnTo>
                  <a:pt x="147485" y="8953"/>
                </a:lnTo>
                <a:lnTo>
                  <a:pt x="132660" y="7097"/>
                </a:lnTo>
                <a:lnTo>
                  <a:pt x="122521" y="5962"/>
                </a:lnTo>
                <a:lnTo>
                  <a:pt x="111980" y="5031"/>
                </a:lnTo>
                <a:lnTo>
                  <a:pt x="98717" y="4000"/>
                </a:lnTo>
                <a:lnTo>
                  <a:pt x="83820" y="2731"/>
                </a:lnTo>
                <a:lnTo>
                  <a:pt x="73629" y="1993"/>
                </a:lnTo>
                <a:lnTo>
                  <a:pt x="63105" y="1471"/>
                </a:lnTo>
                <a:lnTo>
                  <a:pt x="49479" y="939"/>
                </a:lnTo>
                <a:lnTo>
                  <a:pt x="34484" y="386"/>
                </a:lnTo>
                <a:lnTo>
                  <a:pt x="24247" y="108"/>
                </a:lnTo>
                <a:lnTo>
                  <a:pt x="13751" y="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308519" y="2496686"/>
            <a:ext cx="1498701" cy="103118"/>
          </a:xfrm>
          <a:custGeom>
            <a:avLst/>
            <a:gdLst/>
            <a:ahLst/>
            <a:cxnLst/>
            <a:rect l="l" t="t" r="r" b="b"/>
            <a:pathLst>
              <a:path w="1498701" h="103118">
                <a:moveTo>
                  <a:pt x="0" y="387"/>
                </a:moveTo>
                <a:lnTo>
                  <a:pt x="72042" y="320"/>
                </a:lnTo>
                <a:lnTo>
                  <a:pt x="137270" y="260"/>
                </a:lnTo>
                <a:lnTo>
                  <a:pt x="196443" y="207"/>
                </a:lnTo>
                <a:lnTo>
                  <a:pt x="250317" y="160"/>
                </a:lnTo>
                <a:lnTo>
                  <a:pt x="299649" y="119"/>
                </a:lnTo>
                <a:lnTo>
                  <a:pt x="345196" y="85"/>
                </a:lnTo>
                <a:lnTo>
                  <a:pt x="387714" y="57"/>
                </a:lnTo>
                <a:lnTo>
                  <a:pt x="427962" y="34"/>
                </a:lnTo>
                <a:lnTo>
                  <a:pt x="466695" y="17"/>
                </a:lnTo>
                <a:lnTo>
                  <a:pt x="542649" y="0"/>
                </a:lnTo>
                <a:lnTo>
                  <a:pt x="581382" y="0"/>
                </a:lnTo>
                <a:lnTo>
                  <a:pt x="621630" y="4"/>
                </a:lnTo>
                <a:lnTo>
                  <a:pt x="664149" y="13"/>
                </a:lnTo>
                <a:lnTo>
                  <a:pt x="709695" y="26"/>
                </a:lnTo>
                <a:lnTo>
                  <a:pt x="759027" y="45"/>
                </a:lnTo>
                <a:lnTo>
                  <a:pt x="812901" y="67"/>
                </a:lnTo>
                <a:lnTo>
                  <a:pt x="872074" y="94"/>
                </a:lnTo>
                <a:lnTo>
                  <a:pt x="937303" y="124"/>
                </a:lnTo>
                <a:lnTo>
                  <a:pt x="1009345" y="159"/>
                </a:lnTo>
                <a:lnTo>
                  <a:pt x="1059065" y="1098"/>
                </a:lnTo>
                <a:lnTo>
                  <a:pt x="1108062" y="3677"/>
                </a:lnTo>
                <a:lnTo>
                  <a:pt x="1156843" y="8160"/>
                </a:lnTo>
                <a:lnTo>
                  <a:pt x="1204899" y="14281"/>
                </a:lnTo>
                <a:lnTo>
                  <a:pt x="1251788" y="22295"/>
                </a:lnTo>
                <a:lnTo>
                  <a:pt x="1266417" y="25008"/>
                </a:lnTo>
                <a:lnTo>
                  <a:pt x="1276318" y="27005"/>
                </a:lnTo>
                <a:lnTo>
                  <a:pt x="1287000" y="29451"/>
                </a:lnTo>
                <a:lnTo>
                  <a:pt x="1297495" y="31959"/>
                </a:lnTo>
                <a:lnTo>
                  <a:pt x="1311927" y="35319"/>
                </a:lnTo>
                <a:lnTo>
                  <a:pt x="1321692" y="37701"/>
                </a:lnTo>
                <a:lnTo>
                  <a:pt x="1332508" y="40534"/>
                </a:lnTo>
                <a:lnTo>
                  <a:pt x="1341793" y="43021"/>
                </a:lnTo>
                <a:lnTo>
                  <a:pt x="1355827" y="47087"/>
                </a:lnTo>
                <a:lnTo>
                  <a:pt x="1365424" y="49961"/>
                </a:lnTo>
                <a:lnTo>
                  <a:pt x="1376458" y="53472"/>
                </a:lnTo>
                <a:lnTo>
                  <a:pt x="1384198" y="55988"/>
                </a:lnTo>
                <a:lnTo>
                  <a:pt x="1397961" y="60475"/>
                </a:lnTo>
                <a:lnTo>
                  <a:pt x="1407386" y="63698"/>
                </a:lnTo>
                <a:lnTo>
                  <a:pt x="1418668" y="67859"/>
                </a:lnTo>
                <a:lnTo>
                  <a:pt x="1424711" y="70136"/>
                </a:lnTo>
                <a:lnTo>
                  <a:pt x="1438160" y="75405"/>
                </a:lnTo>
                <a:lnTo>
                  <a:pt x="1447310" y="79153"/>
                </a:lnTo>
                <a:lnTo>
                  <a:pt x="1458818" y="84131"/>
                </a:lnTo>
                <a:lnTo>
                  <a:pt x="1475896" y="91699"/>
                </a:lnTo>
                <a:lnTo>
                  <a:pt x="1484798" y="95948"/>
                </a:lnTo>
                <a:lnTo>
                  <a:pt x="1496609" y="102029"/>
                </a:lnTo>
                <a:lnTo>
                  <a:pt x="1498701" y="10311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317865" y="2498949"/>
            <a:ext cx="488416" cy="102730"/>
          </a:xfrm>
          <a:custGeom>
            <a:avLst/>
            <a:gdLst/>
            <a:ahLst/>
            <a:cxnLst/>
            <a:rect l="l" t="t" r="r" b="b"/>
            <a:pathLst>
              <a:path w="488416" h="102730">
                <a:moveTo>
                  <a:pt x="488416" y="102730"/>
                </a:moveTo>
                <a:lnTo>
                  <a:pt x="465155" y="91151"/>
                </a:lnTo>
                <a:lnTo>
                  <a:pt x="443857" y="81908"/>
                </a:lnTo>
                <a:lnTo>
                  <a:pt x="424196" y="73713"/>
                </a:lnTo>
                <a:lnTo>
                  <a:pt x="404966" y="66230"/>
                </a:lnTo>
                <a:lnTo>
                  <a:pt x="384276" y="59143"/>
                </a:lnTo>
                <a:lnTo>
                  <a:pt x="359006" y="50783"/>
                </a:lnTo>
                <a:lnTo>
                  <a:pt x="338434" y="44805"/>
                </a:lnTo>
                <a:lnTo>
                  <a:pt x="311119" y="37372"/>
                </a:lnTo>
                <a:lnTo>
                  <a:pt x="290880" y="32277"/>
                </a:lnTo>
                <a:lnTo>
                  <a:pt x="265061" y="26631"/>
                </a:lnTo>
                <a:lnTo>
                  <a:pt x="238493" y="21242"/>
                </a:lnTo>
                <a:lnTo>
                  <a:pt x="218172" y="17758"/>
                </a:lnTo>
                <a:lnTo>
                  <a:pt x="200977" y="15087"/>
                </a:lnTo>
                <a:lnTo>
                  <a:pt x="174047" y="11110"/>
                </a:lnTo>
                <a:lnTo>
                  <a:pt x="153774" y="8709"/>
                </a:lnTo>
                <a:lnTo>
                  <a:pt x="135229" y="6832"/>
                </a:lnTo>
                <a:lnTo>
                  <a:pt x="107946" y="4179"/>
                </a:lnTo>
                <a:lnTo>
                  <a:pt x="87747" y="2693"/>
                </a:lnTo>
                <a:lnTo>
                  <a:pt x="67856" y="1663"/>
                </a:lnTo>
                <a:lnTo>
                  <a:pt x="40460" y="407"/>
                </a:lnTo>
                <a:lnTo>
                  <a:pt x="20241" y="26"/>
                </a:lnTo>
                <a:lnTo>
                  <a:pt x="6156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317863" y="2520396"/>
            <a:ext cx="489356" cy="90233"/>
          </a:xfrm>
          <a:custGeom>
            <a:avLst/>
            <a:gdLst/>
            <a:ahLst/>
            <a:cxnLst/>
            <a:rect l="l" t="t" r="r" b="b"/>
            <a:pathLst>
              <a:path w="489356" h="90233">
                <a:moveTo>
                  <a:pt x="0" y="0"/>
                </a:moveTo>
                <a:lnTo>
                  <a:pt x="14994" y="146"/>
                </a:lnTo>
                <a:lnTo>
                  <a:pt x="25231" y="298"/>
                </a:lnTo>
                <a:lnTo>
                  <a:pt x="35727" y="550"/>
                </a:lnTo>
                <a:lnTo>
                  <a:pt x="49479" y="939"/>
                </a:lnTo>
                <a:lnTo>
                  <a:pt x="64516" y="1388"/>
                </a:lnTo>
                <a:lnTo>
                  <a:pt x="74752" y="1795"/>
                </a:lnTo>
                <a:lnTo>
                  <a:pt x="85240" y="2404"/>
                </a:lnTo>
                <a:lnTo>
                  <a:pt x="98717" y="3302"/>
                </a:lnTo>
                <a:lnTo>
                  <a:pt x="113698" y="4180"/>
                </a:lnTo>
                <a:lnTo>
                  <a:pt x="123892" y="4885"/>
                </a:lnTo>
                <a:lnTo>
                  <a:pt x="134420" y="5812"/>
                </a:lnTo>
                <a:lnTo>
                  <a:pt x="147485" y="7073"/>
                </a:lnTo>
                <a:lnTo>
                  <a:pt x="162353" y="8536"/>
                </a:lnTo>
                <a:lnTo>
                  <a:pt x="172519" y="9614"/>
                </a:lnTo>
                <a:lnTo>
                  <a:pt x="183126" y="10896"/>
                </a:lnTo>
                <a:lnTo>
                  <a:pt x="195554" y="12484"/>
                </a:lnTo>
                <a:lnTo>
                  <a:pt x="210314" y="14428"/>
                </a:lnTo>
                <a:lnTo>
                  <a:pt x="220339" y="15864"/>
                </a:lnTo>
                <a:lnTo>
                  <a:pt x="231035" y="17609"/>
                </a:lnTo>
                <a:lnTo>
                  <a:pt x="242443" y="19558"/>
                </a:lnTo>
                <a:lnTo>
                  <a:pt x="257128" y="21970"/>
                </a:lnTo>
                <a:lnTo>
                  <a:pt x="267065" y="23736"/>
                </a:lnTo>
                <a:lnTo>
                  <a:pt x="277847" y="25895"/>
                </a:lnTo>
                <a:lnTo>
                  <a:pt x="288150" y="28041"/>
                </a:lnTo>
                <a:lnTo>
                  <a:pt x="302555" y="30958"/>
                </a:lnTo>
                <a:lnTo>
                  <a:pt x="312399" y="33045"/>
                </a:lnTo>
                <a:lnTo>
                  <a:pt x="323428" y="35576"/>
                </a:lnTo>
                <a:lnTo>
                  <a:pt x="332447" y="37706"/>
                </a:lnTo>
                <a:lnTo>
                  <a:pt x="346595" y="41169"/>
                </a:lnTo>
                <a:lnTo>
                  <a:pt x="356274" y="43678"/>
                </a:lnTo>
                <a:lnTo>
                  <a:pt x="367545" y="46877"/>
                </a:lnTo>
                <a:lnTo>
                  <a:pt x="374853" y="49009"/>
                </a:lnTo>
                <a:lnTo>
                  <a:pt x="388736" y="53045"/>
                </a:lnTo>
                <a:lnTo>
                  <a:pt x="398263" y="55929"/>
                </a:lnTo>
                <a:lnTo>
                  <a:pt x="409849" y="59673"/>
                </a:lnTo>
                <a:lnTo>
                  <a:pt x="415378" y="61493"/>
                </a:lnTo>
                <a:lnTo>
                  <a:pt x="428897" y="66020"/>
                </a:lnTo>
                <a:lnTo>
                  <a:pt x="438228" y="69366"/>
                </a:lnTo>
                <a:lnTo>
                  <a:pt x="450242" y="74080"/>
                </a:lnTo>
                <a:lnTo>
                  <a:pt x="453542" y="75399"/>
                </a:lnTo>
                <a:lnTo>
                  <a:pt x="466795" y="80486"/>
                </a:lnTo>
                <a:lnTo>
                  <a:pt x="475916" y="84304"/>
                </a:lnTo>
                <a:lnTo>
                  <a:pt x="488463" y="89840"/>
                </a:lnTo>
                <a:lnTo>
                  <a:pt x="489356" y="902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317863" y="2541367"/>
            <a:ext cx="488416" cy="90004"/>
          </a:xfrm>
          <a:custGeom>
            <a:avLst/>
            <a:gdLst/>
            <a:ahLst/>
            <a:cxnLst/>
            <a:rect l="l" t="t" r="r" b="b"/>
            <a:pathLst>
              <a:path w="488416" h="90004">
                <a:moveTo>
                  <a:pt x="0" y="0"/>
                </a:moveTo>
                <a:lnTo>
                  <a:pt x="15928" y="10"/>
                </a:lnTo>
                <a:lnTo>
                  <a:pt x="27395" y="86"/>
                </a:lnTo>
                <a:lnTo>
                  <a:pt x="37068" y="291"/>
                </a:lnTo>
                <a:lnTo>
                  <a:pt x="47614" y="692"/>
                </a:lnTo>
                <a:lnTo>
                  <a:pt x="61699" y="1351"/>
                </a:lnTo>
                <a:lnTo>
                  <a:pt x="67856" y="1651"/>
                </a:lnTo>
                <a:lnTo>
                  <a:pt x="83740" y="2330"/>
                </a:lnTo>
                <a:lnTo>
                  <a:pt x="95164" y="2877"/>
                </a:lnTo>
                <a:lnTo>
                  <a:pt x="104816" y="3460"/>
                </a:lnTo>
                <a:lnTo>
                  <a:pt x="115387" y="4247"/>
                </a:lnTo>
                <a:lnTo>
                  <a:pt x="129569" y="5407"/>
                </a:lnTo>
                <a:lnTo>
                  <a:pt x="151058" y="7362"/>
                </a:lnTo>
                <a:lnTo>
                  <a:pt x="162370" y="8475"/>
                </a:lnTo>
                <a:lnTo>
                  <a:pt x="171971" y="9530"/>
                </a:lnTo>
                <a:lnTo>
                  <a:pt x="182652" y="10837"/>
                </a:lnTo>
                <a:lnTo>
                  <a:pt x="197206" y="12707"/>
                </a:lnTo>
                <a:lnTo>
                  <a:pt x="216605" y="15383"/>
                </a:lnTo>
                <a:lnTo>
                  <a:pt x="227775" y="17010"/>
                </a:lnTo>
                <a:lnTo>
                  <a:pt x="237336" y="18541"/>
                </a:lnTo>
                <a:lnTo>
                  <a:pt x="248136" y="20443"/>
                </a:lnTo>
                <a:lnTo>
                  <a:pt x="263023" y="23181"/>
                </a:lnTo>
                <a:lnTo>
                  <a:pt x="265061" y="23558"/>
                </a:lnTo>
                <a:lnTo>
                  <a:pt x="280466" y="26408"/>
                </a:lnTo>
                <a:lnTo>
                  <a:pt x="291394" y="28499"/>
                </a:lnTo>
                <a:lnTo>
                  <a:pt x="300884" y="30470"/>
                </a:lnTo>
                <a:lnTo>
                  <a:pt x="311974" y="32960"/>
                </a:lnTo>
                <a:lnTo>
                  <a:pt x="326313" y="36283"/>
                </a:lnTo>
                <a:lnTo>
                  <a:pt x="341393" y="39996"/>
                </a:lnTo>
                <a:lnTo>
                  <a:pt x="352003" y="42713"/>
                </a:lnTo>
                <a:lnTo>
                  <a:pt x="361402" y="45282"/>
                </a:lnTo>
                <a:lnTo>
                  <a:pt x="372845" y="48546"/>
                </a:lnTo>
                <a:lnTo>
                  <a:pt x="384276" y="51828"/>
                </a:lnTo>
                <a:lnTo>
                  <a:pt x="397051" y="55796"/>
                </a:lnTo>
                <a:lnTo>
                  <a:pt x="407010" y="59399"/>
                </a:lnTo>
                <a:lnTo>
                  <a:pt x="413727" y="61734"/>
                </a:lnTo>
                <a:lnTo>
                  <a:pt x="425949" y="65462"/>
                </a:lnTo>
                <a:lnTo>
                  <a:pt x="437262" y="69300"/>
                </a:lnTo>
                <a:lnTo>
                  <a:pt x="452647" y="75228"/>
                </a:lnTo>
                <a:lnTo>
                  <a:pt x="462448" y="79083"/>
                </a:lnTo>
                <a:lnTo>
                  <a:pt x="471737" y="82902"/>
                </a:lnTo>
                <a:lnTo>
                  <a:pt x="484381" y="88276"/>
                </a:lnTo>
                <a:lnTo>
                  <a:pt x="488416" y="9000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317867" y="2539250"/>
            <a:ext cx="489356" cy="90233"/>
          </a:xfrm>
          <a:custGeom>
            <a:avLst/>
            <a:gdLst/>
            <a:ahLst/>
            <a:cxnLst/>
            <a:rect l="l" t="t" r="r" b="b"/>
            <a:pathLst>
              <a:path w="489356" h="90233">
                <a:moveTo>
                  <a:pt x="489356" y="90233"/>
                </a:moveTo>
                <a:lnTo>
                  <a:pt x="476445" y="84417"/>
                </a:lnTo>
                <a:lnTo>
                  <a:pt x="467355" y="80580"/>
                </a:lnTo>
                <a:lnTo>
                  <a:pt x="454583" y="75563"/>
                </a:lnTo>
                <a:lnTo>
                  <a:pt x="440155" y="70025"/>
                </a:lnTo>
                <a:lnTo>
                  <a:pt x="430818" y="66670"/>
                </a:lnTo>
                <a:lnTo>
                  <a:pt x="418622" y="62574"/>
                </a:lnTo>
                <a:lnTo>
                  <a:pt x="415378" y="61493"/>
                </a:lnTo>
                <a:lnTo>
                  <a:pt x="401634" y="56857"/>
                </a:lnTo>
                <a:lnTo>
                  <a:pt x="392131" y="53884"/>
                </a:lnTo>
                <a:lnTo>
                  <a:pt x="380448" y="50560"/>
                </a:lnTo>
                <a:lnTo>
                  <a:pt x="374853" y="48996"/>
                </a:lnTo>
                <a:lnTo>
                  <a:pt x="360844" y="44947"/>
                </a:lnTo>
                <a:lnTo>
                  <a:pt x="351193" y="42329"/>
                </a:lnTo>
                <a:lnTo>
                  <a:pt x="339837" y="39501"/>
                </a:lnTo>
                <a:lnTo>
                  <a:pt x="332435" y="37693"/>
                </a:lnTo>
                <a:lnTo>
                  <a:pt x="318177" y="34197"/>
                </a:lnTo>
                <a:lnTo>
                  <a:pt x="308372" y="31949"/>
                </a:lnTo>
                <a:lnTo>
                  <a:pt x="297290" y="29646"/>
                </a:lnTo>
                <a:lnTo>
                  <a:pt x="288150" y="27800"/>
                </a:lnTo>
                <a:lnTo>
                  <a:pt x="273727" y="24967"/>
                </a:lnTo>
                <a:lnTo>
                  <a:pt x="263850" y="23126"/>
                </a:lnTo>
                <a:lnTo>
                  <a:pt x="252913" y="21266"/>
                </a:lnTo>
                <a:lnTo>
                  <a:pt x="242442" y="19545"/>
                </a:lnTo>
                <a:lnTo>
                  <a:pt x="227819" y="17056"/>
                </a:lnTo>
                <a:lnTo>
                  <a:pt x="217830" y="15475"/>
                </a:lnTo>
                <a:lnTo>
                  <a:pt x="207072" y="13988"/>
                </a:lnTo>
                <a:lnTo>
                  <a:pt x="195541" y="12484"/>
                </a:lnTo>
                <a:lnTo>
                  <a:pt x="180818" y="10607"/>
                </a:lnTo>
                <a:lnTo>
                  <a:pt x="170694" y="9408"/>
                </a:lnTo>
                <a:lnTo>
                  <a:pt x="160024" y="8297"/>
                </a:lnTo>
                <a:lnTo>
                  <a:pt x="147485" y="7061"/>
                </a:lnTo>
                <a:lnTo>
                  <a:pt x="132635" y="5640"/>
                </a:lnTo>
                <a:lnTo>
                  <a:pt x="122481" y="4773"/>
                </a:lnTo>
                <a:lnTo>
                  <a:pt x="111899" y="4064"/>
                </a:lnTo>
                <a:lnTo>
                  <a:pt x="98717" y="3289"/>
                </a:lnTo>
                <a:lnTo>
                  <a:pt x="83811" y="2308"/>
                </a:lnTo>
                <a:lnTo>
                  <a:pt x="73614" y="1738"/>
                </a:lnTo>
                <a:lnTo>
                  <a:pt x="63076" y="1335"/>
                </a:lnTo>
                <a:lnTo>
                  <a:pt x="49479" y="927"/>
                </a:lnTo>
                <a:lnTo>
                  <a:pt x="34484" y="380"/>
                </a:lnTo>
                <a:lnTo>
                  <a:pt x="24247" y="106"/>
                </a:lnTo>
                <a:lnTo>
                  <a:pt x="13751" y="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308519" y="2519546"/>
            <a:ext cx="1498231" cy="90136"/>
          </a:xfrm>
          <a:custGeom>
            <a:avLst/>
            <a:gdLst/>
            <a:ahLst/>
            <a:cxnLst/>
            <a:rect l="l" t="t" r="r" b="b"/>
            <a:pathLst>
              <a:path w="1498231" h="90136">
                <a:moveTo>
                  <a:pt x="0" y="614"/>
                </a:moveTo>
                <a:lnTo>
                  <a:pt x="71637" y="513"/>
                </a:lnTo>
                <a:lnTo>
                  <a:pt x="136500" y="421"/>
                </a:lnTo>
                <a:lnTo>
                  <a:pt x="195341" y="340"/>
                </a:lnTo>
                <a:lnTo>
                  <a:pt x="248912" y="269"/>
                </a:lnTo>
                <a:lnTo>
                  <a:pt x="297967" y="207"/>
                </a:lnTo>
                <a:lnTo>
                  <a:pt x="343259" y="153"/>
                </a:lnTo>
                <a:lnTo>
                  <a:pt x="385539" y="108"/>
                </a:lnTo>
                <a:lnTo>
                  <a:pt x="425561" y="72"/>
                </a:lnTo>
                <a:lnTo>
                  <a:pt x="464078" y="43"/>
                </a:lnTo>
                <a:lnTo>
                  <a:pt x="539606" y="8"/>
                </a:lnTo>
                <a:lnTo>
                  <a:pt x="578122" y="0"/>
                </a:lnTo>
                <a:lnTo>
                  <a:pt x="618145" y="0"/>
                </a:lnTo>
                <a:lnTo>
                  <a:pt x="660426" y="5"/>
                </a:lnTo>
                <a:lnTo>
                  <a:pt x="705718" y="16"/>
                </a:lnTo>
                <a:lnTo>
                  <a:pt x="754774" y="32"/>
                </a:lnTo>
                <a:lnTo>
                  <a:pt x="808347" y="53"/>
                </a:lnTo>
                <a:lnTo>
                  <a:pt x="867189" y="79"/>
                </a:lnTo>
                <a:lnTo>
                  <a:pt x="932054" y="110"/>
                </a:lnTo>
                <a:lnTo>
                  <a:pt x="1003693" y="144"/>
                </a:lnTo>
                <a:lnTo>
                  <a:pt x="1052805" y="690"/>
                </a:lnTo>
                <a:lnTo>
                  <a:pt x="1094578" y="2308"/>
                </a:lnTo>
                <a:lnTo>
                  <a:pt x="1133149" y="5002"/>
                </a:lnTo>
                <a:lnTo>
                  <a:pt x="1156843" y="7218"/>
                </a:lnTo>
                <a:lnTo>
                  <a:pt x="1171725" y="8553"/>
                </a:lnTo>
                <a:lnTo>
                  <a:pt x="1181840" y="9599"/>
                </a:lnTo>
                <a:lnTo>
                  <a:pt x="1192460" y="10952"/>
                </a:lnTo>
                <a:lnTo>
                  <a:pt x="1204658" y="12628"/>
                </a:lnTo>
                <a:lnTo>
                  <a:pt x="1219434" y="14561"/>
                </a:lnTo>
                <a:lnTo>
                  <a:pt x="1229467" y="15964"/>
                </a:lnTo>
                <a:lnTo>
                  <a:pt x="1240174" y="17627"/>
                </a:lnTo>
                <a:lnTo>
                  <a:pt x="1251546" y="19461"/>
                </a:lnTo>
                <a:lnTo>
                  <a:pt x="1266232" y="21881"/>
                </a:lnTo>
                <a:lnTo>
                  <a:pt x="1276169" y="23649"/>
                </a:lnTo>
                <a:lnTo>
                  <a:pt x="1286951" y="25804"/>
                </a:lnTo>
                <a:lnTo>
                  <a:pt x="1297254" y="27944"/>
                </a:lnTo>
                <a:lnTo>
                  <a:pt x="1311627" y="30869"/>
                </a:lnTo>
                <a:lnTo>
                  <a:pt x="1321414" y="32955"/>
                </a:lnTo>
                <a:lnTo>
                  <a:pt x="1332458" y="35477"/>
                </a:lnTo>
                <a:lnTo>
                  <a:pt x="1341551" y="37596"/>
                </a:lnTo>
                <a:lnTo>
                  <a:pt x="1355704" y="41089"/>
                </a:lnTo>
                <a:lnTo>
                  <a:pt x="1365324" y="43615"/>
                </a:lnTo>
                <a:lnTo>
                  <a:pt x="1376638" y="46845"/>
                </a:lnTo>
                <a:lnTo>
                  <a:pt x="1383728" y="48912"/>
                </a:lnTo>
                <a:lnTo>
                  <a:pt x="1397720" y="52957"/>
                </a:lnTo>
                <a:lnTo>
                  <a:pt x="1407211" y="55843"/>
                </a:lnTo>
                <a:lnTo>
                  <a:pt x="1418734" y="59584"/>
                </a:lnTo>
                <a:lnTo>
                  <a:pt x="1424241" y="61396"/>
                </a:lnTo>
                <a:lnTo>
                  <a:pt x="1437867" y="66078"/>
                </a:lnTo>
                <a:lnTo>
                  <a:pt x="1447157" y="69436"/>
                </a:lnTo>
                <a:lnTo>
                  <a:pt x="1459106" y="74020"/>
                </a:lnTo>
                <a:lnTo>
                  <a:pt x="1462417" y="75303"/>
                </a:lnTo>
                <a:lnTo>
                  <a:pt x="1475670" y="80389"/>
                </a:lnTo>
                <a:lnTo>
                  <a:pt x="1484792" y="84208"/>
                </a:lnTo>
                <a:lnTo>
                  <a:pt x="1497338" y="89743"/>
                </a:lnTo>
                <a:lnTo>
                  <a:pt x="1498231" y="9013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308519" y="2500075"/>
            <a:ext cx="1495171" cy="102781"/>
          </a:xfrm>
          <a:custGeom>
            <a:avLst/>
            <a:gdLst/>
            <a:ahLst/>
            <a:cxnLst/>
            <a:rect l="l" t="t" r="r" b="b"/>
            <a:pathLst>
              <a:path w="1495171" h="102781">
                <a:moveTo>
                  <a:pt x="0" y="533"/>
                </a:moveTo>
                <a:lnTo>
                  <a:pt x="72344" y="432"/>
                </a:lnTo>
                <a:lnTo>
                  <a:pt x="137848" y="341"/>
                </a:lnTo>
                <a:lnTo>
                  <a:pt x="197270" y="261"/>
                </a:lnTo>
                <a:lnTo>
                  <a:pt x="251371" y="192"/>
                </a:lnTo>
                <a:lnTo>
                  <a:pt x="300912" y="133"/>
                </a:lnTo>
                <a:lnTo>
                  <a:pt x="346653" y="85"/>
                </a:lnTo>
                <a:lnTo>
                  <a:pt x="389354" y="48"/>
                </a:lnTo>
                <a:lnTo>
                  <a:pt x="429776" y="21"/>
                </a:lnTo>
                <a:lnTo>
                  <a:pt x="468679" y="5"/>
                </a:lnTo>
                <a:lnTo>
                  <a:pt x="506823" y="0"/>
                </a:lnTo>
                <a:lnTo>
                  <a:pt x="544969" y="5"/>
                </a:lnTo>
                <a:lnTo>
                  <a:pt x="583878" y="21"/>
                </a:lnTo>
                <a:lnTo>
                  <a:pt x="624309" y="48"/>
                </a:lnTo>
                <a:lnTo>
                  <a:pt x="667023" y="85"/>
                </a:lnTo>
                <a:lnTo>
                  <a:pt x="712780" y="133"/>
                </a:lnTo>
                <a:lnTo>
                  <a:pt x="762340" y="192"/>
                </a:lnTo>
                <a:lnTo>
                  <a:pt x="816465" y="261"/>
                </a:lnTo>
                <a:lnTo>
                  <a:pt x="875915" y="341"/>
                </a:lnTo>
                <a:lnTo>
                  <a:pt x="941449" y="432"/>
                </a:lnTo>
                <a:lnTo>
                  <a:pt x="1013828" y="533"/>
                </a:lnTo>
                <a:lnTo>
                  <a:pt x="1028951" y="550"/>
                </a:lnTo>
                <a:lnTo>
                  <a:pt x="1039379" y="670"/>
                </a:lnTo>
                <a:lnTo>
                  <a:pt x="1049582" y="995"/>
                </a:lnTo>
                <a:lnTo>
                  <a:pt x="1064028" y="1629"/>
                </a:lnTo>
                <a:lnTo>
                  <a:pt x="1065898" y="1714"/>
                </a:lnTo>
                <a:lnTo>
                  <a:pt x="1081083" y="2306"/>
                </a:lnTo>
                <a:lnTo>
                  <a:pt x="1091539" y="2850"/>
                </a:lnTo>
                <a:lnTo>
                  <a:pt x="1101678" y="3550"/>
                </a:lnTo>
                <a:lnTo>
                  <a:pt x="1115914" y="4608"/>
                </a:lnTo>
                <a:lnTo>
                  <a:pt x="1118184" y="4775"/>
                </a:lnTo>
                <a:lnTo>
                  <a:pt x="1132296" y="5886"/>
                </a:lnTo>
                <a:lnTo>
                  <a:pt x="1142118" y="6885"/>
                </a:lnTo>
                <a:lnTo>
                  <a:pt x="1155757" y="8415"/>
                </a:lnTo>
                <a:lnTo>
                  <a:pt x="1156843" y="8534"/>
                </a:lnTo>
                <a:lnTo>
                  <a:pt x="1169586" y="9959"/>
                </a:lnTo>
                <a:lnTo>
                  <a:pt x="1181534" y="11596"/>
                </a:lnTo>
                <a:lnTo>
                  <a:pt x="1183220" y="11836"/>
                </a:lnTo>
                <a:lnTo>
                  <a:pt x="1197183" y="13764"/>
                </a:lnTo>
                <a:lnTo>
                  <a:pt x="1206960" y="15170"/>
                </a:lnTo>
                <a:lnTo>
                  <a:pt x="1220927" y="17259"/>
                </a:lnTo>
                <a:lnTo>
                  <a:pt x="1228699" y="18440"/>
                </a:lnTo>
                <a:lnTo>
                  <a:pt x="1228699" y="18681"/>
                </a:lnTo>
                <a:lnTo>
                  <a:pt x="1236700" y="20091"/>
                </a:lnTo>
                <a:lnTo>
                  <a:pt x="1247076" y="21971"/>
                </a:lnTo>
                <a:lnTo>
                  <a:pt x="1247305" y="21971"/>
                </a:lnTo>
                <a:lnTo>
                  <a:pt x="1257668" y="23850"/>
                </a:lnTo>
                <a:lnTo>
                  <a:pt x="1270228" y="26449"/>
                </a:lnTo>
                <a:lnTo>
                  <a:pt x="1282320" y="29144"/>
                </a:lnTo>
                <a:lnTo>
                  <a:pt x="1282890" y="29273"/>
                </a:lnTo>
                <a:lnTo>
                  <a:pt x="1296486" y="32301"/>
                </a:lnTo>
                <a:lnTo>
                  <a:pt x="1306176" y="34507"/>
                </a:lnTo>
                <a:lnTo>
                  <a:pt x="1318221" y="37515"/>
                </a:lnTo>
                <a:lnTo>
                  <a:pt x="1331767" y="41024"/>
                </a:lnTo>
                <a:lnTo>
                  <a:pt x="1341366" y="43679"/>
                </a:lnTo>
                <a:lnTo>
                  <a:pt x="1352626" y="46951"/>
                </a:lnTo>
                <a:lnTo>
                  <a:pt x="1364399" y="50241"/>
                </a:lnTo>
                <a:lnTo>
                  <a:pt x="1375956" y="54013"/>
                </a:lnTo>
                <a:lnTo>
                  <a:pt x="1389016" y="58385"/>
                </a:lnTo>
                <a:lnTo>
                  <a:pt x="1398548" y="61677"/>
                </a:lnTo>
                <a:lnTo>
                  <a:pt x="1408226" y="65087"/>
                </a:lnTo>
                <a:lnTo>
                  <a:pt x="1420949" y="69709"/>
                </a:lnTo>
                <a:lnTo>
                  <a:pt x="1430584" y="73561"/>
                </a:lnTo>
                <a:lnTo>
                  <a:pt x="1437919" y="76631"/>
                </a:lnTo>
                <a:lnTo>
                  <a:pt x="1450515" y="81624"/>
                </a:lnTo>
                <a:lnTo>
                  <a:pt x="1459954" y="85792"/>
                </a:lnTo>
                <a:lnTo>
                  <a:pt x="1467599" y="89357"/>
                </a:lnTo>
                <a:lnTo>
                  <a:pt x="1479680" y="94942"/>
                </a:lnTo>
                <a:lnTo>
                  <a:pt x="1489200" y="99700"/>
                </a:lnTo>
                <a:lnTo>
                  <a:pt x="1495171" y="1027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308519" y="2459311"/>
            <a:ext cx="1495171" cy="115036"/>
          </a:xfrm>
          <a:custGeom>
            <a:avLst/>
            <a:gdLst/>
            <a:ahLst/>
            <a:cxnLst/>
            <a:rect l="l" t="t" r="r" b="b"/>
            <a:pathLst>
              <a:path w="1495171" h="115036">
                <a:moveTo>
                  <a:pt x="0" y="533"/>
                </a:moveTo>
                <a:lnTo>
                  <a:pt x="72344" y="432"/>
                </a:lnTo>
                <a:lnTo>
                  <a:pt x="137848" y="341"/>
                </a:lnTo>
                <a:lnTo>
                  <a:pt x="197270" y="261"/>
                </a:lnTo>
                <a:lnTo>
                  <a:pt x="251371" y="192"/>
                </a:lnTo>
                <a:lnTo>
                  <a:pt x="300912" y="133"/>
                </a:lnTo>
                <a:lnTo>
                  <a:pt x="346653" y="85"/>
                </a:lnTo>
                <a:lnTo>
                  <a:pt x="389354" y="48"/>
                </a:lnTo>
                <a:lnTo>
                  <a:pt x="429776" y="21"/>
                </a:lnTo>
                <a:lnTo>
                  <a:pt x="468679" y="5"/>
                </a:lnTo>
                <a:lnTo>
                  <a:pt x="506823" y="0"/>
                </a:lnTo>
                <a:lnTo>
                  <a:pt x="544969" y="5"/>
                </a:lnTo>
                <a:lnTo>
                  <a:pt x="583878" y="21"/>
                </a:lnTo>
                <a:lnTo>
                  <a:pt x="624309" y="48"/>
                </a:lnTo>
                <a:lnTo>
                  <a:pt x="667023" y="85"/>
                </a:lnTo>
                <a:lnTo>
                  <a:pt x="712780" y="133"/>
                </a:lnTo>
                <a:lnTo>
                  <a:pt x="762340" y="192"/>
                </a:lnTo>
                <a:lnTo>
                  <a:pt x="816465" y="261"/>
                </a:lnTo>
                <a:lnTo>
                  <a:pt x="875915" y="341"/>
                </a:lnTo>
                <a:lnTo>
                  <a:pt x="941449" y="432"/>
                </a:lnTo>
                <a:lnTo>
                  <a:pt x="1013828" y="533"/>
                </a:lnTo>
                <a:lnTo>
                  <a:pt x="1028950" y="553"/>
                </a:lnTo>
                <a:lnTo>
                  <a:pt x="1039377" y="696"/>
                </a:lnTo>
                <a:lnTo>
                  <a:pt x="1049578" y="1085"/>
                </a:lnTo>
                <a:lnTo>
                  <a:pt x="1064020" y="1841"/>
                </a:lnTo>
                <a:lnTo>
                  <a:pt x="1065898" y="1943"/>
                </a:lnTo>
                <a:lnTo>
                  <a:pt x="1081077" y="2676"/>
                </a:lnTo>
                <a:lnTo>
                  <a:pt x="1091528" y="3317"/>
                </a:lnTo>
                <a:lnTo>
                  <a:pt x="1101658" y="4107"/>
                </a:lnTo>
                <a:lnTo>
                  <a:pt x="1115874" y="5285"/>
                </a:lnTo>
                <a:lnTo>
                  <a:pt x="1118184" y="5473"/>
                </a:lnTo>
                <a:lnTo>
                  <a:pt x="1132283" y="6768"/>
                </a:lnTo>
                <a:lnTo>
                  <a:pt x="1142091" y="7887"/>
                </a:lnTo>
                <a:lnTo>
                  <a:pt x="1155687" y="9574"/>
                </a:lnTo>
                <a:lnTo>
                  <a:pt x="1156843" y="9715"/>
                </a:lnTo>
                <a:lnTo>
                  <a:pt x="1169575" y="11165"/>
                </a:lnTo>
                <a:lnTo>
                  <a:pt x="1181493" y="12981"/>
                </a:lnTo>
                <a:lnTo>
                  <a:pt x="1183220" y="13258"/>
                </a:lnTo>
                <a:lnTo>
                  <a:pt x="1197154" y="15360"/>
                </a:lnTo>
                <a:lnTo>
                  <a:pt x="1206902" y="16942"/>
                </a:lnTo>
                <a:lnTo>
                  <a:pt x="1220779" y="19354"/>
                </a:lnTo>
                <a:lnTo>
                  <a:pt x="1234699" y="22053"/>
                </a:lnTo>
                <a:lnTo>
                  <a:pt x="1244389" y="24046"/>
                </a:lnTo>
                <a:lnTo>
                  <a:pt x="1257668" y="26924"/>
                </a:lnTo>
                <a:lnTo>
                  <a:pt x="1270191" y="29561"/>
                </a:lnTo>
                <a:lnTo>
                  <a:pt x="1282179" y="32628"/>
                </a:lnTo>
                <a:lnTo>
                  <a:pt x="1282890" y="32816"/>
                </a:lnTo>
                <a:lnTo>
                  <a:pt x="1296405" y="36189"/>
                </a:lnTo>
                <a:lnTo>
                  <a:pt x="1306005" y="38699"/>
                </a:lnTo>
                <a:lnTo>
                  <a:pt x="1318221" y="42240"/>
                </a:lnTo>
                <a:lnTo>
                  <a:pt x="1331695" y="45986"/>
                </a:lnTo>
                <a:lnTo>
                  <a:pt x="1341213" y="48935"/>
                </a:lnTo>
                <a:lnTo>
                  <a:pt x="1352626" y="52603"/>
                </a:lnTo>
                <a:lnTo>
                  <a:pt x="1364399" y="56375"/>
                </a:lnTo>
                <a:lnTo>
                  <a:pt x="1375956" y="60617"/>
                </a:lnTo>
                <a:lnTo>
                  <a:pt x="1388904" y="65338"/>
                </a:lnTo>
                <a:lnTo>
                  <a:pt x="1398292" y="68936"/>
                </a:lnTo>
                <a:lnTo>
                  <a:pt x="1408226" y="72872"/>
                </a:lnTo>
                <a:lnTo>
                  <a:pt x="1420794" y="78020"/>
                </a:lnTo>
                <a:lnTo>
                  <a:pt x="1430195" y="82219"/>
                </a:lnTo>
                <a:lnTo>
                  <a:pt x="1437919" y="85826"/>
                </a:lnTo>
                <a:lnTo>
                  <a:pt x="1450352" y="91492"/>
                </a:lnTo>
                <a:lnTo>
                  <a:pt x="1459553" y="95940"/>
                </a:lnTo>
                <a:lnTo>
                  <a:pt x="1467599" y="99961"/>
                </a:lnTo>
                <a:lnTo>
                  <a:pt x="1479532" y="106232"/>
                </a:lnTo>
                <a:lnTo>
                  <a:pt x="1488710" y="111317"/>
                </a:lnTo>
                <a:lnTo>
                  <a:pt x="1495171" y="11503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317867" y="2478697"/>
            <a:ext cx="489356" cy="102958"/>
          </a:xfrm>
          <a:custGeom>
            <a:avLst/>
            <a:gdLst/>
            <a:ahLst/>
            <a:cxnLst/>
            <a:rect l="l" t="t" r="r" b="b"/>
            <a:pathLst>
              <a:path w="489356" h="102958">
                <a:moveTo>
                  <a:pt x="489356" y="102958"/>
                </a:moveTo>
                <a:lnTo>
                  <a:pt x="476660" y="96507"/>
                </a:lnTo>
                <a:lnTo>
                  <a:pt x="467776" y="92170"/>
                </a:lnTo>
                <a:lnTo>
                  <a:pt x="455684" y="86710"/>
                </a:lnTo>
                <a:lnTo>
                  <a:pt x="440371" y="80028"/>
                </a:lnTo>
                <a:lnTo>
                  <a:pt x="431238" y="76264"/>
                </a:lnTo>
                <a:lnTo>
                  <a:pt x="419441" y="71741"/>
                </a:lnTo>
                <a:lnTo>
                  <a:pt x="415378" y="70205"/>
                </a:lnTo>
                <a:lnTo>
                  <a:pt x="401779" y="64990"/>
                </a:lnTo>
                <a:lnTo>
                  <a:pt x="392390" y="61616"/>
                </a:lnTo>
                <a:lnTo>
                  <a:pt x="381052" y="57862"/>
                </a:lnTo>
                <a:lnTo>
                  <a:pt x="374853" y="55841"/>
                </a:lnTo>
                <a:lnTo>
                  <a:pt x="360938" y="51349"/>
                </a:lnTo>
                <a:lnTo>
                  <a:pt x="351359" y="48427"/>
                </a:lnTo>
                <a:lnTo>
                  <a:pt x="340208" y="45275"/>
                </a:lnTo>
                <a:lnTo>
                  <a:pt x="332435" y="43116"/>
                </a:lnTo>
                <a:lnTo>
                  <a:pt x="318298" y="39188"/>
                </a:lnTo>
                <a:lnTo>
                  <a:pt x="308608" y="36640"/>
                </a:lnTo>
                <a:lnTo>
                  <a:pt x="297668" y="34014"/>
                </a:lnTo>
                <a:lnTo>
                  <a:pt x="288150" y="31800"/>
                </a:lnTo>
                <a:lnTo>
                  <a:pt x="273816" y="28430"/>
                </a:lnTo>
                <a:lnTo>
                  <a:pt x="264000" y="26319"/>
                </a:lnTo>
                <a:lnTo>
                  <a:pt x="253228" y="24222"/>
                </a:lnTo>
                <a:lnTo>
                  <a:pt x="242442" y="22148"/>
                </a:lnTo>
                <a:lnTo>
                  <a:pt x="227846" y="19375"/>
                </a:lnTo>
                <a:lnTo>
                  <a:pt x="217874" y="17626"/>
                </a:lnTo>
                <a:lnTo>
                  <a:pt x="207163" y="16013"/>
                </a:lnTo>
                <a:lnTo>
                  <a:pt x="195541" y="14376"/>
                </a:lnTo>
                <a:lnTo>
                  <a:pt x="180845" y="12073"/>
                </a:lnTo>
                <a:lnTo>
                  <a:pt x="170740" y="10636"/>
                </a:lnTo>
                <a:lnTo>
                  <a:pt x="160115" y="9377"/>
                </a:lnTo>
                <a:lnTo>
                  <a:pt x="147485" y="8000"/>
                </a:lnTo>
                <a:lnTo>
                  <a:pt x="132649" y="6437"/>
                </a:lnTo>
                <a:lnTo>
                  <a:pt x="122503" y="5446"/>
                </a:lnTo>
                <a:lnTo>
                  <a:pt x="111944" y="4560"/>
                </a:lnTo>
                <a:lnTo>
                  <a:pt x="98717" y="3530"/>
                </a:lnTo>
                <a:lnTo>
                  <a:pt x="83813" y="2539"/>
                </a:lnTo>
                <a:lnTo>
                  <a:pt x="73619" y="1939"/>
                </a:lnTo>
                <a:lnTo>
                  <a:pt x="63084" y="1465"/>
                </a:lnTo>
                <a:lnTo>
                  <a:pt x="49479" y="939"/>
                </a:lnTo>
                <a:lnTo>
                  <a:pt x="34484" y="386"/>
                </a:lnTo>
                <a:lnTo>
                  <a:pt x="24247" y="108"/>
                </a:lnTo>
                <a:lnTo>
                  <a:pt x="13751" y="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308519" y="2477842"/>
            <a:ext cx="1495171" cy="101452"/>
          </a:xfrm>
          <a:custGeom>
            <a:avLst/>
            <a:gdLst/>
            <a:ahLst/>
            <a:cxnLst/>
            <a:rect l="l" t="t" r="r" b="b"/>
            <a:pathLst>
              <a:path w="1495171" h="101452">
                <a:moveTo>
                  <a:pt x="0" y="614"/>
                </a:moveTo>
                <a:lnTo>
                  <a:pt x="71637" y="513"/>
                </a:lnTo>
                <a:lnTo>
                  <a:pt x="136500" y="421"/>
                </a:lnTo>
                <a:lnTo>
                  <a:pt x="195341" y="340"/>
                </a:lnTo>
                <a:lnTo>
                  <a:pt x="248912" y="269"/>
                </a:lnTo>
                <a:lnTo>
                  <a:pt x="297967" y="207"/>
                </a:lnTo>
                <a:lnTo>
                  <a:pt x="343259" y="153"/>
                </a:lnTo>
                <a:lnTo>
                  <a:pt x="385539" y="108"/>
                </a:lnTo>
                <a:lnTo>
                  <a:pt x="425561" y="72"/>
                </a:lnTo>
                <a:lnTo>
                  <a:pt x="464078" y="43"/>
                </a:lnTo>
                <a:lnTo>
                  <a:pt x="501842" y="22"/>
                </a:lnTo>
                <a:lnTo>
                  <a:pt x="539606" y="8"/>
                </a:lnTo>
                <a:lnTo>
                  <a:pt x="578122" y="0"/>
                </a:lnTo>
                <a:lnTo>
                  <a:pt x="618145" y="0"/>
                </a:lnTo>
                <a:lnTo>
                  <a:pt x="660426" y="5"/>
                </a:lnTo>
                <a:lnTo>
                  <a:pt x="705718" y="16"/>
                </a:lnTo>
                <a:lnTo>
                  <a:pt x="754774" y="32"/>
                </a:lnTo>
                <a:lnTo>
                  <a:pt x="808347" y="53"/>
                </a:lnTo>
                <a:lnTo>
                  <a:pt x="867189" y="79"/>
                </a:lnTo>
                <a:lnTo>
                  <a:pt x="932054" y="110"/>
                </a:lnTo>
                <a:lnTo>
                  <a:pt x="1003693" y="144"/>
                </a:lnTo>
                <a:lnTo>
                  <a:pt x="1039535" y="454"/>
                </a:lnTo>
                <a:lnTo>
                  <a:pt x="1058824" y="1084"/>
                </a:lnTo>
                <a:lnTo>
                  <a:pt x="1073759" y="1536"/>
                </a:lnTo>
                <a:lnTo>
                  <a:pt x="1084005" y="1973"/>
                </a:lnTo>
                <a:lnTo>
                  <a:pt x="1094543" y="2660"/>
                </a:lnTo>
                <a:lnTo>
                  <a:pt x="1108062" y="3687"/>
                </a:lnTo>
                <a:lnTo>
                  <a:pt x="1122931" y="4709"/>
                </a:lnTo>
                <a:lnTo>
                  <a:pt x="1133134" y="5538"/>
                </a:lnTo>
                <a:lnTo>
                  <a:pt x="1143696" y="6640"/>
                </a:lnTo>
                <a:lnTo>
                  <a:pt x="1156843" y="8158"/>
                </a:lnTo>
                <a:lnTo>
                  <a:pt x="1171704" y="9778"/>
                </a:lnTo>
                <a:lnTo>
                  <a:pt x="1181806" y="10992"/>
                </a:lnTo>
                <a:lnTo>
                  <a:pt x="1192392" y="12474"/>
                </a:lnTo>
                <a:lnTo>
                  <a:pt x="1204658" y="14292"/>
                </a:lnTo>
                <a:lnTo>
                  <a:pt x="1219390" y="16510"/>
                </a:lnTo>
                <a:lnTo>
                  <a:pt x="1229394" y="18136"/>
                </a:lnTo>
                <a:lnTo>
                  <a:pt x="1240026" y="20086"/>
                </a:lnTo>
                <a:lnTo>
                  <a:pt x="1251546" y="22293"/>
                </a:lnTo>
                <a:lnTo>
                  <a:pt x="1266175" y="25006"/>
                </a:lnTo>
                <a:lnTo>
                  <a:pt x="1276076" y="27003"/>
                </a:lnTo>
                <a:lnTo>
                  <a:pt x="1286759" y="29449"/>
                </a:lnTo>
                <a:lnTo>
                  <a:pt x="1297254" y="31958"/>
                </a:lnTo>
                <a:lnTo>
                  <a:pt x="1311548" y="35172"/>
                </a:lnTo>
                <a:lnTo>
                  <a:pt x="1321280" y="37522"/>
                </a:lnTo>
                <a:lnTo>
                  <a:pt x="1332169" y="40439"/>
                </a:lnTo>
                <a:lnTo>
                  <a:pt x="1341551" y="43032"/>
                </a:lnTo>
                <a:lnTo>
                  <a:pt x="1355609" y="46964"/>
                </a:lnTo>
                <a:lnTo>
                  <a:pt x="1365161" y="49785"/>
                </a:lnTo>
                <a:lnTo>
                  <a:pt x="1376270" y="53323"/>
                </a:lnTo>
                <a:lnTo>
                  <a:pt x="1383728" y="55745"/>
                </a:lnTo>
                <a:lnTo>
                  <a:pt x="1397573" y="60390"/>
                </a:lnTo>
                <a:lnTo>
                  <a:pt x="1406951" y="63675"/>
                </a:lnTo>
                <a:lnTo>
                  <a:pt x="1418130" y="67823"/>
                </a:lnTo>
                <a:lnTo>
                  <a:pt x="1424241" y="70121"/>
                </a:lnTo>
                <a:lnTo>
                  <a:pt x="1437697" y="75244"/>
                </a:lnTo>
                <a:lnTo>
                  <a:pt x="1446847" y="78978"/>
                </a:lnTo>
                <a:lnTo>
                  <a:pt x="1458346" y="84075"/>
                </a:lnTo>
                <a:lnTo>
                  <a:pt x="1462417" y="85907"/>
                </a:lnTo>
                <a:lnTo>
                  <a:pt x="1475245" y="91561"/>
                </a:lnTo>
                <a:lnTo>
                  <a:pt x="1484206" y="95848"/>
                </a:lnTo>
                <a:lnTo>
                  <a:pt x="1495171" y="1014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317863" y="2438638"/>
            <a:ext cx="489356" cy="115214"/>
          </a:xfrm>
          <a:custGeom>
            <a:avLst/>
            <a:gdLst/>
            <a:ahLst/>
            <a:cxnLst/>
            <a:rect l="l" t="t" r="r" b="b"/>
            <a:pathLst>
              <a:path w="489356" h="115214">
                <a:moveTo>
                  <a:pt x="0" y="0"/>
                </a:moveTo>
                <a:lnTo>
                  <a:pt x="14994" y="16"/>
                </a:lnTo>
                <a:lnTo>
                  <a:pt x="25231" y="128"/>
                </a:lnTo>
                <a:lnTo>
                  <a:pt x="35727" y="434"/>
                </a:lnTo>
                <a:lnTo>
                  <a:pt x="49479" y="952"/>
                </a:lnTo>
                <a:lnTo>
                  <a:pt x="64507" y="1543"/>
                </a:lnTo>
                <a:lnTo>
                  <a:pt x="74738" y="2072"/>
                </a:lnTo>
                <a:lnTo>
                  <a:pt x="85212" y="2852"/>
                </a:lnTo>
                <a:lnTo>
                  <a:pt x="98717" y="4000"/>
                </a:lnTo>
                <a:lnTo>
                  <a:pt x="113672" y="5176"/>
                </a:lnTo>
                <a:lnTo>
                  <a:pt x="123851" y="6108"/>
                </a:lnTo>
                <a:lnTo>
                  <a:pt x="134339" y="7314"/>
                </a:lnTo>
                <a:lnTo>
                  <a:pt x="147485" y="8966"/>
                </a:lnTo>
                <a:lnTo>
                  <a:pt x="162302" y="10857"/>
                </a:lnTo>
                <a:lnTo>
                  <a:pt x="172436" y="12256"/>
                </a:lnTo>
                <a:lnTo>
                  <a:pt x="182962" y="13918"/>
                </a:lnTo>
                <a:lnTo>
                  <a:pt x="195554" y="16027"/>
                </a:lnTo>
                <a:lnTo>
                  <a:pt x="210248" y="18395"/>
                </a:lnTo>
                <a:lnTo>
                  <a:pt x="220232" y="20151"/>
                </a:lnTo>
                <a:lnTo>
                  <a:pt x="230816" y="22281"/>
                </a:lnTo>
                <a:lnTo>
                  <a:pt x="242443" y="24739"/>
                </a:lnTo>
                <a:lnTo>
                  <a:pt x="257009" y="27884"/>
                </a:lnTo>
                <a:lnTo>
                  <a:pt x="266869" y="30144"/>
                </a:lnTo>
                <a:lnTo>
                  <a:pt x="277442" y="32802"/>
                </a:lnTo>
                <a:lnTo>
                  <a:pt x="288150" y="35585"/>
                </a:lnTo>
                <a:lnTo>
                  <a:pt x="302494" y="39235"/>
                </a:lnTo>
                <a:lnTo>
                  <a:pt x="312199" y="41876"/>
                </a:lnTo>
                <a:lnTo>
                  <a:pt x="322849" y="45084"/>
                </a:lnTo>
                <a:lnTo>
                  <a:pt x="332447" y="48069"/>
                </a:lnTo>
                <a:lnTo>
                  <a:pt x="346483" y="52415"/>
                </a:lnTo>
                <a:lnTo>
                  <a:pt x="355977" y="55546"/>
                </a:lnTo>
                <a:lnTo>
                  <a:pt x="366735" y="59428"/>
                </a:lnTo>
                <a:lnTo>
                  <a:pt x="374853" y="62433"/>
                </a:lnTo>
                <a:lnTo>
                  <a:pt x="388554" y="67503"/>
                </a:lnTo>
                <a:lnTo>
                  <a:pt x="397828" y="71109"/>
                </a:lnTo>
                <a:lnTo>
                  <a:pt x="408693" y="75630"/>
                </a:lnTo>
                <a:lnTo>
                  <a:pt x="415378" y="78460"/>
                </a:lnTo>
                <a:lnTo>
                  <a:pt x="428668" y="84163"/>
                </a:lnTo>
                <a:lnTo>
                  <a:pt x="437689" y="88236"/>
                </a:lnTo>
                <a:lnTo>
                  <a:pt x="448791" y="93580"/>
                </a:lnTo>
                <a:lnTo>
                  <a:pt x="453542" y="95897"/>
                </a:lnTo>
                <a:lnTo>
                  <a:pt x="466366" y="102399"/>
                </a:lnTo>
                <a:lnTo>
                  <a:pt x="475124" y="107057"/>
                </a:lnTo>
                <a:lnTo>
                  <a:pt x="486225" y="113396"/>
                </a:lnTo>
                <a:lnTo>
                  <a:pt x="489356" y="1152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308519" y="2437790"/>
            <a:ext cx="1489036" cy="110164"/>
          </a:xfrm>
          <a:custGeom>
            <a:avLst/>
            <a:gdLst/>
            <a:ahLst/>
            <a:cxnLst/>
            <a:rect l="l" t="t" r="r" b="b"/>
            <a:pathLst>
              <a:path w="1489036" h="110164">
                <a:moveTo>
                  <a:pt x="0" y="614"/>
                </a:moveTo>
                <a:lnTo>
                  <a:pt x="71637" y="513"/>
                </a:lnTo>
                <a:lnTo>
                  <a:pt x="136500" y="421"/>
                </a:lnTo>
                <a:lnTo>
                  <a:pt x="195341" y="340"/>
                </a:lnTo>
                <a:lnTo>
                  <a:pt x="248912" y="269"/>
                </a:lnTo>
                <a:lnTo>
                  <a:pt x="297967" y="207"/>
                </a:lnTo>
                <a:lnTo>
                  <a:pt x="343259" y="153"/>
                </a:lnTo>
                <a:lnTo>
                  <a:pt x="385539" y="108"/>
                </a:lnTo>
                <a:lnTo>
                  <a:pt x="425561" y="72"/>
                </a:lnTo>
                <a:lnTo>
                  <a:pt x="464078" y="43"/>
                </a:lnTo>
                <a:lnTo>
                  <a:pt x="539606" y="8"/>
                </a:lnTo>
                <a:lnTo>
                  <a:pt x="578122" y="0"/>
                </a:lnTo>
                <a:lnTo>
                  <a:pt x="618145" y="0"/>
                </a:lnTo>
                <a:lnTo>
                  <a:pt x="660426" y="5"/>
                </a:lnTo>
                <a:lnTo>
                  <a:pt x="705718" y="16"/>
                </a:lnTo>
                <a:lnTo>
                  <a:pt x="754774" y="32"/>
                </a:lnTo>
                <a:lnTo>
                  <a:pt x="808347" y="53"/>
                </a:lnTo>
                <a:lnTo>
                  <a:pt x="867189" y="79"/>
                </a:lnTo>
                <a:lnTo>
                  <a:pt x="932054" y="110"/>
                </a:lnTo>
                <a:lnTo>
                  <a:pt x="1003693" y="144"/>
                </a:lnTo>
                <a:lnTo>
                  <a:pt x="1052801" y="879"/>
                </a:lnTo>
                <a:lnTo>
                  <a:pt x="1094524" y="3088"/>
                </a:lnTo>
                <a:lnTo>
                  <a:pt x="1133203" y="6250"/>
                </a:lnTo>
                <a:lnTo>
                  <a:pt x="1171674" y="11004"/>
                </a:lnTo>
                <a:lnTo>
                  <a:pt x="1204658" y="16159"/>
                </a:lnTo>
                <a:lnTo>
                  <a:pt x="1219359" y="18542"/>
                </a:lnTo>
                <a:lnTo>
                  <a:pt x="1229344" y="20303"/>
                </a:lnTo>
                <a:lnTo>
                  <a:pt x="1239925" y="22431"/>
                </a:lnTo>
                <a:lnTo>
                  <a:pt x="1251546" y="24884"/>
                </a:lnTo>
                <a:lnTo>
                  <a:pt x="1266114" y="28021"/>
                </a:lnTo>
                <a:lnTo>
                  <a:pt x="1275974" y="30277"/>
                </a:lnTo>
                <a:lnTo>
                  <a:pt x="1286549" y="32935"/>
                </a:lnTo>
                <a:lnTo>
                  <a:pt x="1297254" y="35717"/>
                </a:lnTo>
                <a:lnTo>
                  <a:pt x="1311500" y="39367"/>
                </a:lnTo>
                <a:lnTo>
                  <a:pt x="1321232" y="42008"/>
                </a:lnTo>
                <a:lnTo>
                  <a:pt x="1331941" y="45216"/>
                </a:lnTo>
                <a:lnTo>
                  <a:pt x="1341551" y="48201"/>
                </a:lnTo>
                <a:lnTo>
                  <a:pt x="1355486" y="52571"/>
                </a:lnTo>
                <a:lnTo>
                  <a:pt x="1364949" y="55719"/>
                </a:lnTo>
                <a:lnTo>
                  <a:pt x="1375798" y="59643"/>
                </a:lnTo>
                <a:lnTo>
                  <a:pt x="1383728" y="62577"/>
                </a:lnTo>
                <a:lnTo>
                  <a:pt x="1397453" y="67501"/>
                </a:lnTo>
                <a:lnTo>
                  <a:pt x="1406742" y="71046"/>
                </a:lnTo>
                <a:lnTo>
                  <a:pt x="1417654" y="75574"/>
                </a:lnTo>
                <a:lnTo>
                  <a:pt x="1424241" y="78363"/>
                </a:lnTo>
                <a:lnTo>
                  <a:pt x="1437513" y="84113"/>
                </a:lnTo>
                <a:lnTo>
                  <a:pt x="1446518" y="88276"/>
                </a:lnTo>
                <a:lnTo>
                  <a:pt x="1457558" y="93657"/>
                </a:lnTo>
                <a:lnTo>
                  <a:pt x="1462417" y="96029"/>
                </a:lnTo>
                <a:lnTo>
                  <a:pt x="1474404" y="101917"/>
                </a:lnTo>
                <a:lnTo>
                  <a:pt x="1483783" y="107115"/>
                </a:lnTo>
                <a:lnTo>
                  <a:pt x="1489036" y="1101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308519" y="2418642"/>
            <a:ext cx="1497533" cy="126975"/>
          </a:xfrm>
          <a:custGeom>
            <a:avLst/>
            <a:gdLst/>
            <a:ahLst/>
            <a:cxnLst/>
            <a:rect l="l" t="t" r="r" b="b"/>
            <a:pathLst>
              <a:path w="1497533" h="126975">
                <a:moveTo>
                  <a:pt x="0" y="915"/>
                </a:moveTo>
                <a:lnTo>
                  <a:pt x="72042" y="746"/>
                </a:lnTo>
                <a:lnTo>
                  <a:pt x="137270" y="595"/>
                </a:lnTo>
                <a:lnTo>
                  <a:pt x="196443" y="462"/>
                </a:lnTo>
                <a:lnTo>
                  <a:pt x="250317" y="346"/>
                </a:lnTo>
                <a:lnTo>
                  <a:pt x="299649" y="247"/>
                </a:lnTo>
                <a:lnTo>
                  <a:pt x="345196" y="164"/>
                </a:lnTo>
                <a:lnTo>
                  <a:pt x="387714" y="99"/>
                </a:lnTo>
                <a:lnTo>
                  <a:pt x="427962" y="49"/>
                </a:lnTo>
                <a:lnTo>
                  <a:pt x="466695" y="17"/>
                </a:lnTo>
                <a:lnTo>
                  <a:pt x="504672" y="0"/>
                </a:lnTo>
                <a:lnTo>
                  <a:pt x="542649" y="0"/>
                </a:lnTo>
                <a:lnTo>
                  <a:pt x="581382" y="15"/>
                </a:lnTo>
                <a:lnTo>
                  <a:pt x="621630" y="46"/>
                </a:lnTo>
                <a:lnTo>
                  <a:pt x="664149" y="92"/>
                </a:lnTo>
                <a:lnTo>
                  <a:pt x="709695" y="154"/>
                </a:lnTo>
                <a:lnTo>
                  <a:pt x="759027" y="231"/>
                </a:lnTo>
                <a:lnTo>
                  <a:pt x="812901" y="322"/>
                </a:lnTo>
                <a:lnTo>
                  <a:pt x="872074" y="429"/>
                </a:lnTo>
                <a:lnTo>
                  <a:pt x="937303" y="550"/>
                </a:lnTo>
                <a:lnTo>
                  <a:pt x="1009345" y="686"/>
                </a:lnTo>
                <a:lnTo>
                  <a:pt x="1025289" y="678"/>
                </a:lnTo>
                <a:lnTo>
                  <a:pt x="1036794" y="721"/>
                </a:lnTo>
                <a:lnTo>
                  <a:pt x="1046499" y="918"/>
                </a:lnTo>
                <a:lnTo>
                  <a:pt x="1057041" y="1371"/>
                </a:lnTo>
                <a:lnTo>
                  <a:pt x="1071057" y="2182"/>
                </a:lnTo>
                <a:lnTo>
                  <a:pt x="1077201" y="2566"/>
                </a:lnTo>
                <a:lnTo>
                  <a:pt x="1093055" y="3639"/>
                </a:lnTo>
                <a:lnTo>
                  <a:pt x="1104462" y="4581"/>
                </a:lnTo>
                <a:lnTo>
                  <a:pt x="1114092" y="5562"/>
                </a:lnTo>
                <a:lnTo>
                  <a:pt x="1124618" y="6748"/>
                </a:lnTo>
                <a:lnTo>
                  <a:pt x="1138712" y="8306"/>
                </a:lnTo>
                <a:lnTo>
                  <a:pt x="1144574" y="8928"/>
                </a:lnTo>
                <a:lnTo>
                  <a:pt x="1150467" y="9398"/>
                </a:lnTo>
                <a:lnTo>
                  <a:pt x="1150467" y="9868"/>
                </a:lnTo>
                <a:lnTo>
                  <a:pt x="1156360" y="10808"/>
                </a:lnTo>
                <a:lnTo>
                  <a:pt x="1171532" y="12960"/>
                </a:lnTo>
                <a:lnTo>
                  <a:pt x="1182024" y="14372"/>
                </a:lnTo>
                <a:lnTo>
                  <a:pt x="1191812" y="15814"/>
                </a:lnTo>
                <a:lnTo>
                  <a:pt x="1204870" y="18061"/>
                </a:lnTo>
                <a:lnTo>
                  <a:pt x="1225783" y="22114"/>
                </a:lnTo>
                <a:lnTo>
                  <a:pt x="1236864" y="24344"/>
                </a:lnTo>
                <a:lnTo>
                  <a:pt x="1256843" y="28939"/>
                </a:lnTo>
                <a:lnTo>
                  <a:pt x="1271220" y="32605"/>
                </a:lnTo>
                <a:lnTo>
                  <a:pt x="1289538" y="37392"/>
                </a:lnTo>
                <a:lnTo>
                  <a:pt x="1300326" y="40315"/>
                </a:lnTo>
                <a:lnTo>
                  <a:pt x="1320251" y="46458"/>
                </a:lnTo>
                <a:lnTo>
                  <a:pt x="1335096" y="51387"/>
                </a:lnTo>
                <a:lnTo>
                  <a:pt x="1350477" y="56603"/>
                </a:lnTo>
                <a:lnTo>
                  <a:pt x="1360943" y="60256"/>
                </a:lnTo>
                <a:lnTo>
                  <a:pt x="1380693" y="67931"/>
                </a:lnTo>
                <a:lnTo>
                  <a:pt x="1393621" y="73254"/>
                </a:lnTo>
                <a:lnTo>
                  <a:pt x="1407913" y="79285"/>
                </a:lnTo>
                <a:lnTo>
                  <a:pt x="1417965" y="83642"/>
                </a:lnTo>
                <a:lnTo>
                  <a:pt x="1437510" y="93140"/>
                </a:lnTo>
                <a:lnTo>
                  <a:pt x="1447812" y="98451"/>
                </a:lnTo>
                <a:lnTo>
                  <a:pt x="1461450" y="105616"/>
                </a:lnTo>
                <a:lnTo>
                  <a:pt x="1470955" y="110780"/>
                </a:lnTo>
                <a:lnTo>
                  <a:pt x="1490171" y="122361"/>
                </a:lnTo>
                <a:lnTo>
                  <a:pt x="1497533" y="12697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317871" y="2420960"/>
            <a:ext cx="485813" cy="126060"/>
          </a:xfrm>
          <a:custGeom>
            <a:avLst/>
            <a:gdLst/>
            <a:ahLst/>
            <a:cxnLst/>
            <a:rect l="l" t="t" r="r" b="b"/>
            <a:pathLst>
              <a:path w="485813" h="126060">
                <a:moveTo>
                  <a:pt x="485813" y="126060"/>
                </a:moveTo>
                <a:lnTo>
                  <a:pt x="474412" y="118955"/>
                </a:lnTo>
                <a:lnTo>
                  <a:pt x="465422" y="113694"/>
                </a:lnTo>
                <a:lnTo>
                  <a:pt x="458254" y="109575"/>
                </a:lnTo>
                <a:lnTo>
                  <a:pt x="446347" y="102904"/>
                </a:lnTo>
                <a:lnTo>
                  <a:pt x="437354" y="98196"/>
                </a:lnTo>
                <a:lnTo>
                  <a:pt x="428561" y="93789"/>
                </a:lnTo>
                <a:lnTo>
                  <a:pt x="416429" y="87773"/>
                </a:lnTo>
                <a:lnTo>
                  <a:pt x="407102" y="83493"/>
                </a:lnTo>
                <a:lnTo>
                  <a:pt x="398868" y="79883"/>
                </a:lnTo>
                <a:lnTo>
                  <a:pt x="386280" y="74248"/>
                </a:lnTo>
                <a:lnTo>
                  <a:pt x="377107" y="70452"/>
                </a:lnTo>
                <a:lnTo>
                  <a:pt x="366598" y="66217"/>
                </a:lnTo>
                <a:lnTo>
                  <a:pt x="355053" y="61506"/>
                </a:lnTo>
                <a:lnTo>
                  <a:pt x="343280" y="57492"/>
                </a:lnTo>
                <a:lnTo>
                  <a:pt x="330226" y="52820"/>
                </a:lnTo>
                <a:lnTo>
                  <a:pt x="320793" y="49677"/>
                </a:lnTo>
                <a:lnTo>
                  <a:pt x="308876" y="45948"/>
                </a:lnTo>
                <a:lnTo>
                  <a:pt x="295591" y="41761"/>
                </a:lnTo>
                <a:lnTo>
                  <a:pt x="286060" y="39049"/>
                </a:lnTo>
                <a:lnTo>
                  <a:pt x="273532" y="35585"/>
                </a:lnTo>
                <a:lnTo>
                  <a:pt x="261256" y="32175"/>
                </a:lnTo>
                <a:lnTo>
                  <a:pt x="249261" y="29219"/>
                </a:lnTo>
                <a:lnTo>
                  <a:pt x="234579" y="25785"/>
                </a:lnTo>
                <a:lnTo>
                  <a:pt x="224918" y="23629"/>
                </a:lnTo>
                <a:lnTo>
                  <a:pt x="211569" y="20980"/>
                </a:lnTo>
                <a:lnTo>
                  <a:pt x="197702" y="18114"/>
                </a:lnTo>
                <a:lnTo>
                  <a:pt x="188022" y="16348"/>
                </a:lnTo>
                <a:lnTo>
                  <a:pt x="174376" y="13994"/>
                </a:lnTo>
                <a:lnTo>
                  <a:pt x="173875" y="13906"/>
                </a:lnTo>
                <a:lnTo>
                  <a:pt x="161147" y="11912"/>
                </a:lnTo>
                <a:lnTo>
                  <a:pt x="149266" y="10368"/>
                </a:lnTo>
                <a:lnTo>
                  <a:pt x="147485" y="10147"/>
                </a:lnTo>
                <a:lnTo>
                  <a:pt x="133406" y="8223"/>
                </a:lnTo>
                <a:lnTo>
                  <a:pt x="123611" y="6969"/>
                </a:lnTo>
                <a:lnTo>
                  <a:pt x="110052" y="5553"/>
                </a:lnTo>
                <a:lnTo>
                  <a:pt x="108838" y="5435"/>
                </a:lnTo>
                <a:lnTo>
                  <a:pt x="94769" y="4030"/>
                </a:lnTo>
                <a:lnTo>
                  <a:pt x="84936" y="3190"/>
                </a:lnTo>
                <a:lnTo>
                  <a:pt x="71281" y="2425"/>
                </a:lnTo>
                <a:lnTo>
                  <a:pt x="69964" y="2362"/>
                </a:lnTo>
                <a:lnTo>
                  <a:pt x="54857" y="1462"/>
                </a:lnTo>
                <a:lnTo>
                  <a:pt x="44460" y="978"/>
                </a:lnTo>
                <a:lnTo>
                  <a:pt x="34335" y="674"/>
                </a:lnTo>
                <a:lnTo>
                  <a:pt x="20047" y="311"/>
                </a:lnTo>
                <a:lnTo>
                  <a:pt x="17424" y="241"/>
                </a:lnTo>
                <a:lnTo>
                  <a:pt x="871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308519" y="2399624"/>
            <a:ext cx="1498473" cy="126890"/>
          </a:xfrm>
          <a:custGeom>
            <a:avLst/>
            <a:gdLst/>
            <a:ahLst/>
            <a:cxnLst/>
            <a:rect l="l" t="t" r="r" b="b"/>
            <a:pathLst>
              <a:path w="1498473" h="126890">
                <a:moveTo>
                  <a:pt x="0" y="614"/>
                </a:moveTo>
                <a:lnTo>
                  <a:pt x="72042" y="513"/>
                </a:lnTo>
                <a:lnTo>
                  <a:pt x="137270" y="421"/>
                </a:lnTo>
                <a:lnTo>
                  <a:pt x="196443" y="340"/>
                </a:lnTo>
                <a:lnTo>
                  <a:pt x="250317" y="269"/>
                </a:lnTo>
                <a:lnTo>
                  <a:pt x="299649" y="207"/>
                </a:lnTo>
                <a:lnTo>
                  <a:pt x="345196" y="153"/>
                </a:lnTo>
                <a:lnTo>
                  <a:pt x="387714" y="108"/>
                </a:lnTo>
                <a:lnTo>
                  <a:pt x="427962" y="72"/>
                </a:lnTo>
                <a:lnTo>
                  <a:pt x="466695" y="43"/>
                </a:lnTo>
                <a:lnTo>
                  <a:pt x="542649" y="8"/>
                </a:lnTo>
                <a:lnTo>
                  <a:pt x="581382" y="0"/>
                </a:lnTo>
                <a:lnTo>
                  <a:pt x="621630" y="0"/>
                </a:lnTo>
                <a:lnTo>
                  <a:pt x="664149" y="5"/>
                </a:lnTo>
                <a:lnTo>
                  <a:pt x="709695" y="16"/>
                </a:lnTo>
                <a:lnTo>
                  <a:pt x="759027" y="32"/>
                </a:lnTo>
                <a:lnTo>
                  <a:pt x="812901" y="53"/>
                </a:lnTo>
                <a:lnTo>
                  <a:pt x="872074" y="79"/>
                </a:lnTo>
                <a:lnTo>
                  <a:pt x="937303" y="110"/>
                </a:lnTo>
                <a:lnTo>
                  <a:pt x="1009345" y="144"/>
                </a:lnTo>
                <a:lnTo>
                  <a:pt x="1058824" y="1325"/>
                </a:lnTo>
                <a:lnTo>
                  <a:pt x="1108062" y="4614"/>
                </a:lnTo>
                <a:lnTo>
                  <a:pt x="1156843" y="10037"/>
                </a:lnTo>
                <a:lnTo>
                  <a:pt x="1204658" y="17810"/>
                </a:lnTo>
                <a:lnTo>
                  <a:pt x="1219351" y="20478"/>
                </a:lnTo>
                <a:lnTo>
                  <a:pt x="1229364" y="22432"/>
                </a:lnTo>
                <a:lnTo>
                  <a:pt x="1239870" y="24755"/>
                </a:lnTo>
                <a:lnTo>
                  <a:pt x="1251546" y="27474"/>
                </a:lnTo>
                <a:lnTo>
                  <a:pt x="1266059" y="30896"/>
                </a:lnTo>
                <a:lnTo>
                  <a:pt x="1275884" y="33345"/>
                </a:lnTo>
                <a:lnTo>
                  <a:pt x="1286364" y="36199"/>
                </a:lnTo>
                <a:lnTo>
                  <a:pt x="1297254" y="39260"/>
                </a:lnTo>
                <a:lnTo>
                  <a:pt x="1311404" y="43330"/>
                </a:lnTo>
                <a:lnTo>
                  <a:pt x="1321071" y="46256"/>
                </a:lnTo>
                <a:lnTo>
                  <a:pt x="1331604" y="49743"/>
                </a:lnTo>
                <a:lnTo>
                  <a:pt x="1341551" y="53154"/>
                </a:lnTo>
                <a:lnTo>
                  <a:pt x="1355471" y="57925"/>
                </a:lnTo>
                <a:lnTo>
                  <a:pt x="1364886" y="61339"/>
                </a:lnTo>
                <a:lnTo>
                  <a:pt x="1375419" y="65488"/>
                </a:lnTo>
                <a:lnTo>
                  <a:pt x="1383969" y="68940"/>
                </a:lnTo>
                <a:lnTo>
                  <a:pt x="1397523" y="74423"/>
                </a:lnTo>
                <a:lnTo>
                  <a:pt x="1406689" y="78337"/>
                </a:lnTo>
                <a:lnTo>
                  <a:pt x="1417235" y="83197"/>
                </a:lnTo>
                <a:lnTo>
                  <a:pt x="1424482" y="86606"/>
                </a:lnTo>
                <a:lnTo>
                  <a:pt x="1437575" y="92868"/>
                </a:lnTo>
                <a:lnTo>
                  <a:pt x="1446447" y="97303"/>
                </a:lnTo>
                <a:lnTo>
                  <a:pt x="1457086" y="102942"/>
                </a:lnTo>
                <a:lnTo>
                  <a:pt x="1462659" y="105935"/>
                </a:lnTo>
                <a:lnTo>
                  <a:pt x="1475288" y="112840"/>
                </a:lnTo>
                <a:lnTo>
                  <a:pt x="1483896" y="117788"/>
                </a:lnTo>
                <a:lnTo>
                  <a:pt x="1494520" y="124386"/>
                </a:lnTo>
                <a:lnTo>
                  <a:pt x="1498473" y="1268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317867" y="2400472"/>
            <a:ext cx="489356" cy="126758"/>
          </a:xfrm>
          <a:custGeom>
            <a:avLst/>
            <a:gdLst/>
            <a:ahLst/>
            <a:cxnLst/>
            <a:rect l="l" t="t" r="r" b="b"/>
            <a:pathLst>
              <a:path w="489356" h="126758">
                <a:moveTo>
                  <a:pt x="489356" y="126758"/>
                </a:moveTo>
                <a:lnTo>
                  <a:pt x="477175" y="119102"/>
                </a:lnTo>
                <a:lnTo>
                  <a:pt x="468624" y="114062"/>
                </a:lnTo>
                <a:lnTo>
                  <a:pt x="457661" y="108035"/>
                </a:lnTo>
                <a:lnTo>
                  <a:pt x="453542" y="105790"/>
                </a:lnTo>
                <a:lnTo>
                  <a:pt x="440765" y="98794"/>
                </a:lnTo>
                <a:lnTo>
                  <a:pt x="431958" y="94210"/>
                </a:lnTo>
                <a:lnTo>
                  <a:pt x="421174" y="88989"/>
                </a:lnTo>
                <a:lnTo>
                  <a:pt x="415378" y="86232"/>
                </a:lnTo>
                <a:lnTo>
                  <a:pt x="402087" y="80170"/>
                </a:lnTo>
                <a:lnTo>
                  <a:pt x="392959" y="76176"/>
                </a:lnTo>
                <a:lnTo>
                  <a:pt x="382195" y="71757"/>
                </a:lnTo>
                <a:lnTo>
                  <a:pt x="374853" y="68795"/>
                </a:lnTo>
                <a:lnTo>
                  <a:pt x="361210" y="63309"/>
                </a:lnTo>
                <a:lnTo>
                  <a:pt x="351856" y="59738"/>
                </a:lnTo>
                <a:lnTo>
                  <a:pt x="341167" y="55989"/>
                </a:lnTo>
                <a:lnTo>
                  <a:pt x="332435" y="53009"/>
                </a:lnTo>
                <a:lnTo>
                  <a:pt x="318465" y="48227"/>
                </a:lnTo>
                <a:lnTo>
                  <a:pt x="308893" y="45125"/>
                </a:lnTo>
                <a:lnTo>
                  <a:pt x="298275" y="41996"/>
                </a:lnTo>
                <a:lnTo>
                  <a:pt x="288150" y="39115"/>
                </a:lnTo>
                <a:lnTo>
                  <a:pt x="273907" y="35088"/>
                </a:lnTo>
                <a:lnTo>
                  <a:pt x="264153" y="32434"/>
                </a:lnTo>
                <a:lnTo>
                  <a:pt x="253546" y="29855"/>
                </a:lnTo>
                <a:lnTo>
                  <a:pt x="242442" y="27330"/>
                </a:lnTo>
                <a:lnTo>
                  <a:pt x="227939" y="23985"/>
                </a:lnTo>
                <a:lnTo>
                  <a:pt x="218029" y="21815"/>
                </a:lnTo>
                <a:lnTo>
                  <a:pt x="207477" y="19715"/>
                </a:lnTo>
                <a:lnTo>
                  <a:pt x="195541" y="17437"/>
                </a:lnTo>
                <a:lnTo>
                  <a:pt x="180885" y="14847"/>
                </a:lnTo>
                <a:lnTo>
                  <a:pt x="170806" y="13188"/>
                </a:lnTo>
                <a:lnTo>
                  <a:pt x="160245" y="11652"/>
                </a:lnTo>
                <a:lnTo>
                  <a:pt x="147485" y="9893"/>
                </a:lnTo>
                <a:lnTo>
                  <a:pt x="132672" y="7899"/>
                </a:lnTo>
                <a:lnTo>
                  <a:pt x="122540" y="6669"/>
                </a:lnTo>
                <a:lnTo>
                  <a:pt x="112017" y="5641"/>
                </a:lnTo>
                <a:lnTo>
                  <a:pt x="98717" y="4483"/>
                </a:lnTo>
                <a:lnTo>
                  <a:pt x="83824" y="3072"/>
                </a:lnTo>
                <a:lnTo>
                  <a:pt x="73635" y="2262"/>
                </a:lnTo>
                <a:lnTo>
                  <a:pt x="63116" y="1716"/>
                </a:lnTo>
                <a:lnTo>
                  <a:pt x="49479" y="1181"/>
                </a:lnTo>
                <a:lnTo>
                  <a:pt x="34485" y="485"/>
                </a:lnTo>
                <a:lnTo>
                  <a:pt x="24249" y="136"/>
                </a:lnTo>
                <a:lnTo>
                  <a:pt x="13755" y="1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317863" y="2416963"/>
            <a:ext cx="489356" cy="126758"/>
          </a:xfrm>
          <a:custGeom>
            <a:avLst/>
            <a:gdLst/>
            <a:ahLst/>
            <a:cxnLst/>
            <a:rect l="l" t="t" r="r" b="b"/>
            <a:pathLst>
              <a:path w="489356" h="126758">
                <a:moveTo>
                  <a:pt x="0" y="0"/>
                </a:moveTo>
                <a:lnTo>
                  <a:pt x="14993" y="19"/>
                </a:lnTo>
                <a:lnTo>
                  <a:pt x="25229" y="159"/>
                </a:lnTo>
                <a:lnTo>
                  <a:pt x="35723" y="538"/>
                </a:lnTo>
                <a:lnTo>
                  <a:pt x="49479" y="1181"/>
                </a:lnTo>
                <a:lnTo>
                  <a:pt x="64503" y="1776"/>
                </a:lnTo>
                <a:lnTo>
                  <a:pt x="74731" y="2335"/>
                </a:lnTo>
                <a:lnTo>
                  <a:pt x="85200" y="3196"/>
                </a:lnTo>
                <a:lnTo>
                  <a:pt x="98717" y="4483"/>
                </a:lnTo>
                <a:lnTo>
                  <a:pt x="113661" y="5797"/>
                </a:lnTo>
                <a:lnTo>
                  <a:pt x="123832" y="6822"/>
                </a:lnTo>
                <a:lnTo>
                  <a:pt x="134304" y="8120"/>
                </a:lnTo>
                <a:lnTo>
                  <a:pt x="147485" y="9893"/>
                </a:lnTo>
                <a:lnTo>
                  <a:pt x="162285" y="11938"/>
                </a:lnTo>
                <a:lnTo>
                  <a:pt x="172408" y="13438"/>
                </a:lnTo>
                <a:lnTo>
                  <a:pt x="182907" y="15197"/>
                </a:lnTo>
                <a:lnTo>
                  <a:pt x="195554" y="17437"/>
                </a:lnTo>
                <a:lnTo>
                  <a:pt x="210193" y="20240"/>
                </a:lnTo>
                <a:lnTo>
                  <a:pt x="220141" y="22260"/>
                </a:lnTo>
                <a:lnTo>
                  <a:pt x="230635" y="24600"/>
                </a:lnTo>
                <a:lnTo>
                  <a:pt x="242443" y="27330"/>
                </a:lnTo>
                <a:lnTo>
                  <a:pt x="256955" y="30617"/>
                </a:lnTo>
                <a:lnTo>
                  <a:pt x="266780" y="33030"/>
                </a:lnTo>
                <a:lnTo>
                  <a:pt x="277260" y="35947"/>
                </a:lnTo>
                <a:lnTo>
                  <a:pt x="288150" y="39116"/>
                </a:lnTo>
                <a:lnTo>
                  <a:pt x="302397" y="43193"/>
                </a:lnTo>
                <a:lnTo>
                  <a:pt x="312038" y="46121"/>
                </a:lnTo>
                <a:lnTo>
                  <a:pt x="322514" y="49604"/>
                </a:lnTo>
                <a:lnTo>
                  <a:pt x="332447" y="53009"/>
                </a:lnTo>
                <a:lnTo>
                  <a:pt x="346370" y="57781"/>
                </a:lnTo>
                <a:lnTo>
                  <a:pt x="355784" y="61196"/>
                </a:lnTo>
                <a:lnTo>
                  <a:pt x="366318" y="65348"/>
                </a:lnTo>
                <a:lnTo>
                  <a:pt x="374853" y="68795"/>
                </a:lnTo>
                <a:lnTo>
                  <a:pt x="388425" y="74288"/>
                </a:lnTo>
                <a:lnTo>
                  <a:pt x="397607" y="78172"/>
                </a:lnTo>
                <a:lnTo>
                  <a:pt x="408198" y="82943"/>
                </a:lnTo>
                <a:lnTo>
                  <a:pt x="415378" y="86233"/>
                </a:lnTo>
                <a:lnTo>
                  <a:pt x="428449" y="92482"/>
                </a:lnTo>
                <a:lnTo>
                  <a:pt x="437302" y="96948"/>
                </a:lnTo>
                <a:lnTo>
                  <a:pt x="447886" y="102679"/>
                </a:lnTo>
                <a:lnTo>
                  <a:pt x="453542" y="105791"/>
                </a:lnTo>
                <a:lnTo>
                  <a:pt x="466175" y="112695"/>
                </a:lnTo>
                <a:lnTo>
                  <a:pt x="474780" y="117645"/>
                </a:lnTo>
                <a:lnTo>
                  <a:pt x="485397" y="124247"/>
                </a:lnTo>
                <a:lnTo>
                  <a:pt x="489356" y="12675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317863" y="2382098"/>
            <a:ext cx="488175" cy="137591"/>
          </a:xfrm>
          <a:custGeom>
            <a:avLst/>
            <a:gdLst/>
            <a:ahLst/>
            <a:cxnLst/>
            <a:rect l="l" t="t" r="r" b="b"/>
            <a:pathLst>
              <a:path w="488175" h="137591">
                <a:moveTo>
                  <a:pt x="0" y="0"/>
                </a:moveTo>
                <a:lnTo>
                  <a:pt x="15943" y="15"/>
                </a:lnTo>
                <a:lnTo>
                  <a:pt x="27449" y="123"/>
                </a:lnTo>
                <a:lnTo>
                  <a:pt x="37154" y="415"/>
                </a:lnTo>
                <a:lnTo>
                  <a:pt x="47696" y="984"/>
                </a:lnTo>
                <a:lnTo>
                  <a:pt x="61713" y="1921"/>
                </a:lnTo>
                <a:lnTo>
                  <a:pt x="67856" y="2349"/>
                </a:lnTo>
                <a:lnTo>
                  <a:pt x="83720" y="3369"/>
                </a:lnTo>
                <a:lnTo>
                  <a:pt x="95164" y="4210"/>
                </a:lnTo>
                <a:lnTo>
                  <a:pt x="104825" y="5140"/>
                </a:lnTo>
                <a:lnTo>
                  <a:pt x="115339" y="6432"/>
                </a:lnTo>
                <a:lnTo>
                  <a:pt x="129344" y="8354"/>
                </a:lnTo>
                <a:lnTo>
                  <a:pt x="135242" y="9182"/>
                </a:lnTo>
                <a:lnTo>
                  <a:pt x="150976" y="11247"/>
                </a:lnTo>
                <a:lnTo>
                  <a:pt x="162279" y="12867"/>
                </a:lnTo>
                <a:lnTo>
                  <a:pt x="171845" y="14473"/>
                </a:lnTo>
                <a:lnTo>
                  <a:pt x="182373" y="16497"/>
                </a:lnTo>
                <a:lnTo>
                  <a:pt x="196559" y="19370"/>
                </a:lnTo>
                <a:lnTo>
                  <a:pt x="200977" y="20269"/>
                </a:lnTo>
                <a:lnTo>
                  <a:pt x="216511" y="23455"/>
                </a:lnTo>
                <a:lnTo>
                  <a:pt x="227632" y="25840"/>
                </a:lnTo>
                <a:lnTo>
                  <a:pt x="237057" y="28091"/>
                </a:lnTo>
                <a:lnTo>
                  <a:pt x="247500" y="30874"/>
                </a:lnTo>
                <a:lnTo>
                  <a:pt x="261679" y="34855"/>
                </a:lnTo>
                <a:lnTo>
                  <a:pt x="265061" y="35814"/>
                </a:lnTo>
                <a:lnTo>
                  <a:pt x="280222" y="40105"/>
                </a:lnTo>
                <a:lnTo>
                  <a:pt x="291016" y="43273"/>
                </a:lnTo>
                <a:lnTo>
                  <a:pt x="300234" y="46230"/>
                </a:lnTo>
                <a:lnTo>
                  <a:pt x="310668" y="49888"/>
                </a:lnTo>
                <a:lnTo>
                  <a:pt x="325109" y="55158"/>
                </a:lnTo>
                <a:lnTo>
                  <a:pt x="326313" y="55600"/>
                </a:lnTo>
                <a:lnTo>
                  <a:pt x="341000" y="60944"/>
                </a:lnTo>
                <a:lnTo>
                  <a:pt x="351398" y="64848"/>
                </a:lnTo>
                <a:lnTo>
                  <a:pt x="360379" y="68495"/>
                </a:lnTo>
                <a:lnTo>
                  <a:pt x="370813" y="73067"/>
                </a:lnTo>
                <a:lnTo>
                  <a:pt x="384276" y="79159"/>
                </a:lnTo>
                <a:lnTo>
                  <a:pt x="398462" y="85624"/>
                </a:lnTo>
                <a:lnTo>
                  <a:pt x="408416" y="90352"/>
                </a:lnTo>
                <a:lnTo>
                  <a:pt x="417063" y="94811"/>
                </a:lnTo>
                <a:lnTo>
                  <a:pt x="427329" y="100470"/>
                </a:lnTo>
                <a:lnTo>
                  <a:pt x="438467" y="106730"/>
                </a:lnTo>
                <a:lnTo>
                  <a:pt x="451971" y="114279"/>
                </a:lnTo>
                <a:lnTo>
                  <a:pt x="461359" y="119750"/>
                </a:lnTo>
                <a:lnTo>
                  <a:pt x="469634" y="124991"/>
                </a:lnTo>
                <a:lnTo>
                  <a:pt x="479804" y="131853"/>
                </a:lnTo>
                <a:lnTo>
                  <a:pt x="488175" y="1375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317867" y="2379969"/>
            <a:ext cx="489356" cy="137833"/>
          </a:xfrm>
          <a:custGeom>
            <a:avLst/>
            <a:gdLst/>
            <a:ahLst/>
            <a:cxnLst/>
            <a:rect l="l" t="t" r="r" b="b"/>
            <a:pathLst>
              <a:path w="489356" h="137833">
                <a:moveTo>
                  <a:pt x="489356" y="137833"/>
                </a:moveTo>
                <a:lnTo>
                  <a:pt x="477464" y="129636"/>
                </a:lnTo>
                <a:lnTo>
                  <a:pt x="469176" y="124161"/>
                </a:lnTo>
                <a:lnTo>
                  <a:pt x="458803" y="117855"/>
                </a:lnTo>
                <a:lnTo>
                  <a:pt x="441015" y="107360"/>
                </a:lnTo>
                <a:lnTo>
                  <a:pt x="432294" y="102507"/>
                </a:lnTo>
                <a:lnTo>
                  <a:pt x="421802" y="97064"/>
                </a:lnTo>
                <a:lnTo>
                  <a:pt x="402242" y="87165"/>
                </a:lnTo>
                <a:lnTo>
                  <a:pt x="393230" y="82832"/>
                </a:lnTo>
                <a:lnTo>
                  <a:pt x="382801" y="78167"/>
                </a:lnTo>
                <a:lnTo>
                  <a:pt x="374853" y="74688"/>
                </a:lnTo>
                <a:lnTo>
                  <a:pt x="361328" y="68798"/>
                </a:lnTo>
                <a:lnTo>
                  <a:pt x="352058" y="64946"/>
                </a:lnTo>
                <a:lnTo>
                  <a:pt x="341606" y="60927"/>
                </a:lnTo>
                <a:lnTo>
                  <a:pt x="332435" y="57492"/>
                </a:lnTo>
                <a:lnTo>
                  <a:pt x="318550" y="52436"/>
                </a:lnTo>
                <a:lnTo>
                  <a:pt x="309037" y="49113"/>
                </a:lnTo>
                <a:lnTo>
                  <a:pt x="298578" y="45715"/>
                </a:lnTo>
                <a:lnTo>
                  <a:pt x="288150" y="42417"/>
                </a:lnTo>
                <a:lnTo>
                  <a:pt x="273964" y="38013"/>
                </a:lnTo>
                <a:lnTo>
                  <a:pt x="264248" y="35186"/>
                </a:lnTo>
                <a:lnTo>
                  <a:pt x="253742" y="32471"/>
                </a:lnTo>
                <a:lnTo>
                  <a:pt x="242442" y="29692"/>
                </a:lnTo>
                <a:lnTo>
                  <a:pt x="228079" y="26061"/>
                </a:lnTo>
                <a:lnTo>
                  <a:pt x="218173" y="23724"/>
                </a:lnTo>
                <a:lnTo>
                  <a:pt x="207621" y="21508"/>
                </a:lnTo>
                <a:lnTo>
                  <a:pt x="195541" y="19088"/>
                </a:lnTo>
                <a:lnTo>
                  <a:pt x="180897" y="16209"/>
                </a:lnTo>
                <a:lnTo>
                  <a:pt x="170884" y="14380"/>
                </a:lnTo>
                <a:lnTo>
                  <a:pt x="160360" y="12715"/>
                </a:lnTo>
                <a:lnTo>
                  <a:pt x="147713" y="10845"/>
                </a:lnTo>
                <a:lnTo>
                  <a:pt x="132941" y="8579"/>
                </a:lnTo>
                <a:lnTo>
                  <a:pt x="122774" y="7184"/>
                </a:lnTo>
                <a:lnTo>
                  <a:pt x="112283" y="6033"/>
                </a:lnTo>
                <a:lnTo>
                  <a:pt x="98717" y="4711"/>
                </a:lnTo>
                <a:lnTo>
                  <a:pt x="83827" y="3304"/>
                </a:lnTo>
                <a:lnTo>
                  <a:pt x="73641" y="2470"/>
                </a:lnTo>
                <a:lnTo>
                  <a:pt x="63128" y="1847"/>
                </a:lnTo>
                <a:lnTo>
                  <a:pt x="49479" y="1181"/>
                </a:lnTo>
                <a:lnTo>
                  <a:pt x="34485" y="485"/>
                </a:lnTo>
                <a:lnTo>
                  <a:pt x="24249" y="136"/>
                </a:lnTo>
                <a:lnTo>
                  <a:pt x="13755" y="1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308519" y="2384216"/>
            <a:ext cx="1495171" cy="136880"/>
          </a:xfrm>
          <a:custGeom>
            <a:avLst/>
            <a:gdLst/>
            <a:ahLst/>
            <a:cxnLst/>
            <a:rect l="l" t="t" r="r" b="b"/>
            <a:pathLst>
              <a:path w="1495171" h="136880">
                <a:moveTo>
                  <a:pt x="0" y="0"/>
                </a:moveTo>
                <a:lnTo>
                  <a:pt x="1013828" y="0"/>
                </a:lnTo>
                <a:lnTo>
                  <a:pt x="1020178" y="0"/>
                </a:lnTo>
                <a:lnTo>
                  <a:pt x="1026782" y="228"/>
                </a:lnTo>
                <a:lnTo>
                  <a:pt x="1040978" y="594"/>
                </a:lnTo>
                <a:lnTo>
                  <a:pt x="1050838" y="947"/>
                </a:lnTo>
                <a:lnTo>
                  <a:pt x="1064377" y="1577"/>
                </a:lnTo>
                <a:lnTo>
                  <a:pt x="1065898" y="1651"/>
                </a:lnTo>
                <a:lnTo>
                  <a:pt x="1072718" y="1892"/>
                </a:lnTo>
                <a:lnTo>
                  <a:pt x="1079309" y="2362"/>
                </a:lnTo>
                <a:lnTo>
                  <a:pt x="1093515" y="3512"/>
                </a:lnTo>
                <a:lnTo>
                  <a:pt x="1103333" y="4345"/>
                </a:lnTo>
                <a:lnTo>
                  <a:pt x="1116770" y="5726"/>
                </a:lnTo>
                <a:lnTo>
                  <a:pt x="1132260" y="7457"/>
                </a:lnTo>
                <a:lnTo>
                  <a:pt x="1142047" y="8703"/>
                </a:lnTo>
                <a:lnTo>
                  <a:pt x="1155570" y="10647"/>
                </a:lnTo>
                <a:lnTo>
                  <a:pt x="1169539" y="12704"/>
                </a:lnTo>
                <a:lnTo>
                  <a:pt x="1181362" y="14744"/>
                </a:lnTo>
                <a:lnTo>
                  <a:pt x="1197060" y="17634"/>
                </a:lnTo>
                <a:lnTo>
                  <a:pt x="1206716" y="19512"/>
                </a:lnTo>
                <a:lnTo>
                  <a:pt x="1220280" y="22473"/>
                </a:lnTo>
                <a:lnTo>
                  <a:pt x="1220927" y="22618"/>
                </a:lnTo>
                <a:lnTo>
                  <a:pt x="1234615" y="25688"/>
                </a:lnTo>
                <a:lnTo>
                  <a:pt x="1244218" y="28085"/>
                </a:lnTo>
                <a:lnTo>
                  <a:pt x="1257668" y="31572"/>
                </a:lnTo>
                <a:lnTo>
                  <a:pt x="1270109" y="34650"/>
                </a:lnTo>
                <a:lnTo>
                  <a:pt x="1281871" y="38096"/>
                </a:lnTo>
                <a:lnTo>
                  <a:pt x="1296394" y="42512"/>
                </a:lnTo>
                <a:lnTo>
                  <a:pt x="1305821" y="45537"/>
                </a:lnTo>
                <a:lnTo>
                  <a:pt x="1318221" y="49707"/>
                </a:lnTo>
                <a:lnTo>
                  <a:pt x="1331512" y="54292"/>
                </a:lnTo>
                <a:lnTo>
                  <a:pt x="1340830" y="57741"/>
                </a:lnTo>
                <a:lnTo>
                  <a:pt x="1352626" y="62191"/>
                </a:lnTo>
                <a:lnTo>
                  <a:pt x="1364399" y="66903"/>
                </a:lnTo>
                <a:lnTo>
                  <a:pt x="1375956" y="71869"/>
                </a:lnTo>
                <a:lnTo>
                  <a:pt x="1388634" y="77413"/>
                </a:lnTo>
                <a:lnTo>
                  <a:pt x="1397694" y="81610"/>
                </a:lnTo>
                <a:lnTo>
                  <a:pt x="1408226" y="86702"/>
                </a:lnTo>
                <a:lnTo>
                  <a:pt x="1420513" y="92706"/>
                </a:lnTo>
                <a:lnTo>
                  <a:pt x="1429517" y="97426"/>
                </a:lnTo>
                <a:lnTo>
                  <a:pt x="1437919" y="102019"/>
                </a:lnTo>
                <a:lnTo>
                  <a:pt x="1450000" y="108502"/>
                </a:lnTo>
                <a:lnTo>
                  <a:pt x="1458727" y="113568"/>
                </a:lnTo>
                <a:lnTo>
                  <a:pt x="1467599" y="118986"/>
                </a:lnTo>
                <a:lnTo>
                  <a:pt x="1479243" y="126215"/>
                </a:lnTo>
                <a:lnTo>
                  <a:pt x="1487768" y="131833"/>
                </a:lnTo>
                <a:lnTo>
                  <a:pt x="1495171" y="1368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317863" y="2349352"/>
            <a:ext cx="485813" cy="147485"/>
          </a:xfrm>
          <a:custGeom>
            <a:avLst/>
            <a:gdLst/>
            <a:ahLst/>
            <a:cxnLst/>
            <a:rect l="l" t="t" r="r" b="b"/>
            <a:pathLst>
              <a:path w="485813" h="147485">
                <a:moveTo>
                  <a:pt x="0" y="228"/>
                </a:moveTo>
                <a:lnTo>
                  <a:pt x="8724" y="0"/>
                </a:lnTo>
                <a:lnTo>
                  <a:pt x="17437" y="228"/>
                </a:lnTo>
                <a:lnTo>
                  <a:pt x="31622" y="752"/>
                </a:lnTo>
                <a:lnTo>
                  <a:pt x="41479" y="1165"/>
                </a:lnTo>
                <a:lnTo>
                  <a:pt x="55018" y="1805"/>
                </a:lnTo>
                <a:lnTo>
                  <a:pt x="56553" y="1879"/>
                </a:lnTo>
                <a:lnTo>
                  <a:pt x="63373" y="2120"/>
                </a:lnTo>
                <a:lnTo>
                  <a:pt x="69977" y="2819"/>
                </a:lnTo>
                <a:lnTo>
                  <a:pt x="84166" y="3983"/>
                </a:lnTo>
                <a:lnTo>
                  <a:pt x="93976" y="4873"/>
                </a:lnTo>
                <a:lnTo>
                  <a:pt x="107396" y="6413"/>
                </a:lnTo>
                <a:lnTo>
                  <a:pt x="108851" y="6591"/>
                </a:lnTo>
                <a:lnTo>
                  <a:pt x="122917" y="8219"/>
                </a:lnTo>
                <a:lnTo>
                  <a:pt x="132696" y="9576"/>
                </a:lnTo>
                <a:lnTo>
                  <a:pt x="146206" y="11585"/>
                </a:lnTo>
                <a:lnTo>
                  <a:pt x="147485" y="11772"/>
                </a:lnTo>
                <a:lnTo>
                  <a:pt x="160160" y="13860"/>
                </a:lnTo>
                <a:lnTo>
                  <a:pt x="171902" y="16097"/>
                </a:lnTo>
                <a:lnTo>
                  <a:pt x="187747" y="19213"/>
                </a:lnTo>
                <a:lnTo>
                  <a:pt x="197428" y="21202"/>
                </a:lnTo>
                <a:lnTo>
                  <a:pt x="210800" y="24313"/>
                </a:lnTo>
                <a:lnTo>
                  <a:pt x="211569" y="24498"/>
                </a:lnTo>
                <a:lnTo>
                  <a:pt x="225224" y="27736"/>
                </a:lnTo>
                <a:lnTo>
                  <a:pt x="234795" y="30242"/>
                </a:lnTo>
                <a:lnTo>
                  <a:pt x="248323" y="33921"/>
                </a:lnTo>
                <a:lnTo>
                  <a:pt x="260689" y="37414"/>
                </a:lnTo>
                <a:lnTo>
                  <a:pt x="272275" y="41061"/>
                </a:lnTo>
                <a:lnTo>
                  <a:pt x="286922" y="45835"/>
                </a:lnTo>
                <a:lnTo>
                  <a:pt x="296226" y="49012"/>
                </a:lnTo>
                <a:lnTo>
                  <a:pt x="308876" y="53708"/>
                </a:lnTo>
                <a:lnTo>
                  <a:pt x="322078" y="58561"/>
                </a:lnTo>
                <a:lnTo>
                  <a:pt x="331303" y="62174"/>
                </a:lnTo>
                <a:lnTo>
                  <a:pt x="343281" y="67132"/>
                </a:lnTo>
                <a:lnTo>
                  <a:pt x="354983" y="72134"/>
                </a:lnTo>
                <a:lnTo>
                  <a:pt x="366433" y="77431"/>
                </a:lnTo>
                <a:lnTo>
                  <a:pt x="366598" y="77508"/>
                </a:lnTo>
                <a:lnTo>
                  <a:pt x="379175" y="83376"/>
                </a:lnTo>
                <a:lnTo>
                  <a:pt x="388111" y="87772"/>
                </a:lnTo>
                <a:lnTo>
                  <a:pt x="398881" y="93294"/>
                </a:lnTo>
                <a:lnTo>
                  <a:pt x="411029" y="99614"/>
                </a:lnTo>
                <a:lnTo>
                  <a:pt x="419833" y="104589"/>
                </a:lnTo>
                <a:lnTo>
                  <a:pt x="428574" y="109791"/>
                </a:lnTo>
                <a:lnTo>
                  <a:pt x="440470" y="116725"/>
                </a:lnTo>
                <a:lnTo>
                  <a:pt x="448970" y="122050"/>
                </a:lnTo>
                <a:lnTo>
                  <a:pt x="458254" y="128168"/>
                </a:lnTo>
                <a:lnTo>
                  <a:pt x="469698" y="135678"/>
                </a:lnTo>
                <a:lnTo>
                  <a:pt x="477951" y="141571"/>
                </a:lnTo>
                <a:lnTo>
                  <a:pt x="485813" y="14748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317871" y="2364185"/>
            <a:ext cx="485813" cy="135242"/>
          </a:xfrm>
          <a:custGeom>
            <a:avLst/>
            <a:gdLst/>
            <a:ahLst/>
            <a:cxnLst/>
            <a:rect l="l" t="t" r="r" b="b"/>
            <a:pathLst>
              <a:path w="485813" h="135242">
                <a:moveTo>
                  <a:pt x="485813" y="135242"/>
                </a:moveTo>
                <a:lnTo>
                  <a:pt x="474190" y="127322"/>
                </a:lnTo>
                <a:lnTo>
                  <a:pt x="465872" y="122011"/>
                </a:lnTo>
                <a:lnTo>
                  <a:pt x="453888" y="114863"/>
                </a:lnTo>
                <a:lnTo>
                  <a:pt x="440773" y="107125"/>
                </a:lnTo>
                <a:lnTo>
                  <a:pt x="432049" y="102272"/>
                </a:lnTo>
                <a:lnTo>
                  <a:pt x="421559" y="96837"/>
                </a:lnTo>
                <a:lnTo>
                  <a:pt x="415124" y="93548"/>
                </a:lnTo>
                <a:lnTo>
                  <a:pt x="402101" y="86894"/>
                </a:lnTo>
                <a:lnTo>
                  <a:pt x="393066" y="82501"/>
                </a:lnTo>
                <a:lnTo>
                  <a:pt x="382568" y="77856"/>
                </a:lnTo>
                <a:lnTo>
                  <a:pt x="374611" y="74460"/>
                </a:lnTo>
                <a:lnTo>
                  <a:pt x="360964" y="68531"/>
                </a:lnTo>
                <a:lnTo>
                  <a:pt x="341618" y="60782"/>
                </a:lnTo>
                <a:lnTo>
                  <a:pt x="329615" y="56311"/>
                </a:lnTo>
                <a:lnTo>
                  <a:pt x="315941" y="51317"/>
                </a:lnTo>
                <a:lnTo>
                  <a:pt x="295369" y="44456"/>
                </a:lnTo>
                <a:lnTo>
                  <a:pt x="273984" y="37795"/>
                </a:lnTo>
                <a:lnTo>
                  <a:pt x="253754" y="32175"/>
                </a:lnTo>
                <a:lnTo>
                  <a:pt x="242201" y="29222"/>
                </a:lnTo>
                <a:lnTo>
                  <a:pt x="227835" y="25590"/>
                </a:lnTo>
                <a:lnTo>
                  <a:pt x="207376" y="21036"/>
                </a:lnTo>
                <a:lnTo>
                  <a:pt x="195313" y="18618"/>
                </a:lnTo>
                <a:lnTo>
                  <a:pt x="180669" y="15739"/>
                </a:lnTo>
                <a:lnTo>
                  <a:pt x="160131" y="12245"/>
                </a:lnTo>
                <a:lnTo>
                  <a:pt x="147485" y="10375"/>
                </a:lnTo>
                <a:lnTo>
                  <a:pt x="132685" y="8236"/>
                </a:lnTo>
                <a:lnTo>
                  <a:pt x="112059" y="5776"/>
                </a:lnTo>
                <a:lnTo>
                  <a:pt x="98717" y="4483"/>
                </a:lnTo>
                <a:lnTo>
                  <a:pt x="83827" y="3068"/>
                </a:lnTo>
                <a:lnTo>
                  <a:pt x="63128" y="1611"/>
                </a:lnTo>
                <a:lnTo>
                  <a:pt x="49479" y="952"/>
                </a:lnTo>
                <a:lnTo>
                  <a:pt x="36159" y="358"/>
                </a:lnTo>
                <a:lnTo>
                  <a:pt x="25664" y="315"/>
                </a:lnTo>
                <a:lnTo>
                  <a:pt x="18135" y="241"/>
                </a:lnTo>
                <a:lnTo>
                  <a:pt x="918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317863" y="2364426"/>
            <a:ext cx="489356" cy="137833"/>
          </a:xfrm>
          <a:custGeom>
            <a:avLst/>
            <a:gdLst/>
            <a:ahLst/>
            <a:cxnLst/>
            <a:rect l="l" t="t" r="r" b="b"/>
            <a:pathLst>
              <a:path w="489356" h="137833">
                <a:moveTo>
                  <a:pt x="0" y="0"/>
                </a:moveTo>
                <a:lnTo>
                  <a:pt x="14993" y="19"/>
                </a:lnTo>
                <a:lnTo>
                  <a:pt x="25229" y="159"/>
                </a:lnTo>
                <a:lnTo>
                  <a:pt x="35723" y="538"/>
                </a:lnTo>
                <a:lnTo>
                  <a:pt x="49479" y="1181"/>
                </a:lnTo>
                <a:lnTo>
                  <a:pt x="64499" y="1911"/>
                </a:lnTo>
                <a:lnTo>
                  <a:pt x="74725" y="2537"/>
                </a:lnTo>
                <a:lnTo>
                  <a:pt x="85188" y="3421"/>
                </a:lnTo>
                <a:lnTo>
                  <a:pt x="98717" y="4711"/>
                </a:lnTo>
                <a:lnTo>
                  <a:pt x="113648" y="6164"/>
                </a:lnTo>
                <a:lnTo>
                  <a:pt x="123811" y="7284"/>
                </a:lnTo>
                <a:lnTo>
                  <a:pt x="134263" y="8682"/>
                </a:lnTo>
                <a:lnTo>
                  <a:pt x="147485" y="10591"/>
                </a:lnTo>
                <a:lnTo>
                  <a:pt x="162345" y="12787"/>
                </a:lnTo>
                <a:lnTo>
                  <a:pt x="172429" y="14441"/>
                </a:lnTo>
                <a:lnTo>
                  <a:pt x="182814" y="16452"/>
                </a:lnTo>
                <a:lnTo>
                  <a:pt x="195554" y="19088"/>
                </a:lnTo>
                <a:lnTo>
                  <a:pt x="210195" y="22031"/>
                </a:lnTo>
                <a:lnTo>
                  <a:pt x="220179" y="24173"/>
                </a:lnTo>
                <a:lnTo>
                  <a:pt x="230613" y="26685"/>
                </a:lnTo>
                <a:lnTo>
                  <a:pt x="242443" y="29679"/>
                </a:lnTo>
                <a:lnTo>
                  <a:pt x="256897" y="33254"/>
                </a:lnTo>
                <a:lnTo>
                  <a:pt x="266685" y="35859"/>
                </a:lnTo>
                <a:lnTo>
                  <a:pt x="277067" y="38957"/>
                </a:lnTo>
                <a:lnTo>
                  <a:pt x="288150" y="42405"/>
                </a:lnTo>
                <a:lnTo>
                  <a:pt x="302310" y="46903"/>
                </a:lnTo>
                <a:lnTo>
                  <a:pt x="311893" y="50084"/>
                </a:lnTo>
                <a:lnTo>
                  <a:pt x="322213" y="53758"/>
                </a:lnTo>
                <a:lnTo>
                  <a:pt x="332447" y="57492"/>
                </a:lnTo>
                <a:lnTo>
                  <a:pt x="346249" y="62673"/>
                </a:lnTo>
                <a:lnTo>
                  <a:pt x="355583" y="66361"/>
                </a:lnTo>
                <a:lnTo>
                  <a:pt x="365887" y="70763"/>
                </a:lnTo>
                <a:lnTo>
                  <a:pt x="374853" y="74688"/>
                </a:lnTo>
                <a:lnTo>
                  <a:pt x="388267" y="80579"/>
                </a:lnTo>
                <a:lnTo>
                  <a:pt x="397338" y="84762"/>
                </a:lnTo>
                <a:lnTo>
                  <a:pt x="407604" y="89847"/>
                </a:lnTo>
                <a:lnTo>
                  <a:pt x="415378" y="93776"/>
                </a:lnTo>
                <a:lnTo>
                  <a:pt x="428313" y="100413"/>
                </a:lnTo>
                <a:lnTo>
                  <a:pt x="437092" y="105163"/>
                </a:lnTo>
                <a:lnTo>
                  <a:pt x="447251" y="111159"/>
                </a:lnTo>
                <a:lnTo>
                  <a:pt x="453542" y="114973"/>
                </a:lnTo>
                <a:lnTo>
                  <a:pt x="466052" y="122295"/>
                </a:lnTo>
                <a:lnTo>
                  <a:pt x="474449" y="127610"/>
                </a:lnTo>
                <a:lnTo>
                  <a:pt x="484472" y="134463"/>
                </a:lnTo>
                <a:lnTo>
                  <a:pt x="489356" y="137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317867" y="2345107"/>
            <a:ext cx="489356" cy="148196"/>
          </a:xfrm>
          <a:custGeom>
            <a:avLst/>
            <a:gdLst/>
            <a:ahLst/>
            <a:cxnLst/>
            <a:rect l="l" t="t" r="r" b="b"/>
            <a:pathLst>
              <a:path w="489356" h="148196">
                <a:moveTo>
                  <a:pt x="489356" y="148196"/>
                </a:moveTo>
                <a:lnTo>
                  <a:pt x="477657" y="139551"/>
                </a:lnTo>
                <a:lnTo>
                  <a:pt x="469527" y="133836"/>
                </a:lnTo>
                <a:lnTo>
                  <a:pt x="459629" y="127363"/>
                </a:lnTo>
                <a:lnTo>
                  <a:pt x="441194" y="115701"/>
                </a:lnTo>
                <a:lnTo>
                  <a:pt x="432613" y="110558"/>
                </a:lnTo>
                <a:lnTo>
                  <a:pt x="422524" y="104841"/>
                </a:lnTo>
                <a:lnTo>
                  <a:pt x="402381" y="93842"/>
                </a:lnTo>
                <a:lnTo>
                  <a:pt x="393469" y="89241"/>
                </a:lnTo>
                <a:lnTo>
                  <a:pt x="383326" y="84343"/>
                </a:lnTo>
                <a:lnTo>
                  <a:pt x="361432" y="74045"/>
                </a:lnTo>
                <a:lnTo>
                  <a:pt x="352235" y="69944"/>
                </a:lnTo>
                <a:lnTo>
                  <a:pt x="341985" y="65751"/>
                </a:lnTo>
                <a:lnTo>
                  <a:pt x="332435" y="61963"/>
                </a:lnTo>
                <a:lnTo>
                  <a:pt x="318641" y="56496"/>
                </a:lnTo>
                <a:lnTo>
                  <a:pt x="309189" y="52920"/>
                </a:lnTo>
                <a:lnTo>
                  <a:pt x="298894" y="49332"/>
                </a:lnTo>
                <a:lnTo>
                  <a:pt x="288150" y="45707"/>
                </a:lnTo>
                <a:lnTo>
                  <a:pt x="274040" y="41029"/>
                </a:lnTo>
                <a:lnTo>
                  <a:pt x="264374" y="37983"/>
                </a:lnTo>
                <a:lnTo>
                  <a:pt x="254000" y="35004"/>
                </a:lnTo>
                <a:lnTo>
                  <a:pt x="242442" y="31813"/>
                </a:lnTo>
                <a:lnTo>
                  <a:pt x="228117" y="27897"/>
                </a:lnTo>
                <a:lnTo>
                  <a:pt x="218236" y="25394"/>
                </a:lnTo>
                <a:lnTo>
                  <a:pt x="207747" y="23064"/>
                </a:lnTo>
                <a:lnTo>
                  <a:pt x="195541" y="20497"/>
                </a:lnTo>
                <a:lnTo>
                  <a:pt x="180927" y="17340"/>
                </a:lnTo>
                <a:lnTo>
                  <a:pt x="170933" y="15345"/>
                </a:lnTo>
                <a:lnTo>
                  <a:pt x="160456" y="13558"/>
                </a:lnTo>
                <a:lnTo>
                  <a:pt x="147713" y="11544"/>
                </a:lnTo>
                <a:lnTo>
                  <a:pt x="132948" y="9275"/>
                </a:lnTo>
                <a:lnTo>
                  <a:pt x="122785" y="7853"/>
                </a:lnTo>
                <a:lnTo>
                  <a:pt x="112304" y="6629"/>
                </a:lnTo>
                <a:lnTo>
                  <a:pt x="98717" y="5181"/>
                </a:lnTo>
                <a:lnTo>
                  <a:pt x="83836" y="3629"/>
                </a:lnTo>
                <a:lnTo>
                  <a:pt x="73655" y="2696"/>
                </a:lnTo>
                <a:lnTo>
                  <a:pt x="63155" y="1975"/>
                </a:lnTo>
                <a:lnTo>
                  <a:pt x="49479" y="1181"/>
                </a:lnTo>
                <a:lnTo>
                  <a:pt x="34485" y="485"/>
                </a:lnTo>
                <a:lnTo>
                  <a:pt x="24249" y="136"/>
                </a:lnTo>
                <a:lnTo>
                  <a:pt x="13755" y="1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308519" y="2330354"/>
            <a:ext cx="1498701" cy="148340"/>
          </a:xfrm>
          <a:custGeom>
            <a:avLst/>
            <a:gdLst/>
            <a:ahLst/>
            <a:cxnLst/>
            <a:rect l="l" t="t" r="r" b="b"/>
            <a:pathLst>
              <a:path w="1498701" h="148340">
                <a:moveTo>
                  <a:pt x="0" y="614"/>
                </a:moveTo>
                <a:lnTo>
                  <a:pt x="72042" y="513"/>
                </a:lnTo>
                <a:lnTo>
                  <a:pt x="137270" y="421"/>
                </a:lnTo>
                <a:lnTo>
                  <a:pt x="196443" y="340"/>
                </a:lnTo>
                <a:lnTo>
                  <a:pt x="250317" y="269"/>
                </a:lnTo>
                <a:lnTo>
                  <a:pt x="299649" y="207"/>
                </a:lnTo>
                <a:lnTo>
                  <a:pt x="345196" y="153"/>
                </a:lnTo>
                <a:lnTo>
                  <a:pt x="387714" y="108"/>
                </a:lnTo>
                <a:lnTo>
                  <a:pt x="427962" y="72"/>
                </a:lnTo>
                <a:lnTo>
                  <a:pt x="466695" y="43"/>
                </a:lnTo>
                <a:lnTo>
                  <a:pt x="504672" y="22"/>
                </a:lnTo>
                <a:lnTo>
                  <a:pt x="542649" y="8"/>
                </a:lnTo>
                <a:lnTo>
                  <a:pt x="581382" y="0"/>
                </a:lnTo>
                <a:lnTo>
                  <a:pt x="621630" y="0"/>
                </a:lnTo>
                <a:lnTo>
                  <a:pt x="664149" y="5"/>
                </a:lnTo>
                <a:lnTo>
                  <a:pt x="709695" y="16"/>
                </a:lnTo>
                <a:lnTo>
                  <a:pt x="759027" y="32"/>
                </a:lnTo>
                <a:lnTo>
                  <a:pt x="812901" y="53"/>
                </a:lnTo>
                <a:lnTo>
                  <a:pt x="872074" y="79"/>
                </a:lnTo>
                <a:lnTo>
                  <a:pt x="937303" y="110"/>
                </a:lnTo>
                <a:lnTo>
                  <a:pt x="1009345" y="144"/>
                </a:lnTo>
                <a:lnTo>
                  <a:pt x="1045064" y="787"/>
                </a:lnTo>
                <a:lnTo>
                  <a:pt x="1058824" y="1554"/>
                </a:lnTo>
                <a:lnTo>
                  <a:pt x="1073833" y="2295"/>
                </a:lnTo>
                <a:lnTo>
                  <a:pt x="1084054" y="2952"/>
                </a:lnTo>
                <a:lnTo>
                  <a:pt x="1094513" y="3911"/>
                </a:lnTo>
                <a:lnTo>
                  <a:pt x="1108062" y="5326"/>
                </a:lnTo>
                <a:lnTo>
                  <a:pt x="1123018" y="6924"/>
                </a:lnTo>
                <a:lnTo>
                  <a:pt x="1133228" y="8142"/>
                </a:lnTo>
                <a:lnTo>
                  <a:pt x="1143659" y="9639"/>
                </a:lnTo>
                <a:lnTo>
                  <a:pt x="1156843" y="11688"/>
                </a:lnTo>
                <a:lnTo>
                  <a:pt x="1171687" y="14021"/>
                </a:lnTo>
                <a:lnTo>
                  <a:pt x="1181758" y="15769"/>
                </a:lnTo>
                <a:lnTo>
                  <a:pt x="1192114" y="17873"/>
                </a:lnTo>
                <a:lnTo>
                  <a:pt x="1204899" y="20642"/>
                </a:lnTo>
                <a:lnTo>
                  <a:pt x="1219488" y="23865"/>
                </a:lnTo>
                <a:lnTo>
                  <a:pt x="1229439" y="26198"/>
                </a:lnTo>
                <a:lnTo>
                  <a:pt x="1239791" y="28900"/>
                </a:lnTo>
                <a:lnTo>
                  <a:pt x="1251788" y="32186"/>
                </a:lnTo>
                <a:lnTo>
                  <a:pt x="1266181" y="36039"/>
                </a:lnTo>
                <a:lnTo>
                  <a:pt x="1275930" y="38830"/>
                </a:lnTo>
                <a:lnTo>
                  <a:pt x="1286209" y="42106"/>
                </a:lnTo>
                <a:lnTo>
                  <a:pt x="1297495" y="45851"/>
                </a:lnTo>
                <a:lnTo>
                  <a:pt x="1311564" y="50620"/>
                </a:lnTo>
                <a:lnTo>
                  <a:pt x="1321089" y="54012"/>
                </a:lnTo>
                <a:lnTo>
                  <a:pt x="1331252" y="57928"/>
                </a:lnTo>
                <a:lnTo>
                  <a:pt x="1341793" y="62107"/>
                </a:lnTo>
                <a:lnTo>
                  <a:pt x="1355489" y="67561"/>
                </a:lnTo>
                <a:lnTo>
                  <a:pt x="1364752" y="71458"/>
                </a:lnTo>
                <a:lnTo>
                  <a:pt x="1374862" y="76088"/>
                </a:lnTo>
                <a:lnTo>
                  <a:pt x="1384198" y="80484"/>
                </a:lnTo>
                <a:lnTo>
                  <a:pt x="1397449" y="86760"/>
                </a:lnTo>
                <a:lnTo>
                  <a:pt x="1406406" y="91230"/>
                </a:lnTo>
                <a:lnTo>
                  <a:pt x="1416349" y="96599"/>
                </a:lnTo>
                <a:lnTo>
                  <a:pt x="1424711" y="101223"/>
                </a:lnTo>
                <a:lnTo>
                  <a:pt x="1437488" y="108246"/>
                </a:lnTo>
                <a:lnTo>
                  <a:pt x="1446158" y="113242"/>
                </a:lnTo>
                <a:lnTo>
                  <a:pt x="1455992" y="119393"/>
                </a:lnTo>
                <a:lnTo>
                  <a:pt x="1462887" y="123829"/>
                </a:lnTo>
                <a:lnTo>
                  <a:pt x="1475197" y="131613"/>
                </a:lnTo>
                <a:lnTo>
                  <a:pt x="1483449" y="137150"/>
                </a:lnTo>
                <a:lnTo>
                  <a:pt x="1493029" y="144126"/>
                </a:lnTo>
                <a:lnTo>
                  <a:pt x="1498701" y="14834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317871" y="2317071"/>
            <a:ext cx="485813" cy="156908"/>
          </a:xfrm>
          <a:custGeom>
            <a:avLst/>
            <a:gdLst/>
            <a:ahLst/>
            <a:cxnLst/>
            <a:rect l="l" t="t" r="r" b="b"/>
            <a:pathLst>
              <a:path w="485813" h="156908">
                <a:moveTo>
                  <a:pt x="485813" y="156908"/>
                </a:moveTo>
                <a:lnTo>
                  <a:pt x="475034" y="148467"/>
                </a:lnTo>
                <a:lnTo>
                  <a:pt x="466909" y="142497"/>
                </a:lnTo>
                <a:lnTo>
                  <a:pt x="458254" y="136410"/>
                </a:lnTo>
                <a:lnTo>
                  <a:pt x="446831" y="128538"/>
                </a:lnTo>
                <a:lnTo>
                  <a:pt x="438480" y="123076"/>
                </a:lnTo>
                <a:lnTo>
                  <a:pt x="428561" y="116852"/>
                </a:lnTo>
                <a:lnTo>
                  <a:pt x="416863" y="109565"/>
                </a:lnTo>
                <a:lnTo>
                  <a:pt x="408157" y="104523"/>
                </a:lnTo>
                <a:lnTo>
                  <a:pt x="398868" y="99415"/>
                </a:lnTo>
                <a:lnTo>
                  <a:pt x="386597" y="92600"/>
                </a:lnTo>
                <a:lnTo>
                  <a:pt x="377801" y="88005"/>
                </a:lnTo>
                <a:lnTo>
                  <a:pt x="366598" y="82461"/>
                </a:lnTo>
                <a:lnTo>
                  <a:pt x="355165" y="76723"/>
                </a:lnTo>
                <a:lnTo>
                  <a:pt x="343837" y="71631"/>
                </a:lnTo>
                <a:lnTo>
                  <a:pt x="330489" y="65843"/>
                </a:lnTo>
                <a:lnTo>
                  <a:pt x="321351" y="61977"/>
                </a:lnTo>
                <a:lnTo>
                  <a:pt x="308876" y="57010"/>
                </a:lnTo>
                <a:lnTo>
                  <a:pt x="295866" y="51997"/>
                </a:lnTo>
                <a:lnTo>
                  <a:pt x="286623" y="48663"/>
                </a:lnTo>
                <a:lnTo>
                  <a:pt x="273532" y="44056"/>
                </a:lnTo>
                <a:lnTo>
                  <a:pt x="261394" y="39993"/>
                </a:lnTo>
                <a:lnTo>
                  <a:pt x="249783" y="36475"/>
                </a:lnTo>
                <a:lnTo>
                  <a:pt x="234716" y="32164"/>
                </a:lnTo>
                <a:lnTo>
                  <a:pt x="225193" y="29490"/>
                </a:lnTo>
                <a:lnTo>
                  <a:pt x="211569" y="25920"/>
                </a:lnTo>
                <a:lnTo>
                  <a:pt x="197890" y="22556"/>
                </a:lnTo>
                <a:lnTo>
                  <a:pt x="188237" y="20436"/>
                </a:lnTo>
                <a:lnTo>
                  <a:pt x="174798" y="17620"/>
                </a:lnTo>
                <a:lnTo>
                  <a:pt x="173875" y="17424"/>
                </a:lnTo>
                <a:lnTo>
                  <a:pt x="161215" y="14793"/>
                </a:lnTo>
                <a:lnTo>
                  <a:pt x="149510" y="12809"/>
                </a:lnTo>
                <a:lnTo>
                  <a:pt x="147485" y="12484"/>
                </a:lnTo>
                <a:lnTo>
                  <a:pt x="133440" y="10222"/>
                </a:lnTo>
                <a:lnTo>
                  <a:pt x="123678" y="8731"/>
                </a:lnTo>
                <a:lnTo>
                  <a:pt x="110228" y="6990"/>
                </a:lnTo>
                <a:lnTo>
                  <a:pt x="94806" y="5189"/>
                </a:lnTo>
                <a:lnTo>
                  <a:pt x="85008" y="4227"/>
                </a:lnTo>
                <a:lnTo>
                  <a:pt x="71472" y="2964"/>
                </a:lnTo>
                <a:lnTo>
                  <a:pt x="69964" y="2819"/>
                </a:lnTo>
                <a:lnTo>
                  <a:pt x="63372" y="2108"/>
                </a:lnTo>
                <a:lnTo>
                  <a:pt x="56540" y="1879"/>
                </a:lnTo>
                <a:lnTo>
                  <a:pt x="42346" y="1205"/>
                </a:lnTo>
                <a:lnTo>
                  <a:pt x="32489" y="786"/>
                </a:lnTo>
                <a:lnTo>
                  <a:pt x="18957" y="284"/>
                </a:lnTo>
                <a:lnTo>
                  <a:pt x="17424" y="228"/>
                </a:lnTo>
                <a:lnTo>
                  <a:pt x="871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317863" y="2314947"/>
            <a:ext cx="488416" cy="157391"/>
          </a:xfrm>
          <a:custGeom>
            <a:avLst/>
            <a:gdLst/>
            <a:ahLst/>
            <a:cxnLst/>
            <a:rect l="l" t="t" r="r" b="b"/>
            <a:pathLst>
              <a:path w="488416" h="157391">
                <a:moveTo>
                  <a:pt x="0" y="0"/>
                </a:moveTo>
                <a:lnTo>
                  <a:pt x="15942" y="16"/>
                </a:lnTo>
                <a:lnTo>
                  <a:pt x="27447" y="135"/>
                </a:lnTo>
                <a:lnTo>
                  <a:pt x="37151" y="457"/>
                </a:lnTo>
                <a:lnTo>
                  <a:pt x="47690" y="1084"/>
                </a:lnTo>
                <a:lnTo>
                  <a:pt x="61702" y="2118"/>
                </a:lnTo>
                <a:lnTo>
                  <a:pt x="67856" y="2590"/>
                </a:lnTo>
                <a:lnTo>
                  <a:pt x="83705" y="3733"/>
                </a:lnTo>
                <a:lnTo>
                  <a:pt x="95141" y="4702"/>
                </a:lnTo>
                <a:lnTo>
                  <a:pt x="104793" y="5764"/>
                </a:lnTo>
                <a:lnTo>
                  <a:pt x="115287" y="7189"/>
                </a:lnTo>
                <a:lnTo>
                  <a:pt x="129252" y="9246"/>
                </a:lnTo>
                <a:lnTo>
                  <a:pt x="135242" y="10134"/>
                </a:lnTo>
                <a:lnTo>
                  <a:pt x="150911" y="12610"/>
                </a:lnTo>
                <a:lnTo>
                  <a:pt x="162178" y="14499"/>
                </a:lnTo>
                <a:lnTo>
                  <a:pt x="171701" y="16329"/>
                </a:lnTo>
                <a:lnTo>
                  <a:pt x="182135" y="18630"/>
                </a:lnTo>
                <a:lnTo>
                  <a:pt x="196137" y="21932"/>
                </a:lnTo>
                <a:lnTo>
                  <a:pt x="200977" y="23088"/>
                </a:lnTo>
                <a:lnTo>
                  <a:pt x="216408" y="26709"/>
                </a:lnTo>
                <a:lnTo>
                  <a:pt x="227475" y="29417"/>
                </a:lnTo>
                <a:lnTo>
                  <a:pt x="236829" y="31951"/>
                </a:lnTo>
                <a:lnTo>
                  <a:pt x="247123" y="35050"/>
                </a:lnTo>
                <a:lnTo>
                  <a:pt x="261005" y="39454"/>
                </a:lnTo>
                <a:lnTo>
                  <a:pt x="280044" y="45684"/>
                </a:lnTo>
                <a:lnTo>
                  <a:pt x="290744" y="49312"/>
                </a:lnTo>
                <a:lnTo>
                  <a:pt x="299837" y="52636"/>
                </a:lnTo>
                <a:lnTo>
                  <a:pt x="309995" y="56657"/>
                </a:lnTo>
                <a:lnTo>
                  <a:pt x="323893" y="62371"/>
                </a:lnTo>
                <a:lnTo>
                  <a:pt x="340752" y="69456"/>
                </a:lnTo>
                <a:lnTo>
                  <a:pt x="351050" y="73938"/>
                </a:lnTo>
                <a:lnTo>
                  <a:pt x="359862" y="78055"/>
                </a:lnTo>
                <a:lnTo>
                  <a:pt x="369839" y="83044"/>
                </a:lnTo>
                <a:lnTo>
                  <a:pt x="383637" y="90144"/>
                </a:lnTo>
                <a:lnTo>
                  <a:pt x="398151" y="97729"/>
                </a:lnTo>
                <a:lnTo>
                  <a:pt x="407975" y="103029"/>
                </a:lnTo>
                <a:lnTo>
                  <a:pt x="416397" y="107908"/>
                </a:lnTo>
                <a:lnTo>
                  <a:pt x="426061" y="113901"/>
                </a:lnTo>
                <a:lnTo>
                  <a:pt x="438467" y="121805"/>
                </a:lnTo>
                <a:lnTo>
                  <a:pt x="451585" y="130272"/>
                </a:lnTo>
                <a:lnTo>
                  <a:pt x="460780" y="136414"/>
                </a:lnTo>
                <a:lnTo>
                  <a:pt x="468676" y="142089"/>
                </a:lnTo>
                <a:lnTo>
                  <a:pt x="477895" y="149153"/>
                </a:lnTo>
                <a:lnTo>
                  <a:pt x="488416" y="1573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317867" y="2312589"/>
            <a:ext cx="489356" cy="157861"/>
          </a:xfrm>
          <a:custGeom>
            <a:avLst/>
            <a:gdLst/>
            <a:ahLst/>
            <a:cxnLst/>
            <a:rect l="l" t="t" r="r" b="b"/>
            <a:pathLst>
              <a:path w="489356" h="157861">
                <a:moveTo>
                  <a:pt x="489356" y="157860"/>
                </a:moveTo>
                <a:lnTo>
                  <a:pt x="477824" y="148828"/>
                </a:lnTo>
                <a:lnTo>
                  <a:pt x="469825" y="142819"/>
                </a:lnTo>
                <a:lnTo>
                  <a:pt x="460312" y="136244"/>
                </a:lnTo>
                <a:lnTo>
                  <a:pt x="453542" y="131711"/>
                </a:lnTo>
                <a:lnTo>
                  <a:pt x="441378" y="123464"/>
                </a:lnTo>
                <a:lnTo>
                  <a:pt x="432935" y="118013"/>
                </a:lnTo>
                <a:lnTo>
                  <a:pt x="423235" y="112134"/>
                </a:lnTo>
                <a:lnTo>
                  <a:pt x="415378" y="107441"/>
                </a:lnTo>
                <a:lnTo>
                  <a:pt x="402630" y="100067"/>
                </a:lnTo>
                <a:lnTo>
                  <a:pt x="393797" y="95202"/>
                </a:lnTo>
                <a:lnTo>
                  <a:pt x="383876" y="90090"/>
                </a:lnTo>
                <a:lnTo>
                  <a:pt x="374853" y="85521"/>
                </a:lnTo>
                <a:lnTo>
                  <a:pt x="361643" y="78973"/>
                </a:lnTo>
                <a:lnTo>
                  <a:pt x="352497" y="74665"/>
                </a:lnTo>
                <a:lnTo>
                  <a:pt x="342386" y="70238"/>
                </a:lnTo>
                <a:lnTo>
                  <a:pt x="332435" y="65976"/>
                </a:lnTo>
                <a:lnTo>
                  <a:pt x="318815" y="60209"/>
                </a:lnTo>
                <a:lnTo>
                  <a:pt x="309396" y="56392"/>
                </a:lnTo>
                <a:lnTo>
                  <a:pt x="299179" y="52633"/>
                </a:lnTo>
                <a:lnTo>
                  <a:pt x="288150" y="48767"/>
                </a:lnTo>
                <a:lnTo>
                  <a:pt x="274209" y="43827"/>
                </a:lnTo>
                <a:lnTo>
                  <a:pt x="264568" y="40594"/>
                </a:lnTo>
                <a:lnTo>
                  <a:pt x="254246" y="37427"/>
                </a:lnTo>
                <a:lnTo>
                  <a:pt x="242442" y="33921"/>
                </a:lnTo>
                <a:lnTo>
                  <a:pt x="228155" y="29843"/>
                </a:lnTo>
                <a:lnTo>
                  <a:pt x="218300" y="27167"/>
                </a:lnTo>
                <a:lnTo>
                  <a:pt x="207875" y="24666"/>
                </a:lnTo>
                <a:lnTo>
                  <a:pt x="195541" y="21920"/>
                </a:lnTo>
                <a:lnTo>
                  <a:pt x="181007" y="18593"/>
                </a:lnTo>
                <a:lnTo>
                  <a:pt x="171039" y="16420"/>
                </a:lnTo>
                <a:lnTo>
                  <a:pt x="160621" y="14468"/>
                </a:lnTo>
                <a:lnTo>
                  <a:pt x="147485" y="12255"/>
                </a:lnTo>
                <a:lnTo>
                  <a:pt x="132816" y="9841"/>
                </a:lnTo>
                <a:lnTo>
                  <a:pt x="122696" y="8320"/>
                </a:lnTo>
                <a:lnTo>
                  <a:pt x="112179" y="6989"/>
                </a:lnTo>
                <a:lnTo>
                  <a:pt x="98717" y="5422"/>
                </a:lnTo>
                <a:lnTo>
                  <a:pt x="83836" y="3870"/>
                </a:lnTo>
                <a:lnTo>
                  <a:pt x="73655" y="2937"/>
                </a:lnTo>
                <a:lnTo>
                  <a:pt x="63155" y="2216"/>
                </a:lnTo>
                <a:lnTo>
                  <a:pt x="49479" y="1422"/>
                </a:lnTo>
                <a:lnTo>
                  <a:pt x="34487" y="584"/>
                </a:lnTo>
                <a:lnTo>
                  <a:pt x="24252" y="164"/>
                </a:lnTo>
                <a:lnTo>
                  <a:pt x="13760" y="1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317863" y="2287151"/>
            <a:ext cx="485813" cy="166103"/>
          </a:xfrm>
          <a:custGeom>
            <a:avLst/>
            <a:gdLst/>
            <a:ahLst/>
            <a:cxnLst/>
            <a:rect l="l" t="t" r="r" b="b"/>
            <a:pathLst>
              <a:path w="485813" h="166103">
                <a:moveTo>
                  <a:pt x="0" y="228"/>
                </a:moveTo>
                <a:lnTo>
                  <a:pt x="8724" y="0"/>
                </a:lnTo>
                <a:lnTo>
                  <a:pt x="17437" y="228"/>
                </a:lnTo>
                <a:lnTo>
                  <a:pt x="31619" y="760"/>
                </a:lnTo>
                <a:lnTo>
                  <a:pt x="41473" y="1231"/>
                </a:lnTo>
                <a:lnTo>
                  <a:pt x="55003" y="2027"/>
                </a:lnTo>
                <a:lnTo>
                  <a:pt x="56553" y="2120"/>
                </a:lnTo>
                <a:lnTo>
                  <a:pt x="63373" y="2349"/>
                </a:lnTo>
                <a:lnTo>
                  <a:pt x="69977" y="3060"/>
                </a:lnTo>
                <a:lnTo>
                  <a:pt x="84152" y="4392"/>
                </a:lnTo>
                <a:lnTo>
                  <a:pt x="93950" y="5402"/>
                </a:lnTo>
                <a:lnTo>
                  <a:pt x="107326" y="7098"/>
                </a:lnTo>
                <a:lnTo>
                  <a:pt x="122890" y="9201"/>
                </a:lnTo>
                <a:lnTo>
                  <a:pt x="132644" y="10676"/>
                </a:lnTo>
                <a:lnTo>
                  <a:pt x="146070" y="12940"/>
                </a:lnTo>
                <a:lnTo>
                  <a:pt x="160129" y="15495"/>
                </a:lnTo>
                <a:lnTo>
                  <a:pt x="171790" y="17929"/>
                </a:lnTo>
                <a:lnTo>
                  <a:pt x="187705" y="21501"/>
                </a:lnTo>
                <a:lnTo>
                  <a:pt x="197345" y="23830"/>
                </a:lnTo>
                <a:lnTo>
                  <a:pt x="210585" y="27297"/>
                </a:lnTo>
                <a:lnTo>
                  <a:pt x="225140" y="31233"/>
                </a:lnTo>
                <a:lnTo>
                  <a:pt x="234629" y="33970"/>
                </a:lnTo>
                <a:lnTo>
                  <a:pt x="248103" y="38095"/>
                </a:lnTo>
                <a:lnTo>
                  <a:pt x="260591" y="42081"/>
                </a:lnTo>
                <a:lnTo>
                  <a:pt x="271918" y="46067"/>
                </a:lnTo>
                <a:lnTo>
                  <a:pt x="286789" y="51500"/>
                </a:lnTo>
                <a:lnTo>
                  <a:pt x="295962" y="54996"/>
                </a:lnTo>
                <a:lnTo>
                  <a:pt x="308876" y="60312"/>
                </a:lnTo>
                <a:lnTo>
                  <a:pt x="321888" y="65688"/>
                </a:lnTo>
                <a:lnTo>
                  <a:pt x="330918" y="69769"/>
                </a:lnTo>
                <a:lnTo>
                  <a:pt x="343281" y="75628"/>
                </a:lnTo>
                <a:lnTo>
                  <a:pt x="354817" y="81026"/>
                </a:lnTo>
                <a:lnTo>
                  <a:pt x="365794" y="86745"/>
                </a:lnTo>
                <a:lnTo>
                  <a:pt x="366598" y="87172"/>
                </a:lnTo>
                <a:lnTo>
                  <a:pt x="378984" y="93636"/>
                </a:lnTo>
                <a:lnTo>
                  <a:pt x="387698" y="98457"/>
                </a:lnTo>
                <a:lnTo>
                  <a:pt x="398881" y="105067"/>
                </a:lnTo>
                <a:lnTo>
                  <a:pt x="410783" y="112008"/>
                </a:lnTo>
                <a:lnTo>
                  <a:pt x="419280" y="117332"/>
                </a:lnTo>
                <a:lnTo>
                  <a:pt x="428574" y="123456"/>
                </a:lnTo>
                <a:lnTo>
                  <a:pt x="440213" y="131111"/>
                </a:lnTo>
                <a:lnTo>
                  <a:pt x="448400" y="136829"/>
                </a:lnTo>
                <a:lnTo>
                  <a:pt x="458254" y="144183"/>
                </a:lnTo>
                <a:lnTo>
                  <a:pt x="469324" y="152440"/>
                </a:lnTo>
                <a:lnTo>
                  <a:pt x="477121" y="158764"/>
                </a:lnTo>
                <a:lnTo>
                  <a:pt x="485813" y="1661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317863" y="2298816"/>
            <a:ext cx="489356" cy="157730"/>
          </a:xfrm>
          <a:custGeom>
            <a:avLst/>
            <a:gdLst/>
            <a:ahLst/>
            <a:cxnLst/>
            <a:rect l="l" t="t" r="r" b="b"/>
            <a:pathLst>
              <a:path w="489356" h="157730">
                <a:moveTo>
                  <a:pt x="0" y="110"/>
                </a:moveTo>
                <a:lnTo>
                  <a:pt x="14990" y="0"/>
                </a:lnTo>
                <a:lnTo>
                  <a:pt x="25224" y="99"/>
                </a:lnTo>
                <a:lnTo>
                  <a:pt x="35713" y="527"/>
                </a:lnTo>
                <a:lnTo>
                  <a:pt x="49479" y="1291"/>
                </a:lnTo>
                <a:lnTo>
                  <a:pt x="64486" y="2171"/>
                </a:lnTo>
                <a:lnTo>
                  <a:pt x="74704" y="2924"/>
                </a:lnTo>
                <a:lnTo>
                  <a:pt x="85146" y="3982"/>
                </a:lnTo>
                <a:lnTo>
                  <a:pt x="98717" y="5533"/>
                </a:lnTo>
                <a:lnTo>
                  <a:pt x="113619" y="7138"/>
                </a:lnTo>
                <a:lnTo>
                  <a:pt x="123764" y="8412"/>
                </a:lnTo>
                <a:lnTo>
                  <a:pt x="134171" y="10059"/>
                </a:lnTo>
                <a:lnTo>
                  <a:pt x="147485" y="12366"/>
                </a:lnTo>
                <a:lnTo>
                  <a:pt x="162208" y="14835"/>
                </a:lnTo>
                <a:lnTo>
                  <a:pt x="172281" y="16676"/>
                </a:lnTo>
                <a:lnTo>
                  <a:pt x="182661" y="18874"/>
                </a:lnTo>
                <a:lnTo>
                  <a:pt x="195554" y="21789"/>
                </a:lnTo>
                <a:lnTo>
                  <a:pt x="210079" y="25155"/>
                </a:lnTo>
                <a:lnTo>
                  <a:pt x="219955" y="27583"/>
                </a:lnTo>
                <a:lnTo>
                  <a:pt x="230263" y="30374"/>
                </a:lnTo>
                <a:lnTo>
                  <a:pt x="242443" y="33803"/>
                </a:lnTo>
                <a:lnTo>
                  <a:pt x="256754" y="38055"/>
                </a:lnTo>
                <a:lnTo>
                  <a:pt x="266452" y="41092"/>
                </a:lnTo>
                <a:lnTo>
                  <a:pt x="276599" y="44557"/>
                </a:lnTo>
                <a:lnTo>
                  <a:pt x="288150" y="48637"/>
                </a:lnTo>
                <a:lnTo>
                  <a:pt x="302084" y="53692"/>
                </a:lnTo>
                <a:lnTo>
                  <a:pt x="311581" y="57280"/>
                </a:lnTo>
                <a:lnTo>
                  <a:pt x="321672" y="61398"/>
                </a:lnTo>
                <a:lnTo>
                  <a:pt x="332206" y="65846"/>
                </a:lnTo>
                <a:lnTo>
                  <a:pt x="345833" y="71693"/>
                </a:lnTo>
                <a:lnTo>
                  <a:pt x="355084" y="75825"/>
                </a:lnTo>
                <a:lnTo>
                  <a:pt x="364990" y="80601"/>
                </a:lnTo>
                <a:lnTo>
                  <a:pt x="374611" y="85391"/>
                </a:lnTo>
                <a:lnTo>
                  <a:pt x="387778" y="92065"/>
                </a:lnTo>
                <a:lnTo>
                  <a:pt x="396712" y="96764"/>
                </a:lnTo>
                <a:lnTo>
                  <a:pt x="406414" y="102241"/>
                </a:lnTo>
                <a:lnTo>
                  <a:pt x="415137" y="107311"/>
                </a:lnTo>
                <a:lnTo>
                  <a:pt x="427730" y="114841"/>
                </a:lnTo>
                <a:lnTo>
                  <a:pt x="436267" y="120134"/>
                </a:lnTo>
                <a:lnTo>
                  <a:pt x="445727" y="126412"/>
                </a:lnTo>
                <a:lnTo>
                  <a:pt x="453313" y="131581"/>
                </a:lnTo>
                <a:lnTo>
                  <a:pt x="465428" y="139823"/>
                </a:lnTo>
                <a:lnTo>
                  <a:pt x="473608" y="145611"/>
                </a:lnTo>
                <a:lnTo>
                  <a:pt x="482773" y="152587"/>
                </a:lnTo>
                <a:lnTo>
                  <a:pt x="489356" y="1577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317867" y="2299158"/>
            <a:ext cx="489356" cy="157391"/>
          </a:xfrm>
          <a:custGeom>
            <a:avLst/>
            <a:gdLst/>
            <a:ahLst/>
            <a:cxnLst/>
            <a:rect l="l" t="t" r="r" b="b"/>
            <a:pathLst>
              <a:path w="489356" h="157391">
                <a:moveTo>
                  <a:pt x="489356" y="157391"/>
                </a:moveTo>
                <a:lnTo>
                  <a:pt x="477768" y="148507"/>
                </a:lnTo>
                <a:lnTo>
                  <a:pt x="469726" y="142631"/>
                </a:lnTo>
                <a:lnTo>
                  <a:pt x="460087" y="136076"/>
                </a:lnTo>
                <a:lnTo>
                  <a:pt x="453542" y="131711"/>
                </a:lnTo>
                <a:lnTo>
                  <a:pt x="441378" y="123423"/>
                </a:lnTo>
                <a:lnTo>
                  <a:pt x="432935" y="117913"/>
                </a:lnTo>
                <a:lnTo>
                  <a:pt x="423235" y="112053"/>
                </a:lnTo>
                <a:lnTo>
                  <a:pt x="415378" y="107442"/>
                </a:lnTo>
                <a:lnTo>
                  <a:pt x="402630" y="100067"/>
                </a:lnTo>
                <a:lnTo>
                  <a:pt x="393797" y="95202"/>
                </a:lnTo>
                <a:lnTo>
                  <a:pt x="383876" y="90090"/>
                </a:lnTo>
                <a:lnTo>
                  <a:pt x="374853" y="85521"/>
                </a:lnTo>
                <a:lnTo>
                  <a:pt x="361643" y="78936"/>
                </a:lnTo>
                <a:lnTo>
                  <a:pt x="352497" y="74572"/>
                </a:lnTo>
                <a:lnTo>
                  <a:pt x="342386" y="70154"/>
                </a:lnTo>
                <a:lnTo>
                  <a:pt x="332435" y="65976"/>
                </a:lnTo>
                <a:lnTo>
                  <a:pt x="318815" y="60110"/>
                </a:lnTo>
                <a:lnTo>
                  <a:pt x="309396" y="56313"/>
                </a:lnTo>
                <a:lnTo>
                  <a:pt x="299179" y="52611"/>
                </a:lnTo>
                <a:lnTo>
                  <a:pt x="288150" y="48768"/>
                </a:lnTo>
                <a:lnTo>
                  <a:pt x="274208" y="43789"/>
                </a:lnTo>
                <a:lnTo>
                  <a:pt x="264567" y="40500"/>
                </a:lnTo>
                <a:lnTo>
                  <a:pt x="254243" y="37338"/>
                </a:lnTo>
                <a:lnTo>
                  <a:pt x="242442" y="33934"/>
                </a:lnTo>
                <a:lnTo>
                  <a:pt x="228170" y="29750"/>
                </a:lnTo>
                <a:lnTo>
                  <a:pt x="218324" y="27058"/>
                </a:lnTo>
                <a:lnTo>
                  <a:pt x="207923" y="24535"/>
                </a:lnTo>
                <a:lnTo>
                  <a:pt x="195541" y="21678"/>
                </a:lnTo>
                <a:lnTo>
                  <a:pt x="180996" y="18389"/>
                </a:lnTo>
                <a:lnTo>
                  <a:pt x="171021" y="16302"/>
                </a:lnTo>
                <a:lnTo>
                  <a:pt x="160586" y="14431"/>
                </a:lnTo>
                <a:lnTo>
                  <a:pt x="147485" y="12255"/>
                </a:lnTo>
                <a:lnTo>
                  <a:pt x="132816" y="9841"/>
                </a:lnTo>
                <a:lnTo>
                  <a:pt x="122696" y="8320"/>
                </a:lnTo>
                <a:lnTo>
                  <a:pt x="112179" y="6989"/>
                </a:lnTo>
                <a:lnTo>
                  <a:pt x="98717" y="5422"/>
                </a:lnTo>
                <a:lnTo>
                  <a:pt x="83846" y="3768"/>
                </a:lnTo>
                <a:lnTo>
                  <a:pt x="73672" y="2849"/>
                </a:lnTo>
                <a:lnTo>
                  <a:pt x="63187" y="2183"/>
                </a:lnTo>
                <a:lnTo>
                  <a:pt x="49479" y="1409"/>
                </a:lnTo>
                <a:lnTo>
                  <a:pt x="34486" y="579"/>
                </a:lnTo>
                <a:lnTo>
                  <a:pt x="24251" y="162"/>
                </a:lnTo>
                <a:lnTo>
                  <a:pt x="13760" y="1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317871" y="2260057"/>
            <a:ext cx="485813" cy="173634"/>
          </a:xfrm>
          <a:custGeom>
            <a:avLst/>
            <a:gdLst/>
            <a:ahLst/>
            <a:cxnLst/>
            <a:rect l="l" t="t" r="r" b="b"/>
            <a:pathLst>
              <a:path w="485813" h="173634">
                <a:moveTo>
                  <a:pt x="485813" y="173634"/>
                </a:moveTo>
                <a:lnTo>
                  <a:pt x="475332" y="164613"/>
                </a:lnTo>
                <a:lnTo>
                  <a:pt x="467597" y="158260"/>
                </a:lnTo>
                <a:lnTo>
                  <a:pt x="458254" y="151015"/>
                </a:lnTo>
                <a:lnTo>
                  <a:pt x="447221" y="142446"/>
                </a:lnTo>
                <a:lnTo>
                  <a:pt x="439144" y="136616"/>
                </a:lnTo>
                <a:lnTo>
                  <a:pt x="428561" y="129336"/>
                </a:lnTo>
                <a:lnTo>
                  <a:pt x="417214" y="121462"/>
                </a:lnTo>
                <a:lnTo>
                  <a:pt x="408758" y="116054"/>
                </a:lnTo>
                <a:lnTo>
                  <a:pt x="398868" y="110020"/>
                </a:lnTo>
                <a:lnTo>
                  <a:pt x="386931" y="102621"/>
                </a:lnTo>
                <a:lnTo>
                  <a:pt x="378327" y="97640"/>
                </a:lnTo>
                <a:lnTo>
                  <a:pt x="366598" y="91173"/>
                </a:lnTo>
                <a:lnTo>
                  <a:pt x="355302" y="85042"/>
                </a:lnTo>
                <a:lnTo>
                  <a:pt x="344364" y="79679"/>
                </a:lnTo>
                <a:lnTo>
                  <a:pt x="343280" y="79159"/>
                </a:lnTo>
                <a:lnTo>
                  <a:pt x="330657" y="72891"/>
                </a:lnTo>
                <a:lnTo>
                  <a:pt x="321698" y="68724"/>
                </a:lnTo>
                <a:lnTo>
                  <a:pt x="308876" y="63144"/>
                </a:lnTo>
                <a:lnTo>
                  <a:pt x="295957" y="57580"/>
                </a:lnTo>
                <a:lnTo>
                  <a:pt x="286808" y="53858"/>
                </a:lnTo>
                <a:lnTo>
                  <a:pt x="273532" y="48768"/>
                </a:lnTo>
                <a:lnTo>
                  <a:pt x="261470" y="44300"/>
                </a:lnTo>
                <a:lnTo>
                  <a:pt x="250065" y="40592"/>
                </a:lnTo>
                <a:lnTo>
                  <a:pt x="248323" y="40043"/>
                </a:lnTo>
                <a:lnTo>
                  <a:pt x="234804" y="35573"/>
                </a:lnTo>
                <a:lnTo>
                  <a:pt x="225368" y="32667"/>
                </a:lnTo>
                <a:lnTo>
                  <a:pt x="212070" y="28881"/>
                </a:lnTo>
                <a:lnTo>
                  <a:pt x="197919" y="24982"/>
                </a:lnTo>
                <a:lnTo>
                  <a:pt x="188296" y="22579"/>
                </a:lnTo>
                <a:lnTo>
                  <a:pt x="174951" y="19558"/>
                </a:lnTo>
                <a:lnTo>
                  <a:pt x="173875" y="19316"/>
                </a:lnTo>
                <a:lnTo>
                  <a:pt x="161263" y="16430"/>
                </a:lnTo>
                <a:lnTo>
                  <a:pt x="149683" y="14094"/>
                </a:lnTo>
                <a:lnTo>
                  <a:pt x="147485" y="13665"/>
                </a:lnTo>
                <a:lnTo>
                  <a:pt x="133459" y="11232"/>
                </a:lnTo>
                <a:lnTo>
                  <a:pt x="123716" y="9624"/>
                </a:lnTo>
                <a:lnTo>
                  <a:pt x="110325" y="7730"/>
                </a:lnTo>
                <a:lnTo>
                  <a:pt x="108838" y="7531"/>
                </a:lnTo>
                <a:lnTo>
                  <a:pt x="94837" y="5625"/>
                </a:lnTo>
                <a:lnTo>
                  <a:pt x="85068" y="4590"/>
                </a:lnTo>
                <a:lnTo>
                  <a:pt x="71628" y="3238"/>
                </a:lnTo>
                <a:lnTo>
                  <a:pt x="69964" y="3060"/>
                </a:lnTo>
                <a:lnTo>
                  <a:pt x="63372" y="2349"/>
                </a:lnTo>
                <a:lnTo>
                  <a:pt x="56540" y="2120"/>
                </a:lnTo>
                <a:lnTo>
                  <a:pt x="42349" y="1279"/>
                </a:lnTo>
                <a:lnTo>
                  <a:pt x="32494" y="797"/>
                </a:lnTo>
                <a:lnTo>
                  <a:pt x="18972" y="284"/>
                </a:lnTo>
                <a:lnTo>
                  <a:pt x="17424" y="228"/>
                </a:lnTo>
                <a:lnTo>
                  <a:pt x="871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317863" y="2257459"/>
            <a:ext cx="488416" cy="174358"/>
          </a:xfrm>
          <a:custGeom>
            <a:avLst/>
            <a:gdLst/>
            <a:ahLst/>
            <a:cxnLst/>
            <a:rect l="l" t="t" r="r" b="b"/>
            <a:pathLst>
              <a:path w="488416" h="174358">
                <a:moveTo>
                  <a:pt x="0" y="0"/>
                </a:moveTo>
                <a:lnTo>
                  <a:pt x="15940" y="18"/>
                </a:lnTo>
                <a:lnTo>
                  <a:pt x="27444" y="148"/>
                </a:lnTo>
                <a:lnTo>
                  <a:pt x="37146" y="500"/>
                </a:lnTo>
                <a:lnTo>
                  <a:pt x="47684" y="1185"/>
                </a:lnTo>
                <a:lnTo>
                  <a:pt x="61690" y="2314"/>
                </a:lnTo>
                <a:lnTo>
                  <a:pt x="67856" y="2832"/>
                </a:lnTo>
                <a:lnTo>
                  <a:pt x="83657" y="4364"/>
                </a:lnTo>
                <a:lnTo>
                  <a:pt x="95036" y="5683"/>
                </a:lnTo>
                <a:lnTo>
                  <a:pt x="104633" y="7019"/>
                </a:lnTo>
                <a:lnTo>
                  <a:pt x="115088" y="8603"/>
                </a:lnTo>
                <a:lnTo>
                  <a:pt x="129040" y="10665"/>
                </a:lnTo>
                <a:lnTo>
                  <a:pt x="135242" y="11544"/>
                </a:lnTo>
                <a:lnTo>
                  <a:pt x="141122" y="12255"/>
                </a:lnTo>
                <a:lnTo>
                  <a:pt x="141122" y="12725"/>
                </a:lnTo>
                <a:lnTo>
                  <a:pt x="147015" y="14135"/>
                </a:lnTo>
                <a:lnTo>
                  <a:pt x="162017" y="17113"/>
                </a:lnTo>
                <a:lnTo>
                  <a:pt x="172452" y="19033"/>
                </a:lnTo>
                <a:lnTo>
                  <a:pt x="182052" y="20967"/>
                </a:lnTo>
                <a:lnTo>
                  <a:pt x="194550" y="23986"/>
                </a:lnTo>
                <a:lnTo>
                  <a:pt x="200977" y="25679"/>
                </a:lnTo>
                <a:lnTo>
                  <a:pt x="216314" y="29720"/>
                </a:lnTo>
                <a:lnTo>
                  <a:pt x="227365" y="32742"/>
                </a:lnTo>
                <a:lnTo>
                  <a:pt x="236679" y="35553"/>
                </a:lnTo>
                <a:lnTo>
                  <a:pt x="246810" y="38958"/>
                </a:lnTo>
                <a:lnTo>
                  <a:pt x="260307" y="43763"/>
                </a:lnTo>
                <a:lnTo>
                  <a:pt x="265061" y="45478"/>
                </a:lnTo>
                <a:lnTo>
                  <a:pt x="279905" y="50803"/>
                </a:lnTo>
                <a:lnTo>
                  <a:pt x="290563" y="54742"/>
                </a:lnTo>
                <a:lnTo>
                  <a:pt x="299580" y="58354"/>
                </a:lnTo>
                <a:lnTo>
                  <a:pt x="309498" y="62701"/>
                </a:lnTo>
                <a:lnTo>
                  <a:pt x="322861" y="68843"/>
                </a:lnTo>
                <a:lnTo>
                  <a:pt x="326313" y="70446"/>
                </a:lnTo>
                <a:lnTo>
                  <a:pt x="340620" y="77003"/>
                </a:lnTo>
                <a:lnTo>
                  <a:pt x="350812" y="81855"/>
                </a:lnTo>
                <a:lnTo>
                  <a:pt x="359428" y="86295"/>
                </a:lnTo>
                <a:lnTo>
                  <a:pt x="369006" y="91614"/>
                </a:lnTo>
                <a:lnTo>
                  <a:pt x="382084" y="99107"/>
                </a:lnTo>
                <a:lnTo>
                  <a:pt x="397909" y="108259"/>
                </a:lnTo>
                <a:lnTo>
                  <a:pt x="407575" y="114044"/>
                </a:lnTo>
                <a:lnTo>
                  <a:pt x="415729" y="119289"/>
                </a:lnTo>
                <a:lnTo>
                  <a:pt x="424830" y="125564"/>
                </a:lnTo>
                <a:lnTo>
                  <a:pt x="437335" y="134436"/>
                </a:lnTo>
                <a:lnTo>
                  <a:pt x="438467" y="135242"/>
                </a:lnTo>
                <a:lnTo>
                  <a:pt x="451225" y="144290"/>
                </a:lnTo>
                <a:lnTo>
                  <a:pt x="460237" y="150883"/>
                </a:lnTo>
                <a:lnTo>
                  <a:pt x="467870" y="156870"/>
                </a:lnTo>
                <a:lnTo>
                  <a:pt x="476495" y="164097"/>
                </a:lnTo>
                <a:lnTo>
                  <a:pt x="488416" y="17435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317867" y="2255347"/>
            <a:ext cx="489356" cy="174574"/>
          </a:xfrm>
          <a:custGeom>
            <a:avLst/>
            <a:gdLst/>
            <a:ahLst/>
            <a:cxnLst/>
            <a:rect l="l" t="t" r="r" b="b"/>
            <a:pathLst>
              <a:path w="489356" h="174574">
                <a:moveTo>
                  <a:pt x="489356" y="174574"/>
                </a:moveTo>
                <a:lnTo>
                  <a:pt x="478264" y="164936"/>
                </a:lnTo>
                <a:lnTo>
                  <a:pt x="470492" y="158530"/>
                </a:lnTo>
                <a:lnTo>
                  <a:pt x="461628" y="151715"/>
                </a:lnTo>
                <a:lnTo>
                  <a:pt x="453542" y="145605"/>
                </a:lnTo>
                <a:lnTo>
                  <a:pt x="441683" y="136786"/>
                </a:lnTo>
                <a:lnTo>
                  <a:pt x="433490" y="130932"/>
                </a:lnTo>
                <a:lnTo>
                  <a:pt x="424309" y="124798"/>
                </a:lnTo>
                <a:lnTo>
                  <a:pt x="415378" y="118973"/>
                </a:lnTo>
                <a:lnTo>
                  <a:pt x="402877" y="110959"/>
                </a:lnTo>
                <a:lnTo>
                  <a:pt x="394216" y="105613"/>
                </a:lnTo>
                <a:lnTo>
                  <a:pt x="384756" y="100191"/>
                </a:lnTo>
                <a:lnTo>
                  <a:pt x="374853" y="94703"/>
                </a:lnTo>
                <a:lnTo>
                  <a:pt x="361846" y="87521"/>
                </a:lnTo>
                <a:lnTo>
                  <a:pt x="352841" y="82797"/>
                </a:lnTo>
                <a:lnTo>
                  <a:pt x="343096" y="78067"/>
                </a:lnTo>
                <a:lnTo>
                  <a:pt x="332435" y="73024"/>
                </a:lnTo>
                <a:lnTo>
                  <a:pt x="318973" y="66644"/>
                </a:lnTo>
                <a:lnTo>
                  <a:pt x="309659" y="62486"/>
                </a:lnTo>
                <a:lnTo>
                  <a:pt x="299714" y="58459"/>
                </a:lnTo>
                <a:lnTo>
                  <a:pt x="288150" y="53949"/>
                </a:lnTo>
                <a:lnTo>
                  <a:pt x="274312" y="48466"/>
                </a:lnTo>
                <a:lnTo>
                  <a:pt x="264740" y="44916"/>
                </a:lnTo>
                <a:lnTo>
                  <a:pt x="254590" y="41547"/>
                </a:lnTo>
                <a:lnTo>
                  <a:pt x="242442" y="37693"/>
                </a:lnTo>
                <a:lnTo>
                  <a:pt x="228256" y="33099"/>
                </a:lnTo>
                <a:lnTo>
                  <a:pt x="218467" y="30123"/>
                </a:lnTo>
                <a:lnTo>
                  <a:pt x="208206" y="27326"/>
                </a:lnTo>
                <a:lnTo>
                  <a:pt x="195541" y="24028"/>
                </a:lnTo>
                <a:lnTo>
                  <a:pt x="181040" y="20462"/>
                </a:lnTo>
                <a:lnTo>
                  <a:pt x="171093" y="18184"/>
                </a:lnTo>
                <a:lnTo>
                  <a:pt x="160728" y="16121"/>
                </a:lnTo>
                <a:lnTo>
                  <a:pt x="147485" y="13665"/>
                </a:lnTo>
                <a:lnTo>
                  <a:pt x="132859" y="10866"/>
                </a:lnTo>
                <a:lnTo>
                  <a:pt x="122766" y="9192"/>
                </a:lnTo>
                <a:lnTo>
                  <a:pt x="112315" y="7799"/>
                </a:lnTo>
                <a:lnTo>
                  <a:pt x="98717" y="6108"/>
                </a:lnTo>
                <a:lnTo>
                  <a:pt x="85350" y="4559"/>
                </a:lnTo>
                <a:lnTo>
                  <a:pt x="75093" y="3776"/>
                </a:lnTo>
                <a:lnTo>
                  <a:pt x="66205" y="3060"/>
                </a:lnTo>
                <a:lnTo>
                  <a:pt x="57721" y="2349"/>
                </a:lnTo>
                <a:lnTo>
                  <a:pt x="57721" y="1879"/>
                </a:lnTo>
                <a:lnTo>
                  <a:pt x="49479" y="1409"/>
                </a:lnTo>
                <a:lnTo>
                  <a:pt x="34486" y="710"/>
                </a:lnTo>
                <a:lnTo>
                  <a:pt x="24251" y="334"/>
                </a:lnTo>
                <a:lnTo>
                  <a:pt x="13760" y="13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5308519" y="2269638"/>
            <a:ext cx="1362989" cy="80648"/>
          </a:xfrm>
          <a:custGeom>
            <a:avLst/>
            <a:gdLst/>
            <a:ahLst/>
            <a:cxnLst/>
            <a:rect l="l" t="t" r="r" b="b"/>
            <a:pathLst>
              <a:path w="1362989" h="80648">
                <a:moveTo>
                  <a:pt x="0" y="778"/>
                </a:moveTo>
                <a:lnTo>
                  <a:pt x="72042" y="644"/>
                </a:lnTo>
                <a:lnTo>
                  <a:pt x="137270" y="523"/>
                </a:lnTo>
                <a:lnTo>
                  <a:pt x="196443" y="417"/>
                </a:lnTo>
                <a:lnTo>
                  <a:pt x="250317" y="323"/>
                </a:lnTo>
                <a:lnTo>
                  <a:pt x="299649" y="242"/>
                </a:lnTo>
                <a:lnTo>
                  <a:pt x="345196" y="173"/>
                </a:lnTo>
                <a:lnTo>
                  <a:pt x="387714" y="116"/>
                </a:lnTo>
                <a:lnTo>
                  <a:pt x="427962" y="71"/>
                </a:lnTo>
                <a:lnTo>
                  <a:pt x="466695" y="37"/>
                </a:lnTo>
                <a:lnTo>
                  <a:pt x="542649" y="2"/>
                </a:lnTo>
                <a:lnTo>
                  <a:pt x="581382" y="0"/>
                </a:lnTo>
                <a:lnTo>
                  <a:pt x="621630" y="7"/>
                </a:lnTo>
                <a:lnTo>
                  <a:pt x="664149" y="24"/>
                </a:lnTo>
                <a:lnTo>
                  <a:pt x="709695" y="51"/>
                </a:lnTo>
                <a:lnTo>
                  <a:pt x="759027" y="86"/>
                </a:lnTo>
                <a:lnTo>
                  <a:pt x="812901" y="130"/>
                </a:lnTo>
                <a:lnTo>
                  <a:pt x="872074" y="181"/>
                </a:lnTo>
                <a:lnTo>
                  <a:pt x="937303" y="241"/>
                </a:lnTo>
                <a:lnTo>
                  <a:pt x="1009345" y="308"/>
                </a:lnTo>
                <a:lnTo>
                  <a:pt x="1058824" y="1717"/>
                </a:lnTo>
                <a:lnTo>
                  <a:pt x="1108062" y="6201"/>
                </a:lnTo>
                <a:lnTo>
                  <a:pt x="1156843" y="13262"/>
                </a:lnTo>
                <a:lnTo>
                  <a:pt x="1204899" y="23396"/>
                </a:lnTo>
                <a:lnTo>
                  <a:pt x="1251788" y="36122"/>
                </a:lnTo>
                <a:lnTo>
                  <a:pt x="1297495" y="51908"/>
                </a:lnTo>
                <a:lnTo>
                  <a:pt x="1341551" y="70043"/>
                </a:lnTo>
                <a:lnTo>
                  <a:pt x="1352626" y="74755"/>
                </a:lnTo>
                <a:lnTo>
                  <a:pt x="1362989" y="8064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317865" y="2270417"/>
            <a:ext cx="353644" cy="79870"/>
          </a:xfrm>
          <a:custGeom>
            <a:avLst/>
            <a:gdLst/>
            <a:ahLst/>
            <a:cxnLst/>
            <a:rect l="l" t="t" r="r" b="b"/>
            <a:pathLst>
              <a:path w="353644" h="79870">
                <a:moveTo>
                  <a:pt x="353644" y="79870"/>
                </a:moveTo>
                <a:lnTo>
                  <a:pt x="343281" y="74218"/>
                </a:lnTo>
                <a:lnTo>
                  <a:pt x="332435" y="69507"/>
                </a:lnTo>
                <a:lnTo>
                  <a:pt x="318795" y="63581"/>
                </a:lnTo>
                <a:lnTo>
                  <a:pt x="309446" y="59561"/>
                </a:lnTo>
                <a:lnTo>
                  <a:pt x="299423" y="55574"/>
                </a:lnTo>
                <a:lnTo>
                  <a:pt x="288150" y="51358"/>
                </a:lnTo>
                <a:lnTo>
                  <a:pt x="274259" y="46149"/>
                </a:lnTo>
                <a:lnTo>
                  <a:pt x="264652" y="42759"/>
                </a:lnTo>
                <a:lnTo>
                  <a:pt x="254414" y="39490"/>
                </a:lnTo>
                <a:lnTo>
                  <a:pt x="242443" y="35813"/>
                </a:lnTo>
                <a:lnTo>
                  <a:pt x="228213" y="31490"/>
                </a:lnTo>
                <a:lnTo>
                  <a:pt x="218395" y="28674"/>
                </a:lnTo>
                <a:lnTo>
                  <a:pt x="208064" y="25983"/>
                </a:lnTo>
                <a:lnTo>
                  <a:pt x="195541" y="22847"/>
                </a:lnTo>
                <a:lnTo>
                  <a:pt x="181017" y="19423"/>
                </a:lnTo>
                <a:lnTo>
                  <a:pt x="171055" y="17242"/>
                </a:lnTo>
                <a:lnTo>
                  <a:pt x="160654" y="15278"/>
                </a:lnTo>
                <a:lnTo>
                  <a:pt x="147485" y="12966"/>
                </a:lnTo>
                <a:lnTo>
                  <a:pt x="132832" y="10270"/>
                </a:lnTo>
                <a:lnTo>
                  <a:pt x="122723" y="8607"/>
                </a:lnTo>
                <a:lnTo>
                  <a:pt x="112231" y="7230"/>
                </a:lnTo>
                <a:lnTo>
                  <a:pt x="98717" y="5651"/>
                </a:lnTo>
                <a:lnTo>
                  <a:pt x="83848" y="3964"/>
                </a:lnTo>
                <a:lnTo>
                  <a:pt x="73672" y="2964"/>
                </a:lnTo>
                <a:lnTo>
                  <a:pt x="63176" y="2220"/>
                </a:lnTo>
                <a:lnTo>
                  <a:pt x="49479" y="1422"/>
                </a:lnTo>
                <a:lnTo>
                  <a:pt x="34487" y="584"/>
                </a:lnTo>
                <a:lnTo>
                  <a:pt x="24252" y="164"/>
                </a:lnTo>
                <a:lnTo>
                  <a:pt x="13760" y="1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5308519" y="2243957"/>
            <a:ext cx="1219263" cy="28578"/>
          </a:xfrm>
          <a:custGeom>
            <a:avLst/>
            <a:gdLst/>
            <a:ahLst/>
            <a:cxnLst/>
            <a:rect l="l" t="t" r="r" b="b"/>
            <a:pathLst>
              <a:path w="1219263" h="28578">
                <a:moveTo>
                  <a:pt x="0" y="778"/>
                </a:moveTo>
                <a:lnTo>
                  <a:pt x="72042" y="644"/>
                </a:lnTo>
                <a:lnTo>
                  <a:pt x="137270" y="523"/>
                </a:lnTo>
                <a:lnTo>
                  <a:pt x="196443" y="417"/>
                </a:lnTo>
                <a:lnTo>
                  <a:pt x="250317" y="323"/>
                </a:lnTo>
                <a:lnTo>
                  <a:pt x="299649" y="242"/>
                </a:lnTo>
                <a:lnTo>
                  <a:pt x="345196" y="173"/>
                </a:lnTo>
                <a:lnTo>
                  <a:pt x="387714" y="116"/>
                </a:lnTo>
                <a:lnTo>
                  <a:pt x="427962" y="71"/>
                </a:lnTo>
                <a:lnTo>
                  <a:pt x="466695" y="37"/>
                </a:lnTo>
                <a:lnTo>
                  <a:pt x="504672" y="14"/>
                </a:lnTo>
                <a:lnTo>
                  <a:pt x="542649" y="2"/>
                </a:lnTo>
                <a:lnTo>
                  <a:pt x="581382" y="0"/>
                </a:lnTo>
                <a:lnTo>
                  <a:pt x="621630" y="7"/>
                </a:lnTo>
                <a:lnTo>
                  <a:pt x="664149" y="24"/>
                </a:lnTo>
                <a:lnTo>
                  <a:pt x="709695" y="51"/>
                </a:lnTo>
                <a:lnTo>
                  <a:pt x="759027" y="86"/>
                </a:lnTo>
                <a:lnTo>
                  <a:pt x="812901" y="130"/>
                </a:lnTo>
                <a:lnTo>
                  <a:pt x="872074" y="181"/>
                </a:lnTo>
                <a:lnTo>
                  <a:pt x="937303" y="241"/>
                </a:lnTo>
                <a:lnTo>
                  <a:pt x="1009345" y="308"/>
                </a:lnTo>
                <a:lnTo>
                  <a:pt x="1058824" y="1730"/>
                </a:lnTo>
                <a:lnTo>
                  <a:pt x="1108062" y="6442"/>
                </a:lnTo>
                <a:lnTo>
                  <a:pt x="1122978" y="8186"/>
                </a:lnTo>
                <a:lnTo>
                  <a:pt x="1133165" y="9581"/>
                </a:lnTo>
                <a:lnTo>
                  <a:pt x="1143537" y="11395"/>
                </a:lnTo>
                <a:lnTo>
                  <a:pt x="1156843" y="13973"/>
                </a:lnTo>
                <a:lnTo>
                  <a:pt x="1171621" y="16757"/>
                </a:lnTo>
                <a:lnTo>
                  <a:pt x="1181653" y="18845"/>
                </a:lnTo>
                <a:lnTo>
                  <a:pt x="1191908" y="21233"/>
                </a:lnTo>
                <a:lnTo>
                  <a:pt x="1204899" y="24336"/>
                </a:lnTo>
                <a:lnTo>
                  <a:pt x="1212202" y="25987"/>
                </a:lnTo>
                <a:lnTo>
                  <a:pt x="1212202" y="26228"/>
                </a:lnTo>
                <a:lnTo>
                  <a:pt x="1219263" y="2857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317871" y="2235553"/>
            <a:ext cx="473329" cy="170103"/>
          </a:xfrm>
          <a:custGeom>
            <a:avLst/>
            <a:gdLst/>
            <a:ahLst/>
            <a:cxnLst/>
            <a:rect l="l" t="t" r="r" b="b"/>
            <a:pathLst>
              <a:path w="473328" h="170103">
                <a:moveTo>
                  <a:pt x="473328" y="170103"/>
                </a:moveTo>
                <a:lnTo>
                  <a:pt x="466026" y="163499"/>
                </a:lnTo>
                <a:lnTo>
                  <a:pt x="458254" y="157378"/>
                </a:lnTo>
                <a:lnTo>
                  <a:pt x="447240" y="148559"/>
                </a:lnTo>
                <a:lnTo>
                  <a:pt x="439363" y="142571"/>
                </a:lnTo>
                <a:lnTo>
                  <a:pt x="428561" y="134759"/>
                </a:lnTo>
                <a:lnTo>
                  <a:pt x="417347" y="126605"/>
                </a:lnTo>
                <a:lnTo>
                  <a:pt x="409045" y="121024"/>
                </a:lnTo>
                <a:lnTo>
                  <a:pt x="398868" y="114503"/>
                </a:lnTo>
                <a:lnTo>
                  <a:pt x="387018" y="106968"/>
                </a:lnTo>
                <a:lnTo>
                  <a:pt x="378507" y="101848"/>
                </a:lnTo>
                <a:lnTo>
                  <a:pt x="366598" y="94945"/>
                </a:lnTo>
                <a:lnTo>
                  <a:pt x="355372" y="88627"/>
                </a:lnTo>
                <a:lnTo>
                  <a:pt x="344627" y="83135"/>
                </a:lnTo>
                <a:lnTo>
                  <a:pt x="343280" y="82461"/>
                </a:lnTo>
                <a:lnTo>
                  <a:pt x="330734" y="75994"/>
                </a:lnTo>
                <a:lnTo>
                  <a:pt x="321856" y="71621"/>
                </a:lnTo>
                <a:lnTo>
                  <a:pt x="309094" y="65819"/>
                </a:lnTo>
                <a:lnTo>
                  <a:pt x="296001" y="60017"/>
                </a:lnTo>
                <a:lnTo>
                  <a:pt x="286898" y="56193"/>
                </a:lnTo>
                <a:lnTo>
                  <a:pt x="273853" y="51015"/>
                </a:lnTo>
                <a:lnTo>
                  <a:pt x="261523" y="46219"/>
                </a:lnTo>
                <a:lnTo>
                  <a:pt x="250258" y="42341"/>
                </a:lnTo>
                <a:lnTo>
                  <a:pt x="248323" y="41694"/>
                </a:lnTo>
                <a:lnTo>
                  <a:pt x="234943" y="37170"/>
                </a:lnTo>
                <a:lnTo>
                  <a:pt x="225494" y="34104"/>
                </a:lnTo>
                <a:lnTo>
                  <a:pt x="212265" y="30126"/>
                </a:lnTo>
                <a:lnTo>
                  <a:pt x="197983" y="26062"/>
                </a:lnTo>
                <a:lnTo>
                  <a:pt x="188420" y="23602"/>
                </a:lnTo>
                <a:lnTo>
                  <a:pt x="175275" y="20364"/>
                </a:lnTo>
                <a:lnTo>
                  <a:pt x="173875" y="20015"/>
                </a:lnTo>
                <a:lnTo>
                  <a:pt x="161263" y="17148"/>
                </a:lnTo>
                <a:lnTo>
                  <a:pt x="149683" y="14797"/>
                </a:lnTo>
                <a:lnTo>
                  <a:pt x="133479" y="11771"/>
                </a:lnTo>
                <a:lnTo>
                  <a:pt x="123754" y="10053"/>
                </a:lnTo>
                <a:lnTo>
                  <a:pt x="110427" y="8005"/>
                </a:lnTo>
                <a:lnTo>
                  <a:pt x="94819" y="5960"/>
                </a:lnTo>
                <a:lnTo>
                  <a:pt x="85035" y="4880"/>
                </a:lnTo>
                <a:lnTo>
                  <a:pt x="71544" y="3470"/>
                </a:lnTo>
                <a:lnTo>
                  <a:pt x="69976" y="3302"/>
                </a:lnTo>
                <a:lnTo>
                  <a:pt x="63372" y="2590"/>
                </a:lnTo>
                <a:lnTo>
                  <a:pt x="56540" y="2120"/>
                </a:lnTo>
                <a:lnTo>
                  <a:pt x="42349" y="1279"/>
                </a:lnTo>
                <a:lnTo>
                  <a:pt x="32494" y="797"/>
                </a:lnTo>
                <a:lnTo>
                  <a:pt x="18972" y="284"/>
                </a:lnTo>
                <a:lnTo>
                  <a:pt x="17424" y="228"/>
                </a:lnTo>
                <a:lnTo>
                  <a:pt x="871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317863" y="2220940"/>
            <a:ext cx="489356" cy="181889"/>
          </a:xfrm>
          <a:custGeom>
            <a:avLst/>
            <a:gdLst/>
            <a:ahLst/>
            <a:cxnLst/>
            <a:rect l="l" t="t" r="r" b="b"/>
            <a:pathLst>
              <a:path w="489356" h="181889">
                <a:moveTo>
                  <a:pt x="0" y="0"/>
                </a:moveTo>
                <a:lnTo>
                  <a:pt x="15025" y="27"/>
                </a:lnTo>
                <a:lnTo>
                  <a:pt x="25317" y="222"/>
                </a:lnTo>
                <a:lnTo>
                  <a:pt x="35812" y="752"/>
                </a:lnTo>
                <a:lnTo>
                  <a:pt x="49479" y="1651"/>
                </a:lnTo>
                <a:lnTo>
                  <a:pt x="64476" y="2545"/>
                </a:lnTo>
                <a:lnTo>
                  <a:pt x="74687" y="3355"/>
                </a:lnTo>
                <a:lnTo>
                  <a:pt x="85115" y="4559"/>
                </a:lnTo>
                <a:lnTo>
                  <a:pt x="98717" y="6362"/>
                </a:lnTo>
                <a:lnTo>
                  <a:pt x="113622" y="8248"/>
                </a:lnTo>
                <a:lnTo>
                  <a:pt x="123804" y="9713"/>
                </a:lnTo>
                <a:lnTo>
                  <a:pt x="134166" y="11550"/>
                </a:lnTo>
                <a:lnTo>
                  <a:pt x="147485" y="14135"/>
                </a:lnTo>
                <a:lnTo>
                  <a:pt x="162224" y="17026"/>
                </a:lnTo>
                <a:lnTo>
                  <a:pt x="172233" y="19177"/>
                </a:lnTo>
                <a:lnTo>
                  <a:pt x="182434" y="21722"/>
                </a:lnTo>
                <a:lnTo>
                  <a:pt x="195554" y="25209"/>
                </a:lnTo>
                <a:lnTo>
                  <a:pt x="209998" y="28983"/>
                </a:lnTo>
                <a:lnTo>
                  <a:pt x="219859" y="31741"/>
                </a:lnTo>
                <a:lnTo>
                  <a:pt x="229985" y="34945"/>
                </a:lnTo>
                <a:lnTo>
                  <a:pt x="242443" y="39116"/>
                </a:lnTo>
                <a:lnTo>
                  <a:pt x="256630" y="43907"/>
                </a:lnTo>
                <a:lnTo>
                  <a:pt x="266286" y="47334"/>
                </a:lnTo>
                <a:lnTo>
                  <a:pt x="276181" y="51195"/>
                </a:lnTo>
                <a:lnTo>
                  <a:pt x="288150" y="56083"/>
                </a:lnTo>
                <a:lnTo>
                  <a:pt x="301933" y="61791"/>
                </a:lnTo>
                <a:lnTo>
                  <a:pt x="311313" y="65900"/>
                </a:lnTo>
                <a:lnTo>
                  <a:pt x="320952" y="70479"/>
                </a:lnTo>
                <a:lnTo>
                  <a:pt x="332447" y="76098"/>
                </a:lnTo>
                <a:lnTo>
                  <a:pt x="345734" y="82597"/>
                </a:lnTo>
                <a:lnTo>
                  <a:pt x="354733" y="87279"/>
                </a:lnTo>
                <a:lnTo>
                  <a:pt x="364140" y="92569"/>
                </a:lnTo>
                <a:lnTo>
                  <a:pt x="374853" y="98717"/>
                </a:lnTo>
                <a:lnTo>
                  <a:pt x="386644" y="105645"/>
                </a:lnTo>
                <a:lnTo>
                  <a:pt x="394969" y="110950"/>
                </a:lnTo>
                <a:lnTo>
                  <a:pt x="405015" y="117335"/>
                </a:lnTo>
                <a:lnTo>
                  <a:pt x="410197" y="120624"/>
                </a:lnTo>
                <a:lnTo>
                  <a:pt x="410425" y="120396"/>
                </a:lnTo>
                <a:lnTo>
                  <a:pt x="415378" y="123926"/>
                </a:lnTo>
                <a:lnTo>
                  <a:pt x="427441" y="132376"/>
                </a:lnTo>
                <a:lnTo>
                  <a:pt x="435634" y="138125"/>
                </a:lnTo>
                <a:lnTo>
                  <a:pt x="444182" y="144465"/>
                </a:lnTo>
                <a:lnTo>
                  <a:pt x="453542" y="151726"/>
                </a:lnTo>
                <a:lnTo>
                  <a:pt x="465193" y="160892"/>
                </a:lnTo>
                <a:lnTo>
                  <a:pt x="473040" y="167343"/>
                </a:lnTo>
                <a:lnTo>
                  <a:pt x="481284" y="174604"/>
                </a:lnTo>
                <a:lnTo>
                  <a:pt x="489356" y="1818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317867" y="2230836"/>
            <a:ext cx="489356" cy="181889"/>
          </a:xfrm>
          <a:custGeom>
            <a:avLst/>
            <a:gdLst/>
            <a:ahLst/>
            <a:cxnLst/>
            <a:rect l="l" t="t" r="r" b="b"/>
            <a:pathLst>
              <a:path w="489356" h="181889">
                <a:moveTo>
                  <a:pt x="489356" y="181889"/>
                </a:moveTo>
                <a:lnTo>
                  <a:pt x="478404" y="171925"/>
                </a:lnTo>
                <a:lnTo>
                  <a:pt x="470735" y="165320"/>
                </a:lnTo>
                <a:lnTo>
                  <a:pt x="462146" y="158462"/>
                </a:lnTo>
                <a:lnTo>
                  <a:pt x="453542" y="151739"/>
                </a:lnTo>
                <a:lnTo>
                  <a:pt x="441818" y="142576"/>
                </a:lnTo>
                <a:lnTo>
                  <a:pt x="433720" y="136511"/>
                </a:lnTo>
                <a:lnTo>
                  <a:pt x="424793" y="130297"/>
                </a:lnTo>
                <a:lnTo>
                  <a:pt x="415378" y="123926"/>
                </a:lnTo>
                <a:lnTo>
                  <a:pt x="403003" y="115599"/>
                </a:lnTo>
                <a:lnTo>
                  <a:pt x="394430" y="110091"/>
                </a:lnTo>
                <a:lnTo>
                  <a:pt x="385193" y="104546"/>
                </a:lnTo>
                <a:lnTo>
                  <a:pt x="374853" y="98475"/>
                </a:lnTo>
                <a:lnTo>
                  <a:pt x="361938" y="91157"/>
                </a:lnTo>
                <a:lnTo>
                  <a:pt x="352994" y="86248"/>
                </a:lnTo>
                <a:lnTo>
                  <a:pt x="343407" y="81323"/>
                </a:lnTo>
                <a:lnTo>
                  <a:pt x="332435" y="75869"/>
                </a:lnTo>
                <a:lnTo>
                  <a:pt x="319036" y="69366"/>
                </a:lnTo>
                <a:lnTo>
                  <a:pt x="309765" y="65091"/>
                </a:lnTo>
                <a:lnTo>
                  <a:pt x="299927" y="60915"/>
                </a:lnTo>
                <a:lnTo>
                  <a:pt x="288150" y="56070"/>
                </a:lnTo>
                <a:lnTo>
                  <a:pt x="274365" y="50464"/>
                </a:lnTo>
                <a:lnTo>
                  <a:pt x="264828" y="46798"/>
                </a:lnTo>
                <a:lnTo>
                  <a:pt x="254766" y="43273"/>
                </a:lnTo>
                <a:lnTo>
                  <a:pt x="242442" y="39116"/>
                </a:lnTo>
                <a:lnTo>
                  <a:pt x="228272" y="34383"/>
                </a:lnTo>
                <a:lnTo>
                  <a:pt x="218493" y="31339"/>
                </a:lnTo>
                <a:lnTo>
                  <a:pt x="208257" y="28523"/>
                </a:lnTo>
                <a:lnTo>
                  <a:pt x="195541" y="25209"/>
                </a:lnTo>
                <a:lnTo>
                  <a:pt x="181076" y="21370"/>
                </a:lnTo>
                <a:lnTo>
                  <a:pt x="171151" y="18928"/>
                </a:lnTo>
                <a:lnTo>
                  <a:pt x="160843" y="16749"/>
                </a:lnTo>
                <a:lnTo>
                  <a:pt x="147485" y="14135"/>
                </a:lnTo>
                <a:lnTo>
                  <a:pt x="132849" y="11302"/>
                </a:lnTo>
                <a:lnTo>
                  <a:pt x="122749" y="9546"/>
                </a:lnTo>
                <a:lnTo>
                  <a:pt x="112283" y="8074"/>
                </a:lnTo>
                <a:lnTo>
                  <a:pt x="98717" y="6362"/>
                </a:lnTo>
                <a:lnTo>
                  <a:pt x="83903" y="4385"/>
                </a:lnTo>
                <a:lnTo>
                  <a:pt x="73710" y="3241"/>
                </a:lnTo>
                <a:lnTo>
                  <a:pt x="63166" y="2445"/>
                </a:lnTo>
                <a:lnTo>
                  <a:pt x="49707" y="1651"/>
                </a:lnTo>
                <a:lnTo>
                  <a:pt x="34734" y="681"/>
                </a:lnTo>
                <a:lnTo>
                  <a:pt x="24452" y="193"/>
                </a:lnTo>
                <a:lnTo>
                  <a:pt x="13966" y="2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308519" y="2232124"/>
            <a:ext cx="1497533" cy="182482"/>
          </a:xfrm>
          <a:custGeom>
            <a:avLst/>
            <a:gdLst/>
            <a:ahLst/>
            <a:cxnLst/>
            <a:rect l="l" t="t" r="r" b="b"/>
            <a:pathLst>
              <a:path w="1497533" h="182482">
                <a:moveTo>
                  <a:pt x="0" y="1304"/>
                </a:moveTo>
                <a:lnTo>
                  <a:pt x="72042" y="1068"/>
                </a:lnTo>
                <a:lnTo>
                  <a:pt x="137270" y="857"/>
                </a:lnTo>
                <a:lnTo>
                  <a:pt x="196443" y="670"/>
                </a:lnTo>
                <a:lnTo>
                  <a:pt x="250317" y="507"/>
                </a:lnTo>
                <a:lnTo>
                  <a:pt x="299649" y="368"/>
                </a:lnTo>
                <a:lnTo>
                  <a:pt x="345196" y="251"/>
                </a:lnTo>
                <a:lnTo>
                  <a:pt x="387714" y="157"/>
                </a:lnTo>
                <a:lnTo>
                  <a:pt x="427962" y="85"/>
                </a:lnTo>
                <a:lnTo>
                  <a:pt x="466695" y="35"/>
                </a:lnTo>
                <a:lnTo>
                  <a:pt x="504672" y="7"/>
                </a:lnTo>
                <a:lnTo>
                  <a:pt x="542649" y="0"/>
                </a:lnTo>
                <a:lnTo>
                  <a:pt x="581382" y="13"/>
                </a:lnTo>
                <a:lnTo>
                  <a:pt x="621630" y="48"/>
                </a:lnTo>
                <a:lnTo>
                  <a:pt x="664149" y="102"/>
                </a:lnTo>
                <a:lnTo>
                  <a:pt x="709695" y="177"/>
                </a:lnTo>
                <a:lnTo>
                  <a:pt x="759027" y="270"/>
                </a:lnTo>
                <a:lnTo>
                  <a:pt x="812901" y="383"/>
                </a:lnTo>
                <a:lnTo>
                  <a:pt x="872074" y="515"/>
                </a:lnTo>
                <a:lnTo>
                  <a:pt x="937303" y="665"/>
                </a:lnTo>
                <a:lnTo>
                  <a:pt x="1009345" y="834"/>
                </a:lnTo>
                <a:lnTo>
                  <a:pt x="1025283" y="854"/>
                </a:lnTo>
                <a:lnTo>
                  <a:pt x="1036786" y="994"/>
                </a:lnTo>
                <a:lnTo>
                  <a:pt x="1046487" y="1374"/>
                </a:lnTo>
                <a:lnTo>
                  <a:pt x="1057022" y="2114"/>
                </a:lnTo>
                <a:lnTo>
                  <a:pt x="1071023" y="3334"/>
                </a:lnTo>
                <a:lnTo>
                  <a:pt x="1077201" y="3894"/>
                </a:lnTo>
                <a:lnTo>
                  <a:pt x="1093045" y="5243"/>
                </a:lnTo>
                <a:lnTo>
                  <a:pt x="1114176" y="7524"/>
                </a:lnTo>
                <a:lnTo>
                  <a:pt x="1138471" y="11528"/>
                </a:lnTo>
                <a:lnTo>
                  <a:pt x="1160191" y="15430"/>
                </a:lnTo>
                <a:lnTo>
                  <a:pt x="1180969" y="19733"/>
                </a:lnTo>
                <a:lnTo>
                  <a:pt x="1205021" y="26022"/>
                </a:lnTo>
                <a:lnTo>
                  <a:pt x="1225622" y="31614"/>
                </a:lnTo>
                <a:lnTo>
                  <a:pt x="1245941" y="37697"/>
                </a:lnTo>
                <a:lnTo>
                  <a:pt x="1269407" y="46113"/>
                </a:lnTo>
                <a:lnTo>
                  <a:pt x="1289152" y="53497"/>
                </a:lnTo>
                <a:lnTo>
                  <a:pt x="1308730" y="61424"/>
                </a:lnTo>
                <a:lnTo>
                  <a:pt x="1331652" y="72177"/>
                </a:lnTo>
                <a:lnTo>
                  <a:pt x="1349884" y="80957"/>
                </a:lnTo>
                <a:lnTo>
                  <a:pt x="1368660" y="90585"/>
                </a:lnTo>
                <a:lnTo>
                  <a:pt x="1390803" y="103521"/>
                </a:lnTo>
                <a:lnTo>
                  <a:pt x="1407122" y="113383"/>
                </a:lnTo>
                <a:lnTo>
                  <a:pt x="1424788" y="124831"/>
                </a:lnTo>
                <a:lnTo>
                  <a:pt x="1445800" y="140018"/>
                </a:lnTo>
                <a:lnTo>
                  <a:pt x="1459934" y="150720"/>
                </a:lnTo>
                <a:lnTo>
                  <a:pt x="1475620" y="163762"/>
                </a:lnTo>
                <a:lnTo>
                  <a:pt x="1484785" y="171580"/>
                </a:lnTo>
                <a:lnTo>
                  <a:pt x="1492808" y="178240"/>
                </a:lnTo>
                <a:lnTo>
                  <a:pt x="1495171" y="180361"/>
                </a:lnTo>
                <a:lnTo>
                  <a:pt x="1497533" y="182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317863" y="2213877"/>
            <a:ext cx="445770" cy="153136"/>
          </a:xfrm>
          <a:custGeom>
            <a:avLst/>
            <a:gdLst/>
            <a:ahLst/>
            <a:cxnLst/>
            <a:rect l="l" t="t" r="r" b="b"/>
            <a:pathLst>
              <a:path w="445770" h="153136">
                <a:moveTo>
                  <a:pt x="0" y="228"/>
                </a:moveTo>
                <a:lnTo>
                  <a:pt x="8724" y="0"/>
                </a:lnTo>
                <a:lnTo>
                  <a:pt x="17437" y="457"/>
                </a:lnTo>
                <a:lnTo>
                  <a:pt x="31619" y="997"/>
                </a:lnTo>
                <a:lnTo>
                  <a:pt x="41473" y="1468"/>
                </a:lnTo>
                <a:lnTo>
                  <a:pt x="55003" y="2257"/>
                </a:lnTo>
                <a:lnTo>
                  <a:pt x="56553" y="2349"/>
                </a:lnTo>
                <a:lnTo>
                  <a:pt x="63373" y="2819"/>
                </a:lnTo>
                <a:lnTo>
                  <a:pt x="69977" y="3530"/>
                </a:lnTo>
                <a:lnTo>
                  <a:pt x="84135" y="5032"/>
                </a:lnTo>
                <a:lnTo>
                  <a:pt x="93917" y="6155"/>
                </a:lnTo>
                <a:lnTo>
                  <a:pt x="107241" y="8007"/>
                </a:lnTo>
                <a:lnTo>
                  <a:pt x="122848" y="10377"/>
                </a:lnTo>
                <a:lnTo>
                  <a:pt x="132563" y="12134"/>
                </a:lnTo>
                <a:lnTo>
                  <a:pt x="145859" y="14756"/>
                </a:lnTo>
                <a:lnTo>
                  <a:pt x="147485" y="15074"/>
                </a:lnTo>
                <a:lnTo>
                  <a:pt x="160079" y="17621"/>
                </a:lnTo>
                <a:lnTo>
                  <a:pt x="171613" y="20401"/>
                </a:lnTo>
                <a:lnTo>
                  <a:pt x="173875" y="20967"/>
                </a:lnTo>
                <a:lnTo>
                  <a:pt x="187609" y="24359"/>
                </a:lnTo>
                <a:lnTo>
                  <a:pt x="197159" y="26844"/>
                </a:lnTo>
                <a:lnTo>
                  <a:pt x="210102" y="30644"/>
                </a:lnTo>
                <a:lnTo>
                  <a:pt x="211569" y="31089"/>
                </a:lnTo>
                <a:lnTo>
                  <a:pt x="225191" y="35156"/>
                </a:lnTo>
                <a:lnTo>
                  <a:pt x="234575" y="38268"/>
                </a:lnTo>
                <a:lnTo>
                  <a:pt x="247536" y="42828"/>
                </a:lnTo>
                <a:lnTo>
                  <a:pt x="248323" y="43103"/>
                </a:lnTo>
                <a:lnTo>
                  <a:pt x="260457" y="47460"/>
                </a:lnTo>
                <a:lnTo>
                  <a:pt x="271441" y="51900"/>
                </a:lnTo>
                <a:lnTo>
                  <a:pt x="273532" y="52768"/>
                </a:lnTo>
                <a:lnTo>
                  <a:pt x="286671" y="58158"/>
                </a:lnTo>
                <a:lnTo>
                  <a:pt x="295731" y="62080"/>
                </a:lnTo>
                <a:lnTo>
                  <a:pt x="308312" y="67825"/>
                </a:lnTo>
                <a:lnTo>
                  <a:pt x="321684" y="74225"/>
                </a:lnTo>
                <a:lnTo>
                  <a:pt x="330517" y="78689"/>
                </a:lnTo>
                <a:lnTo>
                  <a:pt x="342805" y="85036"/>
                </a:lnTo>
                <a:lnTo>
                  <a:pt x="343281" y="85280"/>
                </a:lnTo>
                <a:lnTo>
                  <a:pt x="354570" y="91445"/>
                </a:lnTo>
                <a:lnTo>
                  <a:pt x="364889" y="97464"/>
                </a:lnTo>
                <a:lnTo>
                  <a:pt x="378719" y="105676"/>
                </a:lnTo>
                <a:lnTo>
                  <a:pt x="387167" y="110885"/>
                </a:lnTo>
                <a:lnTo>
                  <a:pt x="398881" y="118503"/>
                </a:lnTo>
                <a:lnTo>
                  <a:pt x="410436" y="126309"/>
                </a:lnTo>
                <a:lnTo>
                  <a:pt x="418539" y="132057"/>
                </a:lnTo>
                <a:lnTo>
                  <a:pt x="428574" y="139471"/>
                </a:lnTo>
                <a:lnTo>
                  <a:pt x="437527" y="145846"/>
                </a:lnTo>
                <a:lnTo>
                  <a:pt x="437527" y="146075"/>
                </a:lnTo>
                <a:lnTo>
                  <a:pt x="445770" y="15313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308519" y="2200364"/>
            <a:ext cx="1171206" cy="18452"/>
          </a:xfrm>
          <a:custGeom>
            <a:avLst/>
            <a:gdLst/>
            <a:ahLst/>
            <a:cxnLst/>
            <a:rect l="l" t="t" r="r" b="b"/>
            <a:pathLst>
              <a:path w="1171206" h="18452">
                <a:moveTo>
                  <a:pt x="0" y="787"/>
                </a:moveTo>
                <a:lnTo>
                  <a:pt x="72042" y="651"/>
                </a:lnTo>
                <a:lnTo>
                  <a:pt x="137270" y="529"/>
                </a:lnTo>
                <a:lnTo>
                  <a:pt x="196443" y="421"/>
                </a:lnTo>
                <a:lnTo>
                  <a:pt x="250317" y="326"/>
                </a:lnTo>
                <a:lnTo>
                  <a:pt x="299649" y="244"/>
                </a:lnTo>
                <a:lnTo>
                  <a:pt x="345196" y="174"/>
                </a:lnTo>
                <a:lnTo>
                  <a:pt x="387714" y="117"/>
                </a:lnTo>
                <a:lnTo>
                  <a:pt x="427962" y="71"/>
                </a:lnTo>
                <a:lnTo>
                  <a:pt x="466695" y="37"/>
                </a:lnTo>
                <a:lnTo>
                  <a:pt x="504672" y="14"/>
                </a:lnTo>
                <a:lnTo>
                  <a:pt x="542649" y="1"/>
                </a:lnTo>
                <a:lnTo>
                  <a:pt x="581382" y="0"/>
                </a:lnTo>
                <a:lnTo>
                  <a:pt x="621630" y="8"/>
                </a:lnTo>
                <a:lnTo>
                  <a:pt x="664149" y="26"/>
                </a:lnTo>
                <a:lnTo>
                  <a:pt x="709695" y="53"/>
                </a:lnTo>
                <a:lnTo>
                  <a:pt x="759027" y="89"/>
                </a:lnTo>
                <a:lnTo>
                  <a:pt x="812901" y="134"/>
                </a:lnTo>
                <a:lnTo>
                  <a:pt x="872074" y="187"/>
                </a:lnTo>
                <a:lnTo>
                  <a:pt x="937303" y="248"/>
                </a:lnTo>
                <a:lnTo>
                  <a:pt x="1009345" y="317"/>
                </a:lnTo>
                <a:lnTo>
                  <a:pt x="1058824" y="1968"/>
                </a:lnTo>
                <a:lnTo>
                  <a:pt x="1108062" y="6908"/>
                </a:lnTo>
                <a:lnTo>
                  <a:pt x="1122927" y="8866"/>
                </a:lnTo>
                <a:lnTo>
                  <a:pt x="1133048" y="10470"/>
                </a:lnTo>
                <a:lnTo>
                  <a:pt x="1143388" y="12392"/>
                </a:lnTo>
                <a:lnTo>
                  <a:pt x="1156843" y="14922"/>
                </a:lnTo>
                <a:lnTo>
                  <a:pt x="1164145" y="16344"/>
                </a:lnTo>
                <a:lnTo>
                  <a:pt x="1164374" y="16344"/>
                </a:lnTo>
                <a:lnTo>
                  <a:pt x="1171206" y="184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317863" y="2211280"/>
            <a:ext cx="487946" cy="187540"/>
          </a:xfrm>
          <a:custGeom>
            <a:avLst/>
            <a:gdLst/>
            <a:ahLst/>
            <a:cxnLst/>
            <a:rect l="l" t="t" r="r" b="b"/>
            <a:pathLst>
              <a:path w="487946" h="187540">
                <a:moveTo>
                  <a:pt x="0" y="0"/>
                </a:moveTo>
                <a:lnTo>
                  <a:pt x="27335" y="160"/>
                </a:lnTo>
                <a:lnTo>
                  <a:pt x="47642" y="1280"/>
                </a:lnTo>
                <a:lnTo>
                  <a:pt x="67856" y="3060"/>
                </a:lnTo>
                <a:lnTo>
                  <a:pt x="95141" y="5688"/>
                </a:lnTo>
                <a:lnTo>
                  <a:pt x="115243" y="8628"/>
                </a:lnTo>
                <a:lnTo>
                  <a:pt x="135242" y="12255"/>
                </a:lnTo>
                <a:lnTo>
                  <a:pt x="162093" y="17441"/>
                </a:lnTo>
                <a:lnTo>
                  <a:pt x="181888" y="22295"/>
                </a:lnTo>
                <a:lnTo>
                  <a:pt x="200977" y="27559"/>
                </a:lnTo>
                <a:lnTo>
                  <a:pt x="227240" y="35162"/>
                </a:lnTo>
                <a:lnTo>
                  <a:pt x="246521" y="41735"/>
                </a:lnTo>
                <a:lnTo>
                  <a:pt x="265061" y="48768"/>
                </a:lnTo>
                <a:lnTo>
                  <a:pt x="290329" y="58795"/>
                </a:lnTo>
                <a:lnTo>
                  <a:pt x="308947" y="67291"/>
                </a:lnTo>
                <a:lnTo>
                  <a:pt x="326313" y="75857"/>
                </a:lnTo>
                <a:lnTo>
                  <a:pt x="350531" y="88061"/>
                </a:lnTo>
                <a:lnTo>
                  <a:pt x="368354" y="98230"/>
                </a:lnTo>
                <a:lnTo>
                  <a:pt x="384517" y="108140"/>
                </a:lnTo>
                <a:lnTo>
                  <a:pt x="407375" y="122779"/>
                </a:lnTo>
                <a:lnTo>
                  <a:pt x="424156" y="134738"/>
                </a:lnTo>
                <a:lnTo>
                  <a:pt x="438467" y="145605"/>
                </a:lnTo>
                <a:lnTo>
                  <a:pt x="459861" y="162234"/>
                </a:lnTo>
                <a:lnTo>
                  <a:pt x="475416" y="175903"/>
                </a:lnTo>
                <a:lnTo>
                  <a:pt x="486495" y="186191"/>
                </a:lnTo>
                <a:lnTo>
                  <a:pt x="487946" y="18754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317867" y="2209164"/>
            <a:ext cx="489356" cy="188480"/>
          </a:xfrm>
          <a:custGeom>
            <a:avLst/>
            <a:gdLst/>
            <a:ahLst/>
            <a:cxnLst/>
            <a:rect l="l" t="t" r="r" b="b"/>
            <a:pathLst>
              <a:path w="489356" h="188480">
                <a:moveTo>
                  <a:pt x="489356" y="188480"/>
                </a:moveTo>
                <a:lnTo>
                  <a:pt x="478544" y="178307"/>
                </a:lnTo>
                <a:lnTo>
                  <a:pt x="470975" y="171488"/>
                </a:lnTo>
                <a:lnTo>
                  <a:pt x="462647" y="164527"/>
                </a:lnTo>
                <a:lnTo>
                  <a:pt x="453542" y="157149"/>
                </a:lnTo>
                <a:lnTo>
                  <a:pt x="442055" y="147758"/>
                </a:lnTo>
                <a:lnTo>
                  <a:pt x="434030" y="141468"/>
                </a:lnTo>
                <a:lnTo>
                  <a:pt x="425285" y="135120"/>
                </a:lnTo>
                <a:lnTo>
                  <a:pt x="415378" y="128168"/>
                </a:lnTo>
                <a:lnTo>
                  <a:pt x="403079" y="119738"/>
                </a:lnTo>
                <a:lnTo>
                  <a:pt x="394557" y="114129"/>
                </a:lnTo>
                <a:lnTo>
                  <a:pt x="385450" y="108475"/>
                </a:lnTo>
                <a:lnTo>
                  <a:pt x="374853" y="102019"/>
                </a:lnTo>
                <a:lnTo>
                  <a:pt x="362010" y="94448"/>
                </a:lnTo>
                <a:lnTo>
                  <a:pt x="353115" y="89390"/>
                </a:lnTo>
                <a:lnTo>
                  <a:pt x="343650" y="84392"/>
                </a:lnTo>
                <a:lnTo>
                  <a:pt x="332435" y="78689"/>
                </a:lnTo>
                <a:lnTo>
                  <a:pt x="319099" y="71931"/>
                </a:lnTo>
                <a:lnTo>
                  <a:pt x="309869" y="67506"/>
                </a:lnTo>
                <a:lnTo>
                  <a:pt x="300134" y="63246"/>
                </a:lnTo>
                <a:lnTo>
                  <a:pt x="288150" y="58191"/>
                </a:lnTo>
                <a:lnTo>
                  <a:pt x="274422" y="52317"/>
                </a:lnTo>
                <a:lnTo>
                  <a:pt x="264922" y="48491"/>
                </a:lnTo>
                <a:lnTo>
                  <a:pt x="254953" y="44867"/>
                </a:lnTo>
                <a:lnTo>
                  <a:pt x="242442" y="40513"/>
                </a:lnTo>
                <a:lnTo>
                  <a:pt x="228338" y="35658"/>
                </a:lnTo>
                <a:lnTo>
                  <a:pt x="218636" y="32525"/>
                </a:lnTo>
                <a:lnTo>
                  <a:pt x="208452" y="29619"/>
                </a:lnTo>
                <a:lnTo>
                  <a:pt x="195541" y="26149"/>
                </a:lnTo>
                <a:lnTo>
                  <a:pt x="181101" y="22177"/>
                </a:lnTo>
                <a:lnTo>
                  <a:pt x="171192" y="19642"/>
                </a:lnTo>
                <a:lnTo>
                  <a:pt x="160922" y="17368"/>
                </a:lnTo>
                <a:lnTo>
                  <a:pt x="147485" y="14605"/>
                </a:lnTo>
                <a:lnTo>
                  <a:pt x="132858" y="11770"/>
                </a:lnTo>
                <a:lnTo>
                  <a:pt x="122764" y="9986"/>
                </a:lnTo>
                <a:lnTo>
                  <a:pt x="112312" y="8437"/>
                </a:lnTo>
                <a:lnTo>
                  <a:pt x="98717" y="6591"/>
                </a:lnTo>
                <a:lnTo>
                  <a:pt x="83959" y="4625"/>
                </a:lnTo>
                <a:lnTo>
                  <a:pt x="73776" y="3456"/>
                </a:lnTo>
                <a:lnTo>
                  <a:pt x="63249" y="2582"/>
                </a:lnTo>
                <a:lnTo>
                  <a:pt x="49479" y="1638"/>
                </a:lnTo>
                <a:lnTo>
                  <a:pt x="34585" y="673"/>
                </a:lnTo>
                <a:lnTo>
                  <a:pt x="24338" y="189"/>
                </a:lnTo>
                <a:lnTo>
                  <a:pt x="13793" y="2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308519" y="2179946"/>
            <a:ext cx="1379016" cy="105549"/>
          </a:xfrm>
          <a:custGeom>
            <a:avLst/>
            <a:gdLst/>
            <a:ahLst/>
            <a:cxnLst/>
            <a:rect l="l" t="t" r="r" b="b"/>
            <a:pathLst>
              <a:path w="1379016" h="105549">
                <a:moveTo>
                  <a:pt x="0" y="0"/>
                </a:moveTo>
                <a:lnTo>
                  <a:pt x="1013828" y="0"/>
                </a:lnTo>
                <a:lnTo>
                  <a:pt x="1020178" y="0"/>
                </a:lnTo>
                <a:lnTo>
                  <a:pt x="1020419" y="0"/>
                </a:lnTo>
                <a:lnTo>
                  <a:pt x="1026782" y="228"/>
                </a:lnTo>
                <a:lnTo>
                  <a:pt x="1040970" y="926"/>
                </a:lnTo>
                <a:lnTo>
                  <a:pt x="1050821" y="1458"/>
                </a:lnTo>
                <a:lnTo>
                  <a:pt x="1064333" y="2256"/>
                </a:lnTo>
                <a:lnTo>
                  <a:pt x="1065898" y="2349"/>
                </a:lnTo>
                <a:lnTo>
                  <a:pt x="1072718" y="2832"/>
                </a:lnTo>
                <a:lnTo>
                  <a:pt x="1079309" y="3530"/>
                </a:lnTo>
                <a:lnTo>
                  <a:pt x="1093450" y="5142"/>
                </a:lnTo>
                <a:lnTo>
                  <a:pt x="1103209" y="6275"/>
                </a:lnTo>
                <a:lnTo>
                  <a:pt x="1116447" y="8209"/>
                </a:lnTo>
                <a:lnTo>
                  <a:pt x="1132172" y="10779"/>
                </a:lnTo>
                <a:lnTo>
                  <a:pt x="1141876" y="12593"/>
                </a:lnTo>
                <a:lnTo>
                  <a:pt x="1155124" y="15220"/>
                </a:lnTo>
                <a:lnTo>
                  <a:pt x="1156843" y="15557"/>
                </a:lnTo>
                <a:lnTo>
                  <a:pt x="1169395" y="18314"/>
                </a:lnTo>
                <a:lnTo>
                  <a:pt x="1180848" y="21273"/>
                </a:lnTo>
                <a:lnTo>
                  <a:pt x="1183220" y="21907"/>
                </a:lnTo>
                <a:lnTo>
                  <a:pt x="1196910" y="25464"/>
                </a:lnTo>
                <a:lnTo>
                  <a:pt x="1206431" y="28059"/>
                </a:lnTo>
                <a:lnTo>
                  <a:pt x="1219268" y="31988"/>
                </a:lnTo>
                <a:lnTo>
                  <a:pt x="1234483" y="36892"/>
                </a:lnTo>
                <a:lnTo>
                  <a:pt x="1243812" y="40165"/>
                </a:lnTo>
                <a:lnTo>
                  <a:pt x="1256595" y="44846"/>
                </a:lnTo>
                <a:lnTo>
                  <a:pt x="1257668" y="45237"/>
                </a:lnTo>
                <a:lnTo>
                  <a:pt x="1269754" y="49788"/>
                </a:lnTo>
                <a:lnTo>
                  <a:pt x="1280594" y="54364"/>
                </a:lnTo>
                <a:lnTo>
                  <a:pt x="1295925" y="61061"/>
                </a:lnTo>
                <a:lnTo>
                  <a:pt x="1304892" y="65181"/>
                </a:lnTo>
                <a:lnTo>
                  <a:pt x="1317171" y="71117"/>
                </a:lnTo>
                <a:lnTo>
                  <a:pt x="1330923" y="77905"/>
                </a:lnTo>
                <a:lnTo>
                  <a:pt x="1339657" y="82547"/>
                </a:lnTo>
                <a:lnTo>
                  <a:pt x="1351610" y="89199"/>
                </a:lnTo>
                <a:lnTo>
                  <a:pt x="1352626" y="89763"/>
                </a:lnTo>
                <a:lnTo>
                  <a:pt x="1364257" y="96362"/>
                </a:lnTo>
                <a:lnTo>
                  <a:pt x="1373291" y="101912"/>
                </a:lnTo>
                <a:lnTo>
                  <a:pt x="1379016" y="1055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317871" y="2183469"/>
            <a:ext cx="138061" cy="13436"/>
          </a:xfrm>
          <a:custGeom>
            <a:avLst/>
            <a:gdLst/>
            <a:ahLst/>
            <a:cxnLst/>
            <a:rect l="l" t="t" r="r" b="b"/>
            <a:pathLst>
              <a:path w="138061" h="13436">
                <a:moveTo>
                  <a:pt x="138061" y="13436"/>
                </a:moveTo>
                <a:lnTo>
                  <a:pt x="124177" y="10563"/>
                </a:lnTo>
                <a:lnTo>
                  <a:pt x="114415" y="8793"/>
                </a:lnTo>
                <a:lnTo>
                  <a:pt x="101322" y="6946"/>
                </a:lnTo>
                <a:lnTo>
                  <a:pt x="98717" y="6603"/>
                </a:lnTo>
                <a:lnTo>
                  <a:pt x="83856" y="4630"/>
                </a:lnTo>
                <a:lnTo>
                  <a:pt x="73688" y="3461"/>
                </a:lnTo>
                <a:lnTo>
                  <a:pt x="63219" y="2594"/>
                </a:lnTo>
                <a:lnTo>
                  <a:pt x="49479" y="1663"/>
                </a:lnTo>
                <a:lnTo>
                  <a:pt x="34584" y="683"/>
                </a:lnTo>
                <a:lnTo>
                  <a:pt x="24333" y="192"/>
                </a:lnTo>
                <a:lnTo>
                  <a:pt x="13788" y="2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317863" y="2195493"/>
            <a:ext cx="410667" cy="130289"/>
          </a:xfrm>
          <a:custGeom>
            <a:avLst/>
            <a:gdLst/>
            <a:ahLst/>
            <a:cxnLst/>
            <a:rect l="l" t="t" r="r" b="b"/>
            <a:pathLst>
              <a:path w="410667" h="130289">
                <a:moveTo>
                  <a:pt x="0" y="0"/>
                </a:moveTo>
                <a:lnTo>
                  <a:pt x="8724" y="0"/>
                </a:lnTo>
                <a:lnTo>
                  <a:pt x="17437" y="228"/>
                </a:lnTo>
                <a:lnTo>
                  <a:pt x="31619" y="760"/>
                </a:lnTo>
                <a:lnTo>
                  <a:pt x="41473" y="1231"/>
                </a:lnTo>
                <a:lnTo>
                  <a:pt x="55003" y="2027"/>
                </a:lnTo>
                <a:lnTo>
                  <a:pt x="56553" y="2120"/>
                </a:lnTo>
                <a:lnTo>
                  <a:pt x="63373" y="2590"/>
                </a:lnTo>
                <a:lnTo>
                  <a:pt x="69977" y="3302"/>
                </a:lnTo>
                <a:lnTo>
                  <a:pt x="84127" y="4969"/>
                </a:lnTo>
                <a:lnTo>
                  <a:pt x="93901" y="6152"/>
                </a:lnTo>
                <a:lnTo>
                  <a:pt x="107199" y="8002"/>
                </a:lnTo>
                <a:lnTo>
                  <a:pt x="122837" y="10547"/>
                </a:lnTo>
                <a:lnTo>
                  <a:pt x="132541" y="12363"/>
                </a:lnTo>
                <a:lnTo>
                  <a:pt x="145801" y="14986"/>
                </a:lnTo>
                <a:lnTo>
                  <a:pt x="147485" y="15316"/>
                </a:lnTo>
                <a:lnTo>
                  <a:pt x="159042" y="17437"/>
                </a:lnTo>
                <a:lnTo>
                  <a:pt x="170345" y="20497"/>
                </a:lnTo>
                <a:lnTo>
                  <a:pt x="184422" y="24138"/>
                </a:lnTo>
                <a:lnTo>
                  <a:pt x="194031" y="26674"/>
                </a:lnTo>
                <a:lnTo>
                  <a:pt x="205485" y="29983"/>
                </a:lnTo>
                <a:lnTo>
                  <a:pt x="211569" y="31813"/>
                </a:lnTo>
                <a:lnTo>
                  <a:pt x="225152" y="36035"/>
                </a:lnTo>
                <a:lnTo>
                  <a:pt x="234500" y="39253"/>
                </a:lnTo>
                <a:lnTo>
                  <a:pt x="247337" y="43939"/>
                </a:lnTo>
                <a:lnTo>
                  <a:pt x="248323" y="44297"/>
                </a:lnTo>
                <a:lnTo>
                  <a:pt x="260430" y="48657"/>
                </a:lnTo>
                <a:lnTo>
                  <a:pt x="271345" y="53241"/>
                </a:lnTo>
                <a:lnTo>
                  <a:pt x="273532" y="54190"/>
                </a:lnTo>
                <a:lnTo>
                  <a:pt x="286573" y="59663"/>
                </a:lnTo>
                <a:lnTo>
                  <a:pt x="295541" y="63604"/>
                </a:lnTo>
                <a:lnTo>
                  <a:pt x="307811" y="69459"/>
                </a:lnTo>
                <a:lnTo>
                  <a:pt x="308876" y="69977"/>
                </a:lnTo>
                <a:lnTo>
                  <a:pt x="321632" y="76105"/>
                </a:lnTo>
                <a:lnTo>
                  <a:pt x="330415" y="80657"/>
                </a:lnTo>
                <a:lnTo>
                  <a:pt x="342535" y="87238"/>
                </a:lnTo>
                <a:lnTo>
                  <a:pt x="343281" y="87642"/>
                </a:lnTo>
                <a:lnTo>
                  <a:pt x="354533" y="93821"/>
                </a:lnTo>
                <a:lnTo>
                  <a:pt x="364758" y="99953"/>
                </a:lnTo>
                <a:lnTo>
                  <a:pt x="366598" y="101079"/>
                </a:lnTo>
                <a:lnTo>
                  <a:pt x="378577" y="108555"/>
                </a:lnTo>
                <a:lnTo>
                  <a:pt x="386886" y="113888"/>
                </a:lnTo>
                <a:lnTo>
                  <a:pt x="398553" y="121588"/>
                </a:lnTo>
                <a:lnTo>
                  <a:pt x="404774" y="125818"/>
                </a:lnTo>
                <a:lnTo>
                  <a:pt x="405015" y="125818"/>
                </a:lnTo>
                <a:lnTo>
                  <a:pt x="410667" y="1302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317863" y="2155676"/>
            <a:ext cx="488657" cy="203568"/>
          </a:xfrm>
          <a:custGeom>
            <a:avLst/>
            <a:gdLst/>
            <a:ahLst/>
            <a:cxnLst/>
            <a:rect l="l" t="t" r="r" b="b"/>
            <a:pathLst>
              <a:path w="488657" h="203568">
                <a:moveTo>
                  <a:pt x="0" y="0"/>
                </a:moveTo>
                <a:lnTo>
                  <a:pt x="15846" y="21"/>
                </a:lnTo>
                <a:lnTo>
                  <a:pt x="27331" y="172"/>
                </a:lnTo>
                <a:lnTo>
                  <a:pt x="37059" y="582"/>
                </a:lnTo>
                <a:lnTo>
                  <a:pt x="47634" y="1380"/>
                </a:lnTo>
                <a:lnTo>
                  <a:pt x="61661" y="2696"/>
                </a:lnTo>
                <a:lnTo>
                  <a:pt x="83666" y="4868"/>
                </a:lnTo>
                <a:lnTo>
                  <a:pt x="95112" y="6131"/>
                </a:lnTo>
                <a:lnTo>
                  <a:pt x="104759" y="7475"/>
                </a:lnTo>
                <a:lnTo>
                  <a:pt x="115176" y="9284"/>
                </a:lnTo>
                <a:lnTo>
                  <a:pt x="128927" y="11944"/>
                </a:lnTo>
                <a:lnTo>
                  <a:pt x="150771" y="16334"/>
                </a:lnTo>
                <a:lnTo>
                  <a:pt x="161994" y="18768"/>
                </a:lnTo>
                <a:lnTo>
                  <a:pt x="171446" y="21127"/>
                </a:lnTo>
                <a:lnTo>
                  <a:pt x="181659" y="24041"/>
                </a:lnTo>
                <a:lnTo>
                  <a:pt x="195167" y="28140"/>
                </a:lnTo>
                <a:lnTo>
                  <a:pt x="200977" y="29921"/>
                </a:lnTo>
                <a:lnTo>
                  <a:pt x="216132" y="34492"/>
                </a:lnTo>
                <a:lnTo>
                  <a:pt x="227087" y="37956"/>
                </a:lnTo>
                <a:lnTo>
                  <a:pt x="236284" y="41179"/>
                </a:lnTo>
                <a:lnTo>
                  <a:pt x="246168" y="45022"/>
                </a:lnTo>
                <a:lnTo>
                  <a:pt x="259184" y="50351"/>
                </a:lnTo>
                <a:lnTo>
                  <a:pt x="265061" y="52781"/>
                </a:lnTo>
                <a:lnTo>
                  <a:pt x="279697" y="58905"/>
                </a:lnTo>
                <a:lnTo>
                  <a:pt x="290249" y="63477"/>
                </a:lnTo>
                <a:lnTo>
                  <a:pt x="299071" y="67619"/>
                </a:lnTo>
                <a:lnTo>
                  <a:pt x="308516" y="72450"/>
                </a:lnTo>
                <a:lnTo>
                  <a:pt x="320938" y="79091"/>
                </a:lnTo>
                <a:lnTo>
                  <a:pt x="326313" y="81991"/>
                </a:lnTo>
                <a:lnTo>
                  <a:pt x="340175" y="89599"/>
                </a:lnTo>
                <a:lnTo>
                  <a:pt x="350136" y="95285"/>
                </a:lnTo>
                <a:lnTo>
                  <a:pt x="358461" y="100350"/>
                </a:lnTo>
                <a:lnTo>
                  <a:pt x="367413" y="106096"/>
                </a:lnTo>
                <a:lnTo>
                  <a:pt x="379257" y="113826"/>
                </a:lnTo>
                <a:lnTo>
                  <a:pt x="384276" y="117094"/>
                </a:lnTo>
                <a:lnTo>
                  <a:pt x="395830" y="124958"/>
                </a:lnTo>
                <a:lnTo>
                  <a:pt x="403630" y="130865"/>
                </a:lnTo>
                <a:lnTo>
                  <a:pt x="414207" y="139262"/>
                </a:lnTo>
                <a:lnTo>
                  <a:pt x="415378" y="140182"/>
                </a:lnTo>
                <a:lnTo>
                  <a:pt x="427133" y="149314"/>
                </a:lnTo>
                <a:lnTo>
                  <a:pt x="435137" y="155593"/>
                </a:lnTo>
                <a:lnTo>
                  <a:pt x="443217" y="162242"/>
                </a:lnTo>
                <a:lnTo>
                  <a:pt x="453542" y="171056"/>
                </a:lnTo>
                <a:lnTo>
                  <a:pt x="464813" y="180755"/>
                </a:lnTo>
                <a:lnTo>
                  <a:pt x="472352" y="187532"/>
                </a:lnTo>
                <a:lnTo>
                  <a:pt x="480099" y="195031"/>
                </a:lnTo>
                <a:lnTo>
                  <a:pt x="488657" y="2035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317867" y="2153919"/>
            <a:ext cx="489356" cy="203908"/>
          </a:xfrm>
          <a:custGeom>
            <a:avLst/>
            <a:gdLst/>
            <a:ahLst/>
            <a:cxnLst/>
            <a:rect l="l" t="t" r="r" b="b"/>
            <a:pathLst>
              <a:path w="489356" h="203908">
                <a:moveTo>
                  <a:pt x="489356" y="203908"/>
                </a:moveTo>
                <a:lnTo>
                  <a:pt x="478856" y="193272"/>
                </a:lnTo>
                <a:lnTo>
                  <a:pt x="471537" y="186112"/>
                </a:lnTo>
                <a:lnTo>
                  <a:pt x="463695" y="179015"/>
                </a:lnTo>
                <a:lnTo>
                  <a:pt x="453542" y="170214"/>
                </a:lnTo>
                <a:lnTo>
                  <a:pt x="442324" y="160329"/>
                </a:lnTo>
                <a:lnTo>
                  <a:pt x="434483" y="153675"/>
                </a:lnTo>
                <a:lnTo>
                  <a:pt x="426195" y="147128"/>
                </a:lnTo>
                <a:lnTo>
                  <a:pt x="415378" y="138884"/>
                </a:lnTo>
                <a:lnTo>
                  <a:pt x="403348" y="129898"/>
                </a:lnTo>
                <a:lnTo>
                  <a:pt x="395036" y="123918"/>
                </a:lnTo>
                <a:lnTo>
                  <a:pt x="386315" y="118061"/>
                </a:lnTo>
                <a:lnTo>
                  <a:pt x="374853" y="110613"/>
                </a:lnTo>
                <a:lnTo>
                  <a:pt x="362262" y="102457"/>
                </a:lnTo>
                <a:lnTo>
                  <a:pt x="353567" y="97010"/>
                </a:lnTo>
                <a:lnTo>
                  <a:pt x="344460" y="91757"/>
                </a:lnTo>
                <a:lnTo>
                  <a:pt x="332435" y="85163"/>
                </a:lnTo>
                <a:lnTo>
                  <a:pt x="319273" y="77923"/>
                </a:lnTo>
                <a:lnTo>
                  <a:pt x="310156" y="73155"/>
                </a:lnTo>
                <a:lnTo>
                  <a:pt x="300698" y="68607"/>
                </a:lnTo>
                <a:lnTo>
                  <a:pt x="288150" y="62785"/>
                </a:lnTo>
                <a:lnTo>
                  <a:pt x="274538" y="56631"/>
                </a:lnTo>
                <a:lnTo>
                  <a:pt x="265112" y="52523"/>
                </a:lnTo>
                <a:lnTo>
                  <a:pt x="255325" y="48602"/>
                </a:lnTo>
                <a:lnTo>
                  <a:pt x="242442" y="43697"/>
                </a:lnTo>
                <a:lnTo>
                  <a:pt x="228419" y="38539"/>
                </a:lnTo>
                <a:lnTo>
                  <a:pt x="218768" y="35140"/>
                </a:lnTo>
                <a:lnTo>
                  <a:pt x="208713" y="31984"/>
                </a:lnTo>
                <a:lnTo>
                  <a:pt x="195541" y="28152"/>
                </a:lnTo>
                <a:lnTo>
                  <a:pt x="181256" y="23904"/>
                </a:lnTo>
                <a:lnTo>
                  <a:pt x="171367" y="21177"/>
                </a:lnTo>
                <a:lnTo>
                  <a:pt x="161121" y="18718"/>
                </a:lnTo>
                <a:lnTo>
                  <a:pt x="147485" y="15655"/>
                </a:lnTo>
                <a:lnTo>
                  <a:pt x="132886" y="12545"/>
                </a:lnTo>
                <a:lnTo>
                  <a:pt x="122810" y="10596"/>
                </a:lnTo>
                <a:lnTo>
                  <a:pt x="112401" y="8926"/>
                </a:lnTo>
                <a:lnTo>
                  <a:pt x="98717" y="6931"/>
                </a:lnTo>
                <a:lnTo>
                  <a:pt x="83970" y="4820"/>
                </a:lnTo>
                <a:lnTo>
                  <a:pt x="73795" y="3555"/>
                </a:lnTo>
                <a:lnTo>
                  <a:pt x="63285" y="2588"/>
                </a:lnTo>
                <a:lnTo>
                  <a:pt x="49479" y="1520"/>
                </a:lnTo>
                <a:lnTo>
                  <a:pt x="34587" y="552"/>
                </a:lnTo>
                <a:lnTo>
                  <a:pt x="24341" y="93"/>
                </a:lnTo>
                <a:lnTo>
                  <a:pt x="13800" y="0"/>
                </a:lnTo>
                <a:lnTo>
                  <a:pt x="0" y="1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317863" y="2149787"/>
            <a:ext cx="233959" cy="42176"/>
          </a:xfrm>
          <a:custGeom>
            <a:avLst/>
            <a:gdLst/>
            <a:ahLst/>
            <a:cxnLst/>
            <a:rect l="l" t="t" r="r" b="b"/>
            <a:pathLst>
              <a:path w="233959" h="42176">
                <a:moveTo>
                  <a:pt x="0" y="0"/>
                </a:moveTo>
                <a:lnTo>
                  <a:pt x="15846" y="21"/>
                </a:lnTo>
                <a:lnTo>
                  <a:pt x="27331" y="172"/>
                </a:lnTo>
                <a:lnTo>
                  <a:pt x="37059" y="582"/>
                </a:lnTo>
                <a:lnTo>
                  <a:pt x="47634" y="1380"/>
                </a:lnTo>
                <a:lnTo>
                  <a:pt x="61661" y="2696"/>
                </a:lnTo>
                <a:lnTo>
                  <a:pt x="83659" y="4884"/>
                </a:lnTo>
                <a:lnTo>
                  <a:pt x="95101" y="6197"/>
                </a:lnTo>
                <a:lnTo>
                  <a:pt x="104744" y="7605"/>
                </a:lnTo>
                <a:lnTo>
                  <a:pt x="115151" y="9475"/>
                </a:lnTo>
                <a:lnTo>
                  <a:pt x="128885" y="12172"/>
                </a:lnTo>
                <a:lnTo>
                  <a:pt x="150752" y="16615"/>
                </a:lnTo>
                <a:lnTo>
                  <a:pt x="161935" y="19130"/>
                </a:lnTo>
                <a:lnTo>
                  <a:pt x="171353" y="21556"/>
                </a:lnTo>
                <a:lnTo>
                  <a:pt x="181565" y="24471"/>
                </a:lnTo>
                <a:lnTo>
                  <a:pt x="195132" y="28449"/>
                </a:lnTo>
                <a:lnTo>
                  <a:pt x="200977" y="30149"/>
                </a:lnTo>
                <a:lnTo>
                  <a:pt x="214242" y="34043"/>
                </a:lnTo>
                <a:lnTo>
                  <a:pt x="223710" y="37637"/>
                </a:lnTo>
                <a:lnTo>
                  <a:pt x="233959" y="421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317866" y="2150963"/>
            <a:ext cx="233959" cy="40995"/>
          </a:xfrm>
          <a:custGeom>
            <a:avLst/>
            <a:gdLst/>
            <a:ahLst/>
            <a:cxnLst/>
            <a:rect l="l" t="t" r="r" b="b"/>
            <a:pathLst>
              <a:path w="233959" h="40995">
                <a:moveTo>
                  <a:pt x="233959" y="40995"/>
                </a:moveTo>
                <a:lnTo>
                  <a:pt x="220558" y="35883"/>
                </a:lnTo>
                <a:lnTo>
                  <a:pt x="211170" y="32682"/>
                </a:lnTo>
                <a:lnTo>
                  <a:pt x="198832" y="29000"/>
                </a:lnTo>
                <a:lnTo>
                  <a:pt x="181153" y="23895"/>
                </a:lnTo>
                <a:lnTo>
                  <a:pt x="171269" y="21181"/>
                </a:lnTo>
                <a:lnTo>
                  <a:pt x="161060" y="18736"/>
                </a:lnTo>
                <a:lnTo>
                  <a:pt x="147497" y="15786"/>
                </a:lnTo>
                <a:lnTo>
                  <a:pt x="132896" y="12641"/>
                </a:lnTo>
                <a:lnTo>
                  <a:pt x="122821" y="10634"/>
                </a:lnTo>
                <a:lnTo>
                  <a:pt x="112416" y="8959"/>
                </a:lnTo>
                <a:lnTo>
                  <a:pt x="98717" y="7061"/>
                </a:lnTo>
                <a:lnTo>
                  <a:pt x="83975" y="4950"/>
                </a:lnTo>
                <a:lnTo>
                  <a:pt x="73799" y="3685"/>
                </a:lnTo>
                <a:lnTo>
                  <a:pt x="63286" y="2718"/>
                </a:lnTo>
                <a:lnTo>
                  <a:pt x="49479" y="1650"/>
                </a:lnTo>
                <a:lnTo>
                  <a:pt x="34585" y="678"/>
                </a:lnTo>
                <a:lnTo>
                  <a:pt x="24338" y="190"/>
                </a:lnTo>
                <a:lnTo>
                  <a:pt x="13793" y="2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317863" y="2167465"/>
            <a:ext cx="281317" cy="60070"/>
          </a:xfrm>
          <a:custGeom>
            <a:avLst/>
            <a:gdLst/>
            <a:ahLst/>
            <a:cxnLst/>
            <a:rect l="l" t="t" r="r" b="b"/>
            <a:pathLst>
              <a:path w="281317" h="60070">
                <a:moveTo>
                  <a:pt x="0" y="228"/>
                </a:moveTo>
                <a:lnTo>
                  <a:pt x="8724" y="0"/>
                </a:lnTo>
                <a:lnTo>
                  <a:pt x="17437" y="457"/>
                </a:lnTo>
                <a:lnTo>
                  <a:pt x="31616" y="1048"/>
                </a:lnTo>
                <a:lnTo>
                  <a:pt x="41467" y="1628"/>
                </a:lnTo>
                <a:lnTo>
                  <a:pt x="54987" y="2484"/>
                </a:lnTo>
                <a:lnTo>
                  <a:pt x="56553" y="2578"/>
                </a:lnTo>
                <a:lnTo>
                  <a:pt x="63373" y="3060"/>
                </a:lnTo>
                <a:lnTo>
                  <a:pt x="69977" y="3759"/>
                </a:lnTo>
                <a:lnTo>
                  <a:pt x="84118" y="5428"/>
                </a:lnTo>
                <a:lnTo>
                  <a:pt x="93884" y="6672"/>
                </a:lnTo>
                <a:lnTo>
                  <a:pt x="107156" y="8684"/>
                </a:lnTo>
                <a:lnTo>
                  <a:pt x="122837" y="11193"/>
                </a:lnTo>
                <a:lnTo>
                  <a:pt x="132542" y="12952"/>
                </a:lnTo>
                <a:lnTo>
                  <a:pt x="145804" y="15665"/>
                </a:lnTo>
                <a:lnTo>
                  <a:pt x="160042" y="18771"/>
                </a:lnTo>
                <a:lnTo>
                  <a:pt x="171485" y="21735"/>
                </a:lnTo>
                <a:lnTo>
                  <a:pt x="187558" y="26091"/>
                </a:lnTo>
                <a:lnTo>
                  <a:pt x="197062" y="28747"/>
                </a:lnTo>
                <a:lnTo>
                  <a:pt x="209853" y="32669"/>
                </a:lnTo>
                <a:lnTo>
                  <a:pt x="225111" y="37701"/>
                </a:lnTo>
                <a:lnTo>
                  <a:pt x="234423" y="40974"/>
                </a:lnTo>
                <a:lnTo>
                  <a:pt x="247135" y="45717"/>
                </a:lnTo>
                <a:lnTo>
                  <a:pt x="260371" y="50994"/>
                </a:lnTo>
                <a:lnTo>
                  <a:pt x="271142" y="55545"/>
                </a:lnTo>
                <a:lnTo>
                  <a:pt x="273532" y="56540"/>
                </a:lnTo>
                <a:lnTo>
                  <a:pt x="277545" y="58191"/>
                </a:lnTo>
                <a:lnTo>
                  <a:pt x="281317" y="600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317865" y="2164813"/>
            <a:ext cx="488416" cy="201024"/>
          </a:xfrm>
          <a:custGeom>
            <a:avLst/>
            <a:gdLst/>
            <a:ahLst/>
            <a:cxnLst/>
            <a:rect l="l" t="t" r="r" b="b"/>
            <a:pathLst>
              <a:path w="488416" h="201024">
                <a:moveTo>
                  <a:pt x="488416" y="201024"/>
                </a:moveTo>
                <a:lnTo>
                  <a:pt x="468909" y="181876"/>
                </a:lnTo>
                <a:lnTo>
                  <a:pt x="453669" y="168328"/>
                </a:lnTo>
                <a:lnTo>
                  <a:pt x="438467" y="155787"/>
                </a:lnTo>
                <a:lnTo>
                  <a:pt x="417176" y="138638"/>
                </a:lnTo>
                <a:lnTo>
                  <a:pt x="400620" y="126727"/>
                </a:lnTo>
                <a:lnTo>
                  <a:pt x="384276" y="115744"/>
                </a:lnTo>
                <a:lnTo>
                  <a:pt x="361332" y="100729"/>
                </a:lnTo>
                <a:lnTo>
                  <a:pt x="343726" y="90484"/>
                </a:lnTo>
                <a:lnTo>
                  <a:pt x="326313" y="81098"/>
                </a:lnTo>
                <a:lnTo>
                  <a:pt x="301992" y="68414"/>
                </a:lnTo>
                <a:lnTo>
                  <a:pt x="283564" y="59904"/>
                </a:lnTo>
                <a:lnTo>
                  <a:pt x="265061" y="52117"/>
                </a:lnTo>
                <a:lnTo>
                  <a:pt x="239586" y="41940"/>
                </a:lnTo>
                <a:lnTo>
                  <a:pt x="220353" y="35367"/>
                </a:lnTo>
                <a:lnTo>
                  <a:pt x="200977" y="29498"/>
                </a:lnTo>
                <a:lnTo>
                  <a:pt x="174702" y="21782"/>
                </a:lnTo>
                <a:lnTo>
                  <a:pt x="154918" y="17015"/>
                </a:lnTo>
                <a:lnTo>
                  <a:pt x="135229" y="13001"/>
                </a:lnTo>
                <a:lnTo>
                  <a:pt x="108308" y="7970"/>
                </a:lnTo>
                <a:lnTo>
                  <a:pt x="88179" y="5187"/>
                </a:lnTo>
                <a:lnTo>
                  <a:pt x="67856" y="3120"/>
                </a:lnTo>
                <a:lnTo>
                  <a:pt x="40527" y="741"/>
                </a:lnTo>
                <a:lnTo>
                  <a:pt x="20229" y="0"/>
                </a:lnTo>
                <a:lnTo>
                  <a:pt x="6208" y="8"/>
                </a:lnTo>
                <a:lnTo>
                  <a:pt x="0" y="4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880813" y="3454814"/>
            <a:ext cx="26619" cy="2349"/>
          </a:xfrm>
          <a:custGeom>
            <a:avLst/>
            <a:gdLst/>
            <a:ahLst/>
            <a:cxnLst/>
            <a:rect l="l" t="t" r="r" b="b"/>
            <a:pathLst>
              <a:path w="26619" h="2349">
                <a:moveTo>
                  <a:pt x="26619" y="0"/>
                </a:moveTo>
                <a:lnTo>
                  <a:pt x="20967" y="228"/>
                </a:lnTo>
                <a:lnTo>
                  <a:pt x="20739" y="228"/>
                </a:lnTo>
                <a:lnTo>
                  <a:pt x="15074" y="711"/>
                </a:lnTo>
                <a:lnTo>
                  <a:pt x="10375" y="1181"/>
                </a:lnTo>
                <a:lnTo>
                  <a:pt x="10375" y="1651"/>
                </a:lnTo>
                <a:lnTo>
                  <a:pt x="5651" y="2120"/>
                </a:lnTo>
                <a:lnTo>
                  <a:pt x="2832" y="2349"/>
                </a:lnTo>
                <a:lnTo>
                  <a:pt x="0" y="23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503757" y="3239235"/>
            <a:ext cx="303225" cy="152908"/>
          </a:xfrm>
          <a:custGeom>
            <a:avLst/>
            <a:gdLst/>
            <a:ahLst/>
            <a:cxnLst/>
            <a:rect l="l" t="t" r="r" b="b"/>
            <a:pathLst>
              <a:path w="303225" h="152908">
                <a:moveTo>
                  <a:pt x="0" y="152907"/>
                </a:moveTo>
                <a:lnTo>
                  <a:pt x="4953" y="151968"/>
                </a:lnTo>
                <a:lnTo>
                  <a:pt x="9652" y="150787"/>
                </a:lnTo>
                <a:lnTo>
                  <a:pt x="24016" y="146825"/>
                </a:lnTo>
                <a:lnTo>
                  <a:pt x="33790" y="144138"/>
                </a:lnTo>
                <a:lnTo>
                  <a:pt x="43836" y="141160"/>
                </a:lnTo>
                <a:lnTo>
                  <a:pt x="56553" y="137121"/>
                </a:lnTo>
                <a:lnTo>
                  <a:pt x="70277" y="132797"/>
                </a:lnTo>
                <a:lnTo>
                  <a:pt x="79671" y="129514"/>
                </a:lnTo>
                <a:lnTo>
                  <a:pt x="91268" y="125037"/>
                </a:lnTo>
                <a:lnTo>
                  <a:pt x="95897" y="123228"/>
                </a:lnTo>
                <a:lnTo>
                  <a:pt x="110111" y="117590"/>
                </a:lnTo>
                <a:lnTo>
                  <a:pt x="119927" y="113633"/>
                </a:lnTo>
                <a:lnTo>
                  <a:pt x="129025" y="109720"/>
                </a:lnTo>
                <a:lnTo>
                  <a:pt x="141084" y="104212"/>
                </a:lnTo>
                <a:lnTo>
                  <a:pt x="146316" y="101777"/>
                </a:lnTo>
                <a:lnTo>
                  <a:pt x="159929" y="95325"/>
                </a:lnTo>
                <a:lnTo>
                  <a:pt x="169182" y="90693"/>
                </a:lnTo>
                <a:lnTo>
                  <a:pt x="178238" y="85790"/>
                </a:lnTo>
                <a:lnTo>
                  <a:pt x="191260" y="78523"/>
                </a:lnTo>
                <a:lnTo>
                  <a:pt x="191782" y="78231"/>
                </a:lnTo>
                <a:lnTo>
                  <a:pt x="204533" y="71118"/>
                </a:lnTo>
                <a:lnTo>
                  <a:pt x="213147" y="66051"/>
                </a:lnTo>
                <a:lnTo>
                  <a:pt x="223017" y="59713"/>
                </a:lnTo>
                <a:lnTo>
                  <a:pt x="229247" y="55600"/>
                </a:lnTo>
                <a:lnTo>
                  <a:pt x="241668" y="47517"/>
                </a:lnTo>
                <a:lnTo>
                  <a:pt x="250065" y="41863"/>
                </a:lnTo>
                <a:lnTo>
                  <a:pt x="258982" y="35429"/>
                </a:lnTo>
                <a:lnTo>
                  <a:pt x="267652" y="28981"/>
                </a:lnTo>
                <a:lnTo>
                  <a:pt x="279442" y="20015"/>
                </a:lnTo>
                <a:lnTo>
                  <a:pt x="287311" y="13754"/>
                </a:lnTo>
                <a:lnTo>
                  <a:pt x="295784" y="6512"/>
                </a:lnTo>
                <a:lnTo>
                  <a:pt x="30322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317867" y="3227923"/>
            <a:ext cx="489356" cy="174815"/>
          </a:xfrm>
          <a:custGeom>
            <a:avLst/>
            <a:gdLst/>
            <a:ahLst/>
            <a:cxnLst/>
            <a:rect l="l" t="t" r="r" b="b"/>
            <a:pathLst>
              <a:path w="489356" h="174815">
                <a:moveTo>
                  <a:pt x="489356" y="0"/>
                </a:moveTo>
                <a:lnTo>
                  <a:pt x="478265" y="9637"/>
                </a:lnTo>
                <a:lnTo>
                  <a:pt x="470495" y="16043"/>
                </a:lnTo>
                <a:lnTo>
                  <a:pt x="461634" y="22861"/>
                </a:lnTo>
                <a:lnTo>
                  <a:pt x="453542" y="28981"/>
                </a:lnTo>
                <a:lnTo>
                  <a:pt x="441682" y="37833"/>
                </a:lnTo>
                <a:lnTo>
                  <a:pt x="433488" y="43742"/>
                </a:lnTo>
                <a:lnTo>
                  <a:pt x="424304" y="49866"/>
                </a:lnTo>
                <a:lnTo>
                  <a:pt x="415378" y="55600"/>
                </a:lnTo>
                <a:lnTo>
                  <a:pt x="402902" y="63707"/>
                </a:lnTo>
                <a:lnTo>
                  <a:pt x="394260" y="69055"/>
                </a:lnTo>
                <a:lnTo>
                  <a:pt x="384846" y="74480"/>
                </a:lnTo>
                <a:lnTo>
                  <a:pt x="374853" y="80111"/>
                </a:lnTo>
                <a:lnTo>
                  <a:pt x="361846" y="87293"/>
                </a:lnTo>
                <a:lnTo>
                  <a:pt x="352841" y="92017"/>
                </a:lnTo>
                <a:lnTo>
                  <a:pt x="343096" y="96748"/>
                </a:lnTo>
                <a:lnTo>
                  <a:pt x="332435" y="101790"/>
                </a:lnTo>
                <a:lnTo>
                  <a:pt x="318973" y="108170"/>
                </a:lnTo>
                <a:lnTo>
                  <a:pt x="309659" y="112328"/>
                </a:lnTo>
                <a:lnTo>
                  <a:pt x="299714" y="116355"/>
                </a:lnTo>
                <a:lnTo>
                  <a:pt x="288150" y="120865"/>
                </a:lnTo>
                <a:lnTo>
                  <a:pt x="274312" y="126348"/>
                </a:lnTo>
                <a:lnTo>
                  <a:pt x="264740" y="129899"/>
                </a:lnTo>
                <a:lnTo>
                  <a:pt x="254590" y="133268"/>
                </a:lnTo>
                <a:lnTo>
                  <a:pt x="242442" y="137121"/>
                </a:lnTo>
                <a:lnTo>
                  <a:pt x="228257" y="141715"/>
                </a:lnTo>
                <a:lnTo>
                  <a:pt x="218468" y="144692"/>
                </a:lnTo>
                <a:lnTo>
                  <a:pt x="208209" y="147494"/>
                </a:lnTo>
                <a:lnTo>
                  <a:pt x="195541" y="150799"/>
                </a:lnTo>
                <a:lnTo>
                  <a:pt x="181040" y="154358"/>
                </a:lnTo>
                <a:lnTo>
                  <a:pt x="171093" y="156634"/>
                </a:lnTo>
                <a:lnTo>
                  <a:pt x="160728" y="158699"/>
                </a:lnTo>
                <a:lnTo>
                  <a:pt x="147485" y="161163"/>
                </a:lnTo>
                <a:lnTo>
                  <a:pt x="132866" y="163951"/>
                </a:lnTo>
                <a:lnTo>
                  <a:pt x="122778" y="165649"/>
                </a:lnTo>
                <a:lnTo>
                  <a:pt x="112338" y="167116"/>
                </a:lnTo>
                <a:lnTo>
                  <a:pt x="98717" y="168935"/>
                </a:lnTo>
                <a:lnTo>
                  <a:pt x="85343" y="170315"/>
                </a:lnTo>
                <a:lnTo>
                  <a:pt x="75076" y="171050"/>
                </a:lnTo>
                <a:lnTo>
                  <a:pt x="66205" y="171767"/>
                </a:lnTo>
                <a:lnTo>
                  <a:pt x="57721" y="172694"/>
                </a:lnTo>
                <a:lnTo>
                  <a:pt x="57721" y="172935"/>
                </a:lnTo>
                <a:lnTo>
                  <a:pt x="49479" y="173405"/>
                </a:lnTo>
                <a:lnTo>
                  <a:pt x="34486" y="174105"/>
                </a:lnTo>
                <a:lnTo>
                  <a:pt x="24251" y="174481"/>
                </a:lnTo>
                <a:lnTo>
                  <a:pt x="13760" y="174676"/>
                </a:lnTo>
                <a:lnTo>
                  <a:pt x="0" y="1748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317863" y="3226040"/>
            <a:ext cx="488416" cy="174586"/>
          </a:xfrm>
          <a:custGeom>
            <a:avLst/>
            <a:gdLst/>
            <a:ahLst/>
            <a:cxnLst/>
            <a:rect l="l" t="t" r="r" b="b"/>
            <a:pathLst>
              <a:path w="488416" h="174586">
                <a:moveTo>
                  <a:pt x="0" y="174586"/>
                </a:moveTo>
                <a:lnTo>
                  <a:pt x="14990" y="174559"/>
                </a:lnTo>
                <a:lnTo>
                  <a:pt x="25224" y="174363"/>
                </a:lnTo>
                <a:lnTo>
                  <a:pt x="35713" y="173834"/>
                </a:lnTo>
                <a:lnTo>
                  <a:pt x="49479" y="172935"/>
                </a:lnTo>
                <a:lnTo>
                  <a:pt x="64429" y="172049"/>
                </a:lnTo>
                <a:lnTo>
                  <a:pt x="74665" y="171265"/>
                </a:lnTo>
                <a:lnTo>
                  <a:pt x="85167" y="170122"/>
                </a:lnTo>
                <a:lnTo>
                  <a:pt x="98488" y="168465"/>
                </a:lnTo>
                <a:lnTo>
                  <a:pt x="113365" y="166679"/>
                </a:lnTo>
                <a:lnTo>
                  <a:pt x="123495" y="165224"/>
                </a:lnTo>
                <a:lnTo>
                  <a:pt x="133864" y="163399"/>
                </a:lnTo>
                <a:lnTo>
                  <a:pt x="147256" y="160908"/>
                </a:lnTo>
                <a:lnTo>
                  <a:pt x="161980" y="158150"/>
                </a:lnTo>
                <a:lnTo>
                  <a:pt x="172032" y="156112"/>
                </a:lnTo>
                <a:lnTo>
                  <a:pt x="182351" y="153706"/>
                </a:lnTo>
                <a:lnTo>
                  <a:pt x="195084" y="150545"/>
                </a:lnTo>
                <a:lnTo>
                  <a:pt x="209545" y="146779"/>
                </a:lnTo>
                <a:lnTo>
                  <a:pt x="219416" y="144050"/>
                </a:lnTo>
                <a:lnTo>
                  <a:pt x="229568" y="140919"/>
                </a:lnTo>
                <a:lnTo>
                  <a:pt x="241973" y="136893"/>
                </a:lnTo>
                <a:lnTo>
                  <a:pt x="256179" y="132367"/>
                </a:lnTo>
                <a:lnTo>
                  <a:pt x="265811" y="129095"/>
                </a:lnTo>
                <a:lnTo>
                  <a:pt x="275790" y="125325"/>
                </a:lnTo>
                <a:lnTo>
                  <a:pt x="287680" y="120637"/>
                </a:lnTo>
                <a:lnTo>
                  <a:pt x="301452" y="115191"/>
                </a:lnTo>
                <a:lnTo>
                  <a:pt x="310844" y="111289"/>
                </a:lnTo>
                <a:lnTo>
                  <a:pt x="320668" y="106811"/>
                </a:lnTo>
                <a:lnTo>
                  <a:pt x="331736" y="101549"/>
                </a:lnTo>
                <a:lnTo>
                  <a:pt x="345157" y="95171"/>
                </a:lnTo>
                <a:lnTo>
                  <a:pt x="354214" y="90655"/>
                </a:lnTo>
                <a:lnTo>
                  <a:pt x="363766" y="85504"/>
                </a:lnTo>
                <a:lnTo>
                  <a:pt x="373913" y="79870"/>
                </a:lnTo>
                <a:lnTo>
                  <a:pt x="386864" y="72708"/>
                </a:lnTo>
                <a:lnTo>
                  <a:pt x="395626" y="67624"/>
                </a:lnTo>
                <a:lnTo>
                  <a:pt x="404876" y="61750"/>
                </a:lnTo>
                <a:lnTo>
                  <a:pt x="414197" y="55600"/>
                </a:lnTo>
                <a:lnTo>
                  <a:pt x="426616" y="47615"/>
                </a:lnTo>
                <a:lnTo>
                  <a:pt x="435013" y="41935"/>
                </a:lnTo>
                <a:lnTo>
                  <a:pt x="443927" y="35441"/>
                </a:lnTo>
                <a:lnTo>
                  <a:pt x="452602" y="28968"/>
                </a:lnTo>
                <a:lnTo>
                  <a:pt x="464263" y="20045"/>
                </a:lnTo>
                <a:lnTo>
                  <a:pt x="472168" y="13810"/>
                </a:lnTo>
                <a:lnTo>
                  <a:pt x="480734" y="6621"/>
                </a:lnTo>
                <a:lnTo>
                  <a:pt x="4884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317863" y="3185749"/>
            <a:ext cx="488175" cy="157619"/>
          </a:xfrm>
          <a:custGeom>
            <a:avLst/>
            <a:gdLst/>
            <a:ahLst/>
            <a:cxnLst/>
            <a:rect l="l" t="t" r="r" b="b"/>
            <a:pathLst>
              <a:path w="488175" h="157619">
                <a:moveTo>
                  <a:pt x="0" y="157619"/>
                </a:moveTo>
                <a:lnTo>
                  <a:pt x="14993" y="157599"/>
                </a:lnTo>
                <a:lnTo>
                  <a:pt x="25229" y="157460"/>
                </a:lnTo>
                <a:lnTo>
                  <a:pt x="35723" y="157080"/>
                </a:lnTo>
                <a:lnTo>
                  <a:pt x="49479" y="156438"/>
                </a:lnTo>
                <a:lnTo>
                  <a:pt x="64398" y="155520"/>
                </a:lnTo>
                <a:lnTo>
                  <a:pt x="74580" y="154706"/>
                </a:lnTo>
                <a:lnTo>
                  <a:pt x="85085" y="153637"/>
                </a:lnTo>
                <a:lnTo>
                  <a:pt x="98488" y="152209"/>
                </a:lnTo>
                <a:lnTo>
                  <a:pt x="112427" y="150553"/>
                </a:lnTo>
                <a:lnTo>
                  <a:pt x="122236" y="148990"/>
                </a:lnTo>
                <a:lnTo>
                  <a:pt x="135001" y="147027"/>
                </a:lnTo>
                <a:lnTo>
                  <a:pt x="141122" y="146316"/>
                </a:lnTo>
                <a:lnTo>
                  <a:pt x="141122" y="146545"/>
                </a:lnTo>
                <a:lnTo>
                  <a:pt x="147256" y="145364"/>
                </a:lnTo>
                <a:lnTo>
                  <a:pt x="161944" y="142694"/>
                </a:lnTo>
                <a:lnTo>
                  <a:pt x="171937" y="140888"/>
                </a:lnTo>
                <a:lnTo>
                  <a:pt x="182252" y="138805"/>
                </a:lnTo>
                <a:lnTo>
                  <a:pt x="195084" y="135953"/>
                </a:lnTo>
                <a:lnTo>
                  <a:pt x="209632" y="132579"/>
                </a:lnTo>
                <a:lnTo>
                  <a:pt x="219557" y="130121"/>
                </a:lnTo>
                <a:lnTo>
                  <a:pt x="229844" y="127257"/>
                </a:lnTo>
                <a:lnTo>
                  <a:pt x="241973" y="123697"/>
                </a:lnTo>
                <a:lnTo>
                  <a:pt x="256197" y="119571"/>
                </a:lnTo>
                <a:lnTo>
                  <a:pt x="265924" y="116595"/>
                </a:lnTo>
                <a:lnTo>
                  <a:pt x="276158" y="113146"/>
                </a:lnTo>
                <a:lnTo>
                  <a:pt x="287680" y="109092"/>
                </a:lnTo>
                <a:lnTo>
                  <a:pt x="301576" y="104037"/>
                </a:lnTo>
                <a:lnTo>
                  <a:pt x="311014" y="100450"/>
                </a:lnTo>
                <a:lnTo>
                  <a:pt x="321111" y="96332"/>
                </a:lnTo>
                <a:lnTo>
                  <a:pt x="331736" y="91884"/>
                </a:lnTo>
                <a:lnTo>
                  <a:pt x="345244" y="86021"/>
                </a:lnTo>
                <a:lnTo>
                  <a:pt x="354441" y="81847"/>
                </a:lnTo>
                <a:lnTo>
                  <a:pt x="364369" y="76957"/>
                </a:lnTo>
                <a:lnTo>
                  <a:pt x="373913" y="72097"/>
                </a:lnTo>
                <a:lnTo>
                  <a:pt x="387119" y="65544"/>
                </a:lnTo>
                <a:lnTo>
                  <a:pt x="396045" y="60861"/>
                </a:lnTo>
                <a:lnTo>
                  <a:pt x="405736" y="55255"/>
                </a:lnTo>
                <a:lnTo>
                  <a:pt x="414197" y="50177"/>
                </a:lnTo>
                <a:lnTo>
                  <a:pt x="426921" y="42806"/>
                </a:lnTo>
                <a:lnTo>
                  <a:pt x="435516" y="37590"/>
                </a:lnTo>
                <a:lnTo>
                  <a:pt x="444970" y="31354"/>
                </a:lnTo>
                <a:lnTo>
                  <a:pt x="452602" y="26161"/>
                </a:lnTo>
                <a:lnTo>
                  <a:pt x="464644" y="17858"/>
                </a:lnTo>
                <a:lnTo>
                  <a:pt x="472772" y="12022"/>
                </a:lnTo>
                <a:lnTo>
                  <a:pt x="481966" y="4919"/>
                </a:lnTo>
                <a:lnTo>
                  <a:pt x="48817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317867" y="3187639"/>
            <a:ext cx="489356" cy="158102"/>
          </a:xfrm>
          <a:custGeom>
            <a:avLst/>
            <a:gdLst/>
            <a:ahLst/>
            <a:cxnLst/>
            <a:rect l="l" t="t" r="r" b="b"/>
            <a:pathLst>
              <a:path w="489356" h="158102">
                <a:moveTo>
                  <a:pt x="489356" y="0"/>
                </a:moveTo>
                <a:lnTo>
                  <a:pt x="477824" y="8992"/>
                </a:lnTo>
                <a:lnTo>
                  <a:pt x="469825" y="14945"/>
                </a:lnTo>
                <a:lnTo>
                  <a:pt x="460312" y="21545"/>
                </a:lnTo>
                <a:lnTo>
                  <a:pt x="453542" y="26149"/>
                </a:lnTo>
                <a:lnTo>
                  <a:pt x="441378" y="34396"/>
                </a:lnTo>
                <a:lnTo>
                  <a:pt x="432935" y="39847"/>
                </a:lnTo>
                <a:lnTo>
                  <a:pt x="423235" y="45726"/>
                </a:lnTo>
                <a:lnTo>
                  <a:pt x="415378" y="50419"/>
                </a:lnTo>
                <a:lnTo>
                  <a:pt x="402629" y="57793"/>
                </a:lnTo>
                <a:lnTo>
                  <a:pt x="393794" y="62657"/>
                </a:lnTo>
                <a:lnTo>
                  <a:pt x="383871" y="67765"/>
                </a:lnTo>
                <a:lnTo>
                  <a:pt x="374853" y="72326"/>
                </a:lnTo>
                <a:lnTo>
                  <a:pt x="361665" y="79011"/>
                </a:lnTo>
                <a:lnTo>
                  <a:pt x="342465" y="87815"/>
                </a:lnTo>
                <a:lnTo>
                  <a:pt x="318815" y="97844"/>
                </a:lnTo>
                <a:lnTo>
                  <a:pt x="299179" y="105369"/>
                </a:lnTo>
                <a:lnTo>
                  <a:pt x="288150" y="109321"/>
                </a:lnTo>
                <a:lnTo>
                  <a:pt x="274208" y="114262"/>
                </a:lnTo>
                <a:lnTo>
                  <a:pt x="254243" y="120656"/>
                </a:lnTo>
                <a:lnTo>
                  <a:pt x="242442" y="124155"/>
                </a:lnTo>
                <a:lnTo>
                  <a:pt x="228157" y="128205"/>
                </a:lnTo>
                <a:lnTo>
                  <a:pt x="207880" y="133337"/>
                </a:lnTo>
                <a:lnTo>
                  <a:pt x="195541" y="136182"/>
                </a:lnTo>
                <a:lnTo>
                  <a:pt x="181007" y="139465"/>
                </a:lnTo>
                <a:lnTo>
                  <a:pt x="160619" y="143524"/>
                </a:lnTo>
                <a:lnTo>
                  <a:pt x="147485" y="145834"/>
                </a:lnTo>
                <a:lnTo>
                  <a:pt x="132816" y="148255"/>
                </a:lnTo>
                <a:lnTo>
                  <a:pt x="112179" y="151106"/>
                </a:lnTo>
                <a:lnTo>
                  <a:pt x="98717" y="152666"/>
                </a:lnTo>
                <a:lnTo>
                  <a:pt x="83836" y="154219"/>
                </a:lnTo>
                <a:lnTo>
                  <a:pt x="63156" y="155878"/>
                </a:lnTo>
                <a:lnTo>
                  <a:pt x="49479" y="156679"/>
                </a:lnTo>
                <a:lnTo>
                  <a:pt x="34487" y="157517"/>
                </a:lnTo>
                <a:lnTo>
                  <a:pt x="13760" y="158084"/>
                </a:lnTo>
                <a:lnTo>
                  <a:pt x="0" y="1581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317871" y="2995617"/>
            <a:ext cx="485813" cy="76809"/>
          </a:xfrm>
          <a:custGeom>
            <a:avLst/>
            <a:gdLst/>
            <a:ahLst/>
            <a:cxnLst/>
            <a:rect l="l" t="t" r="r" b="b"/>
            <a:pathLst>
              <a:path w="485813" h="76809">
                <a:moveTo>
                  <a:pt x="485813" y="0"/>
                </a:moveTo>
                <a:lnTo>
                  <a:pt x="472113" y="4872"/>
                </a:lnTo>
                <a:lnTo>
                  <a:pt x="462733" y="8161"/>
                </a:lnTo>
                <a:lnTo>
                  <a:pt x="451583" y="11988"/>
                </a:lnTo>
                <a:lnTo>
                  <a:pt x="444588" y="14376"/>
                </a:lnTo>
                <a:lnTo>
                  <a:pt x="439165" y="16256"/>
                </a:lnTo>
                <a:lnTo>
                  <a:pt x="433273" y="17907"/>
                </a:lnTo>
                <a:lnTo>
                  <a:pt x="420473" y="21836"/>
                </a:lnTo>
                <a:lnTo>
                  <a:pt x="410364" y="24901"/>
                </a:lnTo>
                <a:lnTo>
                  <a:pt x="403580" y="26860"/>
                </a:lnTo>
                <a:lnTo>
                  <a:pt x="392988" y="29679"/>
                </a:lnTo>
                <a:lnTo>
                  <a:pt x="382142" y="32283"/>
                </a:lnTo>
                <a:lnTo>
                  <a:pt x="368929" y="35649"/>
                </a:lnTo>
                <a:lnTo>
                  <a:pt x="359394" y="38010"/>
                </a:lnTo>
                <a:lnTo>
                  <a:pt x="348221" y="40525"/>
                </a:lnTo>
                <a:lnTo>
                  <a:pt x="334802" y="43653"/>
                </a:lnTo>
                <a:lnTo>
                  <a:pt x="324989" y="45713"/>
                </a:lnTo>
                <a:lnTo>
                  <a:pt x="314058" y="47828"/>
                </a:lnTo>
                <a:lnTo>
                  <a:pt x="300406" y="50476"/>
                </a:lnTo>
                <a:lnTo>
                  <a:pt x="290634" y="52165"/>
                </a:lnTo>
                <a:lnTo>
                  <a:pt x="278714" y="54190"/>
                </a:lnTo>
                <a:lnTo>
                  <a:pt x="266230" y="56299"/>
                </a:lnTo>
                <a:lnTo>
                  <a:pt x="253745" y="58204"/>
                </a:lnTo>
                <a:lnTo>
                  <a:pt x="239864" y="60315"/>
                </a:lnTo>
                <a:lnTo>
                  <a:pt x="230057" y="61687"/>
                </a:lnTo>
                <a:lnTo>
                  <a:pt x="216992" y="63373"/>
                </a:lnTo>
                <a:lnTo>
                  <a:pt x="202934" y="65109"/>
                </a:lnTo>
                <a:lnTo>
                  <a:pt x="193112" y="66222"/>
                </a:lnTo>
                <a:lnTo>
                  <a:pt x="179514" y="67627"/>
                </a:lnTo>
                <a:lnTo>
                  <a:pt x="166742" y="68966"/>
                </a:lnTo>
                <a:lnTo>
                  <a:pt x="154718" y="70065"/>
                </a:lnTo>
                <a:lnTo>
                  <a:pt x="138941" y="71410"/>
                </a:lnTo>
                <a:lnTo>
                  <a:pt x="129095" y="72138"/>
                </a:lnTo>
                <a:lnTo>
                  <a:pt x="115333" y="73000"/>
                </a:lnTo>
                <a:lnTo>
                  <a:pt x="114731" y="73037"/>
                </a:lnTo>
                <a:lnTo>
                  <a:pt x="100715" y="73917"/>
                </a:lnTo>
                <a:lnTo>
                  <a:pt x="90833" y="74477"/>
                </a:lnTo>
                <a:lnTo>
                  <a:pt x="77508" y="75158"/>
                </a:lnTo>
                <a:lnTo>
                  <a:pt x="63309" y="75666"/>
                </a:lnTo>
                <a:lnTo>
                  <a:pt x="53447" y="75967"/>
                </a:lnTo>
                <a:lnTo>
                  <a:pt x="39901" y="76303"/>
                </a:lnTo>
                <a:lnTo>
                  <a:pt x="24334" y="76668"/>
                </a:lnTo>
                <a:lnTo>
                  <a:pt x="14463" y="76791"/>
                </a:lnTo>
                <a:lnTo>
                  <a:pt x="441" y="76809"/>
                </a:lnTo>
                <a:lnTo>
                  <a:pt x="0" y="768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317863" y="2998208"/>
            <a:ext cx="489356" cy="77279"/>
          </a:xfrm>
          <a:custGeom>
            <a:avLst/>
            <a:gdLst/>
            <a:ahLst/>
            <a:cxnLst/>
            <a:rect l="l" t="t" r="r" b="b"/>
            <a:pathLst>
              <a:path w="489356" h="77279">
                <a:moveTo>
                  <a:pt x="0" y="77279"/>
                </a:moveTo>
                <a:lnTo>
                  <a:pt x="14946" y="77271"/>
                </a:lnTo>
                <a:lnTo>
                  <a:pt x="25177" y="77216"/>
                </a:lnTo>
                <a:lnTo>
                  <a:pt x="35666" y="77067"/>
                </a:lnTo>
                <a:lnTo>
                  <a:pt x="49707" y="76809"/>
                </a:lnTo>
                <a:lnTo>
                  <a:pt x="64666" y="76363"/>
                </a:lnTo>
                <a:lnTo>
                  <a:pt x="74871" y="75982"/>
                </a:lnTo>
                <a:lnTo>
                  <a:pt x="85423" y="75445"/>
                </a:lnTo>
                <a:lnTo>
                  <a:pt x="98717" y="74688"/>
                </a:lnTo>
                <a:lnTo>
                  <a:pt x="113706" y="73817"/>
                </a:lnTo>
                <a:lnTo>
                  <a:pt x="123905" y="73169"/>
                </a:lnTo>
                <a:lnTo>
                  <a:pt x="134446" y="72397"/>
                </a:lnTo>
                <a:lnTo>
                  <a:pt x="147485" y="71386"/>
                </a:lnTo>
                <a:lnTo>
                  <a:pt x="162336" y="70068"/>
                </a:lnTo>
                <a:lnTo>
                  <a:pt x="172458" y="69116"/>
                </a:lnTo>
                <a:lnTo>
                  <a:pt x="183094" y="68020"/>
                </a:lnTo>
                <a:lnTo>
                  <a:pt x="195554" y="66687"/>
                </a:lnTo>
                <a:lnTo>
                  <a:pt x="210303" y="65044"/>
                </a:lnTo>
                <a:lnTo>
                  <a:pt x="220348" y="63842"/>
                </a:lnTo>
                <a:lnTo>
                  <a:pt x="231100" y="62405"/>
                </a:lnTo>
                <a:lnTo>
                  <a:pt x="242671" y="60794"/>
                </a:lnTo>
                <a:lnTo>
                  <a:pt x="257319" y="58663"/>
                </a:lnTo>
                <a:lnTo>
                  <a:pt x="267260" y="57118"/>
                </a:lnTo>
                <a:lnTo>
                  <a:pt x="278212" y="55239"/>
                </a:lnTo>
                <a:lnTo>
                  <a:pt x="288150" y="53479"/>
                </a:lnTo>
                <a:lnTo>
                  <a:pt x="302614" y="51008"/>
                </a:lnTo>
                <a:lnTo>
                  <a:pt x="312499" y="49190"/>
                </a:lnTo>
                <a:lnTo>
                  <a:pt x="323642" y="46886"/>
                </a:lnTo>
                <a:lnTo>
                  <a:pt x="332447" y="44996"/>
                </a:lnTo>
                <a:lnTo>
                  <a:pt x="346650" y="41983"/>
                </a:lnTo>
                <a:lnTo>
                  <a:pt x="356344" y="39815"/>
                </a:lnTo>
                <a:lnTo>
                  <a:pt x="367864" y="37050"/>
                </a:lnTo>
                <a:lnTo>
                  <a:pt x="374853" y="35344"/>
                </a:lnTo>
                <a:lnTo>
                  <a:pt x="388804" y="31906"/>
                </a:lnTo>
                <a:lnTo>
                  <a:pt x="398364" y="29387"/>
                </a:lnTo>
                <a:lnTo>
                  <a:pt x="410276" y="25980"/>
                </a:lnTo>
                <a:lnTo>
                  <a:pt x="415378" y="24498"/>
                </a:lnTo>
                <a:lnTo>
                  <a:pt x="429072" y="20591"/>
                </a:lnTo>
                <a:lnTo>
                  <a:pt x="438554" y="17703"/>
                </a:lnTo>
                <a:lnTo>
                  <a:pt x="451054" y="13562"/>
                </a:lnTo>
                <a:lnTo>
                  <a:pt x="453542" y="12725"/>
                </a:lnTo>
                <a:lnTo>
                  <a:pt x="466992" y="8317"/>
                </a:lnTo>
                <a:lnTo>
                  <a:pt x="476300" y="5008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317867" y="2934359"/>
            <a:ext cx="489356" cy="50190"/>
          </a:xfrm>
          <a:custGeom>
            <a:avLst/>
            <a:gdLst/>
            <a:ahLst/>
            <a:cxnLst/>
            <a:rect l="l" t="t" r="r" b="b"/>
            <a:pathLst>
              <a:path w="489356" h="50190">
                <a:moveTo>
                  <a:pt x="489356" y="0"/>
                </a:moveTo>
                <a:lnTo>
                  <a:pt x="475851" y="3388"/>
                </a:lnTo>
                <a:lnTo>
                  <a:pt x="466144" y="5664"/>
                </a:lnTo>
                <a:lnTo>
                  <a:pt x="453542" y="8483"/>
                </a:lnTo>
                <a:lnTo>
                  <a:pt x="439623" y="11385"/>
                </a:lnTo>
                <a:lnTo>
                  <a:pt x="429942" y="13303"/>
                </a:lnTo>
                <a:lnTo>
                  <a:pt x="416534" y="15812"/>
                </a:lnTo>
                <a:lnTo>
                  <a:pt x="401209" y="18642"/>
                </a:lnTo>
                <a:lnTo>
                  <a:pt x="391475" y="20353"/>
                </a:lnTo>
                <a:lnTo>
                  <a:pt x="379023" y="22408"/>
                </a:lnTo>
                <a:lnTo>
                  <a:pt x="360481" y="25313"/>
                </a:lnTo>
                <a:lnTo>
                  <a:pt x="350662" y="26754"/>
                </a:lnTo>
                <a:lnTo>
                  <a:pt x="338772" y="28366"/>
                </a:lnTo>
                <a:lnTo>
                  <a:pt x="332435" y="29209"/>
                </a:lnTo>
                <a:lnTo>
                  <a:pt x="317883" y="31212"/>
                </a:lnTo>
                <a:lnTo>
                  <a:pt x="307971" y="32471"/>
                </a:lnTo>
                <a:lnTo>
                  <a:pt x="296570" y="33736"/>
                </a:lnTo>
                <a:lnTo>
                  <a:pt x="288150" y="34632"/>
                </a:lnTo>
                <a:lnTo>
                  <a:pt x="273568" y="36286"/>
                </a:lnTo>
                <a:lnTo>
                  <a:pt x="263551" y="37350"/>
                </a:lnTo>
                <a:lnTo>
                  <a:pt x="252396" y="38419"/>
                </a:lnTo>
                <a:lnTo>
                  <a:pt x="242442" y="39344"/>
                </a:lnTo>
                <a:lnTo>
                  <a:pt x="227733" y="40676"/>
                </a:lnTo>
                <a:lnTo>
                  <a:pt x="217686" y="41555"/>
                </a:lnTo>
                <a:lnTo>
                  <a:pt x="206776" y="42454"/>
                </a:lnTo>
                <a:lnTo>
                  <a:pt x="195541" y="43357"/>
                </a:lnTo>
                <a:lnTo>
                  <a:pt x="180749" y="44367"/>
                </a:lnTo>
                <a:lnTo>
                  <a:pt x="170639" y="45002"/>
                </a:lnTo>
                <a:lnTo>
                  <a:pt x="159869" y="45575"/>
                </a:lnTo>
                <a:lnTo>
                  <a:pt x="147713" y="46177"/>
                </a:lnTo>
                <a:lnTo>
                  <a:pt x="132761" y="47029"/>
                </a:lnTo>
                <a:lnTo>
                  <a:pt x="122560" y="47561"/>
                </a:lnTo>
                <a:lnTo>
                  <a:pt x="112009" y="48017"/>
                </a:lnTo>
                <a:lnTo>
                  <a:pt x="98717" y="48539"/>
                </a:lnTo>
                <a:lnTo>
                  <a:pt x="83801" y="48967"/>
                </a:lnTo>
                <a:lnTo>
                  <a:pt x="73598" y="49232"/>
                </a:lnTo>
                <a:lnTo>
                  <a:pt x="63043" y="49453"/>
                </a:lnTo>
                <a:lnTo>
                  <a:pt x="49479" y="49707"/>
                </a:lnTo>
                <a:lnTo>
                  <a:pt x="34482" y="49992"/>
                </a:lnTo>
                <a:lnTo>
                  <a:pt x="24245" y="50134"/>
                </a:lnTo>
                <a:lnTo>
                  <a:pt x="13746" y="50184"/>
                </a:lnTo>
                <a:lnTo>
                  <a:pt x="0" y="501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317867" y="2922344"/>
            <a:ext cx="489356" cy="36042"/>
          </a:xfrm>
          <a:custGeom>
            <a:avLst/>
            <a:gdLst/>
            <a:ahLst/>
            <a:cxnLst/>
            <a:rect l="l" t="t" r="r" b="b"/>
            <a:pathLst>
              <a:path w="489356" h="36042">
                <a:moveTo>
                  <a:pt x="489356" y="0"/>
                </a:moveTo>
                <a:lnTo>
                  <a:pt x="475601" y="2340"/>
                </a:lnTo>
                <a:lnTo>
                  <a:pt x="465795" y="3944"/>
                </a:lnTo>
                <a:lnTo>
                  <a:pt x="453542" y="5880"/>
                </a:lnTo>
                <a:lnTo>
                  <a:pt x="439536" y="8118"/>
                </a:lnTo>
                <a:lnTo>
                  <a:pt x="429772" y="9570"/>
                </a:lnTo>
                <a:lnTo>
                  <a:pt x="416084" y="11448"/>
                </a:lnTo>
                <a:lnTo>
                  <a:pt x="401127" y="13358"/>
                </a:lnTo>
                <a:lnTo>
                  <a:pt x="391324" y="14561"/>
                </a:lnTo>
                <a:lnTo>
                  <a:pt x="378651" y="16043"/>
                </a:lnTo>
                <a:lnTo>
                  <a:pt x="360429" y="18084"/>
                </a:lnTo>
                <a:lnTo>
                  <a:pt x="350569" y="19138"/>
                </a:lnTo>
                <a:lnTo>
                  <a:pt x="338555" y="20355"/>
                </a:lnTo>
                <a:lnTo>
                  <a:pt x="332435" y="20967"/>
                </a:lnTo>
                <a:lnTo>
                  <a:pt x="317845" y="22359"/>
                </a:lnTo>
                <a:lnTo>
                  <a:pt x="307906" y="23271"/>
                </a:lnTo>
                <a:lnTo>
                  <a:pt x="296425" y="24264"/>
                </a:lnTo>
                <a:lnTo>
                  <a:pt x="288150" y="24968"/>
                </a:lnTo>
                <a:lnTo>
                  <a:pt x="273438" y="26030"/>
                </a:lnTo>
                <a:lnTo>
                  <a:pt x="263424" y="26754"/>
                </a:lnTo>
                <a:lnTo>
                  <a:pt x="252269" y="27560"/>
                </a:lnTo>
                <a:lnTo>
                  <a:pt x="242442" y="28270"/>
                </a:lnTo>
                <a:lnTo>
                  <a:pt x="227712" y="29160"/>
                </a:lnTo>
                <a:lnTo>
                  <a:pt x="217651" y="29765"/>
                </a:lnTo>
                <a:lnTo>
                  <a:pt x="206703" y="30421"/>
                </a:lnTo>
                <a:lnTo>
                  <a:pt x="195541" y="31089"/>
                </a:lnTo>
                <a:lnTo>
                  <a:pt x="180658" y="31817"/>
                </a:lnTo>
                <a:lnTo>
                  <a:pt x="170511" y="32284"/>
                </a:lnTo>
                <a:lnTo>
                  <a:pt x="159796" y="32727"/>
                </a:lnTo>
                <a:lnTo>
                  <a:pt x="147485" y="33210"/>
                </a:lnTo>
                <a:lnTo>
                  <a:pt x="132605" y="33785"/>
                </a:lnTo>
                <a:lnTo>
                  <a:pt x="122432" y="34124"/>
                </a:lnTo>
                <a:lnTo>
                  <a:pt x="111803" y="34376"/>
                </a:lnTo>
                <a:lnTo>
                  <a:pt x="98717" y="34632"/>
                </a:lnTo>
                <a:lnTo>
                  <a:pt x="83799" y="35057"/>
                </a:lnTo>
                <a:lnTo>
                  <a:pt x="73596" y="35294"/>
                </a:lnTo>
                <a:lnTo>
                  <a:pt x="63040" y="35441"/>
                </a:lnTo>
                <a:lnTo>
                  <a:pt x="49479" y="35572"/>
                </a:lnTo>
                <a:lnTo>
                  <a:pt x="34482" y="35849"/>
                </a:lnTo>
                <a:lnTo>
                  <a:pt x="24245" y="35988"/>
                </a:lnTo>
                <a:lnTo>
                  <a:pt x="13746" y="36036"/>
                </a:lnTo>
                <a:lnTo>
                  <a:pt x="0" y="360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317863" y="2901612"/>
            <a:ext cx="489356" cy="36042"/>
          </a:xfrm>
          <a:custGeom>
            <a:avLst/>
            <a:gdLst/>
            <a:ahLst/>
            <a:cxnLst/>
            <a:rect l="l" t="t" r="r" b="b"/>
            <a:pathLst>
              <a:path w="489356" h="36042">
                <a:moveTo>
                  <a:pt x="0" y="36042"/>
                </a:moveTo>
                <a:lnTo>
                  <a:pt x="14996" y="36038"/>
                </a:lnTo>
                <a:lnTo>
                  <a:pt x="25234" y="36011"/>
                </a:lnTo>
                <a:lnTo>
                  <a:pt x="35733" y="35938"/>
                </a:lnTo>
                <a:lnTo>
                  <a:pt x="49479" y="35813"/>
                </a:lnTo>
                <a:lnTo>
                  <a:pt x="64527" y="35659"/>
                </a:lnTo>
                <a:lnTo>
                  <a:pt x="74770" y="35502"/>
                </a:lnTo>
                <a:lnTo>
                  <a:pt x="85275" y="35246"/>
                </a:lnTo>
                <a:lnTo>
                  <a:pt x="98717" y="34861"/>
                </a:lnTo>
                <a:lnTo>
                  <a:pt x="113726" y="34421"/>
                </a:lnTo>
                <a:lnTo>
                  <a:pt x="123938" y="34096"/>
                </a:lnTo>
                <a:lnTo>
                  <a:pt x="134510" y="33710"/>
                </a:lnTo>
                <a:lnTo>
                  <a:pt x="147485" y="33210"/>
                </a:lnTo>
                <a:lnTo>
                  <a:pt x="162381" y="32764"/>
                </a:lnTo>
                <a:lnTo>
                  <a:pt x="172531" y="32378"/>
                </a:lnTo>
                <a:lnTo>
                  <a:pt x="183239" y="31818"/>
                </a:lnTo>
                <a:lnTo>
                  <a:pt x="195554" y="31102"/>
                </a:lnTo>
                <a:lnTo>
                  <a:pt x="210423" y="30347"/>
                </a:lnTo>
                <a:lnTo>
                  <a:pt x="220519" y="29774"/>
                </a:lnTo>
                <a:lnTo>
                  <a:pt x="231402" y="29048"/>
                </a:lnTo>
                <a:lnTo>
                  <a:pt x="242443" y="28270"/>
                </a:lnTo>
                <a:lnTo>
                  <a:pt x="257146" y="27352"/>
                </a:lnTo>
                <a:lnTo>
                  <a:pt x="267159" y="26663"/>
                </a:lnTo>
                <a:lnTo>
                  <a:pt x="278318" y="25779"/>
                </a:lnTo>
                <a:lnTo>
                  <a:pt x="288150" y="24968"/>
                </a:lnTo>
                <a:lnTo>
                  <a:pt x="302729" y="23872"/>
                </a:lnTo>
                <a:lnTo>
                  <a:pt x="312666" y="23019"/>
                </a:lnTo>
                <a:lnTo>
                  <a:pt x="324150" y="21849"/>
                </a:lnTo>
                <a:lnTo>
                  <a:pt x="332447" y="20967"/>
                </a:lnTo>
                <a:lnTo>
                  <a:pt x="346872" y="19667"/>
                </a:lnTo>
                <a:lnTo>
                  <a:pt x="356736" y="18702"/>
                </a:lnTo>
                <a:lnTo>
                  <a:pt x="368773" y="17398"/>
                </a:lnTo>
                <a:lnTo>
                  <a:pt x="374853" y="16725"/>
                </a:lnTo>
                <a:lnTo>
                  <a:pt x="389088" y="15060"/>
                </a:lnTo>
                <a:lnTo>
                  <a:pt x="398883" y="13823"/>
                </a:lnTo>
                <a:lnTo>
                  <a:pt x="411541" y="12080"/>
                </a:lnTo>
                <a:lnTo>
                  <a:pt x="415378" y="11544"/>
                </a:lnTo>
                <a:lnTo>
                  <a:pt x="429394" y="9624"/>
                </a:lnTo>
                <a:lnTo>
                  <a:pt x="439167" y="8237"/>
                </a:lnTo>
                <a:lnTo>
                  <a:pt x="452886" y="6218"/>
                </a:lnTo>
                <a:lnTo>
                  <a:pt x="467294" y="3936"/>
                </a:lnTo>
                <a:lnTo>
                  <a:pt x="477087" y="2250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317865" y="2899959"/>
            <a:ext cx="488416" cy="36042"/>
          </a:xfrm>
          <a:custGeom>
            <a:avLst/>
            <a:gdLst/>
            <a:ahLst/>
            <a:cxnLst/>
            <a:rect l="l" t="t" r="r" b="b"/>
            <a:pathLst>
              <a:path w="488416" h="36042">
                <a:moveTo>
                  <a:pt x="488416" y="0"/>
                </a:moveTo>
                <a:lnTo>
                  <a:pt x="474662" y="2341"/>
                </a:lnTo>
                <a:lnTo>
                  <a:pt x="464856" y="3948"/>
                </a:lnTo>
                <a:lnTo>
                  <a:pt x="452602" y="5892"/>
                </a:lnTo>
                <a:lnTo>
                  <a:pt x="438652" y="8111"/>
                </a:lnTo>
                <a:lnTo>
                  <a:pt x="428891" y="9552"/>
                </a:lnTo>
                <a:lnTo>
                  <a:pt x="415250" y="11403"/>
                </a:lnTo>
                <a:lnTo>
                  <a:pt x="400045" y="13366"/>
                </a:lnTo>
                <a:lnTo>
                  <a:pt x="390253" y="14575"/>
                </a:lnTo>
                <a:lnTo>
                  <a:pt x="377417" y="16078"/>
                </a:lnTo>
                <a:lnTo>
                  <a:pt x="359154" y="18093"/>
                </a:lnTo>
                <a:lnTo>
                  <a:pt x="349070" y="19161"/>
                </a:lnTo>
                <a:lnTo>
                  <a:pt x="338373" y="20233"/>
                </a:lnTo>
                <a:lnTo>
                  <a:pt x="326085" y="21437"/>
                </a:lnTo>
                <a:lnTo>
                  <a:pt x="311909" y="22809"/>
                </a:lnTo>
                <a:lnTo>
                  <a:pt x="302073" y="23658"/>
                </a:lnTo>
                <a:lnTo>
                  <a:pt x="288336" y="24691"/>
                </a:lnTo>
                <a:lnTo>
                  <a:pt x="287680" y="24739"/>
                </a:lnTo>
                <a:lnTo>
                  <a:pt x="272973" y="25944"/>
                </a:lnTo>
                <a:lnTo>
                  <a:pt x="262961" y="26733"/>
                </a:lnTo>
                <a:lnTo>
                  <a:pt x="251815" y="27557"/>
                </a:lnTo>
                <a:lnTo>
                  <a:pt x="241973" y="28270"/>
                </a:lnTo>
                <a:lnTo>
                  <a:pt x="227239" y="29167"/>
                </a:lnTo>
                <a:lnTo>
                  <a:pt x="217178" y="29777"/>
                </a:lnTo>
                <a:lnTo>
                  <a:pt x="206229" y="30435"/>
                </a:lnTo>
                <a:lnTo>
                  <a:pt x="195084" y="31102"/>
                </a:lnTo>
                <a:lnTo>
                  <a:pt x="180283" y="31832"/>
                </a:lnTo>
                <a:lnTo>
                  <a:pt x="170168" y="32301"/>
                </a:lnTo>
                <a:lnTo>
                  <a:pt x="159383" y="32747"/>
                </a:lnTo>
                <a:lnTo>
                  <a:pt x="147256" y="33223"/>
                </a:lnTo>
                <a:lnTo>
                  <a:pt x="132379" y="33790"/>
                </a:lnTo>
                <a:lnTo>
                  <a:pt x="122206" y="34125"/>
                </a:lnTo>
                <a:lnTo>
                  <a:pt x="111578" y="34376"/>
                </a:lnTo>
                <a:lnTo>
                  <a:pt x="98475" y="34632"/>
                </a:lnTo>
                <a:lnTo>
                  <a:pt x="81672" y="34952"/>
                </a:lnTo>
                <a:lnTo>
                  <a:pt x="68515" y="35196"/>
                </a:lnTo>
                <a:lnTo>
                  <a:pt x="57736" y="35383"/>
                </a:lnTo>
                <a:lnTo>
                  <a:pt x="48069" y="35530"/>
                </a:lnTo>
                <a:lnTo>
                  <a:pt x="38247" y="35656"/>
                </a:lnTo>
                <a:lnTo>
                  <a:pt x="27002" y="35779"/>
                </a:lnTo>
                <a:lnTo>
                  <a:pt x="13068" y="35917"/>
                </a:lnTo>
                <a:lnTo>
                  <a:pt x="0" y="360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317863" y="2889359"/>
            <a:ext cx="489356" cy="21907"/>
          </a:xfrm>
          <a:custGeom>
            <a:avLst/>
            <a:gdLst/>
            <a:ahLst/>
            <a:cxnLst/>
            <a:rect l="l" t="t" r="r" b="b"/>
            <a:pathLst>
              <a:path w="489356" h="21907">
                <a:moveTo>
                  <a:pt x="0" y="21907"/>
                </a:moveTo>
                <a:lnTo>
                  <a:pt x="16849" y="21829"/>
                </a:lnTo>
                <a:lnTo>
                  <a:pt x="30046" y="21764"/>
                </a:lnTo>
                <a:lnTo>
                  <a:pt x="40853" y="21704"/>
                </a:lnTo>
                <a:lnTo>
                  <a:pt x="50529" y="21639"/>
                </a:lnTo>
                <a:lnTo>
                  <a:pt x="60336" y="21560"/>
                </a:lnTo>
                <a:lnTo>
                  <a:pt x="71535" y="21459"/>
                </a:lnTo>
                <a:lnTo>
                  <a:pt x="85388" y="21326"/>
                </a:lnTo>
                <a:lnTo>
                  <a:pt x="98717" y="21196"/>
                </a:lnTo>
                <a:lnTo>
                  <a:pt x="113731" y="20908"/>
                </a:lnTo>
                <a:lnTo>
                  <a:pt x="123945" y="20711"/>
                </a:lnTo>
                <a:lnTo>
                  <a:pt x="134524" y="20507"/>
                </a:lnTo>
                <a:lnTo>
                  <a:pt x="147485" y="20256"/>
                </a:lnTo>
                <a:lnTo>
                  <a:pt x="164246" y="19770"/>
                </a:lnTo>
                <a:lnTo>
                  <a:pt x="177266" y="19405"/>
                </a:lnTo>
                <a:lnTo>
                  <a:pt x="187905" y="19110"/>
                </a:lnTo>
                <a:lnTo>
                  <a:pt x="197522" y="18829"/>
                </a:lnTo>
                <a:lnTo>
                  <a:pt x="207480" y="18510"/>
                </a:lnTo>
                <a:lnTo>
                  <a:pt x="219136" y="18100"/>
                </a:lnTo>
                <a:lnTo>
                  <a:pt x="233853" y="17544"/>
                </a:lnTo>
                <a:lnTo>
                  <a:pt x="242443" y="17208"/>
                </a:lnTo>
                <a:lnTo>
                  <a:pt x="259037" y="16496"/>
                </a:lnTo>
                <a:lnTo>
                  <a:pt x="271781" y="15919"/>
                </a:lnTo>
                <a:lnTo>
                  <a:pt x="282187" y="15413"/>
                </a:lnTo>
                <a:lnTo>
                  <a:pt x="291765" y="14914"/>
                </a:lnTo>
                <a:lnTo>
                  <a:pt x="302027" y="14357"/>
                </a:lnTo>
                <a:lnTo>
                  <a:pt x="314484" y="13681"/>
                </a:lnTo>
                <a:lnTo>
                  <a:pt x="330649" y="12819"/>
                </a:lnTo>
                <a:lnTo>
                  <a:pt x="346907" y="11913"/>
                </a:lnTo>
                <a:lnTo>
                  <a:pt x="356798" y="11319"/>
                </a:lnTo>
                <a:lnTo>
                  <a:pt x="368917" y="10528"/>
                </a:lnTo>
                <a:lnTo>
                  <a:pt x="374853" y="10134"/>
                </a:lnTo>
                <a:lnTo>
                  <a:pt x="391114" y="8868"/>
                </a:lnTo>
                <a:lnTo>
                  <a:pt x="403231" y="7918"/>
                </a:lnTo>
                <a:lnTo>
                  <a:pt x="413170" y="7126"/>
                </a:lnTo>
                <a:lnTo>
                  <a:pt x="422897" y="6332"/>
                </a:lnTo>
                <a:lnTo>
                  <a:pt x="434377" y="5378"/>
                </a:lnTo>
                <a:lnTo>
                  <a:pt x="449576" y="4104"/>
                </a:lnTo>
                <a:lnTo>
                  <a:pt x="467385" y="2475"/>
                </a:lnTo>
                <a:lnTo>
                  <a:pt x="477282" y="1418"/>
                </a:lnTo>
                <a:lnTo>
                  <a:pt x="4893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336004" y="2833756"/>
            <a:ext cx="467677" cy="7302"/>
          </a:xfrm>
          <a:custGeom>
            <a:avLst/>
            <a:gdLst/>
            <a:ahLst/>
            <a:cxnLst/>
            <a:rect l="l" t="t" r="r" b="b"/>
            <a:pathLst>
              <a:path w="467677" h="7302">
                <a:moveTo>
                  <a:pt x="0" y="7302"/>
                </a:moveTo>
                <a:lnTo>
                  <a:pt x="17468" y="7302"/>
                </a:lnTo>
                <a:lnTo>
                  <a:pt x="32164" y="7299"/>
                </a:lnTo>
                <a:lnTo>
                  <a:pt x="44683" y="7293"/>
                </a:lnTo>
                <a:lnTo>
                  <a:pt x="55620" y="7281"/>
                </a:lnTo>
                <a:lnTo>
                  <a:pt x="65570" y="7261"/>
                </a:lnTo>
                <a:lnTo>
                  <a:pt x="75127" y="7232"/>
                </a:lnTo>
                <a:lnTo>
                  <a:pt x="84887" y="7191"/>
                </a:lnTo>
                <a:lnTo>
                  <a:pt x="95445" y="7136"/>
                </a:lnTo>
                <a:lnTo>
                  <a:pt x="107396" y="7066"/>
                </a:lnTo>
                <a:lnTo>
                  <a:pt x="121335" y="6978"/>
                </a:lnTo>
                <a:lnTo>
                  <a:pt x="137858" y="6870"/>
                </a:lnTo>
                <a:lnTo>
                  <a:pt x="160919" y="6628"/>
                </a:lnTo>
                <a:lnTo>
                  <a:pt x="174938" y="6460"/>
                </a:lnTo>
                <a:lnTo>
                  <a:pt x="186624" y="6317"/>
                </a:lnTo>
                <a:lnTo>
                  <a:pt x="196831" y="6186"/>
                </a:lnTo>
                <a:lnTo>
                  <a:pt x="206414" y="6056"/>
                </a:lnTo>
                <a:lnTo>
                  <a:pt x="216226" y="5914"/>
                </a:lnTo>
                <a:lnTo>
                  <a:pt x="227121" y="5751"/>
                </a:lnTo>
                <a:lnTo>
                  <a:pt x="239954" y="5552"/>
                </a:lnTo>
                <a:lnTo>
                  <a:pt x="255579" y="5308"/>
                </a:lnTo>
                <a:lnTo>
                  <a:pt x="263652" y="5181"/>
                </a:lnTo>
                <a:lnTo>
                  <a:pt x="280369" y="4932"/>
                </a:lnTo>
                <a:lnTo>
                  <a:pt x="293405" y="4731"/>
                </a:lnTo>
                <a:lnTo>
                  <a:pt x="304086" y="4552"/>
                </a:lnTo>
                <a:lnTo>
                  <a:pt x="313737" y="4370"/>
                </a:lnTo>
                <a:lnTo>
                  <a:pt x="323686" y="4158"/>
                </a:lnTo>
                <a:lnTo>
                  <a:pt x="335259" y="3890"/>
                </a:lnTo>
                <a:lnTo>
                  <a:pt x="349783" y="3540"/>
                </a:lnTo>
                <a:lnTo>
                  <a:pt x="359537" y="3302"/>
                </a:lnTo>
                <a:lnTo>
                  <a:pt x="376555" y="2854"/>
                </a:lnTo>
                <a:lnTo>
                  <a:pt x="390143" y="2492"/>
                </a:lnTo>
                <a:lnTo>
                  <a:pt x="401349" y="2184"/>
                </a:lnTo>
                <a:lnTo>
                  <a:pt x="411223" y="1897"/>
                </a:lnTo>
                <a:lnTo>
                  <a:pt x="420816" y="1599"/>
                </a:lnTo>
                <a:lnTo>
                  <a:pt x="431175" y="1259"/>
                </a:lnTo>
                <a:lnTo>
                  <a:pt x="443351" y="844"/>
                </a:lnTo>
                <a:lnTo>
                  <a:pt x="458394" y="323"/>
                </a:lnTo>
                <a:lnTo>
                  <a:pt x="46767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336004" y="2817735"/>
            <a:ext cx="470281" cy="6832"/>
          </a:xfrm>
          <a:custGeom>
            <a:avLst/>
            <a:gdLst/>
            <a:ahLst/>
            <a:cxnLst/>
            <a:rect l="l" t="t" r="r" b="b"/>
            <a:pathLst>
              <a:path w="470280" h="6832">
                <a:moveTo>
                  <a:pt x="0" y="0"/>
                </a:moveTo>
                <a:lnTo>
                  <a:pt x="17099" y="0"/>
                </a:lnTo>
                <a:lnTo>
                  <a:pt x="30972" y="4"/>
                </a:lnTo>
                <a:lnTo>
                  <a:pt x="42512" y="16"/>
                </a:lnTo>
                <a:lnTo>
                  <a:pt x="52618" y="38"/>
                </a:lnTo>
                <a:lnTo>
                  <a:pt x="62185" y="74"/>
                </a:lnTo>
                <a:lnTo>
                  <a:pt x="72109" y="129"/>
                </a:lnTo>
                <a:lnTo>
                  <a:pt x="83287" y="205"/>
                </a:lnTo>
                <a:lnTo>
                  <a:pt x="96616" y="306"/>
                </a:lnTo>
                <a:lnTo>
                  <a:pt x="112992" y="437"/>
                </a:lnTo>
                <a:lnTo>
                  <a:pt x="117094" y="469"/>
                </a:lnTo>
                <a:lnTo>
                  <a:pt x="134370" y="589"/>
                </a:lnTo>
                <a:lnTo>
                  <a:pt x="148655" y="679"/>
                </a:lnTo>
                <a:lnTo>
                  <a:pt x="160679" y="750"/>
                </a:lnTo>
                <a:lnTo>
                  <a:pt x="171169" y="812"/>
                </a:lnTo>
                <a:lnTo>
                  <a:pt x="180856" y="876"/>
                </a:lnTo>
                <a:lnTo>
                  <a:pt x="190468" y="952"/>
                </a:lnTo>
                <a:lnTo>
                  <a:pt x="200735" y="1052"/>
                </a:lnTo>
                <a:lnTo>
                  <a:pt x="212385" y="1184"/>
                </a:lnTo>
                <a:lnTo>
                  <a:pt x="226148" y="1360"/>
                </a:lnTo>
                <a:lnTo>
                  <a:pt x="242752" y="1591"/>
                </a:lnTo>
                <a:lnTo>
                  <a:pt x="264075" y="1922"/>
                </a:lnTo>
                <a:lnTo>
                  <a:pt x="278044" y="2146"/>
                </a:lnTo>
                <a:lnTo>
                  <a:pt x="289685" y="2340"/>
                </a:lnTo>
                <a:lnTo>
                  <a:pt x="299861" y="2522"/>
                </a:lnTo>
                <a:lnTo>
                  <a:pt x="309436" y="2707"/>
                </a:lnTo>
                <a:lnTo>
                  <a:pt x="319275" y="2914"/>
                </a:lnTo>
                <a:lnTo>
                  <a:pt x="330242" y="3159"/>
                </a:lnTo>
                <a:lnTo>
                  <a:pt x="343201" y="3459"/>
                </a:lnTo>
                <a:lnTo>
                  <a:pt x="359016" y="3832"/>
                </a:lnTo>
                <a:lnTo>
                  <a:pt x="366141" y="4000"/>
                </a:lnTo>
                <a:lnTo>
                  <a:pt x="383047" y="4384"/>
                </a:lnTo>
                <a:lnTo>
                  <a:pt x="396443" y="4694"/>
                </a:lnTo>
                <a:lnTo>
                  <a:pt x="407461" y="4960"/>
                </a:lnTo>
                <a:lnTo>
                  <a:pt x="417234" y="5214"/>
                </a:lnTo>
                <a:lnTo>
                  <a:pt x="426893" y="5485"/>
                </a:lnTo>
                <a:lnTo>
                  <a:pt x="437570" y="5804"/>
                </a:lnTo>
                <a:lnTo>
                  <a:pt x="450398" y="6203"/>
                </a:lnTo>
                <a:lnTo>
                  <a:pt x="466507" y="6713"/>
                </a:lnTo>
                <a:lnTo>
                  <a:pt x="470281" y="68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317867" y="2816085"/>
            <a:ext cx="489356" cy="6832"/>
          </a:xfrm>
          <a:custGeom>
            <a:avLst/>
            <a:gdLst/>
            <a:ahLst/>
            <a:cxnLst/>
            <a:rect l="l" t="t" r="r" b="b"/>
            <a:pathLst>
              <a:path w="489356" h="6832">
                <a:moveTo>
                  <a:pt x="489356" y="6832"/>
                </a:moveTo>
                <a:lnTo>
                  <a:pt x="472264" y="6340"/>
                </a:lnTo>
                <a:lnTo>
                  <a:pt x="458460" y="5944"/>
                </a:lnTo>
                <a:lnTo>
                  <a:pt x="447007" y="5620"/>
                </a:lnTo>
                <a:lnTo>
                  <a:pt x="436968" y="5343"/>
                </a:lnTo>
                <a:lnTo>
                  <a:pt x="427407" y="5087"/>
                </a:lnTo>
                <a:lnTo>
                  <a:pt x="417388" y="4828"/>
                </a:lnTo>
                <a:lnTo>
                  <a:pt x="405975" y="4541"/>
                </a:lnTo>
                <a:lnTo>
                  <a:pt x="392230" y="4200"/>
                </a:lnTo>
                <a:lnTo>
                  <a:pt x="375218" y="3780"/>
                </a:lnTo>
                <a:lnTo>
                  <a:pt x="374853" y="3771"/>
                </a:lnTo>
                <a:lnTo>
                  <a:pt x="358323" y="3337"/>
                </a:lnTo>
                <a:lnTo>
                  <a:pt x="345737" y="3040"/>
                </a:lnTo>
                <a:lnTo>
                  <a:pt x="335463" y="2837"/>
                </a:lnTo>
                <a:lnTo>
                  <a:pt x="325867" y="2683"/>
                </a:lnTo>
                <a:lnTo>
                  <a:pt x="315316" y="2532"/>
                </a:lnTo>
                <a:lnTo>
                  <a:pt x="302175" y="2342"/>
                </a:lnTo>
                <a:lnTo>
                  <a:pt x="288150" y="2120"/>
                </a:lnTo>
                <a:lnTo>
                  <a:pt x="271520" y="1865"/>
                </a:lnTo>
                <a:lnTo>
                  <a:pt x="258667" y="1671"/>
                </a:lnTo>
                <a:lnTo>
                  <a:pt x="248158" y="1522"/>
                </a:lnTo>
                <a:lnTo>
                  <a:pt x="228442" y="1280"/>
                </a:lnTo>
                <a:lnTo>
                  <a:pt x="216370" y="1151"/>
                </a:lnTo>
                <a:lnTo>
                  <a:pt x="200912" y="994"/>
                </a:lnTo>
                <a:lnTo>
                  <a:pt x="178815" y="777"/>
                </a:lnTo>
                <a:lnTo>
                  <a:pt x="165763" y="654"/>
                </a:lnTo>
                <a:lnTo>
                  <a:pt x="155072" y="560"/>
                </a:lnTo>
                <a:lnTo>
                  <a:pt x="145433" y="485"/>
                </a:lnTo>
                <a:lnTo>
                  <a:pt x="135534" y="421"/>
                </a:lnTo>
                <a:lnTo>
                  <a:pt x="124066" y="356"/>
                </a:lnTo>
                <a:lnTo>
                  <a:pt x="109716" y="283"/>
                </a:lnTo>
                <a:lnTo>
                  <a:pt x="98717" y="228"/>
                </a:lnTo>
                <a:lnTo>
                  <a:pt x="81948" y="151"/>
                </a:lnTo>
                <a:lnTo>
                  <a:pt x="68807" y="93"/>
                </a:lnTo>
                <a:lnTo>
                  <a:pt x="58034" y="52"/>
                </a:lnTo>
                <a:lnTo>
                  <a:pt x="48367" y="26"/>
                </a:lnTo>
                <a:lnTo>
                  <a:pt x="38545" y="10"/>
                </a:lnTo>
                <a:lnTo>
                  <a:pt x="27306" y="2"/>
                </a:lnTo>
                <a:lnTo>
                  <a:pt x="13391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336004" y="2770376"/>
            <a:ext cx="467677" cy="21209"/>
          </a:xfrm>
          <a:custGeom>
            <a:avLst/>
            <a:gdLst/>
            <a:ahLst/>
            <a:cxnLst/>
            <a:rect l="l" t="t" r="r" b="b"/>
            <a:pathLst>
              <a:path w="467677" h="21208">
                <a:moveTo>
                  <a:pt x="0" y="0"/>
                </a:moveTo>
                <a:lnTo>
                  <a:pt x="15084" y="3"/>
                </a:lnTo>
                <a:lnTo>
                  <a:pt x="25358" y="30"/>
                </a:lnTo>
                <a:lnTo>
                  <a:pt x="35796" y="102"/>
                </a:lnTo>
                <a:lnTo>
                  <a:pt x="49707" y="228"/>
                </a:lnTo>
                <a:lnTo>
                  <a:pt x="65623" y="345"/>
                </a:lnTo>
                <a:lnTo>
                  <a:pt x="77062" y="449"/>
                </a:lnTo>
                <a:lnTo>
                  <a:pt x="86731" y="578"/>
                </a:lnTo>
                <a:lnTo>
                  <a:pt x="97335" y="770"/>
                </a:lnTo>
                <a:lnTo>
                  <a:pt x="111581" y="1064"/>
                </a:lnTo>
                <a:lnTo>
                  <a:pt x="117094" y="1181"/>
                </a:lnTo>
                <a:lnTo>
                  <a:pt x="133322" y="1598"/>
                </a:lnTo>
                <a:lnTo>
                  <a:pt x="145323" y="1943"/>
                </a:lnTo>
                <a:lnTo>
                  <a:pt x="155202" y="2263"/>
                </a:lnTo>
                <a:lnTo>
                  <a:pt x="165066" y="2602"/>
                </a:lnTo>
                <a:lnTo>
                  <a:pt x="177020" y="3006"/>
                </a:lnTo>
                <a:lnTo>
                  <a:pt x="193170" y="3522"/>
                </a:lnTo>
                <a:lnTo>
                  <a:pt x="193433" y="3530"/>
                </a:lnTo>
                <a:lnTo>
                  <a:pt x="209038" y="4106"/>
                </a:lnTo>
                <a:lnTo>
                  <a:pt x="220072" y="4497"/>
                </a:lnTo>
                <a:lnTo>
                  <a:pt x="229725" y="4870"/>
                </a:lnTo>
                <a:lnTo>
                  <a:pt x="241188" y="5395"/>
                </a:lnTo>
                <a:lnTo>
                  <a:pt x="255397" y="6121"/>
                </a:lnTo>
                <a:lnTo>
                  <a:pt x="271384" y="6777"/>
                </a:lnTo>
                <a:lnTo>
                  <a:pt x="282967" y="7278"/>
                </a:lnTo>
                <a:lnTo>
                  <a:pt x="292663" y="7752"/>
                </a:lnTo>
                <a:lnTo>
                  <a:pt x="302990" y="8326"/>
                </a:lnTo>
                <a:lnTo>
                  <a:pt x="316465" y="9128"/>
                </a:lnTo>
                <a:lnTo>
                  <a:pt x="325132" y="9652"/>
                </a:lnTo>
                <a:lnTo>
                  <a:pt x="340469" y="10568"/>
                </a:lnTo>
                <a:lnTo>
                  <a:pt x="351090" y="11238"/>
                </a:lnTo>
                <a:lnTo>
                  <a:pt x="360941" y="11931"/>
                </a:lnTo>
                <a:lnTo>
                  <a:pt x="373968" y="12916"/>
                </a:lnTo>
                <a:lnTo>
                  <a:pt x="380746" y="13436"/>
                </a:lnTo>
                <a:lnTo>
                  <a:pt x="396255" y="14666"/>
                </a:lnTo>
                <a:lnTo>
                  <a:pt x="407123" y="15543"/>
                </a:lnTo>
                <a:lnTo>
                  <a:pt x="416800" y="16353"/>
                </a:lnTo>
                <a:lnTo>
                  <a:pt x="428738" y="17384"/>
                </a:lnTo>
                <a:lnTo>
                  <a:pt x="440118" y="18376"/>
                </a:lnTo>
                <a:lnTo>
                  <a:pt x="453121" y="19699"/>
                </a:lnTo>
                <a:lnTo>
                  <a:pt x="464535" y="20881"/>
                </a:lnTo>
                <a:lnTo>
                  <a:pt x="467677" y="212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317871" y="2793702"/>
            <a:ext cx="485813" cy="6832"/>
          </a:xfrm>
          <a:custGeom>
            <a:avLst/>
            <a:gdLst/>
            <a:ahLst/>
            <a:cxnLst/>
            <a:rect l="l" t="t" r="r" b="b"/>
            <a:pathLst>
              <a:path w="485813" h="6832">
                <a:moveTo>
                  <a:pt x="485813" y="6832"/>
                </a:moveTo>
                <a:lnTo>
                  <a:pt x="469747" y="6304"/>
                </a:lnTo>
                <a:lnTo>
                  <a:pt x="458038" y="5927"/>
                </a:lnTo>
                <a:lnTo>
                  <a:pt x="448294" y="5631"/>
                </a:lnTo>
                <a:lnTo>
                  <a:pt x="438123" y="5345"/>
                </a:lnTo>
                <a:lnTo>
                  <a:pt x="425131" y="4999"/>
                </a:lnTo>
                <a:lnTo>
                  <a:pt x="414185" y="4711"/>
                </a:lnTo>
                <a:lnTo>
                  <a:pt x="397773" y="4243"/>
                </a:lnTo>
                <a:lnTo>
                  <a:pt x="385420" y="3901"/>
                </a:lnTo>
                <a:lnTo>
                  <a:pt x="375319" y="3645"/>
                </a:lnTo>
                <a:lnTo>
                  <a:pt x="365663" y="3434"/>
                </a:lnTo>
                <a:lnTo>
                  <a:pt x="354647" y="3226"/>
                </a:lnTo>
                <a:lnTo>
                  <a:pt x="340465" y="2980"/>
                </a:lnTo>
                <a:lnTo>
                  <a:pt x="331723" y="2832"/>
                </a:lnTo>
                <a:lnTo>
                  <a:pt x="314336" y="2526"/>
                </a:lnTo>
                <a:lnTo>
                  <a:pt x="299830" y="2263"/>
                </a:lnTo>
                <a:lnTo>
                  <a:pt x="287549" y="2038"/>
                </a:lnTo>
                <a:lnTo>
                  <a:pt x="276834" y="1844"/>
                </a:lnTo>
                <a:lnTo>
                  <a:pt x="267028" y="1677"/>
                </a:lnTo>
                <a:lnTo>
                  <a:pt x="257471" y="1530"/>
                </a:lnTo>
                <a:lnTo>
                  <a:pt x="247508" y="1398"/>
                </a:lnTo>
                <a:lnTo>
                  <a:pt x="236478" y="1276"/>
                </a:lnTo>
                <a:lnTo>
                  <a:pt x="223725" y="1157"/>
                </a:lnTo>
                <a:lnTo>
                  <a:pt x="208591" y="1036"/>
                </a:lnTo>
                <a:lnTo>
                  <a:pt x="195071" y="939"/>
                </a:lnTo>
                <a:lnTo>
                  <a:pt x="177208" y="767"/>
                </a:lnTo>
                <a:lnTo>
                  <a:pt x="161502" y="618"/>
                </a:lnTo>
                <a:lnTo>
                  <a:pt x="147631" y="489"/>
                </a:lnTo>
                <a:lnTo>
                  <a:pt x="135271" y="380"/>
                </a:lnTo>
                <a:lnTo>
                  <a:pt x="124099" y="288"/>
                </a:lnTo>
                <a:lnTo>
                  <a:pt x="113793" y="212"/>
                </a:lnTo>
                <a:lnTo>
                  <a:pt x="104030" y="151"/>
                </a:lnTo>
                <a:lnTo>
                  <a:pt x="94487" y="103"/>
                </a:lnTo>
                <a:lnTo>
                  <a:pt x="84840" y="66"/>
                </a:lnTo>
                <a:lnTo>
                  <a:pt x="74767" y="39"/>
                </a:lnTo>
                <a:lnTo>
                  <a:pt x="63944" y="21"/>
                </a:lnTo>
                <a:lnTo>
                  <a:pt x="52049" y="9"/>
                </a:lnTo>
                <a:lnTo>
                  <a:pt x="38760" y="3"/>
                </a:lnTo>
                <a:lnTo>
                  <a:pt x="23752" y="0"/>
                </a:lnTo>
                <a:lnTo>
                  <a:pt x="670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317863" y="2795113"/>
            <a:ext cx="489356" cy="7073"/>
          </a:xfrm>
          <a:custGeom>
            <a:avLst/>
            <a:gdLst/>
            <a:ahLst/>
            <a:cxnLst/>
            <a:rect l="l" t="t" r="r" b="b"/>
            <a:pathLst>
              <a:path w="489356" h="7073">
                <a:moveTo>
                  <a:pt x="0" y="0"/>
                </a:moveTo>
                <a:lnTo>
                  <a:pt x="16849" y="0"/>
                </a:lnTo>
                <a:lnTo>
                  <a:pt x="40853" y="13"/>
                </a:lnTo>
                <a:lnTo>
                  <a:pt x="60337" y="60"/>
                </a:lnTo>
                <a:lnTo>
                  <a:pt x="85390" y="166"/>
                </a:lnTo>
                <a:lnTo>
                  <a:pt x="116180" y="346"/>
                </a:lnTo>
                <a:lnTo>
                  <a:pt x="143389" y="532"/>
                </a:lnTo>
                <a:lnTo>
                  <a:pt x="164273" y="687"/>
                </a:lnTo>
                <a:lnTo>
                  <a:pt x="183590" y="849"/>
                </a:lnTo>
                <a:lnTo>
                  <a:pt x="206100" y="1058"/>
                </a:lnTo>
                <a:lnTo>
                  <a:pt x="236562" y="1352"/>
                </a:lnTo>
                <a:lnTo>
                  <a:pt x="259780" y="1659"/>
                </a:lnTo>
                <a:lnTo>
                  <a:pt x="286297" y="2051"/>
                </a:lnTo>
                <a:lnTo>
                  <a:pt x="306610" y="2383"/>
                </a:lnTo>
                <a:lnTo>
                  <a:pt x="326324" y="2754"/>
                </a:lnTo>
                <a:lnTo>
                  <a:pt x="351043" y="3266"/>
                </a:lnTo>
                <a:lnTo>
                  <a:pt x="374853" y="3771"/>
                </a:lnTo>
                <a:lnTo>
                  <a:pt x="391940" y="4193"/>
                </a:lnTo>
                <a:lnTo>
                  <a:pt x="417192" y="4832"/>
                </a:lnTo>
                <a:lnTo>
                  <a:pt x="436789" y="5379"/>
                </a:lnTo>
                <a:lnTo>
                  <a:pt x="458222" y="6050"/>
                </a:lnTo>
                <a:lnTo>
                  <a:pt x="488981" y="7061"/>
                </a:lnTo>
                <a:lnTo>
                  <a:pt x="489356" y="70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317871" y="2676839"/>
            <a:ext cx="485813" cy="49479"/>
          </a:xfrm>
          <a:custGeom>
            <a:avLst/>
            <a:gdLst/>
            <a:ahLst/>
            <a:cxnLst/>
            <a:rect l="l" t="t" r="r" b="b"/>
            <a:pathLst>
              <a:path w="485813" h="49479">
                <a:moveTo>
                  <a:pt x="485813" y="49479"/>
                </a:moveTo>
                <a:lnTo>
                  <a:pt x="473194" y="46265"/>
                </a:lnTo>
                <a:lnTo>
                  <a:pt x="462159" y="43739"/>
                </a:lnTo>
                <a:lnTo>
                  <a:pt x="458254" y="42875"/>
                </a:lnTo>
                <a:lnTo>
                  <a:pt x="445229" y="40199"/>
                </a:lnTo>
                <a:lnTo>
                  <a:pt x="434740" y="38032"/>
                </a:lnTo>
                <a:lnTo>
                  <a:pt x="428561" y="36753"/>
                </a:lnTo>
                <a:lnTo>
                  <a:pt x="415494" y="34214"/>
                </a:lnTo>
                <a:lnTo>
                  <a:pt x="404927" y="32312"/>
                </a:lnTo>
                <a:lnTo>
                  <a:pt x="398868" y="31330"/>
                </a:lnTo>
                <a:lnTo>
                  <a:pt x="383654" y="28760"/>
                </a:lnTo>
                <a:lnTo>
                  <a:pt x="373101" y="27029"/>
                </a:lnTo>
                <a:lnTo>
                  <a:pt x="363376" y="25535"/>
                </a:lnTo>
                <a:lnTo>
                  <a:pt x="350644" y="23679"/>
                </a:lnTo>
                <a:lnTo>
                  <a:pt x="343280" y="22618"/>
                </a:lnTo>
                <a:lnTo>
                  <a:pt x="329632" y="20659"/>
                </a:lnTo>
                <a:lnTo>
                  <a:pt x="319698" y="19449"/>
                </a:lnTo>
                <a:lnTo>
                  <a:pt x="308876" y="18148"/>
                </a:lnTo>
                <a:lnTo>
                  <a:pt x="295101" y="16329"/>
                </a:lnTo>
                <a:lnTo>
                  <a:pt x="285196" y="15158"/>
                </a:lnTo>
                <a:lnTo>
                  <a:pt x="273532" y="13906"/>
                </a:lnTo>
                <a:lnTo>
                  <a:pt x="257965" y="12337"/>
                </a:lnTo>
                <a:lnTo>
                  <a:pt x="246951" y="11226"/>
                </a:lnTo>
                <a:lnTo>
                  <a:pt x="237328" y="10317"/>
                </a:lnTo>
                <a:lnTo>
                  <a:pt x="225936" y="9358"/>
                </a:lnTo>
                <a:lnTo>
                  <a:pt x="211569" y="8242"/>
                </a:lnTo>
                <a:lnTo>
                  <a:pt x="195824" y="7004"/>
                </a:lnTo>
                <a:lnTo>
                  <a:pt x="184624" y="6196"/>
                </a:lnTo>
                <a:lnTo>
                  <a:pt x="174999" y="5589"/>
                </a:lnTo>
                <a:lnTo>
                  <a:pt x="163982" y="4955"/>
                </a:lnTo>
                <a:lnTo>
                  <a:pt x="148602" y="4066"/>
                </a:lnTo>
                <a:lnTo>
                  <a:pt x="147485" y="4000"/>
                </a:lnTo>
                <a:lnTo>
                  <a:pt x="133347" y="3205"/>
                </a:lnTo>
                <a:lnTo>
                  <a:pt x="123497" y="2777"/>
                </a:lnTo>
                <a:lnTo>
                  <a:pt x="109750" y="2165"/>
                </a:lnTo>
                <a:lnTo>
                  <a:pt x="94741" y="1611"/>
                </a:lnTo>
                <a:lnTo>
                  <a:pt x="84880" y="1312"/>
                </a:lnTo>
                <a:lnTo>
                  <a:pt x="71135" y="979"/>
                </a:lnTo>
                <a:lnTo>
                  <a:pt x="54003" y="629"/>
                </a:lnTo>
                <a:lnTo>
                  <a:pt x="42425" y="413"/>
                </a:lnTo>
                <a:lnTo>
                  <a:pt x="32720" y="269"/>
                </a:lnTo>
                <a:lnTo>
                  <a:pt x="22378" y="163"/>
                </a:lnTo>
                <a:lnTo>
                  <a:pt x="8890" y="6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317863" y="2676132"/>
            <a:ext cx="488416" cy="49707"/>
          </a:xfrm>
          <a:custGeom>
            <a:avLst/>
            <a:gdLst/>
            <a:ahLst/>
            <a:cxnLst/>
            <a:rect l="l" t="t" r="r" b="b"/>
            <a:pathLst>
              <a:path w="488416" h="49707">
                <a:moveTo>
                  <a:pt x="0" y="0"/>
                </a:moveTo>
                <a:lnTo>
                  <a:pt x="15931" y="110"/>
                </a:lnTo>
                <a:lnTo>
                  <a:pt x="27399" y="210"/>
                </a:lnTo>
                <a:lnTo>
                  <a:pt x="37074" y="337"/>
                </a:lnTo>
                <a:lnTo>
                  <a:pt x="47623" y="528"/>
                </a:lnTo>
                <a:lnTo>
                  <a:pt x="61716" y="821"/>
                </a:lnTo>
                <a:lnTo>
                  <a:pt x="67856" y="952"/>
                </a:lnTo>
                <a:lnTo>
                  <a:pt x="81183" y="1270"/>
                </a:lnTo>
                <a:lnTo>
                  <a:pt x="91808" y="1795"/>
                </a:lnTo>
                <a:lnTo>
                  <a:pt x="98488" y="2120"/>
                </a:lnTo>
                <a:lnTo>
                  <a:pt x="112461" y="2434"/>
                </a:lnTo>
                <a:lnTo>
                  <a:pt x="122367" y="2709"/>
                </a:lnTo>
                <a:lnTo>
                  <a:pt x="135242" y="3302"/>
                </a:lnTo>
                <a:lnTo>
                  <a:pt x="151024" y="4095"/>
                </a:lnTo>
                <a:lnTo>
                  <a:pt x="162351" y="4696"/>
                </a:lnTo>
                <a:lnTo>
                  <a:pt x="172022" y="5275"/>
                </a:lnTo>
                <a:lnTo>
                  <a:pt x="182833" y="6004"/>
                </a:lnTo>
                <a:lnTo>
                  <a:pt x="197583" y="7057"/>
                </a:lnTo>
                <a:lnTo>
                  <a:pt x="216700" y="8468"/>
                </a:lnTo>
                <a:lnTo>
                  <a:pt x="227889" y="9343"/>
                </a:lnTo>
                <a:lnTo>
                  <a:pt x="237502" y="10187"/>
                </a:lnTo>
                <a:lnTo>
                  <a:pt x="248497" y="11262"/>
                </a:lnTo>
                <a:lnTo>
                  <a:pt x="263833" y="12827"/>
                </a:lnTo>
                <a:lnTo>
                  <a:pt x="265061" y="12954"/>
                </a:lnTo>
                <a:lnTo>
                  <a:pt x="280626" y="14523"/>
                </a:lnTo>
                <a:lnTo>
                  <a:pt x="291605" y="15682"/>
                </a:lnTo>
                <a:lnTo>
                  <a:pt x="301209" y="16799"/>
                </a:lnTo>
                <a:lnTo>
                  <a:pt x="312650" y="18247"/>
                </a:lnTo>
                <a:lnTo>
                  <a:pt x="326313" y="20027"/>
                </a:lnTo>
                <a:lnTo>
                  <a:pt x="341667" y="22035"/>
                </a:lnTo>
                <a:lnTo>
                  <a:pt x="352391" y="23498"/>
                </a:lnTo>
                <a:lnTo>
                  <a:pt x="362030" y="24934"/>
                </a:lnTo>
                <a:lnTo>
                  <a:pt x="374126" y="26863"/>
                </a:lnTo>
                <a:lnTo>
                  <a:pt x="384276" y="28511"/>
                </a:lnTo>
                <a:lnTo>
                  <a:pt x="399357" y="31018"/>
                </a:lnTo>
                <a:lnTo>
                  <a:pt x="409782" y="32823"/>
                </a:lnTo>
                <a:lnTo>
                  <a:pt x="419538" y="34653"/>
                </a:lnTo>
                <a:lnTo>
                  <a:pt x="432607" y="37235"/>
                </a:lnTo>
                <a:lnTo>
                  <a:pt x="453205" y="41476"/>
                </a:lnTo>
                <a:lnTo>
                  <a:pt x="463296" y="43669"/>
                </a:lnTo>
                <a:lnTo>
                  <a:pt x="473310" y="46020"/>
                </a:lnTo>
                <a:lnTo>
                  <a:pt x="487818" y="49561"/>
                </a:lnTo>
                <a:lnTo>
                  <a:pt x="488416" y="497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317867" y="2653993"/>
            <a:ext cx="489356" cy="49707"/>
          </a:xfrm>
          <a:custGeom>
            <a:avLst/>
            <a:gdLst/>
            <a:ahLst/>
            <a:cxnLst/>
            <a:rect l="l" t="t" r="r" b="b"/>
            <a:pathLst>
              <a:path w="489356" h="49707">
                <a:moveTo>
                  <a:pt x="489356" y="49707"/>
                </a:moveTo>
                <a:lnTo>
                  <a:pt x="475836" y="46326"/>
                </a:lnTo>
                <a:lnTo>
                  <a:pt x="466112" y="44115"/>
                </a:lnTo>
                <a:lnTo>
                  <a:pt x="453542" y="41465"/>
                </a:lnTo>
                <a:lnTo>
                  <a:pt x="439623" y="38555"/>
                </a:lnTo>
                <a:lnTo>
                  <a:pt x="429942" y="36637"/>
                </a:lnTo>
                <a:lnTo>
                  <a:pt x="416534" y="34135"/>
                </a:lnTo>
                <a:lnTo>
                  <a:pt x="415378" y="33921"/>
                </a:lnTo>
                <a:lnTo>
                  <a:pt x="401209" y="31298"/>
                </a:lnTo>
                <a:lnTo>
                  <a:pt x="391476" y="29583"/>
                </a:lnTo>
                <a:lnTo>
                  <a:pt x="379026" y="27528"/>
                </a:lnTo>
                <a:lnTo>
                  <a:pt x="360481" y="24630"/>
                </a:lnTo>
                <a:lnTo>
                  <a:pt x="350662" y="23191"/>
                </a:lnTo>
                <a:lnTo>
                  <a:pt x="338772" y="21573"/>
                </a:lnTo>
                <a:lnTo>
                  <a:pt x="317883" y="18871"/>
                </a:lnTo>
                <a:lnTo>
                  <a:pt x="307971" y="17642"/>
                </a:lnTo>
                <a:lnTo>
                  <a:pt x="296570" y="16289"/>
                </a:lnTo>
                <a:lnTo>
                  <a:pt x="288150" y="15303"/>
                </a:lnTo>
                <a:lnTo>
                  <a:pt x="273568" y="13649"/>
                </a:lnTo>
                <a:lnTo>
                  <a:pt x="263551" y="12586"/>
                </a:lnTo>
                <a:lnTo>
                  <a:pt x="252396" y="11516"/>
                </a:lnTo>
                <a:lnTo>
                  <a:pt x="242442" y="10591"/>
                </a:lnTo>
                <a:lnTo>
                  <a:pt x="227728" y="9264"/>
                </a:lnTo>
                <a:lnTo>
                  <a:pt x="217678" y="8419"/>
                </a:lnTo>
                <a:lnTo>
                  <a:pt x="206758" y="7615"/>
                </a:lnTo>
                <a:lnTo>
                  <a:pt x="195541" y="6832"/>
                </a:lnTo>
                <a:lnTo>
                  <a:pt x="180667" y="5818"/>
                </a:lnTo>
                <a:lnTo>
                  <a:pt x="170526" y="5180"/>
                </a:lnTo>
                <a:lnTo>
                  <a:pt x="159826" y="4604"/>
                </a:lnTo>
                <a:lnTo>
                  <a:pt x="147485" y="3987"/>
                </a:lnTo>
                <a:lnTo>
                  <a:pt x="132614" y="3139"/>
                </a:lnTo>
                <a:lnTo>
                  <a:pt x="122446" y="2610"/>
                </a:lnTo>
                <a:lnTo>
                  <a:pt x="111831" y="2152"/>
                </a:lnTo>
                <a:lnTo>
                  <a:pt x="98717" y="1638"/>
                </a:lnTo>
                <a:lnTo>
                  <a:pt x="83801" y="1217"/>
                </a:lnTo>
                <a:lnTo>
                  <a:pt x="73598" y="952"/>
                </a:lnTo>
                <a:lnTo>
                  <a:pt x="63044" y="724"/>
                </a:lnTo>
                <a:lnTo>
                  <a:pt x="49479" y="457"/>
                </a:lnTo>
                <a:lnTo>
                  <a:pt x="34482" y="187"/>
                </a:lnTo>
                <a:lnTo>
                  <a:pt x="24244" y="52"/>
                </a:lnTo>
                <a:lnTo>
                  <a:pt x="13746" y="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317863" y="2674249"/>
            <a:ext cx="489356" cy="49707"/>
          </a:xfrm>
          <a:custGeom>
            <a:avLst/>
            <a:gdLst/>
            <a:ahLst/>
            <a:cxnLst/>
            <a:rect l="l" t="t" r="r" b="b"/>
            <a:pathLst>
              <a:path w="489356" h="49707">
                <a:moveTo>
                  <a:pt x="0" y="0"/>
                </a:moveTo>
                <a:lnTo>
                  <a:pt x="14996" y="7"/>
                </a:lnTo>
                <a:lnTo>
                  <a:pt x="25234" y="63"/>
                </a:lnTo>
                <a:lnTo>
                  <a:pt x="35732" y="214"/>
                </a:lnTo>
                <a:lnTo>
                  <a:pt x="49479" y="469"/>
                </a:lnTo>
                <a:lnTo>
                  <a:pt x="64526" y="759"/>
                </a:lnTo>
                <a:lnTo>
                  <a:pt x="74769" y="983"/>
                </a:lnTo>
                <a:lnTo>
                  <a:pt x="85272" y="1263"/>
                </a:lnTo>
                <a:lnTo>
                  <a:pt x="98717" y="1651"/>
                </a:lnTo>
                <a:lnTo>
                  <a:pt x="113666" y="2232"/>
                </a:lnTo>
                <a:lnTo>
                  <a:pt x="123866" y="2680"/>
                </a:lnTo>
                <a:lnTo>
                  <a:pt x="134418" y="3240"/>
                </a:lnTo>
                <a:lnTo>
                  <a:pt x="147726" y="4000"/>
                </a:lnTo>
                <a:lnTo>
                  <a:pt x="162659" y="4743"/>
                </a:lnTo>
                <a:lnTo>
                  <a:pt x="172808" y="5305"/>
                </a:lnTo>
                <a:lnTo>
                  <a:pt x="183516" y="6001"/>
                </a:lnTo>
                <a:lnTo>
                  <a:pt x="195554" y="6832"/>
                </a:lnTo>
                <a:lnTo>
                  <a:pt x="210391" y="7990"/>
                </a:lnTo>
                <a:lnTo>
                  <a:pt x="220467" y="8773"/>
                </a:lnTo>
                <a:lnTo>
                  <a:pt x="231295" y="9736"/>
                </a:lnTo>
                <a:lnTo>
                  <a:pt x="242443" y="10833"/>
                </a:lnTo>
                <a:lnTo>
                  <a:pt x="257162" y="12063"/>
                </a:lnTo>
                <a:lnTo>
                  <a:pt x="267216" y="12994"/>
                </a:lnTo>
                <a:lnTo>
                  <a:pt x="278313" y="14195"/>
                </a:lnTo>
                <a:lnTo>
                  <a:pt x="288150" y="15316"/>
                </a:lnTo>
                <a:lnTo>
                  <a:pt x="302691" y="17023"/>
                </a:lnTo>
                <a:lnTo>
                  <a:pt x="312601" y="18221"/>
                </a:lnTo>
                <a:lnTo>
                  <a:pt x="324006" y="19661"/>
                </a:lnTo>
                <a:lnTo>
                  <a:pt x="332447" y="20739"/>
                </a:lnTo>
                <a:lnTo>
                  <a:pt x="346814" y="22662"/>
                </a:lnTo>
                <a:lnTo>
                  <a:pt x="356632" y="24056"/>
                </a:lnTo>
                <a:lnTo>
                  <a:pt x="368529" y="25876"/>
                </a:lnTo>
                <a:lnTo>
                  <a:pt x="374853" y="26860"/>
                </a:lnTo>
                <a:lnTo>
                  <a:pt x="389014" y="29174"/>
                </a:lnTo>
                <a:lnTo>
                  <a:pt x="398746" y="30856"/>
                </a:lnTo>
                <a:lnTo>
                  <a:pt x="411203" y="33154"/>
                </a:lnTo>
                <a:lnTo>
                  <a:pt x="415378" y="33934"/>
                </a:lnTo>
                <a:lnTo>
                  <a:pt x="429298" y="36525"/>
                </a:lnTo>
                <a:lnTo>
                  <a:pt x="438979" y="38431"/>
                </a:lnTo>
                <a:lnTo>
                  <a:pt x="452390" y="41223"/>
                </a:lnTo>
                <a:lnTo>
                  <a:pt x="467231" y="44364"/>
                </a:lnTo>
                <a:lnTo>
                  <a:pt x="476943" y="46602"/>
                </a:lnTo>
                <a:lnTo>
                  <a:pt x="489356" y="497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317865" y="2630194"/>
            <a:ext cx="488416" cy="63373"/>
          </a:xfrm>
          <a:custGeom>
            <a:avLst/>
            <a:gdLst/>
            <a:ahLst/>
            <a:cxnLst/>
            <a:rect l="l" t="t" r="r" b="b"/>
            <a:pathLst>
              <a:path w="488416" h="63373">
                <a:moveTo>
                  <a:pt x="488416" y="63373"/>
                </a:moveTo>
                <a:lnTo>
                  <a:pt x="473937" y="58857"/>
                </a:lnTo>
                <a:lnTo>
                  <a:pt x="463930" y="55890"/>
                </a:lnTo>
                <a:lnTo>
                  <a:pt x="454071" y="53231"/>
                </a:lnTo>
                <a:lnTo>
                  <a:pt x="440036" y="49637"/>
                </a:lnTo>
                <a:lnTo>
                  <a:pt x="438467" y="49237"/>
                </a:lnTo>
                <a:lnTo>
                  <a:pt x="423604" y="45349"/>
                </a:lnTo>
                <a:lnTo>
                  <a:pt x="413245" y="42763"/>
                </a:lnTo>
                <a:lnTo>
                  <a:pt x="403580" y="40574"/>
                </a:lnTo>
                <a:lnTo>
                  <a:pt x="390799" y="37873"/>
                </a:lnTo>
                <a:lnTo>
                  <a:pt x="384276" y="36512"/>
                </a:lnTo>
                <a:lnTo>
                  <a:pt x="368998" y="33300"/>
                </a:lnTo>
                <a:lnTo>
                  <a:pt x="358315" y="31143"/>
                </a:lnTo>
                <a:lnTo>
                  <a:pt x="348753" y="29391"/>
                </a:lnTo>
                <a:lnTo>
                  <a:pt x="336836" y="27394"/>
                </a:lnTo>
                <a:lnTo>
                  <a:pt x="326313" y="25679"/>
                </a:lnTo>
                <a:lnTo>
                  <a:pt x="310806" y="23066"/>
                </a:lnTo>
                <a:lnTo>
                  <a:pt x="299858" y="21284"/>
                </a:lnTo>
                <a:lnTo>
                  <a:pt x="290300" y="19859"/>
                </a:lnTo>
                <a:lnTo>
                  <a:pt x="278966" y="18313"/>
                </a:lnTo>
                <a:lnTo>
                  <a:pt x="265061" y="16484"/>
                </a:lnTo>
                <a:lnTo>
                  <a:pt x="249366" y="14532"/>
                </a:lnTo>
                <a:lnTo>
                  <a:pt x="238192" y="13187"/>
                </a:lnTo>
                <a:lnTo>
                  <a:pt x="228599" y="12126"/>
                </a:lnTo>
                <a:lnTo>
                  <a:pt x="217650" y="11024"/>
                </a:lnTo>
                <a:lnTo>
                  <a:pt x="202405" y="9559"/>
                </a:lnTo>
                <a:lnTo>
                  <a:pt x="185208" y="7952"/>
                </a:lnTo>
                <a:lnTo>
                  <a:pt x="173887" y="6944"/>
                </a:lnTo>
                <a:lnTo>
                  <a:pt x="164227" y="6175"/>
                </a:lnTo>
                <a:lnTo>
                  <a:pt x="153444" y="5423"/>
                </a:lnTo>
                <a:lnTo>
                  <a:pt x="138750" y="4468"/>
                </a:lnTo>
                <a:lnTo>
                  <a:pt x="119335" y="3248"/>
                </a:lnTo>
                <a:lnTo>
                  <a:pt x="107908" y="2584"/>
                </a:lnTo>
                <a:lnTo>
                  <a:pt x="98248" y="2126"/>
                </a:lnTo>
                <a:lnTo>
                  <a:pt x="87656" y="1751"/>
                </a:lnTo>
                <a:lnTo>
                  <a:pt x="73433" y="1336"/>
                </a:lnTo>
                <a:lnTo>
                  <a:pt x="67856" y="1181"/>
                </a:lnTo>
                <a:lnTo>
                  <a:pt x="51925" y="634"/>
                </a:lnTo>
                <a:lnTo>
                  <a:pt x="40457" y="289"/>
                </a:lnTo>
                <a:lnTo>
                  <a:pt x="30783" y="99"/>
                </a:lnTo>
                <a:lnTo>
                  <a:pt x="20234" y="18"/>
                </a:lnTo>
                <a:lnTo>
                  <a:pt x="6144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317863" y="2628303"/>
            <a:ext cx="489356" cy="63373"/>
          </a:xfrm>
          <a:custGeom>
            <a:avLst/>
            <a:gdLst/>
            <a:ahLst/>
            <a:cxnLst/>
            <a:rect l="l" t="t" r="r" b="b"/>
            <a:pathLst>
              <a:path w="489356" h="63373">
                <a:moveTo>
                  <a:pt x="0" y="0"/>
                </a:moveTo>
                <a:lnTo>
                  <a:pt x="14996" y="7"/>
                </a:lnTo>
                <a:lnTo>
                  <a:pt x="25234" y="63"/>
                </a:lnTo>
                <a:lnTo>
                  <a:pt x="35732" y="214"/>
                </a:lnTo>
                <a:lnTo>
                  <a:pt x="49479" y="469"/>
                </a:lnTo>
                <a:lnTo>
                  <a:pt x="64523" y="775"/>
                </a:lnTo>
                <a:lnTo>
                  <a:pt x="74763" y="1057"/>
                </a:lnTo>
                <a:lnTo>
                  <a:pt x="85262" y="1487"/>
                </a:lnTo>
                <a:lnTo>
                  <a:pt x="98717" y="2120"/>
                </a:lnTo>
                <a:lnTo>
                  <a:pt x="113660" y="2849"/>
                </a:lnTo>
                <a:lnTo>
                  <a:pt x="123857" y="3397"/>
                </a:lnTo>
                <a:lnTo>
                  <a:pt x="134398" y="4060"/>
                </a:lnTo>
                <a:lnTo>
                  <a:pt x="147726" y="4953"/>
                </a:lnTo>
                <a:lnTo>
                  <a:pt x="162644" y="5987"/>
                </a:lnTo>
                <a:lnTo>
                  <a:pt x="172782" y="6746"/>
                </a:lnTo>
                <a:lnTo>
                  <a:pt x="183464" y="7651"/>
                </a:lnTo>
                <a:lnTo>
                  <a:pt x="195554" y="8724"/>
                </a:lnTo>
                <a:lnTo>
                  <a:pt x="210380" y="10066"/>
                </a:lnTo>
                <a:lnTo>
                  <a:pt x="220448" y="11070"/>
                </a:lnTo>
                <a:lnTo>
                  <a:pt x="231256" y="12319"/>
                </a:lnTo>
                <a:lnTo>
                  <a:pt x="242443" y="13677"/>
                </a:lnTo>
                <a:lnTo>
                  <a:pt x="257227" y="15345"/>
                </a:lnTo>
                <a:lnTo>
                  <a:pt x="267231" y="16575"/>
                </a:lnTo>
                <a:lnTo>
                  <a:pt x="278193" y="18108"/>
                </a:lnTo>
                <a:lnTo>
                  <a:pt x="288150" y="19558"/>
                </a:lnTo>
                <a:lnTo>
                  <a:pt x="302642" y="21577"/>
                </a:lnTo>
                <a:lnTo>
                  <a:pt x="312518" y="23056"/>
                </a:lnTo>
                <a:lnTo>
                  <a:pt x="323823" y="24925"/>
                </a:lnTo>
                <a:lnTo>
                  <a:pt x="332447" y="26390"/>
                </a:lnTo>
                <a:lnTo>
                  <a:pt x="346734" y="28936"/>
                </a:lnTo>
                <a:lnTo>
                  <a:pt x="356492" y="30755"/>
                </a:lnTo>
                <a:lnTo>
                  <a:pt x="368204" y="33071"/>
                </a:lnTo>
                <a:lnTo>
                  <a:pt x="374853" y="34404"/>
                </a:lnTo>
                <a:lnTo>
                  <a:pt x="388932" y="37205"/>
                </a:lnTo>
                <a:lnTo>
                  <a:pt x="398596" y="39256"/>
                </a:lnTo>
                <a:lnTo>
                  <a:pt x="410838" y="42061"/>
                </a:lnTo>
                <a:lnTo>
                  <a:pt x="415378" y="43116"/>
                </a:lnTo>
                <a:lnTo>
                  <a:pt x="429158" y="46375"/>
                </a:lnTo>
                <a:lnTo>
                  <a:pt x="438708" y="48835"/>
                </a:lnTo>
                <a:lnTo>
                  <a:pt x="451682" y="52481"/>
                </a:lnTo>
                <a:lnTo>
                  <a:pt x="453542" y="53009"/>
                </a:lnTo>
                <a:lnTo>
                  <a:pt x="467186" y="56594"/>
                </a:lnTo>
                <a:lnTo>
                  <a:pt x="476688" y="59355"/>
                </a:lnTo>
                <a:lnTo>
                  <a:pt x="489356" y="633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317871" y="2347400"/>
            <a:ext cx="488175" cy="147785"/>
          </a:xfrm>
          <a:custGeom>
            <a:avLst/>
            <a:gdLst/>
            <a:ahLst/>
            <a:cxnLst/>
            <a:rect l="l" t="t" r="r" b="b"/>
            <a:pathLst>
              <a:path w="488175" h="147785">
                <a:moveTo>
                  <a:pt x="488175" y="147785"/>
                </a:moveTo>
                <a:lnTo>
                  <a:pt x="475608" y="138575"/>
                </a:lnTo>
                <a:lnTo>
                  <a:pt x="466669" y="132213"/>
                </a:lnTo>
                <a:lnTo>
                  <a:pt x="458538" y="126830"/>
                </a:lnTo>
                <a:lnTo>
                  <a:pt x="448397" y="120558"/>
                </a:lnTo>
                <a:lnTo>
                  <a:pt x="438467" y="114562"/>
                </a:lnTo>
                <a:lnTo>
                  <a:pt x="425024" y="106449"/>
                </a:lnTo>
                <a:lnTo>
                  <a:pt x="415432" y="100867"/>
                </a:lnTo>
                <a:lnTo>
                  <a:pt x="406892" y="96274"/>
                </a:lnTo>
                <a:lnTo>
                  <a:pt x="396601" y="91127"/>
                </a:lnTo>
                <a:lnTo>
                  <a:pt x="384276" y="85110"/>
                </a:lnTo>
                <a:lnTo>
                  <a:pt x="370175" y="78205"/>
                </a:lnTo>
                <a:lnTo>
                  <a:pt x="360040" y="73382"/>
                </a:lnTo>
                <a:lnTo>
                  <a:pt x="351147" y="69439"/>
                </a:lnTo>
                <a:lnTo>
                  <a:pt x="340767" y="65173"/>
                </a:lnTo>
                <a:lnTo>
                  <a:pt x="326301" y="59431"/>
                </a:lnTo>
                <a:lnTo>
                  <a:pt x="311555" y="53791"/>
                </a:lnTo>
                <a:lnTo>
                  <a:pt x="300974" y="49844"/>
                </a:lnTo>
                <a:lnTo>
                  <a:pt x="291815" y="46673"/>
                </a:lnTo>
                <a:lnTo>
                  <a:pt x="281335" y="43359"/>
                </a:lnTo>
                <a:lnTo>
                  <a:pt x="266791" y="38983"/>
                </a:lnTo>
                <a:lnTo>
                  <a:pt x="265049" y="38463"/>
                </a:lnTo>
                <a:lnTo>
                  <a:pt x="249897" y="33852"/>
                </a:lnTo>
                <a:lnTo>
                  <a:pt x="238978" y="30665"/>
                </a:lnTo>
                <a:lnTo>
                  <a:pt x="229610" y="28195"/>
                </a:lnTo>
                <a:lnTo>
                  <a:pt x="219111" y="25735"/>
                </a:lnTo>
                <a:lnTo>
                  <a:pt x="204799" y="22576"/>
                </a:lnTo>
                <a:lnTo>
                  <a:pt x="200964" y="21737"/>
                </a:lnTo>
                <a:lnTo>
                  <a:pt x="185478" y="18283"/>
                </a:lnTo>
                <a:lnTo>
                  <a:pt x="174308" y="15916"/>
                </a:lnTo>
                <a:lnTo>
                  <a:pt x="164776" y="14142"/>
                </a:lnTo>
                <a:lnTo>
                  <a:pt x="154204" y="12466"/>
                </a:lnTo>
                <a:lnTo>
                  <a:pt x="139916" y="10393"/>
                </a:lnTo>
                <a:lnTo>
                  <a:pt x="135229" y="9723"/>
                </a:lnTo>
                <a:lnTo>
                  <a:pt x="119483" y="7412"/>
                </a:lnTo>
                <a:lnTo>
                  <a:pt x="108103" y="5856"/>
                </a:lnTo>
                <a:lnTo>
                  <a:pt x="98456" y="4766"/>
                </a:lnTo>
                <a:lnTo>
                  <a:pt x="87913" y="3853"/>
                </a:lnTo>
                <a:lnTo>
                  <a:pt x="73840" y="2828"/>
                </a:lnTo>
                <a:lnTo>
                  <a:pt x="67856" y="2408"/>
                </a:lnTo>
                <a:lnTo>
                  <a:pt x="52024" y="1302"/>
                </a:lnTo>
                <a:lnTo>
                  <a:pt x="40577" y="575"/>
                </a:lnTo>
                <a:lnTo>
                  <a:pt x="30881" y="163"/>
                </a:lnTo>
                <a:lnTo>
                  <a:pt x="20302" y="0"/>
                </a:lnTo>
                <a:lnTo>
                  <a:pt x="6205" y="20"/>
                </a:lnTo>
                <a:lnTo>
                  <a:pt x="0" y="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317863" y="2330263"/>
            <a:ext cx="485813" cy="145605"/>
          </a:xfrm>
          <a:custGeom>
            <a:avLst/>
            <a:gdLst/>
            <a:ahLst/>
            <a:cxnLst/>
            <a:rect l="l" t="t" r="r" b="b"/>
            <a:pathLst>
              <a:path w="485813" h="145605">
                <a:moveTo>
                  <a:pt x="0" y="0"/>
                </a:moveTo>
                <a:lnTo>
                  <a:pt x="14993" y="19"/>
                </a:lnTo>
                <a:lnTo>
                  <a:pt x="25229" y="159"/>
                </a:lnTo>
                <a:lnTo>
                  <a:pt x="35723" y="538"/>
                </a:lnTo>
                <a:lnTo>
                  <a:pt x="49479" y="1181"/>
                </a:lnTo>
                <a:lnTo>
                  <a:pt x="64495" y="1914"/>
                </a:lnTo>
                <a:lnTo>
                  <a:pt x="74719" y="2568"/>
                </a:lnTo>
                <a:lnTo>
                  <a:pt x="85175" y="3525"/>
                </a:lnTo>
                <a:lnTo>
                  <a:pt x="98717" y="4940"/>
                </a:lnTo>
                <a:lnTo>
                  <a:pt x="113634" y="6545"/>
                </a:lnTo>
                <a:lnTo>
                  <a:pt x="123788" y="7767"/>
                </a:lnTo>
                <a:lnTo>
                  <a:pt x="134218" y="9261"/>
                </a:lnTo>
                <a:lnTo>
                  <a:pt x="147485" y="11303"/>
                </a:lnTo>
                <a:lnTo>
                  <a:pt x="162228" y="13774"/>
                </a:lnTo>
                <a:lnTo>
                  <a:pt x="172314" y="15565"/>
                </a:lnTo>
                <a:lnTo>
                  <a:pt x="182725" y="17615"/>
                </a:lnTo>
                <a:lnTo>
                  <a:pt x="195554" y="20269"/>
                </a:lnTo>
                <a:lnTo>
                  <a:pt x="210106" y="23492"/>
                </a:lnTo>
                <a:lnTo>
                  <a:pt x="219999" y="25824"/>
                </a:lnTo>
                <a:lnTo>
                  <a:pt x="230350" y="28527"/>
                </a:lnTo>
                <a:lnTo>
                  <a:pt x="242443" y="31813"/>
                </a:lnTo>
                <a:lnTo>
                  <a:pt x="256732" y="35651"/>
                </a:lnTo>
                <a:lnTo>
                  <a:pt x="266500" y="38438"/>
                </a:lnTo>
                <a:lnTo>
                  <a:pt x="276841" y="41721"/>
                </a:lnTo>
                <a:lnTo>
                  <a:pt x="288150" y="45478"/>
                </a:lnTo>
                <a:lnTo>
                  <a:pt x="302163" y="50258"/>
                </a:lnTo>
                <a:lnTo>
                  <a:pt x="311710" y="53661"/>
                </a:lnTo>
                <a:lnTo>
                  <a:pt x="321934" y="57618"/>
                </a:lnTo>
                <a:lnTo>
                  <a:pt x="332206" y="61734"/>
                </a:lnTo>
                <a:lnTo>
                  <a:pt x="345942" y="67180"/>
                </a:lnTo>
                <a:lnTo>
                  <a:pt x="355264" y="71076"/>
                </a:lnTo>
                <a:lnTo>
                  <a:pt x="365362" y="75709"/>
                </a:lnTo>
                <a:lnTo>
                  <a:pt x="374611" y="80111"/>
                </a:lnTo>
                <a:lnTo>
                  <a:pt x="387902" y="86386"/>
                </a:lnTo>
                <a:lnTo>
                  <a:pt x="396919" y="90854"/>
                </a:lnTo>
                <a:lnTo>
                  <a:pt x="406848" y="96216"/>
                </a:lnTo>
                <a:lnTo>
                  <a:pt x="415137" y="100838"/>
                </a:lnTo>
                <a:lnTo>
                  <a:pt x="427919" y="107867"/>
                </a:lnTo>
                <a:lnTo>
                  <a:pt x="436586" y="112866"/>
                </a:lnTo>
                <a:lnTo>
                  <a:pt x="446413" y="119017"/>
                </a:lnTo>
                <a:lnTo>
                  <a:pt x="453313" y="123456"/>
                </a:lnTo>
                <a:lnTo>
                  <a:pt x="465379" y="131051"/>
                </a:lnTo>
                <a:lnTo>
                  <a:pt x="473545" y="136641"/>
                </a:lnTo>
                <a:lnTo>
                  <a:pt x="484379" y="144555"/>
                </a:lnTo>
                <a:lnTo>
                  <a:pt x="485813" y="1456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317863" y="2282670"/>
            <a:ext cx="489356" cy="166573"/>
          </a:xfrm>
          <a:custGeom>
            <a:avLst/>
            <a:gdLst/>
            <a:ahLst/>
            <a:cxnLst/>
            <a:rect l="l" t="t" r="r" b="b"/>
            <a:pathLst>
              <a:path w="489356" h="166573">
                <a:moveTo>
                  <a:pt x="0" y="0"/>
                </a:moveTo>
                <a:lnTo>
                  <a:pt x="14992" y="23"/>
                </a:lnTo>
                <a:lnTo>
                  <a:pt x="25227" y="190"/>
                </a:lnTo>
                <a:lnTo>
                  <a:pt x="35719" y="642"/>
                </a:lnTo>
                <a:lnTo>
                  <a:pt x="49479" y="1409"/>
                </a:lnTo>
                <a:lnTo>
                  <a:pt x="64486" y="2296"/>
                </a:lnTo>
                <a:lnTo>
                  <a:pt x="74704" y="3051"/>
                </a:lnTo>
                <a:lnTo>
                  <a:pt x="85146" y="4106"/>
                </a:lnTo>
                <a:lnTo>
                  <a:pt x="98717" y="5651"/>
                </a:lnTo>
                <a:lnTo>
                  <a:pt x="113639" y="7539"/>
                </a:lnTo>
                <a:lnTo>
                  <a:pt x="123832" y="8952"/>
                </a:lnTo>
                <a:lnTo>
                  <a:pt x="134219" y="10639"/>
                </a:lnTo>
                <a:lnTo>
                  <a:pt x="147485" y="12954"/>
                </a:lnTo>
                <a:lnTo>
                  <a:pt x="162272" y="15568"/>
                </a:lnTo>
                <a:lnTo>
                  <a:pt x="172310" y="17532"/>
                </a:lnTo>
                <a:lnTo>
                  <a:pt x="182582" y="19896"/>
                </a:lnTo>
                <a:lnTo>
                  <a:pt x="195554" y="23088"/>
                </a:lnTo>
                <a:lnTo>
                  <a:pt x="210073" y="26589"/>
                </a:lnTo>
                <a:lnTo>
                  <a:pt x="219981" y="29136"/>
                </a:lnTo>
                <a:lnTo>
                  <a:pt x="230223" y="32094"/>
                </a:lnTo>
                <a:lnTo>
                  <a:pt x="242443" y="35814"/>
                </a:lnTo>
                <a:lnTo>
                  <a:pt x="256738" y="40203"/>
                </a:lnTo>
                <a:lnTo>
                  <a:pt x="266461" y="43360"/>
                </a:lnTo>
                <a:lnTo>
                  <a:pt x="276524" y="46983"/>
                </a:lnTo>
                <a:lnTo>
                  <a:pt x="288150" y="51371"/>
                </a:lnTo>
                <a:lnTo>
                  <a:pt x="302100" y="56663"/>
                </a:lnTo>
                <a:lnTo>
                  <a:pt x="311584" y="60410"/>
                </a:lnTo>
                <a:lnTo>
                  <a:pt x="321485" y="64644"/>
                </a:lnTo>
                <a:lnTo>
                  <a:pt x="332447" y="69507"/>
                </a:lnTo>
                <a:lnTo>
                  <a:pt x="345958" y="75643"/>
                </a:lnTo>
                <a:lnTo>
                  <a:pt x="355132" y="80030"/>
                </a:lnTo>
                <a:lnTo>
                  <a:pt x="364846" y="85005"/>
                </a:lnTo>
                <a:lnTo>
                  <a:pt x="374853" y="90233"/>
                </a:lnTo>
                <a:lnTo>
                  <a:pt x="387869" y="97174"/>
                </a:lnTo>
                <a:lnTo>
                  <a:pt x="396704" y="102138"/>
                </a:lnTo>
                <a:lnTo>
                  <a:pt x="406142" y="107847"/>
                </a:lnTo>
                <a:lnTo>
                  <a:pt x="415378" y="113563"/>
                </a:lnTo>
                <a:lnTo>
                  <a:pt x="427828" y="121319"/>
                </a:lnTo>
                <a:lnTo>
                  <a:pt x="436272" y="126790"/>
                </a:lnTo>
                <a:lnTo>
                  <a:pt x="445480" y="133218"/>
                </a:lnTo>
                <a:lnTo>
                  <a:pt x="453542" y="139014"/>
                </a:lnTo>
                <a:lnTo>
                  <a:pt x="465517" y="147624"/>
                </a:lnTo>
                <a:lnTo>
                  <a:pt x="473572" y="153651"/>
                </a:lnTo>
                <a:lnTo>
                  <a:pt x="482379" y="160766"/>
                </a:lnTo>
                <a:lnTo>
                  <a:pt x="489356" y="1665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317865" y="2284783"/>
            <a:ext cx="488416" cy="166344"/>
          </a:xfrm>
          <a:custGeom>
            <a:avLst/>
            <a:gdLst/>
            <a:ahLst/>
            <a:cxnLst/>
            <a:rect l="l" t="t" r="r" b="b"/>
            <a:pathLst>
              <a:path w="488416" h="166344">
                <a:moveTo>
                  <a:pt x="488416" y="166344"/>
                </a:moveTo>
                <a:lnTo>
                  <a:pt x="476287" y="156387"/>
                </a:lnTo>
                <a:lnTo>
                  <a:pt x="459813" y="143608"/>
                </a:lnTo>
                <a:lnTo>
                  <a:pt x="438467" y="128879"/>
                </a:lnTo>
                <a:lnTo>
                  <a:pt x="425446" y="120119"/>
                </a:lnTo>
                <a:lnTo>
                  <a:pt x="407752" y="108900"/>
                </a:lnTo>
                <a:lnTo>
                  <a:pt x="384276" y="95656"/>
                </a:lnTo>
                <a:lnTo>
                  <a:pt x="370411" y="88165"/>
                </a:lnTo>
                <a:lnTo>
                  <a:pt x="351755" y="78596"/>
                </a:lnTo>
                <a:lnTo>
                  <a:pt x="327780" y="67802"/>
                </a:lnTo>
                <a:lnTo>
                  <a:pt x="311747" y="60813"/>
                </a:lnTo>
                <a:lnTo>
                  <a:pt x="292236" y="52874"/>
                </a:lnTo>
                <a:lnTo>
                  <a:pt x="268078" y="44394"/>
                </a:lnTo>
                <a:lnTo>
                  <a:pt x="250016" y="38218"/>
                </a:lnTo>
                <a:lnTo>
                  <a:pt x="229864" y="31887"/>
                </a:lnTo>
                <a:lnTo>
                  <a:pt x="205532" y="25639"/>
                </a:lnTo>
                <a:lnTo>
                  <a:pt x="185540" y="20710"/>
                </a:lnTo>
                <a:lnTo>
                  <a:pt x="164902" y="16053"/>
                </a:lnTo>
                <a:lnTo>
                  <a:pt x="140272" y="11879"/>
                </a:lnTo>
                <a:lnTo>
                  <a:pt x="135229" y="11087"/>
                </a:lnTo>
                <a:lnTo>
                  <a:pt x="119505" y="8539"/>
                </a:lnTo>
                <a:lnTo>
                  <a:pt x="108138" y="6784"/>
                </a:lnTo>
                <a:lnTo>
                  <a:pt x="98508" y="5526"/>
                </a:lnTo>
                <a:lnTo>
                  <a:pt x="87994" y="4466"/>
                </a:lnTo>
                <a:lnTo>
                  <a:pt x="73974" y="3308"/>
                </a:lnTo>
                <a:lnTo>
                  <a:pt x="67856" y="2832"/>
                </a:lnTo>
                <a:lnTo>
                  <a:pt x="52024" y="1521"/>
                </a:lnTo>
                <a:lnTo>
                  <a:pt x="40578" y="694"/>
                </a:lnTo>
                <a:lnTo>
                  <a:pt x="30882" y="239"/>
                </a:lnTo>
                <a:lnTo>
                  <a:pt x="20303" y="45"/>
                </a:lnTo>
                <a:lnTo>
                  <a:pt x="6207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317863" y="2177117"/>
            <a:ext cx="488175" cy="197675"/>
          </a:xfrm>
          <a:custGeom>
            <a:avLst/>
            <a:gdLst/>
            <a:ahLst/>
            <a:cxnLst/>
            <a:rect l="l" t="t" r="r" b="b"/>
            <a:pathLst>
              <a:path w="488175" h="197675">
                <a:moveTo>
                  <a:pt x="0" y="0"/>
                </a:moveTo>
                <a:lnTo>
                  <a:pt x="15846" y="21"/>
                </a:lnTo>
                <a:lnTo>
                  <a:pt x="27331" y="172"/>
                </a:lnTo>
                <a:lnTo>
                  <a:pt x="37059" y="582"/>
                </a:lnTo>
                <a:lnTo>
                  <a:pt x="47634" y="1380"/>
                </a:lnTo>
                <a:lnTo>
                  <a:pt x="61661" y="2696"/>
                </a:lnTo>
                <a:lnTo>
                  <a:pt x="67856" y="3302"/>
                </a:lnTo>
                <a:lnTo>
                  <a:pt x="83673" y="4778"/>
                </a:lnTo>
                <a:lnTo>
                  <a:pt x="95122" y="6014"/>
                </a:lnTo>
                <a:lnTo>
                  <a:pt x="104774" y="7356"/>
                </a:lnTo>
                <a:lnTo>
                  <a:pt x="115199" y="9154"/>
                </a:lnTo>
                <a:lnTo>
                  <a:pt x="128969" y="11754"/>
                </a:lnTo>
                <a:lnTo>
                  <a:pt x="135242" y="12954"/>
                </a:lnTo>
                <a:lnTo>
                  <a:pt x="150803" y="15991"/>
                </a:lnTo>
                <a:lnTo>
                  <a:pt x="162044" y="18341"/>
                </a:lnTo>
                <a:lnTo>
                  <a:pt x="171517" y="20612"/>
                </a:lnTo>
                <a:lnTo>
                  <a:pt x="181774" y="23410"/>
                </a:lnTo>
                <a:lnTo>
                  <a:pt x="195367" y="27343"/>
                </a:lnTo>
                <a:lnTo>
                  <a:pt x="216162" y="33537"/>
                </a:lnTo>
                <a:lnTo>
                  <a:pt x="227131" y="36943"/>
                </a:lnTo>
                <a:lnTo>
                  <a:pt x="236347" y="40079"/>
                </a:lnTo>
                <a:lnTo>
                  <a:pt x="246270" y="43825"/>
                </a:lnTo>
                <a:lnTo>
                  <a:pt x="259361" y="49059"/>
                </a:lnTo>
                <a:lnTo>
                  <a:pt x="265061" y="51371"/>
                </a:lnTo>
                <a:lnTo>
                  <a:pt x="279749" y="57303"/>
                </a:lnTo>
                <a:lnTo>
                  <a:pt x="290296" y="61732"/>
                </a:lnTo>
                <a:lnTo>
                  <a:pt x="299128" y="65763"/>
                </a:lnTo>
                <a:lnTo>
                  <a:pt x="308668" y="70500"/>
                </a:lnTo>
                <a:lnTo>
                  <a:pt x="321343" y="77046"/>
                </a:lnTo>
                <a:lnTo>
                  <a:pt x="326313" y="79629"/>
                </a:lnTo>
                <a:lnTo>
                  <a:pt x="340278" y="87025"/>
                </a:lnTo>
                <a:lnTo>
                  <a:pt x="350326" y="92495"/>
                </a:lnTo>
                <a:lnTo>
                  <a:pt x="358739" y="97391"/>
                </a:lnTo>
                <a:lnTo>
                  <a:pt x="367803" y="103061"/>
                </a:lnTo>
                <a:lnTo>
                  <a:pt x="379799" y="110859"/>
                </a:lnTo>
                <a:lnTo>
                  <a:pt x="384276" y="113792"/>
                </a:lnTo>
                <a:lnTo>
                  <a:pt x="397504" y="122447"/>
                </a:lnTo>
                <a:lnTo>
                  <a:pt x="406994" y="128817"/>
                </a:lnTo>
                <a:lnTo>
                  <a:pt x="414906" y="134485"/>
                </a:lnTo>
                <a:lnTo>
                  <a:pt x="423401" y="141032"/>
                </a:lnTo>
                <a:lnTo>
                  <a:pt x="434638" y="150040"/>
                </a:lnTo>
                <a:lnTo>
                  <a:pt x="438467" y="153136"/>
                </a:lnTo>
                <a:lnTo>
                  <a:pt x="450811" y="163162"/>
                </a:lnTo>
                <a:lnTo>
                  <a:pt x="459600" y="170493"/>
                </a:lnTo>
                <a:lnTo>
                  <a:pt x="466860" y="176942"/>
                </a:lnTo>
                <a:lnTo>
                  <a:pt x="474618" y="184319"/>
                </a:lnTo>
                <a:lnTo>
                  <a:pt x="484901" y="194435"/>
                </a:lnTo>
                <a:lnTo>
                  <a:pt x="488175" y="19767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317867" y="2175365"/>
            <a:ext cx="489356" cy="198015"/>
          </a:xfrm>
          <a:custGeom>
            <a:avLst/>
            <a:gdLst/>
            <a:ahLst/>
            <a:cxnLst/>
            <a:rect l="l" t="t" r="r" b="b"/>
            <a:pathLst>
              <a:path w="489356" h="198015">
                <a:moveTo>
                  <a:pt x="489356" y="198015"/>
                </a:moveTo>
                <a:lnTo>
                  <a:pt x="478739" y="187484"/>
                </a:lnTo>
                <a:lnTo>
                  <a:pt x="471306" y="180460"/>
                </a:lnTo>
                <a:lnTo>
                  <a:pt x="463323" y="173429"/>
                </a:lnTo>
                <a:lnTo>
                  <a:pt x="453542" y="165020"/>
                </a:lnTo>
                <a:lnTo>
                  <a:pt x="442215" y="155335"/>
                </a:lnTo>
                <a:lnTo>
                  <a:pt x="434300" y="148827"/>
                </a:lnTo>
                <a:lnTo>
                  <a:pt x="425832" y="142356"/>
                </a:lnTo>
                <a:lnTo>
                  <a:pt x="415378" y="134642"/>
                </a:lnTo>
                <a:lnTo>
                  <a:pt x="403271" y="125883"/>
                </a:lnTo>
                <a:lnTo>
                  <a:pt x="394909" y="120037"/>
                </a:lnTo>
                <a:lnTo>
                  <a:pt x="386064" y="114227"/>
                </a:lnTo>
                <a:lnTo>
                  <a:pt x="374853" y="107070"/>
                </a:lnTo>
                <a:lnTo>
                  <a:pt x="362130" y="99180"/>
                </a:lnTo>
                <a:lnTo>
                  <a:pt x="353314" y="93952"/>
                </a:lnTo>
                <a:lnTo>
                  <a:pt x="344047" y="88822"/>
                </a:lnTo>
                <a:lnTo>
                  <a:pt x="332435" y="82559"/>
                </a:lnTo>
                <a:lnTo>
                  <a:pt x="319206" y="75532"/>
                </a:lnTo>
                <a:lnTo>
                  <a:pt x="310046" y="70858"/>
                </a:lnTo>
                <a:lnTo>
                  <a:pt x="300483" y="66385"/>
                </a:lnTo>
                <a:lnTo>
                  <a:pt x="288150" y="60893"/>
                </a:lnTo>
                <a:lnTo>
                  <a:pt x="274479" y="54761"/>
                </a:lnTo>
                <a:lnTo>
                  <a:pt x="265015" y="50780"/>
                </a:lnTo>
                <a:lnTo>
                  <a:pt x="255136" y="47063"/>
                </a:lnTo>
                <a:lnTo>
                  <a:pt x="242442" y="42516"/>
                </a:lnTo>
                <a:lnTo>
                  <a:pt x="228403" y="37390"/>
                </a:lnTo>
                <a:lnTo>
                  <a:pt x="218742" y="34069"/>
                </a:lnTo>
                <a:lnTo>
                  <a:pt x="208662" y="30986"/>
                </a:lnTo>
                <a:lnTo>
                  <a:pt x="195541" y="27200"/>
                </a:lnTo>
                <a:lnTo>
                  <a:pt x="181229" y="23082"/>
                </a:lnTo>
                <a:lnTo>
                  <a:pt x="171322" y="20449"/>
                </a:lnTo>
                <a:lnTo>
                  <a:pt x="161034" y="18087"/>
                </a:lnTo>
                <a:lnTo>
                  <a:pt x="147485" y="15186"/>
                </a:lnTo>
                <a:lnTo>
                  <a:pt x="132876" y="12070"/>
                </a:lnTo>
                <a:lnTo>
                  <a:pt x="122794" y="10146"/>
                </a:lnTo>
                <a:lnTo>
                  <a:pt x="112370" y="8555"/>
                </a:lnTo>
                <a:lnTo>
                  <a:pt x="98717" y="6702"/>
                </a:lnTo>
                <a:lnTo>
                  <a:pt x="83964" y="4587"/>
                </a:lnTo>
                <a:lnTo>
                  <a:pt x="73785" y="3347"/>
                </a:lnTo>
                <a:lnTo>
                  <a:pt x="63267" y="2455"/>
                </a:lnTo>
                <a:lnTo>
                  <a:pt x="49479" y="1520"/>
                </a:lnTo>
                <a:lnTo>
                  <a:pt x="34587" y="552"/>
                </a:lnTo>
                <a:lnTo>
                  <a:pt x="24341" y="93"/>
                </a:lnTo>
                <a:lnTo>
                  <a:pt x="13800" y="0"/>
                </a:lnTo>
                <a:lnTo>
                  <a:pt x="0" y="1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317863" y="2192670"/>
            <a:ext cx="488175" cy="193192"/>
          </a:xfrm>
          <a:custGeom>
            <a:avLst/>
            <a:gdLst/>
            <a:ahLst/>
            <a:cxnLst/>
            <a:rect l="l" t="t" r="r" b="b"/>
            <a:pathLst>
              <a:path w="488175" h="193192">
                <a:moveTo>
                  <a:pt x="0" y="0"/>
                </a:moveTo>
                <a:lnTo>
                  <a:pt x="15848" y="20"/>
                </a:lnTo>
                <a:lnTo>
                  <a:pt x="27335" y="160"/>
                </a:lnTo>
                <a:lnTo>
                  <a:pt x="37064" y="540"/>
                </a:lnTo>
                <a:lnTo>
                  <a:pt x="47642" y="1280"/>
                </a:lnTo>
                <a:lnTo>
                  <a:pt x="61675" y="2500"/>
                </a:lnTo>
                <a:lnTo>
                  <a:pt x="67856" y="3060"/>
                </a:lnTo>
                <a:lnTo>
                  <a:pt x="83673" y="4626"/>
                </a:lnTo>
                <a:lnTo>
                  <a:pt x="95122" y="5879"/>
                </a:lnTo>
                <a:lnTo>
                  <a:pt x="104774" y="7194"/>
                </a:lnTo>
                <a:lnTo>
                  <a:pt x="115199" y="8947"/>
                </a:lnTo>
                <a:lnTo>
                  <a:pt x="128969" y="11515"/>
                </a:lnTo>
                <a:lnTo>
                  <a:pt x="135242" y="12712"/>
                </a:lnTo>
                <a:lnTo>
                  <a:pt x="150824" y="15646"/>
                </a:lnTo>
                <a:lnTo>
                  <a:pt x="162076" y="17921"/>
                </a:lnTo>
                <a:lnTo>
                  <a:pt x="171563" y="20129"/>
                </a:lnTo>
                <a:lnTo>
                  <a:pt x="181848" y="22862"/>
                </a:lnTo>
                <a:lnTo>
                  <a:pt x="195498" y="26711"/>
                </a:lnTo>
                <a:lnTo>
                  <a:pt x="216190" y="32741"/>
                </a:lnTo>
                <a:lnTo>
                  <a:pt x="227175" y="36112"/>
                </a:lnTo>
                <a:lnTo>
                  <a:pt x="236409" y="39224"/>
                </a:lnTo>
                <a:lnTo>
                  <a:pt x="246371" y="42915"/>
                </a:lnTo>
                <a:lnTo>
                  <a:pt x="259537" y="48027"/>
                </a:lnTo>
                <a:lnTo>
                  <a:pt x="279700" y="56023"/>
                </a:lnTo>
                <a:lnTo>
                  <a:pt x="290250" y="60383"/>
                </a:lnTo>
                <a:lnTo>
                  <a:pt x="299131" y="64361"/>
                </a:lnTo>
                <a:lnTo>
                  <a:pt x="308762" y="69052"/>
                </a:lnTo>
                <a:lnTo>
                  <a:pt x="321561" y="75547"/>
                </a:lnTo>
                <a:lnTo>
                  <a:pt x="340360" y="85194"/>
                </a:lnTo>
                <a:lnTo>
                  <a:pt x="350451" y="90531"/>
                </a:lnTo>
                <a:lnTo>
                  <a:pt x="358917" y="95327"/>
                </a:lnTo>
                <a:lnTo>
                  <a:pt x="368091" y="100925"/>
                </a:lnTo>
                <a:lnTo>
                  <a:pt x="380305" y="108666"/>
                </a:lnTo>
                <a:lnTo>
                  <a:pt x="397571" y="119785"/>
                </a:lnTo>
                <a:lnTo>
                  <a:pt x="407096" y="126091"/>
                </a:lnTo>
                <a:lnTo>
                  <a:pt x="415051" y="131699"/>
                </a:lnTo>
                <a:lnTo>
                  <a:pt x="423635" y="138190"/>
                </a:lnTo>
                <a:lnTo>
                  <a:pt x="435049" y="147145"/>
                </a:lnTo>
                <a:lnTo>
                  <a:pt x="438467" y="149847"/>
                </a:lnTo>
                <a:lnTo>
                  <a:pt x="450842" y="159627"/>
                </a:lnTo>
                <a:lnTo>
                  <a:pt x="459678" y="166779"/>
                </a:lnTo>
                <a:lnTo>
                  <a:pt x="467044" y="173131"/>
                </a:lnTo>
                <a:lnTo>
                  <a:pt x="475008" y="180508"/>
                </a:lnTo>
                <a:lnTo>
                  <a:pt x="485640" y="190735"/>
                </a:lnTo>
                <a:lnTo>
                  <a:pt x="488175" y="1931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317867" y="2190700"/>
            <a:ext cx="489356" cy="193751"/>
          </a:xfrm>
          <a:custGeom>
            <a:avLst/>
            <a:gdLst/>
            <a:ahLst/>
            <a:cxnLst/>
            <a:rect l="l" t="t" r="r" b="b"/>
            <a:pathLst>
              <a:path w="489356" h="193751">
                <a:moveTo>
                  <a:pt x="489356" y="193751"/>
                </a:moveTo>
                <a:lnTo>
                  <a:pt x="478654" y="183387"/>
                </a:lnTo>
                <a:lnTo>
                  <a:pt x="471163" y="176427"/>
                </a:lnTo>
                <a:lnTo>
                  <a:pt x="463033" y="169411"/>
                </a:lnTo>
                <a:lnTo>
                  <a:pt x="453542" y="161480"/>
                </a:lnTo>
                <a:lnTo>
                  <a:pt x="442137" y="151903"/>
                </a:lnTo>
                <a:lnTo>
                  <a:pt x="434168" y="145538"/>
                </a:lnTo>
                <a:lnTo>
                  <a:pt x="425565" y="139156"/>
                </a:lnTo>
                <a:lnTo>
                  <a:pt x="415378" y="131787"/>
                </a:lnTo>
                <a:lnTo>
                  <a:pt x="403157" y="123125"/>
                </a:lnTo>
                <a:lnTo>
                  <a:pt x="394686" y="117377"/>
                </a:lnTo>
                <a:lnTo>
                  <a:pt x="385709" y="111672"/>
                </a:lnTo>
                <a:lnTo>
                  <a:pt x="374853" y="104927"/>
                </a:lnTo>
                <a:lnTo>
                  <a:pt x="362081" y="97111"/>
                </a:lnTo>
                <a:lnTo>
                  <a:pt x="353232" y="91907"/>
                </a:lnTo>
                <a:lnTo>
                  <a:pt x="343885" y="86842"/>
                </a:lnTo>
                <a:lnTo>
                  <a:pt x="332435" y="80898"/>
                </a:lnTo>
                <a:lnTo>
                  <a:pt x="319164" y="73994"/>
                </a:lnTo>
                <a:lnTo>
                  <a:pt x="309976" y="69402"/>
                </a:lnTo>
                <a:lnTo>
                  <a:pt x="300346" y="64997"/>
                </a:lnTo>
                <a:lnTo>
                  <a:pt x="288150" y="59689"/>
                </a:lnTo>
                <a:lnTo>
                  <a:pt x="274459" y="53691"/>
                </a:lnTo>
                <a:lnTo>
                  <a:pt x="264983" y="49778"/>
                </a:lnTo>
                <a:lnTo>
                  <a:pt x="255072" y="46075"/>
                </a:lnTo>
                <a:lnTo>
                  <a:pt x="242442" y="41554"/>
                </a:lnTo>
                <a:lnTo>
                  <a:pt x="228370" y="36556"/>
                </a:lnTo>
                <a:lnTo>
                  <a:pt x="218689" y="33326"/>
                </a:lnTo>
                <a:lnTo>
                  <a:pt x="208557" y="30332"/>
                </a:lnTo>
                <a:lnTo>
                  <a:pt x="195541" y="26708"/>
                </a:lnTo>
                <a:lnTo>
                  <a:pt x="181114" y="22736"/>
                </a:lnTo>
                <a:lnTo>
                  <a:pt x="171213" y="20173"/>
                </a:lnTo>
                <a:lnTo>
                  <a:pt x="160964" y="17825"/>
                </a:lnTo>
                <a:lnTo>
                  <a:pt x="147485" y="14922"/>
                </a:lnTo>
                <a:lnTo>
                  <a:pt x="132867" y="11954"/>
                </a:lnTo>
                <a:lnTo>
                  <a:pt x="122778" y="10103"/>
                </a:lnTo>
                <a:lnTo>
                  <a:pt x="112340" y="8532"/>
                </a:lnTo>
                <a:lnTo>
                  <a:pt x="98717" y="6680"/>
                </a:lnTo>
                <a:lnTo>
                  <a:pt x="83964" y="4669"/>
                </a:lnTo>
                <a:lnTo>
                  <a:pt x="73785" y="3417"/>
                </a:lnTo>
                <a:lnTo>
                  <a:pt x="63267" y="2468"/>
                </a:lnTo>
                <a:lnTo>
                  <a:pt x="49479" y="1498"/>
                </a:lnTo>
                <a:lnTo>
                  <a:pt x="34587" y="627"/>
                </a:lnTo>
                <a:lnTo>
                  <a:pt x="24341" y="152"/>
                </a:lnTo>
                <a:lnTo>
                  <a:pt x="13799" y="0"/>
                </a:lnTo>
                <a:lnTo>
                  <a:pt x="0" y="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317867" y="2162972"/>
            <a:ext cx="489356" cy="201688"/>
          </a:xfrm>
          <a:custGeom>
            <a:avLst/>
            <a:gdLst/>
            <a:ahLst/>
            <a:cxnLst/>
            <a:rect l="l" t="t" r="r" b="b"/>
            <a:pathLst>
              <a:path w="489356" h="201688">
                <a:moveTo>
                  <a:pt x="489356" y="201688"/>
                </a:moveTo>
                <a:lnTo>
                  <a:pt x="478820" y="191052"/>
                </a:lnTo>
                <a:lnTo>
                  <a:pt x="471443" y="183892"/>
                </a:lnTo>
                <a:lnTo>
                  <a:pt x="463598" y="176795"/>
                </a:lnTo>
                <a:lnTo>
                  <a:pt x="453542" y="167995"/>
                </a:lnTo>
                <a:lnTo>
                  <a:pt x="442270" y="158209"/>
                </a:lnTo>
                <a:lnTo>
                  <a:pt x="434393" y="151628"/>
                </a:lnTo>
                <a:lnTo>
                  <a:pt x="426017" y="145117"/>
                </a:lnTo>
                <a:lnTo>
                  <a:pt x="415378" y="137134"/>
                </a:lnTo>
                <a:lnTo>
                  <a:pt x="403322" y="128237"/>
                </a:lnTo>
                <a:lnTo>
                  <a:pt x="394994" y="122258"/>
                </a:lnTo>
                <a:lnTo>
                  <a:pt x="386233" y="116393"/>
                </a:lnTo>
                <a:lnTo>
                  <a:pt x="374853" y="109092"/>
                </a:lnTo>
                <a:lnTo>
                  <a:pt x="362177" y="101085"/>
                </a:lnTo>
                <a:lnTo>
                  <a:pt x="353392" y="95775"/>
                </a:lnTo>
                <a:lnTo>
                  <a:pt x="344200" y="90589"/>
                </a:lnTo>
                <a:lnTo>
                  <a:pt x="332435" y="84124"/>
                </a:lnTo>
                <a:lnTo>
                  <a:pt x="319252" y="77008"/>
                </a:lnTo>
                <a:lnTo>
                  <a:pt x="310123" y="72300"/>
                </a:lnTo>
                <a:lnTo>
                  <a:pt x="300633" y="67758"/>
                </a:lnTo>
                <a:lnTo>
                  <a:pt x="288150" y="61963"/>
                </a:lnTo>
                <a:lnTo>
                  <a:pt x="274516" y="55847"/>
                </a:lnTo>
                <a:lnTo>
                  <a:pt x="265077" y="51823"/>
                </a:lnTo>
                <a:lnTo>
                  <a:pt x="255257" y="47975"/>
                </a:lnTo>
                <a:lnTo>
                  <a:pt x="242442" y="43129"/>
                </a:lnTo>
                <a:lnTo>
                  <a:pt x="228403" y="38003"/>
                </a:lnTo>
                <a:lnTo>
                  <a:pt x="218742" y="34682"/>
                </a:lnTo>
                <a:lnTo>
                  <a:pt x="208662" y="31599"/>
                </a:lnTo>
                <a:lnTo>
                  <a:pt x="195541" y="27812"/>
                </a:lnTo>
                <a:lnTo>
                  <a:pt x="181243" y="23564"/>
                </a:lnTo>
                <a:lnTo>
                  <a:pt x="171344" y="20864"/>
                </a:lnTo>
                <a:lnTo>
                  <a:pt x="161077" y="18477"/>
                </a:lnTo>
                <a:lnTo>
                  <a:pt x="147485" y="15557"/>
                </a:lnTo>
                <a:lnTo>
                  <a:pt x="132886" y="12447"/>
                </a:lnTo>
                <a:lnTo>
                  <a:pt x="122810" y="10498"/>
                </a:lnTo>
                <a:lnTo>
                  <a:pt x="112401" y="8828"/>
                </a:lnTo>
                <a:lnTo>
                  <a:pt x="98717" y="6832"/>
                </a:lnTo>
                <a:lnTo>
                  <a:pt x="83964" y="4725"/>
                </a:lnTo>
                <a:lnTo>
                  <a:pt x="73785" y="3488"/>
                </a:lnTo>
                <a:lnTo>
                  <a:pt x="63266" y="2598"/>
                </a:lnTo>
                <a:lnTo>
                  <a:pt x="49479" y="1663"/>
                </a:lnTo>
                <a:lnTo>
                  <a:pt x="34586" y="683"/>
                </a:lnTo>
                <a:lnTo>
                  <a:pt x="24338" y="192"/>
                </a:lnTo>
                <a:lnTo>
                  <a:pt x="13794" y="2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360039" y="2817735"/>
            <a:ext cx="446239" cy="6832"/>
          </a:xfrm>
          <a:custGeom>
            <a:avLst/>
            <a:gdLst/>
            <a:ahLst/>
            <a:cxnLst/>
            <a:rect l="l" t="t" r="r" b="b"/>
            <a:pathLst>
              <a:path w="446239" h="6832">
                <a:moveTo>
                  <a:pt x="0" y="0"/>
                </a:moveTo>
                <a:lnTo>
                  <a:pt x="17359" y="60"/>
                </a:lnTo>
                <a:lnTo>
                  <a:pt x="31747" y="111"/>
                </a:lnTo>
                <a:lnTo>
                  <a:pt x="43872" y="158"/>
                </a:lnTo>
                <a:lnTo>
                  <a:pt x="54443" y="203"/>
                </a:lnTo>
                <a:lnTo>
                  <a:pt x="64168" y="250"/>
                </a:lnTo>
                <a:lnTo>
                  <a:pt x="73755" y="304"/>
                </a:lnTo>
                <a:lnTo>
                  <a:pt x="83914" y="369"/>
                </a:lnTo>
                <a:lnTo>
                  <a:pt x="95352" y="447"/>
                </a:lnTo>
                <a:lnTo>
                  <a:pt x="108777" y="543"/>
                </a:lnTo>
                <a:lnTo>
                  <a:pt x="124899" y="661"/>
                </a:lnTo>
                <a:lnTo>
                  <a:pt x="148741" y="859"/>
                </a:lnTo>
                <a:lnTo>
                  <a:pt x="162350" y="981"/>
                </a:lnTo>
                <a:lnTo>
                  <a:pt x="173577" y="1093"/>
                </a:lnTo>
                <a:lnTo>
                  <a:pt x="183466" y="1206"/>
                </a:lnTo>
                <a:lnTo>
                  <a:pt x="193058" y="1335"/>
                </a:lnTo>
                <a:lnTo>
                  <a:pt x="203393" y="1493"/>
                </a:lnTo>
                <a:lnTo>
                  <a:pt x="215515" y="1693"/>
                </a:lnTo>
                <a:lnTo>
                  <a:pt x="230465" y="1950"/>
                </a:lnTo>
                <a:lnTo>
                  <a:pt x="240322" y="2120"/>
                </a:lnTo>
                <a:lnTo>
                  <a:pt x="257188" y="2362"/>
                </a:lnTo>
                <a:lnTo>
                  <a:pt x="270425" y="2557"/>
                </a:lnTo>
                <a:lnTo>
                  <a:pt x="281271" y="2729"/>
                </a:lnTo>
                <a:lnTo>
                  <a:pt x="290962" y="2902"/>
                </a:lnTo>
                <a:lnTo>
                  <a:pt x="300736" y="3100"/>
                </a:lnTo>
                <a:lnTo>
                  <a:pt x="311828" y="3344"/>
                </a:lnTo>
                <a:lnTo>
                  <a:pt x="325475" y="3660"/>
                </a:lnTo>
                <a:lnTo>
                  <a:pt x="339979" y="4000"/>
                </a:lnTo>
                <a:lnTo>
                  <a:pt x="356890" y="4378"/>
                </a:lnTo>
                <a:lnTo>
                  <a:pt x="370348" y="4683"/>
                </a:lnTo>
                <a:lnTo>
                  <a:pt x="381441" y="4945"/>
                </a:lnTo>
                <a:lnTo>
                  <a:pt x="391256" y="5193"/>
                </a:lnTo>
                <a:lnTo>
                  <a:pt x="400880" y="5456"/>
                </a:lnTo>
                <a:lnTo>
                  <a:pt x="411401" y="5762"/>
                </a:lnTo>
                <a:lnTo>
                  <a:pt x="423905" y="6142"/>
                </a:lnTo>
                <a:lnTo>
                  <a:pt x="439481" y="6623"/>
                </a:lnTo>
                <a:lnTo>
                  <a:pt x="446239" y="68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360039" y="2170757"/>
            <a:ext cx="143713" cy="23558"/>
          </a:xfrm>
          <a:custGeom>
            <a:avLst/>
            <a:gdLst/>
            <a:ahLst/>
            <a:cxnLst/>
            <a:rect l="l" t="t" r="r" b="b"/>
            <a:pathLst>
              <a:path w="143713" h="23558">
                <a:moveTo>
                  <a:pt x="0" y="0"/>
                </a:moveTo>
                <a:lnTo>
                  <a:pt x="3530" y="0"/>
                </a:lnTo>
                <a:lnTo>
                  <a:pt x="3759" y="0"/>
                </a:lnTo>
                <a:lnTo>
                  <a:pt x="7302" y="228"/>
                </a:lnTo>
                <a:lnTo>
                  <a:pt x="22292" y="1596"/>
                </a:lnTo>
                <a:lnTo>
                  <a:pt x="32539" y="2515"/>
                </a:lnTo>
                <a:lnTo>
                  <a:pt x="42921" y="3650"/>
                </a:lnTo>
                <a:lnTo>
                  <a:pt x="56540" y="5422"/>
                </a:lnTo>
                <a:lnTo>
                  <a:pt x="71420" y="7585"/>
                </a:lnTo>
                <a:lnTo>
                  <a:pt x="81585" y="9212"/>
                </a:lnTo>
                <a:lnTo>
                  <a:pt x="91904" y="11161"/>
                </a:lnTo>
                <a:lnTo>
                  <a:pt x="105321" y="13893"/>
                </a:lnTo>
                <a:lnTo>
                  <a:pt x="119262" y="16886"/>
                </a:lnTo>
                <a:lnTo>
                  <a:pt x="128887" y="19321"/>
                </a:lnTo>
                <a:lnTo>
                  <a:pt x="141662" y="22969"/>
                </a:lnTo>
                <a:lnTo>
                  <a:pt x="143713" y="2355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360039" y="2770612"/>
            <a:ext cx="446239" cy="20739"/>
          </a:xfrm>
          <a:custGeom>
            <a:avLst/>
            <a:gdLst/>
            <a:ahLst/>
            <a:cxnLst/>
            <a:rect l="l" t="t" r="r" b="b"/>
            <a:pathLst>
              <a:path w="446239" h="20739">
                <a:moveTo>
                  <a:pt x="0" y="0"/>
                </a:moveTo>
                <a:lnTo>
                  <a:pt x="15936" y="110"/>
                </a:lnTo>
                <a:lnTo>
                  <a:pt x="27354" y="201"/>
                </a:lnTo>
                <a:lnTo>
                  <a:pt x="37019" y="300"/>
                </a:lnTo>
                <a:lnTo>
                  <a:pt x="47695" y="439"/>
                </a:lnTo>
                <a:lnTo>
                  <a:pt x="62148" y="645"/>
                </a:lnTo>
                <a:lnTo>
                  <a:pt x="66662" y="711"/>
                </a:lnTo>
                <a:lnTo>
                  <a:pt x="82967" y="991"/>
                </a:lnTo>
                <a:lnTo>
                  <a:pt x="95043" y="1182"/>
                </a:lnTo>
                <a:lnTo>
                  <a:pt x="104958" y="1348"/>
                </a:lnTo>
                <a:lnTo>
                  <a:pt x="114779" y="1549"/>
                </a:lnTo>
                <a:lnTo>
                  <a:pt x="126575" y="1849"/>
                </a:lnTo>
                <a:lnTo>
                  <a:pt x="142414" y="2310"/>
                </a:lnTo>
                <a:lnTo>
                  <a:pt x="143713" y="2349"/>
                </a:lnTo>
                <a:lnTo>
                  <a:pt x="160032" y="2760"/>
                </a:lnTo>
                <a:lnTo>
                  <a:pt x="172201" y="3113"/>
                </a:lnTo>
                <a:lnTo>
                  <a:pt x="182178" y="3460"/>
                </a:lnTo>
                <a:lnTo>
                  <a:pt x="191920" y="3855"/>
                </a:lnTo>
                <a:lnTo>
                  <a:pt x="203384" y="4350"/>
                </a:lnTo>
                <a:lnTo>
                  <a:pt x="218529" y="4999"/>
                </a:lnTo>
                <a:lnTo>
                  <a:pt x="222872" y="5181"/>
                </a:lnTo>
                <a:lnTo>
                  <a:pt x="238509" y="5788"/>
                </a:lnTo>
                <a:lnTo>
                  <a:pt x="249527" y="6242"/>
                </a:lnTo>
                <a:lnTo>
                  <a:pt x="259189" y="6694"/>
                </a:lnTo>
                <a:lnTo>
                  <a:pt x="270759" y="7294"/>
                </a:lnTo>
                <a:lnTo>
                  <a:pt x="284149" y="8013"/>
                </a:lnTo>
                <a:lnTo>
                  <a:pt x="299605" y="8892"/>
                </a:lnTo>
                <a:lnTo>
                  <a:pt x="310384" y="9537"/>
                </a:lnTo>
                <a:lnTo>
                  <a:pt x="320124" y="10184"/>
                </a:lnTo>
                <a:lnTo>
                  <a:pt x="332462" y="11068"/>
                </a:lnTo>
                <a:lnTo>
                  <a:pt x="342099" y="11772"/>
                </a:lnTo>
                <a:lnTo>
                  <a:pt x="357349" y="12843"/>
                </a:lnTo>
                <a:lnTo>
                  <a:pt x="367868" y="13618"/>
                </a:lnTo>
                <a:lnTo>
                  <a:pt x="377805" y="14423"/>
                </a:lnTo>
                <a:lnTo>
                  <a:pt x="391306" y="15582"/>
                </a:lnTo>
                <a:lnTo>
                  <a:pt x="396290" y="16014"/>
                </a:lnTo>
                <a:lnTo>
                  <a:pt x="411269" y="17301"/>
                </a:lnTo>
                <a:lnTo>
                  <a:pt x="421504" y="18227"/>
                </a:lnTo>
                <a:lnTo>
                  <a:pt x="431857" y="19253"/>
                </a:lnTo>
                <a:lnTo>
                  <a:pt x="446239" y="207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367345" y="2607807"/>
            <a:ext cx="436333" cy="61963"/>
          </a:xfrm>
          <a:custGeom>
            <a:avLst/>
            <a:gdLst/>
            <a:ahLst/>
            <a:cxnLst/>
            <a:rect l="l" t="t" r="r" b="b"/>
            <a:pathLst>
              <a:path w="436333" h="61963">
                <a:moveTo>
                  <a:pt x="0" y="0"/>
                </a:moveTo>
                <a:lnTo>
                  <a:pt x="14905" y="298"/>
                </a:lnTo>
                <a:lnTo>
                  <a:pt x="25103" y="578"/>
                </a:lnTo>
                <a:lnTo>
                  <a:pt x="35656" y="1010"/>
                </a:lnTo>
                <a:lnTo>
                  <a:pt x="49237" y="1651"/>
                </a:lnTo>
                <a:lnTo>
                  <a:pt x="64153" y="2377"/>
                </a:lnTo>
                <a:lnTo>
                  <a:pt x="74323" y="2929"/>
                </a:lnTo>
                <a:lnTo>
                  <a:pt x="84938" y="3608"/>
                </a:lnTo>
                <a:lnTo>
                  <a:pt x="97777" y="4483"/>
                </a:lnTo>
                <a:lnTo>
                  <a:pt x="112644" y="5505"/>
                </a:lnTo>
                <a:lnTo>
                  <a:pt x="122777" y="6258"/>
                </a:lnTo>
                <a:lnTo>
                  <a:pt x="133449" y="7153"/>
                </a:lnTo>
                <a:lnTo>
                  <a:pt x="145834" y="8242"/>
                </a:lnTo>
                <a:lnTo>
                  <a:pt x="160521" y="9591"/>
                </a:lnTo>
                <a:lnTo>
                  <a:pt x="170554" y="10597"/>
                </a:lnTo>
                <a:lnTo>
                  <a:pt x="181425" y="11841"/>
                </a:lnTo>
                <a:lnTo>
                  <a:pt x="192735" y="13195"/>
                </a:lnTo>
                <a:lnTo>
                  <a:pt x="207429" y="14877"/>
                </a:lnTo>
                <a:lnTo>
                  <a:pt x="217402" y="16117"/>
                </a:lnTo>
                <a:lnTo>
                  <a:pt x="228453" y="17668"/>
                </a:lnTo>
                <a:lnTo>
                  <a:pt x="238201" y="19088"/>
                </a:lnTo>
                <a:lnTo>
                  <a:pt x="252696" y="21108"/>
                </a:lnTo>
                <a:lnTo>
                  <a:pt x="262572" y="22587"/>
                </a:lnTo>
                <a:lnTo>
                  <a:pt x="273878" y="24457"/>
                </a:lnTo>
                <a:lnTo>
                  <a:pt x="282486" y="25920"/>
                </a:lnTo>
                <a:lnTo>
                  <a:pt x="296805" y="28436"/>
                </a:lnTo>
                <a:lnTo>
                  <a:pt x="306548" y="30201"/>
                </a:lnTo>
                <a:lnTo>
                  <a:pt x="318220" y="32565"/>
                </a:lnTo>
                <a:lnTo>
                  <a:pt x="324675" y="33934"/>
                </a:lnTo>
                <a:lnTo>
                  <a:pt x="338758" y="36727"/>
                </a:lnTo>
                <a:lnTo>
                  <a:pt x="348422" y="38778"/>
                </a:lnTo>
                <a:lnTo>
                  <a:pt x="360665" y="41591"/>
                </a:lnTo>
                <a:lnTo>
                  <a:pt x="365188" y="42646"/>
                </a:lnTo>
                <a:lnTo>
                  <a:pt x="378975" y="45901"/>
                </a:lnTo>
                <a:lnTo>
                  <a:pt x="388538" y="48312"/>
                </a:lnTo>
                <a:lnTo>
                  <a:pt x="401565" y="51825"/>
                </a:lnTo>
                <a:lnTo>
                  <a:pt x="416606" y="55923"/>
                </a:lnTo>
                <a:lnTo>
                  <a:pt x="426310" y="58794"/>
                </a:lnTo>
                <a:lnTo>
                  <a:pt x="436333" y="619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6384072" y="2149081"/>
            <a:ext cx="119684" cy="22390"/>
          </a:xfrm>
          <a:custGeom>
            <a:avLst/>
            <a:gdLst/>
            <a:ahLst/>
            <a:cxnLst/>
            <a:rect l="l" t="t" r="r" b="b"/>
            <a:pathLst>
              <a:path w="119684" h="22390">
                <a:moveTo>
                  <a:pt x="0" y="0"/>
                </a:moveTo>
                <a:lnTo>
                  <a:pt x="13545" y="1048"/>
                </a:lnTo>
                <a:lnTo>
                  <a:pt x="23782" y="2268"/>
                </a:lnTo>
                <a:lnTo>
                  <a:pt x="32512" y="3530"/>
                </a:lnTo>
                <a:lnTo>
                  <a:pt x="47369" y="5837"/>
                </a:lnTo>
                <a:lnTo>
                  <a:pt x="57523" y="7561"/>
                </a:lnTo>
                <a:lnTo>
                  <a:pt x="67816" y="9606"/>
                </a:lnTo>
                <a:lnTo>
                  <a:pt x="81280" y="12484"/>
                </a:lnTo>
                <a:lnTo>
                  <a:pt x="95211" y="15579"/>
                </a:lnTo>
                <a:lnTo>
                  <a:pt x="104822" y="18016"/>
                </a:lnTo>
                <a:lnTo>
                  <a:pt x="117542" y="21746"/>
                </a:lnTo>
                <a:lnTo>
                  <a:pt x="119684" y="223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384072" y="2162039"/>
            <a:ext cx="343281" cy="129819"/>
          </a:xfrm>
          <a:custGeom>
            <a:avLst/>
            <a:gdLst/>
            <a:ahLst/>
            <a:cxnLst/>
            <a:rect l="l" t="t" r="r" b="b"/>
            <a:pathLst>
              <a:path w="343280" h="129819">
                <a:moveTo>
                  <a:pt x="343280" y="129819"/>
                </a:moveTo>
                <a:lnTo>
                  <a:pt x="331719" y="121125"/>
                </a:lnTo>
                <a:lnTo>
                  <a:pt x="313289" y="108758"/>
                </a:lnTo>
                <a:lnTo>
                  <a:pt x="295999" y="97759"/>
                </a:lnTo>
                <a:lnTo>
                  <a:pt x="278081" y="87122"/>
                </a:lnTo>
                <a:lnTo>
                  <a:pt x="266230" y="80581"/>
                </a:lnTo>
                <a:lnTo>
                  <a:pt x="253027" y="73458"/>
                </a:lnTo>
                <a:lnTo>
                  <a:pt x="234357" y="64295"/>
                </a:lnTo>
                <a:lnTo>
                  <a:pt x="221932" y="58661"/>
                </a:lnTo>
                <a:lnTo>
                  <a:pt x="208309" y="52509"/>
                </a:lnTo>
                <a:lnTo>
                  <a:pt x="189054" y="44570"/>
                </a:lnTo>
                <a:lnTo>
                  <a:pt x="176225" y="39814"/>
                </a:lnTo>
                <a:lnTo>
                  <a:pt x="162196" y="34654"/>
                </a:lnTo>
                <a:lnTo>
                  <a:pt x="142490" y="28096"/>
                </a:lnTo>
                <a:lnTo>
                  <a:pt x="129349" y="24269"/>
                </a:lnTo>
                <a:lnTo>
                  <a:pt x="115043" y="20159"/>
                </a:lnTo>
                <a:lnTo>
                  <a:pt x="94878" y="15063"/>
                </a:lnTo>
                <a:lnTo>
                  <a:pt x="81292" y="12014"/>
                </a:lnTo>
                <a:lnTo>
                  <a:pt x="66709" y="8941"/>
                </a:lnTo>
                <a:lnTo>
                  <a:pt x="46270" y="5394"/>
                </a:lnTo>
                <a:lnTo>
                  <a:pt x="32511" y="3301"/>
                </a:lnTo>
                <a:lnTo>
                  <a:pt x="19118" y="1433"/>
                </a:lnTo>
                <a:lnTo>
                  <a:pt x="8825" y="53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407865" y="3153009"/>
            <a:ext cx="177876" cy="24498"/>
          </a:xfrm>
          <a:custGeom>
            <a:avLst/>
            <a:gdLst/>
            <a:ahLst/>
            <a:cxnLst/>
            <a:rect l="l" t="t" r="r" b="b"/>
            <a:pathLst>
              <a:path w="177876" h="24498">
                <a:moveTo>
                  <a:pt x="0" y="24498"/>
                </a:moveTo>
                <a:lnTo>
                  <a:pt x="4483" y="24498"/>
                </a:lnTo>
                <a:lnTo>
                  <a:pt x="8724" y="24028"/>
                </a:lnTo>
                <a:lnTo>
                  <a:pt x="23669" y="22792"/>
                </a:lnTo>
                <a:lnTo>
                  <a:pt x="33840" y="21990"/>
                </a:lnTo>
                <a:lnTo>
                  <a:pt x="44310" y="21008"/>
                </a:lnTo>
                <a:lnTo>
                  <a:pt x="57492" y="19545"/>
                </a:lnTo>
                <a:lnTo>
                  <a:pt x="72359" y="17925"/>
                </a:lnTo>
                <a:lnTo>
                  <a:pt x="82463" y="16712"/>
                </a:lnTo>
                <a:lnTo>
                  <a:pt x="93046" y="15236"/>
                </a:lnTo>
                <a:lnTo>
                  <a:pt x="105321" y="13423"/>
                </a:lnTo>
                <a:lnTo>
                  <a:pt x="120044" y="11191"/>
                </a:lnTo>
                <a:lnTo>
                  <a:pt x="130047" y="9558"/>
                </a:lnTo>
                <a:lnTo>
                  <a:pt x="140681" y="7611"/>
                </a:lnTo>
                <a:lnTo>
                  <a:pt x="152209" y="5410"/>
                </a:lnTo>
                <a:lnTo>
                  <a:pt x="164828" y="3035"/>
                </a:lnTo>
                <a:lnTo>
                  <a:pt x="176705" y="281"/>
                </a:lnTo>
                <a:lnTo>
                  <a:pt x="17787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6407865" y="3192106"/>
            <a:ext cx="167754" cy="24980"/>
          </a:xfrm>
          <a:custGeom>
            <a:avLst/>
            <a:gdLst/>
            <a:ahLst/>
            <a:cxnLst/>
            <a:rect l="l" t="t" r="r" b="b"/>
            <a:pathLst>
              <a:path w="167754" h="24980">
                <a:moveTo>
                  <a:pt x="0" y="24980"/>
                </a:moveTo>
                <a:lnTo>
                  <a:pt x="4483" y="24980"/>
                </a:lnTo>
                <a:lnTo>
                  <a:pt x="8724" y="24510"/>
                </a:lnTo>
                <a:lnTo>
                  <a:pt x="23558" y="23138"/>
                </a:lnTo>
                <a:lnTo>
                  <a:pt x="33735" y="22245"/>
                </a:lnTo>
                <a:lnTo>
                  <a:pt x="44242" y="21168"/>
                </a:lnTo>
                <a:lnTo>
                  <a:pt x="57492" y="19570"/>
                </a:lnTo>
                <a:lnTo>
                  <a:pt x="72328" y="17656"/>
                </a:lnTo>
                <a:lnTo>
                  <a:pt x="82412" y="16245"/>
                </a:lnTo>
                <a:lnTo>
                  <a:pt x="92945" y="14568"/>
                </a:lnTo>
                <a:lnTo>
                  <a:pt x="105321" y="12496"/>
                </a:lnTo>
                <a:lnTo>
                  <a:pt x="120014" y="10085"/>
                </a:lnTo>
                <a:lnTo>
                  <a:pt x="129997" y="8271"/>
                </a:lnTo>
                <a:lnTo>
                  <a:pt x="140581" y="6142"/>
                </a:lnTo>
                <a:lnTo>
                  <a:pt x="152209" y="3771"/>
                </a:lnTo>
                <a:lnTo>
                  <a:pt x="160210" y="2133"/>
                </a:lnTo>
                <a:lnTo>
                  <a:pt x="1677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448860" y="3075016"/>
            <a:ext cx="137363" cy="16027"/>
          </a:xfrm>
          <a:custGeom>
            <a:avLst/>
            <a:gdLst/>
            <a:ahLst/>
            <a:cxnLst/>
            <a:rect l="l" t="t" r="r" b="b"/>
            <a:pathLst>
              <a:path w="137363" h="16027">
                <a:moveTo>
                  <a:pt x="137363" y="0"/>
                </a:moveTo>
                <a:lnTo>
                  <a:pt x="124691" y="2226"/>
                </a:lnTo>
                <a:lnTo>
                  <a:pt x="112751" y="4017"/>
                </a:lnTo>
                <a:lnTo>
                  <a:pt x="96414" y="6302"/>
                </a:lnTo>
                <a:lnTo>
                  <a:pt x="86363" y="7619"/>
                </a:lnTo>
                <a:lnTo>
                  <a:pt x="75600" y="8877"/>
                </a:lnTo>
                <a:lnTo>
                  <a:pt x="64325" y="10134"/>
                </a:lnTo>
                <a:lnTo>
                  <a:pt x="49493" y="11826"/>
                </a:lnTo>
                <a:lnTo>
                  <a:pt x="39382" y="12836"/>
                </a:lnTo>
                <a:lnTo>
                  <a:pt x="28764" y="13758"/>
                </a:lnTo>
                <a:lnTo>
                  <a:pt x="16255" y="14846"/>
                </a:lnTo>
                <a:lnTo>
                  <a:pt x="8254" y="15544"/>
                </a:lnTo>
                <a:lnTo>
                  <a:pt x="0" y="160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6455933" y="2196905"/>
            <a:ext cx="95897" cy="25450"/>
          </a:xfrm>
          <a:custGeom>
            <a:avLst/>
            <a:gdLst/>
            <a:ahLst/>
            <a:cxnLst/>
            <a:rect l="l" t="t" r="r" b="b"/>
            <a:pathLst>
              <a:path w="95897" h="25450">
                <a:moveTo>
                  <a:pt x="0" y="0"/>
                </a:moveTo>
                <a:lnTo>
                  <a:pt x="4699" y="469"/>
                </a:lnTo>
                <a:lnTo>
                  <a:pt x="9423" y="1651"/>
                </a:lnTo>
                <a:lnTo>
                  <a:pt x="24010" y="4911"/>
                </a:lnTo>
                <a:lnTo>
                  <a:pt x="34003" y="7178"/>
                </a:lnTo>
                <a:lnTo>
                  <a:pt x="44185" y="9693"/>
                </a:lnTo>
                <a:lnTo>
                  <a:pt x="57480" y="13195"/>
                </a:lnTo>
                <a:lnTo>
                  <a:pt x="71232" y="17088"/>
                </a:lnTo>
                <a:lnTo>
                  <a:pt x="80697" y="20050"/>
                </a:lnTo>
                <a:lnTo>
                  <a:pt x="92939" y="24380"/>
                </a:lnTo>
                <a:lnTo>
                  <a:pt x="95897" y="254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6474545" y="3115080"/>
            <a:ext cx="110020" cy="15773"/>
          </a:xfrm>
          <a:custGeom>
            <a:avLst/>
            <a:gdLst/>
            <a:ahLst/>
            <a:cxnLst/>
            <a:rect l="l" t="t" r="r" b="b"/>
            <a:pathLst>
              <a:path w="110020" h="15773">
                <a:moveTo>
                  <a:pt x="0" y="15773"/>
                </a:moveTo>
                <a:lnTo>
                  <a:pt x="14096" y="14535"/>
                </a:lnTo>
                <a:lnTo>
                  <a:pt x="23905" y="13467"/>
                </a:lnTo>
                <a:lnTo>
                  <a:pt x="37514" y="11681"/>
                </a:lnTo>
                <a:lnTo>
                  <a:pt x="53393" y="9460"/>
                </a:lnTo>
                <a:lnTo>
                  <a:pt x="63419" y="7991"/>
                </a:lnTo>
                <a:lnTo>
                  <a:pt x="74115" y="6310"/>
                </a:lnTo>
                <a:lnTo>
                  <a:pt x="85521" y="4470"/>
                </a:lnTo>
                <a:lnTo>
                  <a:pt x="97777" y="2578"/>
                </a:lnTo>
                <a:lnTo>
                  <a:pt x="11002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455933" y="3034254"/>
            <a:ext cx="131470" cy="12725"/>
          </a:xfrm>
          <a:custGeom>
            <a:avLst/>
            <a:gdLst/>
            <a:ahLst/>
            <a:cxnLst/>
            <a:rect l="l" t="t" r="r" b="b"/>
            <a:pathLst>
              <a:path w="131470" h="12725">
                <a:moveTo>
                  <a:pt x="0" y="12725"/>
                </a:moveTo>
                <a:lnTo>
                  <a:pt x="15355" y="11826"/>
                </a:lnTo>
                <a:lnTo>
                  <a:pt x="26058" y="11136"/>
                </a:lnTo>
                <a:lnTo>
                  <a:pt x="35827" y="10379"/>
                </a:lnTo>
                <a:lnTo>
                  <a:pt x="48381" y="9281"/>
                </a:lnTo>
                <a:lnTo>
                  <a:pt x="57251" y="8483"/>
                </a:lnTo>
                <a:lnTo>
                  <a:pt x="71935" y="7096"/>
                </a:lnTo>
                <a:lnTo>
                  <a:pt x="81965" y="6033"/>
                </a:lnTo>
                <a:lnTo>
                  <a:pt x="92842" y="4799"/>
                </a:lnTo>
                <a:lnTo>
                  <a:pt x="104139" y="3543"/>
                </a:lnTo>
                <a:lnTo>
                  <a:pt x="117000" y="1965"/>
                </a:lnTo>
                <a:lnTo>
                  <a:pt x="128497" y="411"/>
                </a:lnTo>
                <a:lnTo>
                  <a:pt x="13147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479722" y="2218822"/>
            <a:ext cx="95897" cy="28270"/>
          </a:xfrm>
          <a:custGeom>
            <a:avLst/>
            <a:gdLst/>
            <a:ahLst/>
            <a:cxnLst/>
            <a:rect l="l" t="t" r="r" b="b"/>
            <a:pathLst>
              <a:path w="95897" h="28270">
                <a:moveTo>
                  <a:pt x="0" y="0"/>
                </a:moveTo>
                <a:lnTo>
                  <a:pt x="13556" y="2678"/>
                </a:lnTo>
                <a:lnTo>
                  <a:pt x="23377" y="5004"/>
                </a:lnTo>
                <a:lnTo>
                  <a:pt x="33693" y="7772"/>
                </a:lnTo>
                <a:lnTo>
                  <a:pt x="48061" y="11893"/>
                </a:lnTo>
                <a:lnTo>
                  <a:pt x="57837" y="14922"/>
                </a:lnTo>
                <a:lnTo>
                  <a:pt x="67886" y="18228"/>
                </a:lnTo>
                <a:lnTo>
                  <a:pt x="80581" y="22377"/>
                </a:lnTo>
                <a:lnTo>
                  <a:pt x="88366" y="24968"/>
                </a:lnTo>
                <a:lnTo>
                  <a:pt x="88595" y="24968"/>
                </a:lnTo>
                <a:lnTo>
                  <a:pt x="95897" y="282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503757" y="2194317"/>
            <a:ext cx="303466" cy="173164"/>
          </a:xfrm>
          <a:custGeom>
            <a:avLst/>
            <a:gdLst/>
            <a:ahLst/>
            <a:cxnLst/>
            <a:rect l="l" t="t" r="r" b="b"/>
            <a:pathLst>
              <a:path w="303466" h="173164">
                <a:moveTo>
                  <a:pt x="0" y="0"/>
                </a:moveTo>
                <a:lnTo>
                  <a:pt x="4953" y="939"/>
                </a:lnTo>
                <a:lnTo>
                  <a:pt x="9652" y="2349"/>
                </a:lnTo>
                <a:lnTo>
                  <a:pt x="23934" y="6708"/>
                </a:lnTo>
                <a:lnTo>
                  <a:pt x="33692" y="9695"/>
                </a:lnTo>
                <a:lnTo>
                  <a:pt x="43570" y="12990"/>
                </a:lnTo>
                <a:lnTo>
                  <a:pt x="56553" y="17665"/>
                </a:lnTo>
                <a:lnTo>
                  <a:pt x="70617" y="22850"/>
                </a:lnTo>
                <a:lnTo>
                  <a:pt x="80201" y="26541"/>
                </a:lnTo>
                <a:lnTo>
                  <a:pt x="89927" y="30627"/>
                </a:lnTo>
                <a:lnTo>
                  <a:pt x="102260" y="36042"/>
                </a:lnTo>
                <a:lnTo>
                  <a:pt x="115888" y="42227"/>
                </a:lnTo>
                <a:lnTo>
                  <a:pt x="125170" y="46600"/>
                </a:lnTo>
                <a:lnTo>
                  <a:pt x="134575" y="51384"/>
                </a:lnTo>
                <a:lnTo>
                  <a:pt x="146545" y="57721"/>
                </a:lnTo>
                <a:lnTo>
                  <a:pt x="159646" y="64825"/>
                </a:lnTo>
                <a:lnTo>
                  <a:pt x="168568" y="69886"/>
                </a:lnTo>
                <a:lnTo>
                  <a:pt x="177638" y="75396"/>
                </a:lnTo>
                <a:lnTo>
                  <a:pt x="188963" y="82461"/>
                </a:lnTo>
                <a:lnTo>
                  <a:pt x="201606" y="90438"/>
                </a:lnTo>
                <a:lnTo>
                  <a:pt x="210128" y="96096"/>
                </a:lnTo>
                <a:lnTo>
                  <a:pt x="218759" y="102239"/>
                </a:lnTo>
                <a:lnTo>
                  <a:pt x="229476" y="110032"/>
                </a:lnTo>
                <a:lnTo>
                  <a:pt x="241474" y="118882"/>
                </a:lnTo>
                <a:lnTo>
                  <a:pt x="249550" y="125076"/>
                </a:lnTo>
                <a:lnTo>
                  <a:pt x="257779" y="131834"/>
                </a:lnTo>
                <a:lnTo>
                  <a:pt x="267652" y="140182"/>
                </a:lnTo>
                <a:lnTo>
                  <a:pt x="278952" y="149933"/>
                </a:lnTo>
                <a:lnTo>
                  <a:pt x="286583" y="156772"/>
                </a:lnTo>
                <a:lnTo>
                  <a:pt x="294287" y="164138"/>
                </a:lnTo>
                <a:lnTo>
                  <a:pt x="303466" y="1731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503757" y="2171463"/>
            <a:ext cx="71856" cy="24968"/>
          </a:xfrm>
          <a:custGeom>
            <a:avLst/>
            <a:gdLst/>
            <a:ahLst/>
            <a:cxnLst/>
            <a:rect l="l" t="t" r="r" b="b"/>
            <a:pathLst>
              <a:path w="71856" h="24968">
                <a:moveTo>
                  <a:pt x="0" y="0"/>
                </a:moveTo>
                <a:lnTo>
                  <a:pt x="4953" y="939"/>
                </a:lnTo>
                <a:lnTo>
                  <a:pt x="4953" y="1181"/>
                </a:lnTo>
                <a:lnTo>
                  <a:pt x="9652" y="2590"/>
                </a:lnTo>
                <a:lnTo>
                  <a:pt x="23968" y="7175"/>
                </a:lnTo>
                <a:lnTo>
                  <a:pt x="33747" y="10379"/>
                </a:lnTo>
                <a:lnTo>
                  <a:pt x="43676" y="13804"/>
                </a:lnTo>
                <a:lnTo>
                  <a:pt x="56553" y="18376"/>
                </a:lnTo>
                <a:lnTo>
                  <a:pt x="64325" y="21209"/>
                </a:lnTo>
                <a:lnTo>
                  <a:pt x="64566" y="21209"/>
                </a:lnTo>
                <a:lnTo>
                  <a:pt x="71856" y="249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6551825" y="2222352"/>
            <a:ext cx="255397" cy="154800"/>
          </a:xfrm>
          <a:custGeom>
            <a:avLst/>
            <a:gdLst/>
            <a:ahLst/>
            <a:cxnLst/>
            <a:rect l="l" t="t" r="r" b="b"/>
            <a:pathLst>
              <a:path w="255397" h="154800">
                <a:moveTo>
                  <a:pt x="0" y="0"/>
                </a:moveTo>
                <a:lnTo>
                  <a:pt x="4241" y="1181"/>
                </a:lnTo>
                <a:lnTo>
                  <a:pt x="4470" y="1181"/>
                </a:lnTo>
                <a:lnTo>
                  <a:pt x="8483" y="2832"/>
                </a:lnTo>
                <a:lnTo>
                  <a:pt x="22514" y="8055"/>
                </a:lnTo>
                <a:lnTo>
                  <a:pt x="32072" y="11608"/>
                </a:lnTo>
                <a:lnTo>
                  <a:pt x="41738" y="15455"/>
                </a:lnTo>
                <a:lnTo>
                  <a:pt x="54190" y="20739"/>
                </a:lnTo>
                <a:lnTo>
                  <a:pt x="67862" y="26796"/>
                </a:lnTo>
                <a:lnTo>
                  <a:pt x="77172" y="31083"/>
                </a:lnTo>
                <a:lnTo>
                  <a:pt x="86645" y="35799"/>
                </a:lnTo>
                <a:lnTo>
                  <a:pt x="98488" y="41935"/>
                </a:lnTo>
                <a:lnTo>
                  <a:pt x="111664" y="48901"/>
                </a:lnTo>
                <a:lnTo>
                  <a:pt x="120628" y="53807"/>
                </a:lnTo>
                <a:lnTo>
                  <a:pt x="129810" y="59205"/>
                </a:lnTo>
                <a:lnTo>
                  <a:pt x="140893" y="65963"/>
                </a:lnTo>
                <a:lnTo>
                  <a:pt x="153425" y="73773"/>
                </a:lnTo>
                <a:lnTo>
                  <a:pt x="161929" y="79298"/>
                </a:lnTo>
                <a:lnTo>
                  <a:pt x="170980" y="85542"/>
                </a:lnTo>
                <a:lnTo>
                  <a:pt x="179997" y="91884"/>
                </a:lnTo>
                <a:lnTo>
                  <a:pt x="191302" y="100246"/>
                </a:lnTo>
                <a:lnTo>
                  <a:pt x="198874" y="106256"/>
                </a:lnTo>
                <a:lnTo>
                  <a:pt x="208930" y="114241"/>
                </a:lnTo>
                <a:lnTo>
                  <a:pt x="211099" y="115925"/>
                </a:lnTo>
                <a:lnTo>
                  <a:pt x="215341" y="119214"/>
                </a:lnTo>
                <a:lnTo>
                  <a:pt x="215582" y="118986"/>
                </a:lnTo>
                <a:lnTo>
                  <a:pt x="219583" y="122516"/>
                </a:lnTo>
                <a:lnTo>
                  <a:pt x="230800" y="132435"/>
                </a:lnTo>
                <a:lnTo>
                  <a:pt x="238390" y="139222"/>
                </a:lnTo>
                <a:lnTo>
                  <a:pt x="246279" y="146416"/>
                </a:lnTo>
                <a:lnTo>
                  <a:pt x="255397" y="1548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646298" y="3332770"/>
            <a:ext cx="81051" cy="49949"/>
          </a:xfrm>
          <a:custGeom>
            <a:avLst/>
            <a:gdLst/>
            <a:ahLst/>
            <a:cxnLst/>
            <a:rect l="l" t="t" r="r" b="b"/>
            <a:pathLst>
              <a:path w="81051" h="49949">
                <a:moveTo>
                  <a:pt x="0" y="49949"/>
                </a:moveTo>
                <a:lnTo>
                  <a:pt x="9893" y="44767"/>
                </a:lnTo>
                <a:lnTo>
                  <a:pt x="10134" y="44767"/>
                </a:lnTo>
                <a:lnTo>
                  <a:pt x="19799" y="39115"/>
                </a:lnTo>
                <a:lnTo>
                  <a:pt x="31054" y="32725"/>
                </a:lnTo>
                <a:lnTo>
                  <a:pt x="41173" y="26514"/>
                </a:lnTo>
                <a:lnTo>
                  <a:pt x="42875" y="25450"/>
                </a:lnTo>
                <a:lnTo>
                  <a:pt x="54814" y="17927"/>
                </a:lnTo>
                <a:lnTo>
                  <a:pt x="63092" y="12500"/>
                </a:lnTo>
                <a:lnTo>
                  <a:pt x="74661" y="4799"/>
                </a:lnTo>
                <a:lnTo>
                  <a:pt x="75158" y="4470"/>
                </a:lnTo>
                <a:lnTo>
                  <a:pt x="78219" y="2362"/>
                </a:lnTo>
                <a:lnTo>
                  <a:pt x="8105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579391" y="3051213"/>
            <a:ext cx="123456" cy="24980"/>
          </a:xfrm>
          <a:custGeom>
            <a:avLst/>
            <a:gdLst/>
            <a:ahLst/>
            <a:cxnLst/>
            <a:rect l="l" t="t" r="r" b="b"/>
            <a:pathLst>
              <a:path w="123456" h="24980">
                <a:moveTo>
                  <a:pt x="0" y="24980"/>
                </a:moveTo>
                <a:lnTo>
                  <a:pt x="12760" y="23096"/>
                </a:lnTo>
                <a:lnTo>
                  <a:pt x="24612" y="21017"/>
                </a:lnTo>
                <a:lnTo>
                  <a:pt x="26149" y="20739"/>
                </a:lnTo>
                <a:lnTo>
                  <a:pt x="40590" y="18264"/>
                </a:lnTo>
                <a:lnTo>
                  <a:pt x="50426" y="16479"/>
                </a:lnTo>
                <a:lnTo>
                  <a:pt x="61607" y="14278"/>
                </a:lnTo>
                <a:lnTo>
                  <a:pt x="70446" y="12496"/>
                </a:lnTo>
                <a:lnTo>
                  <a:pt x="84636" y="9431"/>
                </a:lnTo>
                <a:lnTo>
                  <a:pt x="94319" y="7166"/>
                </a:lnTo>
                <a:lnTo>
                  <a:pt x="105808" y="4332"/>
                </a:lnTo>
                <a:lnTo>
                  <a:pt x="112852" y="2603"/>
                </a:lnTo>
                <a:lnTo>
                  <a:pt x="118262" y="1422"/>
                </a:lnTo>
                <a:lnTo>
                  <a:pt x="1234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582921" y="3014225"/>
            <a:ext cx="121577" cy="20497"/>
          </a:xfrm>
          <a:custGeom>
            <a:avLst/>
            <a:gdLst/>
            <a:ahLst/>
            <a:cxnLst/>
            <a:rect l="l" t="t" r="r" b="b"/>
            <a:pathLst>
              <a:path w="121577" h="20497">
                <a:moveTo>
                  <a:pt x="0" y="20497"/>
                </a:moveTo>
                <a:lnTo>
                  <a:pt x="11303" y="19316"/>
                </a:lnTo>
                <a:lnTo>
                  <a:pt x="22618" y="17678"/>
                </a:lnTo>
                <a:lnTo>
                  <a:pt x="37109" y="15507"/>
                </a:lnTo>
                <a:lnTo>
                  <a:pt x="46980" y="13961"/>
                </a:lnTo>
                <a:lnTo>
                  <a:pt x="58261" y="12076"/>
                </a:lnTo>
                <a:lnTo>
                  <a:pt x="66916" y="10604"/>
                </a:lnTo>
                <a:lnTo>
                  <a:pt x="81262" y="8146"/>
                </a:lnTo>
                <a:lnTo>
                  <a:pt x="91023" y="6282"/>
                </a:lnTo>
                <a:lnTo>
                  <a:pt x="102750" y="3881"/>
                </a:lnTo>
                <a:lnTo>
                  <a:pt x="109093" y="2590"/>
                </a:lnTo>
                <a:lnTo>
                  <a:pt x="115455" y="1409"/>
                </a:lnTo>
                <a:lnTo>
                  <a:pt x="12157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599654" y="3113417"/>
            <a:ext cx="191782" cy="73037"/>
          </a:xfrm>
          <a:custGeom>
            <a:avLst/>
            <a:gdLst/>
            <a:ahLst/>
            <a:cxnLst/>
            <a:rect l="l" t="t" r="r" b="b"/>
            <a:pathLst>
              <a:path w="191782" h="73037">
                <a:moveTo>
                  <a:pt x="191782" y="0"/>
                </a:moveTo>
                <a:lnTo>
                  <a:pt x="181889" y="5892"/>
                </a:lnTo>
                <a:lnTo>
                  <a:pt x="181648" y="5892"/>
                </a:lnTo>
                <a:lnTo>
                  <a:pt x="171284" y="11074"/>
                </a:lnTo>
                <a:lnTo>
                  <a:pt x="158295" y="17378"/>
                </a:lnTo>
                <a:lnTo>
                  <a:pt x="149313" y="21530"/>
                </a:lnTo>
                <a:lnTo>
                  <a:pt x="137992" y="26428"/>
                </a:lnTo>
                <a:lnTo>
                  <a:pt x="133108" y="28511"/>
                </a:lnTo>
                <a:lnTo>
                  <a:pt x="119695" y="34306"/>
                </a:lnTo>
                <a:lnTo>
                  <a:pt x="110472" y="38039"/>
                </a:lnTo>
                <a:lnTo>
                  <a:pt x="99416" y="42091"/>
                </a:lnTo>
                <a:lnTo>
                  <a:pt x="92595" y="44526"/>
                </a:lnTo>
                <a:lnTo>
                  <a:pt x="78793" y="49618"/>
                </a:lnTo>
                <a:lnTo>
                  <a:pt x="69357" y="52913"/>
                </a:lnTo>
                <a:lnTo>
                  <a:pt x="58429" y="56407"/>
                </a:lnTo>
                <a:lnTo>
                  <a:pt x="50418" y="58902"/>
                </a:lnTo>
                <a:lnTo>
                  <a:pt x="36357" y="63213"/>
                </a:lnTo>
                <a:lnTo>
                  <a:pt x="26694" y="65995"/>
                </a:lnTo>
                <a:lnTo>
                  <a:pt x="15999" y="68917"/>
                </a:lnTo>
                <a:lnTo>
                  <a:pt x="6121" y="71628"/>
                </a:lnTo>
                <a:lnTo>
                  <a:pt x="3060" y="72339"/>
                </a:lnTo>
                <a:lnTo>
                  <a:pt x="0" y="730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599650" y="3110351"/>
            <a:ext cx="133121" cy="39827"/>
          </a:xfrm>
          <a:custGeom>
            <a:avLst/>
            <a:gdLst/>
            <a:ahLst/>
            <a:cxnLst/>
            <a:rect l="l" t="t" r="r" b="b"/>
            <a:pathLst>
              <a:path w="133121" h="39827">
                <a:moveTo>
                  <a:pt x="0" y="39827"/>
                </a:moveTo>
                <a:lnTo>
                  <a:pt x="14739" y="36505"/>
                </a:lnTo>
                <a:lnTo>
                  <a:pt x="24881" y="34120"/>
                </a:lnTo>
                <a:lnTo>
                  <a:pt x="34783" y="31574"/>
                </a:lnTo>
                <a:lnTo>
                  <a:pt x="48803" y="27772"/>
                </a:lnTo>
                <a:lnTo>
                  <a:pt x="64467" y="23357"/>
                </a:lnTo>
                <a:lnTo>
                  <a:pt x="74008" y="20444"/>
                </a:lnTo>
                <a:lnTo>
                  <a:pt x="85075" y="16835"/>
                </a:lnTo>
                <a:lnTo>
                  <a:pt x="92595" y="14376"/>
                </a:lnTo>
                <a:lnTo>
                  <a:pt x="106437" y="9890"/>
                </a:lnTo>
                <a:lnTo>
                  <a:pt x="115815" y="6632"/>
                </a:lnTo>
                <a:lnTo>
                  <a:pt x="126994" y="2379"/>
                </a:lnTo>
                <a:lnTo>
                  <a:pt x="13312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599655" y="3073604"/>
            <a:ext cx="143713" cy="38633"/>
          </a:xfrm>
          <a:custGeom>
            <a:avLst/>
            <a:gdLst/>
            <a:ahLst/>
            <a:cxnLst/>
            <a:rect l="l" t="t" r="r" b="b"/>
            <a:pathLst>
              <a:path w="143713" h="38633">
                <a:moveTo>
                  <a:pt x="143713" y="0"/>
                </a:moveTo>
                <a:lnTo>
                  <a:pt x="138531" y="2120"/>
                </a:lnTo>
                <a:lnTo>
                  <a:pt x="133121" y="3771"/>
                </a:lnTo>
                <a:lnTo>
                  <a:pt x="119425" y="8263"/>
                </a:lnTo>
                <a:lnTo>
                  <a:pt x="110096" y="11244"/>
                </a:lnTo>
                <a:lnTo>
                  <a:pt x="98692" y="14558"/>
                </a:lnTo>
                <a:lnTo>
                  <a:pt x="92595" y="16256"/>
                </a:lnTo>
                <a:lnTo>
                  <a:pt x="78575" y="20365"/>
                </a:lnTo>
                <a:lnTo>
                  <a:pt x="68978" y="23051"/>
                </a:lnTo>
                <a:lnTo>
                  <a:pt x="57577" y="25877"/>
                </a:lnTo>
                <a:lnTo>
                  <a:pt x="50419" y="27559"/>
                </a:lnTo>
                <a:lnTo>
                  <a:pt x="35639" y="31137"/>
                </a:lnTo>
                <a:lnTo>
                  <a:pt x="25510" y="33477"/>
                </a:lnTo>
                <a:lnTo>
                  <a:pt x="15526" y="35569"/>
                </a:lnTo>
                <a:lnTo>
                  <a:pt x="1183" y="38401"/>
                </a:lnTo>
                <a:lnTo>
                  <a:pt x="0" y="386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646298" y="3303795"/>
            <a:ext cx="160921" cy="121805"/>
          </a:xfrm>
          <a:custGeom>
            <a:avLst/>
            <a:gdLst/>
            <a:ahLst/>
            <a:cxnLst/>
            <a:rect l="l" t="t" r="r" b="b"/>
            <a:pathLst>
              <a:path w="160921" h="121805">
                <a:moveTo>
                  <a:pt x="0" y="121805"/>
                </a:moveTo>
                <a:lnTo>
                  <a:pt x="13126" y="114657"/>
                </a:lnTo>
                <a:lnTo>
                  <a:pt x="22048" y="109575"/>
                </a:lnTo>
                <a:lnTo>
                  <a:pt x="30971" y="104005"/>
                </a:lnTo>
                <a:lnTo>
                  <a:pt x="42646" y="96354"/>
                </a:lnTo>
                <a:lnTo>
                  <a:pt x="55401" y="88211"/>
                </a:lnTo>
                <a:lnTo>
                  <a:pt x="64041" y="82478"/>
                </a:lnTo>
                <a:lnTo>
                  <a:pt x="72415" y="76434"/>
                </a:lnTo>
                <a:lnTo>
                  <a:pt x="84340" y="67386"/>
                </a:lnTo>
                <a:lnTo>
                  <a:pt x="96405" y="58294"/>
                </a:lnTo>
                <a:lnTo>
                  <a:pt x="104556" y="51879"/>
                </a:lnTo>
                <a:lnTo>
                  <a:pt x="112424" y="45261"/>
                </a:lnTo>
                <a:lnTo>
                  <a:pt x="123643" y="35556"/>
                </a:lnTo>
                <a:lnTo>
                  <a:pt x="135373" y="25014"/>
                </a:lnTo>
                <a:lnTo>
                  <a:pt x="142981" y="17995"/>
                </a:lnTo>
                <a:lnTo>
                  <a:pt x="150364" y="10761"/>
                </a:lnTo>
                <a:lnTo>
                  <a:pt x="16092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646294" y="3305437"/>
            <a:ext cx="160693" cy="121577"/>
          </a:xfrm>
          <a:custGeom>
            <a:avLst/>
            <a:gdLst/>
            <a:ahLst/>
            <a:cxnLst/>
            <a:rect l="l" t="t" r="r" b="b"/>
            <a:pathLst>
              <a:path w="160693" h="121577">
                <a:moveTo>
                  <a:pt x="160693" y="0"/>
                </a:moveTo>
                <a:lnTo>
                  <a:pt x="150256" y="10673"/>
                </a:lnTo>
                <a:lnTo>
                  <a:pt x="142897" y="17913"/>
                </a:lnTo>
                <a:lnTo>
                  <a:pt x="135206" y="24944"/>
                </a:lnTo>
                <a:lnTo>
                  <a:pt x="123926" y="34861"/>
                </a:lnTo>
                <a:lnTo>
                  <a:pt x="112698" y="44800"/>
                </a:lnTo>
                <a:lnTo>
                  <a:pt x="104818" y="51516"/>
                </a:lnTo>
                <a:lnTo>
                  <a:pt x="96684" y="57956"/>
                </a:lnTo>
                <a:lnTo>
                  <a:pt x="84594" y="67144"/>
                </a:lnTo>
                <a:lnTo>
                  <a:pt x="72507" y="76221"/>
                </a:lnTo>
                <a:lnTo>
                  <a:pt x="64089" y="82266"/>
                </a:lnTo>
                <a:lnTo>
                  <a:pt x="55494" y="87998"/>
                </a:lnTo>
                <a:lnTo>
                  <a:pt x="42887" y="96126"/>
                </a:lnTo>
                <a:lnTo>
                  <a:pt x="30205" y="104335"/>
                </a:lnTo>
                <a:lnTo>
                  <a:pt x="21409" y="109743"/>
                </a:lnTo>
                <a:lnTo>
                  <a:pt x="12322" y="114873"/>
                </a:lnTo>
                <a:lnTo>
                  <a:pt x="0" y="12157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646298" y="3323102"/>
            <a:ext cx="133362" cy="94018"/>
          </a:xfrm>
          <a:custGeom>
            <a:avLst/>
            <a:gdLst/>
            <a:ahLst/>
            <a:cxnLst/>
            <a:rect l="l" t="t" r="r" b="b"/>
            <a:pathLst>
              <a:path w="133362" h="94018">
                <a:moveTo>
                  <a:pt x="0" y="94018"/>
                </a:moveTo>
                <a:lnTo>
                  <a:pt x="13139" y="86873"/>
                </a:lnTo>
                <a:lnTo>
                  <a:pt x="22092" y="81843"/>
                </a:lnTo>
                <a:lnTo>
                  <a:pt x="31100" y="76414"/>
                </a:lnTo>
                <a:lnTo>
                  <a:pt x="42875" y="69037"/>
                </a:lnTo>
                <a:lnTo>
                  <a:pt x="55523" y="60883"/>
                </a:lnTo>
                <a:lnTo>
                  <a:pt x="64135" y="55166"/>
                </a:lnTo>
                <a:lnTo>
                  <a:pt x="72588" y="49167"/>
                </a:lnTo>
                <a:lnTo>
                  <a:pt x="84594" y="40297"/>
                </a:lnTo>
                <a:lnTo>
                  <a:pt x="96534" y="31380"/>
                </a:lnTo>
                <a:lnTo>
                  <a:pt x="104585" y="24997"/>
                </a:lnTo>
                <a:lnTo>
                  <a:pt x="112482" y="18413"/>
                </a:lnTo>
                <a:lnTo>
                  <a:pt x="123958" y="8896"/>
                </a:lnTo>
                <a:lnTo>
                  <a:pt x="124167" y="8724"/>
                </a:lnTo>
                <a:lnTo>
                  <a:pt x="128879" y="4724"/>
                </a:lnTo>
                <a:lnTo>
                  <a:pt x="129120" y="4495"/>
                </a:lnTo>
                <a:lnTo>
                  <a:pt x="1333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646296" y="3323109"/>
            <a:ext cx="133362" cy="95415"/>
          </a:xfrm>
          <a:custGeom>
            <a:avLst/>
            <a:gdLst/>
            <a:ahLst/>
            <a:cxnLst/>
            <a:rect l="l" t="t" r="r" b="b"/>
            <a:pathLst>
              <a:path w="133362" h="95415">
                <a:moveTo>
                  <a:pt x="133362" y="0"/>
                </a:moveTo>
                <a:lnTo>
                  <a:pt x="128650" y="5181"/>
                </a:lnTo>
                <a:lnTo>
                  <a:pt x="128409" y="5181"/>
                </a:lnTo>
                <a:lnTo>
                  <a:pt x="122986" y="9893"/>
                </a:lnTo>
                <a:lnTo>
                  <a:pt x="111569" y="19575"/>
                </a:lnTo>
                <a:lnTo>
                  <a:pt x="103720" y="26199"/>
                </a:lnTo>
                <a:lnTo>
                  <a:pt x="95720" y="32587"/>
                </a:lnTo>
                <a:lnTo>
                  <a:pt x="83849" y="41561"/>
                </a:lnTo>
                <a:lnTo>
                  <a:pt x="83654" y="41706"/>
                </a:lnTo>
                <a:lnTo>
                  <a:pt x="71567" y="50776"/>
                </a:lnTo>
                <a:lnTo>
                  <a:pt x="63150" y="56819"/>
                </a:lnTo>
                <a:lnTo>
                  <a:pt x="54554" y="62553"/>
                </a:lnTo>
                <a:lnTo>
                  <a:pt x="41948" y="70688"/>
                </a:lnTo>
                <a:lnTo>
                  <a:pt x="29348" y="78758"/>
                </a:lnTo>
                <a:lnTo>
                  <a:pt x="20649" y="84075"/>
                </a:lnTo>
                <a:lnTo>
                  <a:pt x="11386" y="89271"/>
                </a:lnTo>
                <a:lnTo>
                  <a:pt x="0" y="954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646299" y="3291779"/>
            <a:ext cx="159981" cy="118745"/>
          </a:xfrm>
          <a:custGeom>
            <a:avLst/>
            <a:gdLst/>
            <a:ahLst/>
            <a:cxnLst/>
            <a:rect l="l" t="t" r="r" b="b"/>
            <a:pathLst>
              <a:path w="159981" h="118745">
                <a:moveTo>
                  <a:pt x="159981" y="0"/>
                </a:moveTo>
                <a:lnTo>
                  <a:pt x="149256" y="10577"/>
                </a:lnTo>
                <a:lnTo>
                  <a:pt x="141804" y="17723"/>
                </a:lnTo>
                <a:lnTo>
                  <a:pt x="134065" y="24657"/>
                </a:lnTo>
                <a:lnTo>
                  <a:pt x="122986" y="34163"/>
                </a:lnTo>
                <a:lnTo>
                  <a:pt x="111537" y="43983"/>
                </a:lnTo>
                <a:lnTo>
                  <a:pt x="103560" y="50556"/>
                </a:lnTo>
                <a:lnTo>
                  <a:pt x="95351" y="56903"/>
                </a:lnTo>
                <a:lnTo>
                  <a:pt x="83642" y="65722"/>
                </a:lnTo>
                <a:lnTo>
                  <a:pt x="71509" y="74693"/>
                </a:lnTo>
                <a:lnTo>
                  <a:pt x="63059" y="80661"/>
                </a:lnTo>
                <a:lnTo>
                  <a:pt x="54385" y="86343"/>
                </a:lnTo>
                <a:lnTo>
                  <a:pt x="41935" y="94234"/>
                </a:lnTo>
                <a:lnTo>
                  <a:pt x="29276" y="102220"/>
                </a:lnTo>
                <a:lnTo>
                  <a:pt x="20508" y="107537"/>
                </a:lnTo>
                <a:lnTo>
                  <a:pt x="11206" y="112737"/>
                </a:lnTo>
                <a:lnTo>
                  <a:pt x="0" y="11874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646298" y="3282819"/>
            <a:ext cx="159981" cy="116865"/>
          </a:xfrm>
          <a:custGeom>
            <a:avLst/>
            <a:gdLst/>
            <a:ahLst/>
            <a:cxnLst/>
            <a:rect l="l" t="t" r="r" b="b"/>
            <a:pathLst>
              <a:path w="159981" h="116865">
                <a:moveTo>
                  <a:pt x="0" y="116865"/>
                </a:moveTo>
                <a:lnTo>
                  <a:pt x="13122" y="109958"/>
                </a:lnTo>
                <a:lnTo>
                  <a:pt x="22044" y="105003"/>
                </a:lnTo>
                <a:lnTo>
                  <a:pt x="31252" y="99456"/>
                </a:lnTo>
                <a:lnTo>
                  <a:pt x="41935" y="92824"/>
                </a:lnTo>
                <a:lnTo>
                  <a:pt x="54665" y="84868"/>
                </a:lnTo>
                <a:lnTo>
                  <a:pt x="63322" y="79227"/>
                </a:lnTo>
                <a:lnTo>
                  <a:pt x="71881" y="73256"/>
                </a:lnTo>
                <a:lnTo>
                  <a:pt x="83642" y="64795"/>
                </a:lnTo>
                <a:lnTo>
                  <a:pt x="95675" y="55868"/>
                </a:lnTo>
                <a:lnTo>
                  <a:pt x="103858" y="49622"/>
                </a:lnTo>
                <a:lnTo>
                  <a:pt x="111955" y="43028"/>
                </a:lnTo>
                <a:lnTo>
                  <a:pt x="122986" y="33693"/>
                </a:lnTo>
                <a:lnTo>
                  <a:pt x="134436" y="24008"/>
                </a:lnTo>
                <a:lnTo>
                  <a:pt x="142138" y="17186"/>
                </a:lnTo>
                <a:lnTo>
                  <a:pt x="149720" y="9992"/>
                </a:lnTo>
                <a:lnTo>
                  <a:pt x="1599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671511" y="3284472"/>
            <a:ext cx="135712" cy="102971"/>
          </a:xfrm>
          <a:custGeom>
            <a:avLst/>
            <a:gdLst/>
            <a:ahLst/>
            <a:cxnLst/>
            <a:rect l="l" t="t" r="r" b="b"/>
            <a:pathLst>
              <a:path w="135712" h="102971">
                <a:moveTo>
                  <a:pt x="135712" y="0"/>
                </a:moveTo>
                <a:lnTo>
                  <a:pt x="125009" y="10520"/>
                </a:lnTo>
                <a:lnTo>
                  <a:pt x="117516" y="17614"/>
                </a:lnTo>
                <a:lnTo>
                  <a:pt x="109661" y="24555"/>
                </a:lnTo>
                <a:lnTo>
                  <a:pt x="98958" y="33693"/>
                </a:lnTo>
                <a:lnTo>
                  <a:pt x="87384" y="43391"/>
                </a:lnTo>
                <a:lnTo>
                  <a:pt x="79378" y="49878"/>
                </a:lnTo>
                <a:lnTo>
                  <a:pt x="71126" y="56150"/>
                </a:lnTo>
                <a:lnTo>
                  <a:pt x="59372" y="64795"/>
                </a:lnTo>
                <a:lnTo>
                  <a:pt x="47261" y="73545"/>
                </a:lnTo>
                <a:lnTo>
                  <a:pt x="38769" y="79362"/>
                </a:lnTo>
                <a:lnTo>
                  <a:pt x="30102" y="84954"/>
                </a:lnTo>
                <a:lnTo>
                  <a:pt x="17437" y="93052"/>
                </a:lnTo>
                <a:lnTo>
                  <a:pt x="9182" y="98488"/>
                </a:lnTo>
                <a:lnTo>
                  <a:pt x="8953" y="98488"/>
                </a:lnTo>
                <a:lnTo>
                  <a:pt x="0" y="1029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646298" y="3280694"/>
            <a:ext cx="160921" cy="114744"/>
          </a:xfrm>
          <a:custGeom>
            <a:avLst/>
            <a:gdLst/>
            <a:ahLst/>
            <a:cxnLst/>
            <a:rect l="l" t="t" r="r" b="b"/>
            <a:pathLst>
              <a:path w="160921" h="114744">
                <a:moveTo>
                  <a:pt x="0" y="114744"/>
                </a:moveTo>
                <a:lnTo>
                  <a:pt x="13301" y="107932"/>
                </a:lnTo>
                <a:lnTo>
                  <a:pt x="22328" y="103104"/>
                </a:lnTo>
                <a:lnTo>
                  <a:pt x="31504" y="97749"/>
                </a:lnTo>
                <a:lnTo>
                  <a:pt x="42646" y="90957"/>
                </a:lnTo>
                <a:lnTo>
                  <a:pt x="55520" y="83126"/>
                </a:lnTo>
                <a:lnTo>
                  <a:pt x="64253" y="77575"/>
                </a:lnTo>
                <a:lnTo>
                  <a:pt x="72854" y="71691"/>
                </a:lnTo>
                <a:lnTo>
                  <a:pt x="84594" y="63385"/>
                </a:lnTo>
                <a:lnTo>
                  <a:pt x="96706" y="54646"/>
                </a:lnTo>
                <a:lnTo>
                  <a:pt x="104934" y="48470"/>
                </a:lnTo>
                <a:lnTo>
                  <a:pt x="113148" y="41887"/>
                </a:lnTo>
                <a:lnTo>
                  <a:pt x="123926" y="32994"/>
                </a:lnTo>
                <a:lnTo>
                  <a:pt x="135496" y="23415"/>
                </a:lnTo>
                <a:lnTo>
                  <a:pt x="143303" y="16723"/>
                </a:lnTo>
                <a:lnTo>
                  <a:pt x="151007" y="9590"/>
                </a:lnTo>
                <a:lnTo>
                  <a:pt x="16092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646302" y="3273402"/>
            <a:ext cx="160921" cy="114744"/>
          </a:xfrm>
          <a:custGeom>
            <a:avLst/>
            <a:gdLst/>
            <a:ahLst/>
            <a:cxnLst/>
            <a:rect l="l" t="t" r="r" b="b"/>
            <a:pathLst>
              <a:path w="160921" h="114744">
                <a:moveTo>
                  <a:pt x="160921" y="0"/>
                </a:moveTo>
                <a:lnTo>
                  <a:pt x="150136" y="10416"/>
                </a:lnTo>
                <a:lnTo>
                  <a:pt x="142589" y="17374"/>
                </a:lnTo>
                <a:lnTo>
                  <a:pt x="134601" y="24240"/>
                </a:lnTo>
                <a:lnTo>
                  <a:pt x="124167" y="32981"/>
                </a:lnTo>
                <a:lnTo>
                  <a:pt x="112514" y="42604"/>
                </a:lnTo>
                <a:lnTo>
                  <a:pt x="104456" y="49005"/>
                </a:lnTo>
                <a:lnTo>
                  <a:pt x="96081" y="55188"/>
                </a:lnTo>
                <a:lnTo>
                  <a:pt x="84582" y="63373"/>
                </a:lnTo>
                <a:lnTo>
                  <a:pt x="72346" y="72128"/>
                </a:lnTo>
                <a:lnTo>
                  <a:pt x="63830" y="77939"/>
                </a:lnTo>
                <a:lnTo>
                  <a:pt x="55001" y="83516"/>
                </a:lnTo>
                <a:lnTo>
                  <a:pt x="42875" y="90932"/>
                </a:lnTo>
                <a:lnTo>
                  <a:pt x="30025" y="98671"/>
                </a:lnTo>
                <a:lnTo>
                  <a:pt x="21124" y="103771"/>
                </a:lnTo>
                <a:lnTo>
                  <a:pt x="11777" y="108713"/>
                </a:lnTo>
                <a:lnTo>
                  <a:pt x="0" y="1147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635225" y="3260439"/>
            <a:ext cx="171767" cy="117094"/>
          </a:xfrm>
          <a:custGeom>
            <a:avLst/>
            <a:gdLst/>
            <a:ahLst/>
            <a:cxnLst/>
            <a:rect l="l" t="t" r="r" b="b"/>
            <a:pathLst>
              <a:path w="171767" h="117094">
                <a:moveTo>
                  <a:pt x="0" y="117094"/>
                </a:moveTo>
                <a:lnTo>
                  <a:pt x="13558" y="110543"/>
                </a:lnTo>
                <a:lnTo>
                  <a:pt x="22840" y="105846"/>
                </a:lnTo>
                <a:lnTo>
                  <a:pt x="31860" y="100918"/>
                </a:lnTo>
                <a:lnTo>
                  <a:pt x="44634" y="93675"/>
                </a:lnTo>
                <a:lnTo>
                  <a:pt x="58883" y="85446"/>
                </a:lnTo>
                <a:lnTo>
                  <a:pt x="67886" y="80066"/>
                </a:lnTo>
                <a:lnTo>
                  <a:pt x="76391" y="74585"/>
                </a:lnTo>
                <a:lnTo>
                  <a:pt x="88073" y="66667"/>
                </a:lnTo>
                <a:lnTo>
                  <a:pt x="90474" y="65024"/>
                </a:lnTo>
                <a:lnTo>
                  <a:pt x="103016" y="56511"/>
                </a:lnTo>
                <a:lnTo>
                  <a:pt x="111521" y="50460"/>
                </a:lnTo>
                <a:lnTo>
                  <a:pt x="119590" y="44279"/>
                </a:lnTo>
                <a:lnTo>
                  <a:pt x="130825" y="35371"/>
                </a:lnTo>
                <a:lnTo>
                  <a:pt x="132651" y="33921"/>
                </a:lnTo>
                <a:lnTo>
                  <a:pt x="144478" y="24494"/>
                </a:lnTo>
                <a:lnTo>
                  <a:pt x="152456" y="17821"/>
                </a:lnTo>
                <a:lnTo>
                  <a:pt x="160049" y="10963"/>
                </a:lnTo>
                <a:lnTo>
                  <a:pt x="170720" y="980"/>
                </a:lnTo>
                <a:lnTo>
                  <a:pt x="1717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634279" y="3258790"/>
            <a:ext cx="171767" cy="116865"/>
          </a:xfrm>
          <a:custGeom>
            <a:avLst/>
            <a:gdLst/>
            <a:ahLst/>
            <a:cxnLst/>
            <a:rect l="l" t="t" r="r" b="b"/>
            <a:pathLst>
              <a:path w="171767" h="116865">
                <a:moveTo>
                  <a:pt x="171767" y="0"/>
                </a:moveTo>
                <a:lnTo>
                  <a:pt x="160712" y="10316"/>
                </a:lnTo>
                <a:lnTo>
                  <a:pt x="152949" y="17295"/>
                </a:lnTo>
                <a:lnTo>
                  <a:pt x="145089" y="23849"/>
                </a:lnTo>
                <a:lnTo>
                  <a:pt x="133746" y="32886"/>
                </a:lnTo>
                <a:lnTo>
                  <a:pt x="132422" y="33934"/>
                </a:lnTo>
                <a:lnTo>
                  <a:pt x="120627" y="43361"/>
                </a:lnTo>
                <a:lnTo>
                  <a:pt x="112349" y="49737"/>
                </a:lnTo>
                <a:lnTo>
                  <a:pt x="104044" y="55658"/>
                </a:lnTo>
                <a:lnTo>
                  <a:pt x="92169" y="63720"/>
                </a:lnTo>
                <a:lnTo>
                  <a:pt x="90233" y="65024"/>
                </a:lnTo>
                <a:lnTo>
                  <a:pt x="77708" y="73549"/>
                </a:lnTo>
                <a:lnTo>
                  <a:pt x="68944" y="79261"/>
                </a:lnTo>
                <a:lnTo>
                  <a:pt x="60264" y="84500"/>
                </a:lnTo>
                <a:lnTo>
                  <a:pt x="47989" y="91605"/>
                </a:lnTo>
                <a:lnTo>
                  <a:pt x="45478" y="93052"/>
                </a:lnTo>
                <a:lnTo>
                  <a:pt x="32392" y="100528"/>
                </a:lnTo>
                <a:lnTo>
                  <a:pt x="23280" y="105489"/>
                </a:lnTo>
                <a:lnTo>
                  <a:pt x="14076" y="110099"/>
                </a:lnTo>
                <a:lnTo>
                  <a:pt x="715" y="116522"/>
                </a:lnTo>
                <a:lnTo>
                  <a:pt x="0" y="1168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646299" y="3271746"/>
            <a:ext cx="159981" cy="114274"/>
          </a:xfrm>
          <a:custGeom>
            <a:avLst/>
            <a:gdLst/>
            <a:ahLst/>
            <a:cxnLst/>
            <a:rect l="l" t="t" r="r" b="b"/>
            <a:pathLst>
              <a:path w="159981" h="114274">
                <a:moveTo>
                  <a:pt x="159981" y="0"/>
                </a:moveTo>
                <a:lnTo>
                  <a:pt x="149087" y="10385"/>
                </a:lnTo>
                <a:lnTo>
                  <a:pt x="141490" y="17327"/>
                </a:lnTo>
                <a:lnTo>
                  <a:pt x="133531" y="24155"/>
                </a:lnTo>
                <a:lnTo>
                  <a:pt x="122986" y="32994"/>
                </a:lnTo>
                <a:lnTo>
                  <a:pt x="111406" y="42536"/>
                </a:lnTo>
                <a:lnTo>
                  <a:pt x="103342" y="48964"/>
                </a:lnTo>
                <a:lnTo>
                  <a:pt x="94930" y="55245"/>
                </a:lnTo>
                <a:lnTo>
                  <a:pt x="83642" y="63385"/>
                </a:lnTo>
                <a:lnTo>
                  <a:pt x="71382" y="72016"/>
                </a:lnTo>
                <a:lnTo>
                  <a:pt x="62850" y="77767"/>
                </a:lnTo>
                <a:lnTo>
                  <a:pt x="53983" y="83345"/>
                </a:lnTo>
                <a:lnTo>
                  <a:pt x="41935" y="90716"/>
                </a:lnTo>
                <a:lnTo>
                  <a:pt x="29178" y="98462"/>
                </a:lnTo>
                <a:lnTo>
                  <a:pt x="20344" y="103609"/>
                </a:lnTo>
                <a:lnTo>
                  <a:pt x="10878" y="108681"/>
                </a:lnTo>
                <a:lnTo>
                  <a:pt x="0" y="1142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635932" y="3289180"/>
            <a:ext cx="130048" cy="82232"/>
          </a:xfrm>
          <a:custGeom>
            <a:avLst/>
            <a:gdLst/>
            <a:ahLst/>
            <a:cxnLst/>
            <a:rect l="l" t="t" r="r" b="b"/>
            <a:pathLst>
              <a:path w="130048" h="82232">
                <a:moveTo>
                  <a:pt x="0" y="82232"/>
                </a:moveTo>
                <a:lnTo>
                  <a:pt x="12342" y="76286"/>
                </a:lnTo>
                <a:lnTo>
                  <a:pt x="21299" y="71589"/>
                </a:lnTo>
                <a:lnTo>
                  <a:pt x="30162" y="66687"/>
                </a:lnTo>
                <a:lnTo>
                  <a:pt x="41412" y="60606"/>
                </a:lnTo>
                <a:lnTo>
                  <a:pt x="51521" y="54558"/>
                </a:lnTo>
                <a:lnTo>
                  <a:pt x="53251" y="53479"/>
                </a:lnTo>
                <a:lnTo>
                  <a:pt x="65244" y="46234"/>
                </a:lnTo>
                <a:lnTo>
                  <a:pt x="73576" y="41035"/>
                </a:lnTo>
                <a:lnTo>
                  <a:pt x="85045" y="33309"/>
                </a:lnTo>
                <a:lnTo>
                  <a:pt x="97063" y="25027"/>
                </a:lnTo>
                <a:lnTo>
                  <a:pt x="105091" y="19214"/>
                </a:lnTo>
                <a:lnTo>
                  <a:pt x="116382" y="10845"/>
                </a:lnTo>
                <a:lnTo>
                  <a:pt x="123215" y="5651"/>
                </a:lnTo>
                <a:lnTo>
                  <a:pt x="123456" y="5651"/>
                </a:lnTo>
                <a:lnTo>
                  <a:pt x="13004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623684" y="2266882"/>
            <a:ext cx="183540" cy="122047"/>
          </a:xfrm>
          <a:custGeom>
            <a:avLst/>
            <a:gdLst/>
            <a:ahLst/>
            <a:cxnLst/>
            <a:rect l="l" t="t" r="r" b="b"/>
            <a:pathLst>
              <a:path w="183540" h="122047">
                <a:moveTo>
                  <a:pt x="0" y="0"/>
                </a:moveTo>
                <a:lnTo>
                  <a:pt x="12103" y="5175"/>
                </a:lnTo>
                <a:lnTo>
                  <a:pt x="21971" y="10047"/>
                </a:lnTo>
                <a:lnTo>
                  <a:pt x="26619" y="12484"/>
                </a:lnTo>
                <a:lnTo>
                  <a:pt x="39867" y="19334"/>
                </a:lnTo>
                <a:lnTo>
                  <a:pt x="48879" y="24139"/>
                </a:lnTo>
                <a:lnTo>
                  <a:pt x="58172" y="29425"/>
                </a:lnTo>
                <a:lnTo>
                  <a:pt x="69037" y="35814"/>
                </a:lnTo>
                <a:lnTo>
                  <a:pt x="81735" y="43556"/>
                </a:lnTo>
                <a:lnTo>
                  <a:pt x="90371" y="48970"/>
                </a:lnTo>
                <a:lnTo>
                  <a:pt x="99306" y="54919"/>
                </a:lnTo>
                <a:lnTo>
                  <a:pt x="109562" y="61963"/>
                </a:lnTo>
                <a:lnTo>
                  <a:pt x="121721" y="70546"/>
                </a:lnTo>
                <a:lnTo>
                  <a:pt x="129895" y="76590"/>
                </a:lnTo>
                <a:lnTo>
                  <a:pt x="138384" y="83257"/>
                </a:lnTo>
                <a:lnTo>
                  <a:pt x="147726" y="90716"/>
                </a:lnTo>
                <a:lnTo>
                  <a:pt x="159232" y="100160"/>
                </a:lnTo>
                <a:lnTo>
                  <a:pt x="166989" y="106735"/>
                </a:lnTo>
                <a:lnTo>
                  <a:pt x="175000" y="114016"/>
                </a:lnTo>
                <a:lnTo>
                  <a:pt x="183540" y="12204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667978" y="2242380"/>
            <a:ext cx="139242" cy="109321"/>
          </a:xfrm>
          <a:custGeom>
            <a:avLst/>
            <a:gdLst/>
            <a:ahLst/>
            <a:cxnLst/>
            <a:rect l="l" t="t" r="r" b="b"/>
            <a:pathLst>
              <a:path w="139242" h="109321">
                <a:moveTo>
                  <a:pt x="0" y="0"/>
                </a:moveTo>
                <a:lnTo>
                  <a:pt x="11473" y="6316"/>
                </a:lnTo>
                <a:lnTo>
                  <a:pt x="20794" y="12374"/>
                </a:lnTo>
                <a:lnTo>
                  <a:pt x="24739" y="15074"/>
                </a:lnTo>
                <a:lnTo>
                  <a:pt x="37126" y="23301"/>
                </a:lnTo>
                <a:lnTo>
                  <a:pt x="45571" y="29011"/>
                </a:lnTo>
                <a:lnTo>
                  <a:pt x="54030" y="35110"/>
                </a:lnTo>
                <a:lnTo>
                  <a:pt x="65265" y="43586"/>
                </a:lnTo>
                <a:lnTo>
                  <a:pt x="77123" y="52741"/>
                </a:lnTo>
                <a:lnTo>
                  <a:pt x="85154" y="59143"/>
                </a:lnTo>
                <a:lnTo>
                  <a:pt x="93143" y="65984"/>
                </a:lnTo>
                <a:lnTo>
                  <a:pt x="103428" y="75158"/>
                </a:lnTo>
                <a:lnTo>
                  <a:pt x="114688" y="85073"/>
                </a:lnTo>
                <a:lnTo>
                  <a:pt x="122223" y="92052"/>
                </a:lnTo>
                <a:lnTo>
                  <a:pt x="129663" y="99482"/>
                </a:lnTo>
                <a:lnTo>
                  <a:pt x="139242" y="1093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671506" y="3304026"/>
            <a:ext cx="134061" cy="104609"/>
          </a:xfrm>
          <a:custGeom>
            <a:avLst/>
            <a:gdLst/>
            <a:ahLst/>
            <a:cxnLst/>
            <a:rect l="l" t="t" r="r" b="b"/>
            <a:pathLst>
              <a:path w="134061" h="104609">
                <a:moveTo>
                  <a:pt x="134061" y="0"/>
                </a:moveTo>
                <a:lnTo>
                  <a:pt x="123571" y="10633"/>
                </a:lnTo>
                <a:lnTo>
                  <a:pt x="116283" y="17780"/>
                </a:lnTo>
                <a:lnTo>
                  <a:pt x="108377" y="24979"/>
                </a:lnTo>
                <a:lnTo>
                  <a:pt x="98958" y="33223"/>
                </a:lnTo>
                <a:lnTo>
                  <a:pt x="87592" y="43114"/>
                </a:lnTo>
                <a:lnTo>
                  <a:pt x="79644" y="49744"/>
                </a:lnTo>
                <a:lnTo>
                  <a:pt x="71496" y="56098"/>
                </a:lnTo>
                <a:lnTo>
                  <a:pt x="59526" y="65158"/>
                </a:lnTo>
                <a:lnTo>
                  <a:pt x="47313" y="74131"/>
                </a:lnTo>
                <a:lnTo>
                  <a:pt x="38871" y="80055"/>
                </a:lnTo>
                <a:lnTo>
                  <a:pt x="30335" y="85778"/>
                </a:lnTo>
                <a:lnTo>
                  <a:pt x="17984" y="94040"/>
                </a:lnTo>
                <a:lnTo>
                  <a:pt x="17678" y="94246"/>
                </a:lnTo>
                <a:lnTo>
                  <a:pt x="9194" y="99898"/>
                </a:lnTo>
                <a:lnTo>
                  <a:pt x="8953" y="99898"/>
                </a:lnTo>
                <a:lnTo>
                  <a:pt x="0" y="1046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671509" y="3299551"/>
            <a:ext cx="135712" cy="106260"/>
          </a:xfrm>
          <a:custGeom>
            <a:avLst/>
            <a:gdLst/>
            <a:ahLst/>
            <a:cxnLst/>
            <a:rect l="l" t="t" r="r" b="b"/>
            <a:pathLst>
              <a:path w="135712" h="106260">
                <a:moveTo>
                  <a:pt x="0" y="106260"/>
                </a:moveTo>
                <a:lnTo>
                  <a:pt x="8953" y="101549"/>
                </a:lnTo>
                <a:lnTo>
                  <a:pt x="9182" y="101307"/>
                </a:lnTo>
                <a:lnTo>
                  <a:pt x="17437" y="95884"/>
                </a:lnTo>
                <a:lnTo>
                  <a:pt x="30002" y="87577"/>
                </a:lnTo>
                <a:lnTo>
                  <a:pt x="38626" y="81850"/>
                </a:lnTo>
                <a:lnTo>
                  <a:pt x="47014" y="75994"/>
                </a:lnTo>
                <a:lnTo>
                  <a:pt x="58867" y="67301"/>
                </a:lnTo>
                <a:lnTo>
                  <a:pt x="71402" y="57817"/>
                </a:lnTo>
                <a:lnTo>
                  <a:pt x="79570" y="51451"/>
                </a:lnTo>
                <a:lnTo>
                  <a:pt x="87505" y="44837"/>
                </a:lnTo>
                <a:lnTo>
                  <a:pt x="98824" y="34991"/>
                </a:lnTo>
                <a:lnTo>
                  <a:pt x="110191" y="24892"/>
                </a:lnTo>
                <a:lnTo>
                  <a:pt x="117814" y="17926"/>
                </a:lnTo>
                <a:lnTo>
                  <a:pt x="125233" y="10679"/>
                </a:lnTo>
                <a:lnTo>
                  <a:pt x="13571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671509" y="3293197"/>
            <a:ext cx="135712" cy="104838"/>
          </a:xfrm>
          <a:custGeom>
            <a:avLst/>
            <a:gdLst/>
            <a:ahLst/>
            <a:cxnLst/>
            <a:rect l="l" t="t" r="r" b="b"/>
            <a:pathLst>
              <a:path w="135712" h="104838">
                <a:moveTo>
                  <a:pt x="0" y="104838"/>
                </a:moveTo>
                <a:lnTo>
                  <a:pt x="8953" y="100126"/>
                </a:lnTo>
                <a:lnTo>
                  <a:pt x="9182" y="100126"/>
                </a:lnTo>
                <a:lnTo>
                  <a:pt x="17437" y="94475"/>
                </a:lnTo>
                <a:lnTo>
                  <a:pt x="30049" y="86394"/>
                </a:lnTo>
                <a:lnTo>
                  <a:pt x="38701" y="80783"/>
                </a:lnTo>
                <a:lnTo>
                  <a:pt x="47148" y="74931"/>
                </a:lnTo>
                <a:lnTo>
                  <a:pt x="59147" y="66128"/>
                </a:lnTo>
                <a:lnTo>
                  <a:pt x="71456" y="56933"/>
                </a:lnTo>
                <a:lnTo>
                  <a:pt x="79593" y="50622"/>
                </a:lnTo>
                <a:lnTo>
                  <a:pt x="87565" y="43994"/>
                </a:lnTo>
                <a:lnTo>
                  <a:pt x="98717" y="34391"/>
                </a:lnTo>
                <a:lnTo>
                  <a:pt x="110117" y="24497"/>
                </a:lnTo>
                <a:lnTo>
                  <a:pt x="117827" y="17559"/>
                </a:lnTo>
                <a:lnTo>
                  <a:pt x="125307" y="10363"/>
                </a:lnTo>
                <a:lnTo>
                  <a:pt x="13571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695542" y="3323112"/>
            <a:ext cx="93535" cy="74688"/>
          </a:xfrm>
          <a:custGeom>
            <a:avLst/>
            <a:gdLst/>
            <a:ahLst/>
            <a:cxnLst/>
            <a:rect l="l" t="t" r="r" b="b"/>
            <a:pathLst>
              <a:path w="93535" h="74688">
                <a:moveTo>
                  <a:pt x="0" y="74688"/>
                </a:moveTo>
                <a:lnTo>
                  <a:pt x="12210" y="66855"/>
                </a:lnTo>
                <a:lnTo>
                  <a:pt x="20395" y="61245"/>
                </a:lnTo>
                <a:lnTo>
                  <a:pt x="29963" y="54070"/>
                </a:lnTo>
                <a:lnTo>
                  <a:pt x="35344" y="49949"/>
                </a:lnTo>
                <a:lnTo>
                  <a:pt x="47304" y="40835"/>
                </a:lnTo>
                <a:lnTo>
                  <a:pt x="55403" y="34403"/>
                </a:lnTo>
                <a:lnTo>
                  <a:pt x="63288" y="27741"/>
                </a:lnTo>
                <a:lnTo>
                  <a:pt x="74612" y="17940"/>
                </a:lnTo>
                <a:lnTo>
                  <a:pt x="74930" y="17665"/>
                </a:lnTo>
                <a:lnTo>
                  <a:pt x="84434" y="9247"/>
                </a:lnTo>
                <a:lnTo>
                  <a:pt x="93270" y="272"/>
                </a:lnTo>
                <a:lnTo>
                  <a:pt x="9353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699076" y="2265946"/>
            <a:ext cx="107911" cy="88582"/>
          </a:xfrm>
          <a:custGeom>
            <a:avLst/>
            <a:gdLst/>
            <a:ahLst/>
            <a:cxnLst/>
            <a:rect l="l" t="t" r="r" b="b"/>
            <a:pathLst>
              <a:path w="107911" h="88582">
                <a:moveTo>
                  <a:pt x="107911" y="88582"/>
                </a:moveTo>
                <a:lnTo>
                  <a:pt x="97358" y="78030"/>
                </a:lnTo>
                <a:lnTo>
                  <a:pt x="90029" y="70904"/>
                </a:lnTo>
                <a:lnTo>
                  <a:pt x="82169" y="63750"/>
                </a:lnTo>
                <a:lnTo>
                  <a:pt x="72339" y="55130"/>
                </a:lnTo>
                <a:lnTo>
                  <a:pt x="60986" y="45263"/>
                </a:lnTo>
                <a:lnTo>
                  <a:pt x="53140" y="38682"/>
                </a:lnTo>
                <a:lnTo>
                  <a:pt x="44870" y="32186"/>
                </a:lnTo>
                <a:lnTo>
                  <a:pt x="34162" y="24028"/>
                </a:lnTo>
                <a:lnTo>
                  <a:pt x="22576" y="15274"/>
                </a:lnTo>
                <a:lnTo>
                  <a:pt x="14512" y="9526"/>
                </a:lnTo>
                <a:lnTo>
                  <a:pt x="4209" y="273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719577" y="2375969"/>
            <a:ext cx="71869" cy="48768"/>
          </a:xfrm>
          <a:custGeom>
            <a:avLst/>
            <a:gdLst/>
            <a:ahLst/>
            <a:cxnLst/>
            <a:rect l="l" t="t" r="r" b="b"/>
            <a:pathLst>
              <a:path w="71869" h="48768">
                <a:moveTo>
                  <a:pt x="0" y="0"/>
                </a:moveTo>
                <a:lnTo>
                  <a:pt x="6832" y="3302"/>
                </a:lnTo>
                <a:lnTo>
                  <a:pt x="7073" y="3302"/>
                </a:lnTo>
                <a:lnTo>
                  <a:pt x="13423" y="7543"/>
                </a:lnTo>
                <a:lnTo>
                  <a:pt x="25785" y="15530"/>
                </a:lnTo>
                <a:lnTo>
                  <a:pt x="34204" y="21089"/>
                </a:lnTo>
                <a:lnTo>
                  <a:pt x="43337" y="27425"/>
                </a:lnTo>
                <a:lnTo>
                  <a:pt x="51828" y="33451"/>
                </a:lnTo>
                <a:lnTo>
                  <a:pt x="62191" y="40513"/>
                </a:lnTo>
                <a:lnTo>
                  <a:pt x="62191" y="40754"/>
                </a:lnTo>
                <a:lnTo>
                  <a:pt x="71869" y="487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806751" y="2358537"/>
            <a:ext cx="189661" cy="930643"/>
          </a:xfrm>
          <a:custGeom>
            <a:avLst/>
            <a:gdLst/>
            <a:ahLst/>
            <a:cxnLst/>
            <a:rect l="l" t="t" r="r" b="b"/>
            <a:pathLst>
              <a:path w="189661" h="930643">
                <a:moveTo>
                  <a:pt x="8483" y="930643"/>
                </a:moveTo>
                <a:lnTo>
                  <a:pt x="17928" y="921221"/>
                </a:lnTo>
                <a:lnTo>
                  <a:pt x="24917" y="913088"/>
                </a:lnTo>
                <a:lnTo>
                  <a:pt x="28981" y="908024"/>
                </a:lnTo>
                <a:lnTo>
                  <a:pt x="38814" y="896040"/>
                </a:lnTo>
                <a:lnTo>
                  <a:pt x="58647" y="870488"/>
                </a:lnTo>
                <a:lnTo>
                  <a:pt x="80642" y="839226"/>
                </a:lnTo>
                <a:lnTo>
                  <a:pt x="97777" y="810958"/>
                </a:lnTo>
                <a:lnTo>
                  <a:pt x="115254" y="779274"/>
                </a:lnTo>
                <a:lnTo>
                  <a:pt x="131887" y="744087"/>
                </a:lnTo>
                <a:lnTo>
                  <a:pt x="144338" y="713847"/>
                </a:lnTo>
                <a:lnTo>
                  <a:pt x="157111" y="678425"/>
                </a:lnTo>
                <a:lnTo>
                  <a:pt x="166331" y="646493"/>
                </a:lnTo>
                <a:lnTo>
                  <a:pt x="175067" y="611421"/>
                </a:lnTo>
                <a:lnTo>
                  <a:pt x="181987" y="573209"/>
                </a:lnTo>
                <a:lnTo>
                  <a:pt x="186083" y="540784"/>
                </a:lnTo>
                <a:lnTo>
                  <a:pt x="189171" y="503196"/>
                </a:lnTo>
                <a:lnTo>
                  <a:pt x="189661" y="470039"/>
                </a:lnTo>
                <a:lnTo>
                  <a:pt x="189636" y="454564"/>
                </a:lnTo>
                <a:lnTo>
                  <a:pt x="188044" y="421840"/>
                </a:lnTo>
                <a:lnTo>
                  <a:pt x="184561" y="384284"/>
                </a:lnTo>
                <a:lnTo>
                  <a:pt x="179298" y="351751"/>
                </a:lnTo>
                <a:lnTo>
                  <a:pt x="172220" y="316247"/>
                </a:lnTo>
                <a:lnTo>
                  <a:pt x="162214" y="278613"/>
                </a:lnTo>
                <a:lnTo>
                  <a:pt x="152032" y="247518"/>
                </a:lnTo>
                <a:lnTo>
                  <a:pt x="138933" y="212235"/>
                </a:lnTo>
                <a:lnTo>
                  <a:pt x="125349" y="181889"/>
                </a:lnTo>
                <a:lnTo>
                  <a:pt x="109267" y="149410"/>
                </a:lnTo>
                <a:lnTo>
                  <a:pt x="89889" y="115929"/>
                </a:lnTo>
                <a:lnTo>
                  <a:pt x="72136" y="88556"/>
                </a:lnTo>
                <a:lnTo>
                  <a:pt x="49944" y="57855"/>
                </a:lnTo>
                <a:lnTo>
                  <a:pt x="28981" y="32283"/>
                </a:lnTo>
                <a:lnTo>
                  <a:pt x="19717" y="21035"/>
                </a:lnTo>
                <a:lnTo>
                  <a:pt x="13109" y="13519"/>
                </a:lnTo>
                <a:lnTo>
                  <a:pt x="4898" y="49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290858" y="3507126"/>
            <a:ext cx="568515" cy="16954"/>
          </a:xfrm>
          <a:custGeom>
            <a:avLst/>
            <a:gdLst/>
            <a:ahLst/>
            <a:cxnLst/>
            <a:rect l="l" t="t" r="r" b="b"/>
            <a:pathLst>
              <a:path w="568515" h="16954">
                <a:moveTo>
                  <a:pt x="568515" y="228"/>
                </a:moveTo>
                <a:lnTo>
                  <a:pt x="18834" y="0"/>
                </a:lnTo>
                <a:lnTo>
                  <a:pt x="17424" y="228"/>
                </a:lnTo>
                <a:lnTo>
                  <a:pt x="0" y="1695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308519" y="2145543"/>
            <a:ext cx="1009345" cy="1651"/>
          </a:xfrm>
          <a:custGeom>
            <a:avLst/>
            <a:gdLst/>
            <a:ahLst/>
            <a:cxnLst/>
            <a:rect l="l" t="t" r="r" b="b"/>
            <a:pathLst>
              <a:path w="1009345" h="1650">
                <a:moveTo>
                  <a:pt x="0" y="1650"/>
                </a:moveTo>
                <a:lnTo>
                  <a:pt x="0" y="711"/>
                </a:lnTo>
                <a:lnTo>
                  <a:pt x="20967" y="711"/>
                </a:lnTo>
                <a:lnTo>
                  <a:pt x="1009345" y="0"/>
                </a:lnTo>
                <a:lnTo>
                  <a:pt x="1009345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807224" y="2352174"/>
            <a:ext cx="0" cy="1409"/>
          </a:xfrm>
          <a:custGeom>
            <a:avLst/>
            <a:gdLst/>
            <a:ahLst/>
            <a:cxnLst/>
            <a:rect l="l" t="t" r="r" b="b"/>
            <a:pathLst>
              <a:path h="1409">
                <a:moveTo>
                  <a:pt x="0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5290847" y="2133288"/>
            <a:ext cx="1027023" cy="16967"/>
          </a:xfrm>
          <a:custGeom>
            <a:avLst/>
            <a:gdLst/>
            <a:ahLst/>
            <a:cxnLst/>
            <a:rect l="l" t="t" r="r" b="b"/>
            <a:pathLst>
              <a:path w="1027023" h="16967">
                <a:moveTo>
                  <a:pt x="1021359" y="14846"/>
                </a:moveTo>
                <a:lnTo>
                  <a:pt x="17665" y="15557"/>
                </a:lnTo>
                <a:lnTo>
                  <a:pt x="17665" y="13906"/>
                </a:lnTo>
                <a:lnTo>
                  <a:pt x="18376" y="13906"/>
                </a:lnTo>
                <a:lnTo>
                  <a:pt x="1021359" y="13195"/>
                </a:lnTo>
                <a:lnTo>
                  <a:pt x="1027023" y="13195"/>
                </a:lnTo>
                <a:lnTo>
                  <a:pt x="1027023" y="16497"/>
                </a:lnTo>
                <a:lnTo>
                  <a:pt x="17665" y="1696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5308519" y="3510179"/>
            <a:ext cx="550849" cy="1193"/>
          </a:xfrm>
          <a:custGeom>
            <a:avLst/>
            <a:gdLst/>
            <a:ahLst/>
            <a:cxnLst/>
            <a:rect l="l" t="t" r="r" b="b"/>
            <a:pathLst>
              <a:path w="550849" h="1193">
                <a:moveTo>
                  <a:pt x="0" y="0"/>
                </a:moveTo>
                <a:lnTo>
                  <a:pt x="0" y="952"/>
                </a:lnTo>
                <a:lnTo>
                  <a:pt x="550849" y="11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5308523" y="3502411"/>
            <a:ext cx="550849" cy="6591"/>
          </a:xfrm>
          <a:custGeom>
            <a:avLst/>
            <a:gdLst/>
            <a:ahLst/>
            <a:cxnLst/>
            <a:rect l="l" t="t" r="r" b="b"/>
            <a:pathLst>
              <a:path w="550849" h="6591">
                <a:moveTo>
                  <a:pt x="550849" y="6591"/>
                </a:moveTo>
                <a:lnTo>
                  <a:pt x="0" y="6362"/>
                </a:lnTo>
                <a:lnTo>
                  <a:pt x="0" y="0"/>
                </a:lnTo>
                <a:lnTo>
                  <a:pt x="0" y="711"/>
                </a:lnTo>
                <a:lnTo>
                  <a:pt x="550849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5308519" y="3510175"/>
            <a:ext cx="550849" cy="952"/>
          </a:xfrm>
          <a:custGeom>
            <a:avLst/>
            <a:gdLst/>
            <a:ahLst/>
            <a:cxnLst/>
            <a:rect l="l" t="t" r="r" b="b"/>
            <a:pathLst>
              <a:path w="550849" h="952">
                <a:moveTo>
                  <a:pt x="0" y="952"/>
                </a:moveTo>
                <a:lnTo>
                  <a:pt x="0" y="241"/>
                </a:lnTo>
                <a:lnTo>
                  <a:pt x="469" y="0"/>
                </a:lnTo>
                <a:lnTo>
                  <a:pt x="550849" y="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5308523" y="3489918"/>
            <a:ext cx="550849" cy="2590"/>
          </a:xfrm>
          <a:custGeom>
            <a:avLst/>
            <a:gdLst/>
            <a:ahLst/>
            <a:cxnLst/>
            <a:rect l="l" t="t" r="r" b="b"/>
            <a:pathLst>
              <a:path w="550849" h="2590">
                <a:moveTo>
                  <a:pt x="550849" y="2590"/>
                </a:moveTo>
                <a:lnTo>
                  <a:pt x="0" y="2362"/>
                </a:lnTo>
                <a:lnTo>
                  <a:pt x="0" y="0"/>
                </a:lnTo>
                <a:lnTo>
                  <a:pt x="55084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308519" y="3498639"/>
            <a:ext cx="236778" cy="3771"/>
          </a:xfrm>
          <a:custGeom>
            <a:avLst/>
            <a:gdLst/>
            <a:ahLst/>
            <a:cxnLst/>
            <a:rect l="l" t="t" r="r" b="b"/>
            <a:pathLst>
              <a:path w="236778" h="3771">
                <a:moveTo>
                  <a:pt x="0" y="3771"/>
                </a:moveTo>
                <a:lnTo>
                  <a:pt x="0" y="228"/>
                </a:lnTo>
                <a:lnTo>
                  <a:pt x="236778" y="228"/>
                </a:lnTo>
                <a:lnTo>
                  <a:pt x="0" y="0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308519" y="3508763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16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308519" y="3507120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308519" y="3505942"/>
            <a:ext cx="550849" cy="469"/>
          </a:xfrm>
          <a:custGeom>
            <a:avLst/>
            <a:gdLst/>
            <a:ahLst/>
            <a:cxnLst/>
            <a:rect l="l" t="t" r="r" b="b"/>
            <a:pathLst>
              <a:path w="550849" h="469">
                <a:moveTo>
                  <a:pt x="0" y="0"/>
                </a:moveTo>
                <a:lnTo>
                  <a:pt x="550849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308519" y="3507591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308519" y="3501226"/>
            <a:ext cx="550849" cy="469"/>
          </a:xfrm>
          <a:custGeom>
            <a:avLst/>
            <a:gdLst/>
            <a:ahLst/>
            <a:cxnLst/>
            <a:rect l="l" t="t" r="r" b="b"/>
            <a:pathLst>
              <a:path w="550849" h="469">
                <a:moveTo>
                  <a:pt x="0" y="0"/>
                </a:moveTo>
                <a:lnTo>
                  <a:pt x="550849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308519" y="3492275"/>
            <a:ext cx="0" cy="6362"/>
          </a:xfrm>
          <a:custGeom>
            <a:avLst/>
            <a:gdLst/>
            <a:ahLst/>
            <a:cxnLst/>
            <a:rect l="l" t="t" r="r" b="b"/>
            <a:pathLst>
              <a:path h="6362">
                <a:moveTo>
                  <a:pt x="0" y="63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5308519" y="3494164"/>
            <a:ext cx="550849" cy="469"/>
          </a:xfrm>
          <a:custGeom>
            <a:avLst/>
            <a:gdLst/>
            <a:ahLst/>
            <a:cxnLst/>
            <a:rect l="l" t="t" r="r" b="b"/>
            <a:pathLst>
              <a:path w="550849" h="469">
                <a:moveTo>
                  <a:pt x="0" y="0"/>
                </a:moveTo>
                <a:lnTo>
                  <a:pt x="550849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5308519" y="3466844"/>
            <a:ext cx="554380" cy="23075"/>
          </a:xfrm>
          <a:custGeom>
            <a:avLst/>
            <a:gdLst/>
            <a:ahLst/>
            <a:cxnLst/>
            <a:rect l="l" t="t" r="r" b="b"/>
            <a:pathLst>
              <a:path w="554380" h="23075">
                <a:moveTo>
                  <a:pt x="0" y="23075"/>
                </a:moveTo>
                <a:lnTo>
                  <a:pt x="0" y="7048"/>
                </a:lnTo>
                <a:lnTo>
                  <a:pt x="550849" y="7289"/>
                </a:lnTo>
                <a:lnTo>
                  <a:pt x="552030" y="3048"/>
                </a:lnTo>
                <a:lnTo>
                  <a:pt x="554380" y="457"/>
                </a:lnTo>
                <a:lnTo>
                  <a:pt x="0" y="0"/>
                </a:lnTo>
                <a:lnTo>
                  <a:pt x="0" y="704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308519" y="3480024"/>
            <a:ext cx="550849" cy="228"/>
          </a:xfrm>
          <a:custGeom>
            <a:avLst/>
            <a:gdLst/>
            <a:ahLst/>
            <a:cxnLst/>
            <a:rect l="l" t="t" r="r" b="b"/>
            <a:pathLst>
              <a:path w="550849" h="228">
                <a:moveTo>
                  <a:pt x="0" y="0"/>
                </a:moveTo>
                <a:lnTo>
                  <a:pt x="55084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308523" y="3477671"/>
            <a:ext cx="550849" cy="0"/>
          </a:xfrm>
          <a:custGeom>
            <a:avLst/>
            <a:gdLst/>
            <a:ahLst/>
            <a:cxnLst/>
            <a:rect l="l" t="t" r="r" b="b"/>
            <a:pathLst>
              <a:path w="550849">
                <a:moveTo>
                  <a:pt x="55084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5308519" y="3480497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5308519" y="3487802"/>
            <a:ext cx="550849" cy="228"/>
          </a:xfrm>
          <a:custGeom>
            <a:avLst/>
            <a:gdLst/>
            <a:ahLst/>
            <a:cxnLst/>
            <a:rect l="l" t="t" r="r" b="b"/>
            <a:pathLst>
              <a:path w="550849" h="228">
                <a:moveTo>
                  <a:pt x="0" y="0"/>
                </a:moveTo>
                <a:lnTo>
                  <a:pt x="55084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5308519" y="3482144"/>
            <a:ext cx="550849" cy="228"/>
          </a:xfrm>
          <a:custGeom>
            <a:avLst/>
            <a:gdLst/>
            <a:ahLst/>
            <a:cxnLst/>
            <a:rect l="l" t="t" r="r" b="b"/>
            <a:pathLst>
              <a:path w="550849" h="228">
                <a:moveTo>
                  <a:pt x="0" y="0"/>
                </a:moveTo>
                <a:lnTo>
                  <a:pt x="55084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308523" y="3464703"/>
            <a:ext cx="554850" cy="2603"/>
          </a:xfrm>
          <a:custGeom>
            <a:avLst/>
            <a:gdLst/>
            <a:ahLst/>
            <a:cxnLst/>
            <a:rect l="l" t="t" r="r" b="b"/>
            <a:pathLst>
              <a:path w="554850" h="2603">
                <a:moveTo>
                  <a:pt x="554380" y="2603"/>
                </a:moveTo>
                <a:lnTo>
                  <a:pt x="554850" y="1651"/>
                </a:lnTo>
                <a:lnTo>
                  <a:pt x="554850" y="241"/>
                </a:lnTo>
                <a:lnTo>
                  <a:pt x="0" y="0"/>
                </a:lnTo>
                <a:lnTo>
                  <a:pt x="0" y="2133"/>
                </a:lnTo>
                <a:lnTo>
                  <a:pt x="0" y="1409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308525" y="3447036"/>
            <a:ext cx="554850" cy="17907"/>
          </a:xfrm>
          <a:custGeom>
            <a:avLst/>
            <a:gdLst/>
            <a:ahLst/>
            <a:cxnLst/>
            <a:rect l="l" t="t" r="r" b="b"/>
            <a:pathLst>
              <a:path w="554850" h="17907">
                <a:moveTo>
                  <a:pt x="554850" y="17906"/>
                </a:moveTo>
                <a:lnTo>
                  <a:pt x="554380" y="15316"/>
                </a:lnTo>
                <a:lnTo>
                  <a:pt x="0" y="15316"/>
                </a:lnTo>
                <a:lnTo>
                  <a:pt x="0" y="0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5308519" y="3456697"/>
            <a:ext cx="572300" cy="469"/>
          </a:xfrm>
          <a:custGeom>
            <a:avLst/>
            <a:gdLst/>
            <a:ahLst/>
            <a:cxnLst/>
            <a:rect l="l" t="t" r="r" b="b"/>
            <a:pathLst>
              <a:path w="572300" h="469">
                <a:moveTo>
                  <a:pt x="0" y="0"/>
                </a:moveTo>
                <a:lnTo>
                  <a:pt x="572300" y="469"/>
                </a:lnTo>
                <a:lnTo>
                  <a:pt x="548259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308519" y="3462354"/>
            <a:ext cx="0" cy="2349"/>
          </a:xfrm>
          <a:custGeom>
            <a:avLst/>
            <a:gdLst/>
            <a:ahLst/>
            <a:cxnLst/>
            <a:rect l="l" t="t" r="r" b="b"/>
            <a:pathLst>
              <a:path h="2349">
                <a:moveTo>
                  <a:pt x="0" y="0"/>
                </a:moveTo>
                <a:lnTo>
                  <a:pt x="0" y="23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308519" y="3465649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308518" y="3443982"/>
            <a:ext cx="1009345" cy="11303"/>
          </a:xfrm>
          <a:custGeom>
            <a:avLst/>
            <a:gdLst/>
            <a:ahLst/>
            <a:cxnLst/>
            <a:rect l="l" t="t" r="r" b="b"/>
            <a:pathLst>
              <a:path w="1009345" h="11302">
                <a:moveTo>
                  <a:pt x="1009345" y="11302"/>
                </a:moveTo>
                <a:lnTo>
                  <a:pt x="1009345" y="0"/>
                </a:lnTo>
                <a:lnTo>
                  <a:pt x="0" y="0"/>
                </a:lnTo>
                <a:lnTo>
                  <a:pt x="0" y="30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308519" y="3425601"/>
            <a:ext cx="0" cy="18376"/>
          </a:xfrm>
          <a:custGeom>
            <a:avLst/>
            <a:gdLst/>
            <a:ahLst/>
            <a:cxnLst/>
            <a:rect l="l" t="t" r="r" b="b"/>
            <a:pathLst>
              <a:path h="18376">
                <a:moveTo>
                  <a:pt x="0" y="18376"/>
                </a:moveTo>
                <a:lnTo>
                  <a:pt x="0" y="0"/>
                </a:ln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308518" y="3436675"/>
            <a:ext cx="1009345" cy="7302"/>
          </a:xfrm>
          <a:custGeom>
            <a:avLst/>
            <a:gdLst/>
            <a:ahLst/>
            <a:cxnLst/>
            <a:rect l="l" t="t" r="r" b="b"/>
            <a:pathLst>
              <a:path w="1009345" h="7302">
                <a:moveTo>
                  <a:pt x="1009345" y="7302"/>
                </a:moveTo>
                <a:lnTo>
                  <a:pt x="1009345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308519" y="3422296"/>
            <a:ext cx="1009345" cy="3302"/>
          </a:xfrm>
          <a:custGeom>
            <a:avLst/>
            <a:gdLst/>
            <a:ahLst/>
            <a:cxnLst/>
            <a:rect l="l" t="t" r="r" b="b"/>
            <a:pathLst>
              <a:path w="1009345" h="3301">
                <a:moveTo>
                  <a:pt x="0" y="2362"/>
                </a:moveTo>
                <a:lnTo>
                  <a:pt x="1009345" y="2832"/>
                </a:lnTo>
                <a:lnTo>
                  <a:pt x="1009345" y="0"/>
                </a:lnTo>
                <a:lnTo>
                  <a:pt x="0" y="241"/>
                </a:lnTo>
                <a:lnTo>
                  <a:pt x="0" y="3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807224" y="3245123"/>
            <a:ext cx="0" cy="9893"/>
          </a:xfrm>
          <a:custGeom>
            <a:avLst/>
            <a:gdLst/>
            <a:ahLst/>
            <a:cxnLst/>
            <a:rect l="l" t="t" r="r" b="b"/>
            <a:pathLst>
              <a:path h="9893">
                <a:moveTo>
                  <a:pt x="0" y="0"/>
                </a:moveTo>
                <a:lnTo>
                  <a:pt x="0" y="9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317863" y="3425129"/>
            <a:ext cx="0" cy="12014"/>
          </a:xfrm>
          <a:custGeom>
            <a:avLst/>
            <a:gdLst/>
            <a:ahLst/>
            <a:cxnLst/>
            <a:rect l="l" t="t" r="r" b="b"/>
            <a:pathLst>
              <a:path h="12014">
                <a:moveTo>
                  <a:pt x="0" y="1201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804148" y="3241588"/>
            <a:ext cx="2133" cy="1651"/>
          </a:xfrm>
          <a:custGeom>
            <a:avLst/>
            <a:gdLst/>
            <a:ahLst/>
            <a:cxnLst/>
            <a:rect l="l" t="t" r="r" b="b"/>
            <a:pathLst>
              <a:path w="2133" h="1650">
                <a:moveTo>
                  <a:pt x="2133" y="16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308519" y="3387437"/>
            <a:ext cx="1009345" cy="35102"/>
          </a:xfrm>
          <a:custGeom>
            <a:avLst/>
            <a:gdLst/>
            <a:ahLst/>
            <a:cxnLst/>
            <a:rect l="l" t="t" r="r" b="b"/>
            <a:pathLst>
              <a:path w="1009345" h="35102">
                <a:moveTo>
                  <a:pt x="0" y="35102"/>
                </a:moveTo>
                <a:lnTo>
                  <a:pt x="0" y="12725"/>
                </a:lnTo>
                <a:lnTo>
                  <a:pt x="1009345" y="13182"/>
                </a:lnTo>
                <a:lnTo>
                  <a:pt x="1009345" y="469"/>
                </a:lnTo>
                <a:lnTo>
                  <a:pt x="0" y="0"/>
                </a:lnTo>
                <a:lnTo>
                  <a:pt x="0" y="1060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803684" y="3223928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308519" y="3413580"/>
            <a:ext cx="1009345" cy="8724"/>
          </a:xfrm>
          <a:custGeom>
            <a:avLst/>
            <a:gdLst/>
            <a:ahLst/>
            <a:cxnLst/>
            <a:rect l="l" t="t" r="r" b="b"/>
            <a:pathLst>
              <a:path w="1009345" h="8724">
                <a:moveTo>
                  <a:pt x="0" y="0"/>
                </a:moveTo>
                <a:lnTo>
                  <a:pt x="1009345" y="482"/>
                </a:lnTo>
                <a:lnTo>
                  <a:pt x="1009345" y="87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308519" y="3398036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5308519" y="3402274"/>
            <a:ext cx="1009345" cy="11785"/>
          </a:xfrm>
          <a:custGeom>
            <a:avLst/>
            <a:gdLst/>
            <a:ahLst/>
            <a:cxnLst/>
            <a:rect l="l" t="t" r="r" b="b"/>
            <a:pathLst>
              <a:path w="1009345" h="11785">
                <a:moveTo>
                  <a:pt x="0" y="0"/>
                </a:moveTo>
                <a:lnTo>
                  <a:pt x="1009345" y="469"/>
                </a:lnTo>
                <a:lnTo>
                  <a:pt x="1009345" y="1178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6479716" y="3392143"/>
            <a:ext cx="24041" cy="5181"/>
          </a:xfrm>
          <a:custGeom>
            <a:avLst/>
            <a:gdLst/>
            <a:ahLst/>
            <a:cxnLst/>
            <a:rect l="l" t="t" r="r" b="b"/>
            <a:pathLst>
              <a:path w="24041" h="5181">
                <a:moveTo>
                  <a:pt x="24041" y="0"/>
                </a:moveTo>
                <a:lnTo>
                  <a:pt x="0" y="5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308518" y="3372831"/>
            <a:ext cx="1009345" cy="15074"/>
          </a:xfrm>
          <a:custGeom>
            <a:avLst/>
            <a:gdLst/>
            <a:ahLst/>
            <a:cxnLst/>
            <a:rect l="l" t="t" r="r" b="b"/>
            <a:pathLst>
              <a:path w="1009345" h="15074">
                <a:moveTo>
                  <a:pt x="1009345" y="15074"/>
                </a:moveTo>
                <a:lnTo>
                  <a:pt x="1009345" y="457"/>
                </a:lnTo>
                <a:lnTo>
                  <a:pt x="0" y="0"/>
                </a:lnTo>
                <a:lnTo>
                  <a:pt x="0" y="146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743368" y="3208604"/>
            <a:ext cx="63855" cy="58902"/>
          </a:xfrm>
          <a:custGeom>
            <a:avLst/>
            <a:gdLst/>
            <a:ahLst/>
            <a:cxnLst/>
            <a:rect l="l" t="t" r="r" b="b"/>
            <a:pathLst>
              <a:path w="63855" h="58902">
                <a:moveTo>
                  <a:pt x="63855" y="0"/>
                </a:moveTo>
                <a:lnTo>
                  <a:pt x="63855" y="12255"/>
                </a:lnTo>
                <a:lnTo>
                  <a:pt x="28041" y="40297"/>
                </a:lnTo>
                <a:lnTo>
                  <a:pt x="0" y="589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308519" y="3373768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308519" y="3327829"/>
            <a:ext cx="1009345" cy="44996"/>
          </a:xfrm>
          <a:custGeom>
            <a:avLst/>
            <a:gdLst/>
            <a:ahLst/>
            <a:cxnLst/>
            <a:rect l="l" t="t" r="r" b="b"/>
            <a:pathLst>
              <a:path w="1009345" h="44996">
                <a:moveTo>
                  <a:pt x="0" y="44996"/>
                </a:moveTo>
                <a:lnTo>
                  <a:pt x="0" y="30861"/>
                </a:lnTo>
                <a:lnTo>
                  <a:pt x="1009345" y="31318"/>
                </a:lnTo>
                <a:lnTo>
                  <a:pt x="1009345" y="17894"/>
                </a:lnTo>
                <a:lnTo>
                  <a:pt x="0" y="17437"/>
                </a:lnTo>
                <a:lnTo>
                  <a:pt x="0" y="13423"/>
                </a:lnTo>
                <a:lnTo>
                  <a:pt x="1009345" y="13423"/>
                </a:lnTo>
                <a:lnTo>
                  <a:pt x="1009345" y="469"/>
                </a:lnTo>
                <a:lnTo>
                  <a:pt x="0" y="0"/>
                </a:lnTo>
                <a:lnTo>
                  <a:pt x="0" y="134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803684" y="3201073"/>
            <a:ext cx="3543" cy="4000"/>
          </a:xfrm>
          <a:custGeom>
            <a:avLst/>
            <a:gdLst/>
            <a:ahLst/>
            <a:cxnLst/>
            <a:rect l="l" t="t" r="r" b="b"/>
            <a:pathLst>
              <a:path w="3543" h="4000">
                <a:moveTo>
                  <a:pt x="0" y="4000"/>
                </a:moveTo>
                <a:lnTo>
                  <a:pt x="0" y="2819"/>
                </a:lnTo>
                <a:lnTo>
                  <a:pt x="354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317863" y="3359156"/>
            <a:ext cx="0" cy="12014"/>
          </a:xfrm>
          <a:custGeom>
            <a:avLst/>
            <a:gdLst/>
            <a:ahLst/>
            <a:cxnLst/>
            <a:rect l="l" t="t" r="r" b="b"/>
            <a:pathLst>
              <a:path h="12014">
                <a:moveTo>
                  <a:pt x="0" y="0"/>
                </a:moveTo>
                <a:lnTo>
                  <a:pt x="0" y="120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803684" y="3205073"/>
            <a:ext cx="2603" cy="1651"/>
          </a:xfrm>
          <a:custGeom>
            <a:avLst/>
            <a:gdLst/>
            <a:ahLst/>
            <a:cxnLst/>
            <a:rect l="l" t="t" r="r" b="b"/>
            <a:pathLst>
              <a:path w="2603" h="1650">
                <a:moveTo>
                  <a:pt x="0" y="0"/>
                </a:moveTo>
                <a:lnTo>
                  <a:pt x="2603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308518" y="3370947"/>
            <a:ext cx="1009345" cy="2349"/>
          </a:xfrm>
          <a:custGeom>
            <a:avLst/>
            <a:gdLst/>
            <a:ahLst/>
            <a:cxnLst/>
            <a:rect l="l" t="t" r="r" b="b"/>
            <a:pathLst>
              <a:path w="1009345" h="2349">
                <a:moveTo>
                  <a:pt x="1009345" y="2349"/>
                </a:moveTo>
                <a:lnTo>
                  <a:pt x="1009345" y="228"/>
                </a:lnTo>
                <a:lnTo>
                  <a:pt x="1003681" y="0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5308519" y="3344310"/>
            <a:ext cx="0" cy="14376"/>
          </a:xfrm>
          <a:custGeom>
            <a:avLst/>
            <a:gdLst/>
            <a:ahLst/>
            <a:cxnLst/>
            <a:rect l="l" t="t" r="r" b="b"/>
            <a:pathLst>
              <a:path h="14376">
                <a:moveTo>
                  <a:pt x="0" y="1437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5308519" y="3239239"/>
            <a:ext cx="1009345" cy="35102"/>
          </a:xfrm>
          <a:custGeom>
            <a:avLst/>
            <a:gdLst/>
            <a:ahLst/>
            <a:cxnLst/>
            <a:rect l="l" t="t" r="r" b="b"/>
            <a:pathLst>
              <a:path w="1009345" h="35102">
                <a:moveTo>
                  <a:pt x="0" y="939"/>
                </a:moveTo>
                <a:lnTo>
                  <a:pt x="0" y="0"/>
                </a:lnTo>
                <a:lnTo>
                  <a:pt x="0" y="18376"/>
                </a:lnTo>
                <a:lnTo>
                  <a:pt x="1009345" y="18846"/>
                </a:lnTo>
                <a:lnTo>
                  <a:pt x="1009345" y="351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803684" y="3136981"/>
            <a:ext cx="2603" cy="1409"/>
          </a:xfrm>
          <a:custGeom>
            <a:avLst/>
            <a:gdLst/>
            <a:ahLst/>
            <a:cxnLst/>
            <a:rect l="l" t="t" r="r" b="b"/>
            <a:pathLst>
              <a:path w="2603" h="1409">
                <a:moveTo>
                  <a:pt x="0" y="0"/>
                </a:moveTo>
                <a:lnTo>
                  <a:pt x="2603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5308518" y="3275998"/>
            <a:ext cx="1009345" cy="51828"/>
          </a:xfrm>
          <a:custGeom>
            <a:avLst/>
            <a:gdLst/>
            <a:ahLst/>
            <a:cxnLst/>
            <a:rect l="l" t="t" r="r" b="b"/>
            <a:pathLst>
              <a:path w="1009345" h="51828">
                <a:moveTo>
                  <a:pt x="1009345" y="228"/>
                </a:moveTo>
                <a:lnTo>
                  <a:pt x="0" y="0"/>
                </a:lnTo>
                <a:lnTo>
                  <a:pt x="0" y="17665"/>
                </a:lnTo>
                <a:lnTo>
                  <a:pt x="1009345" y="18135"/>
                </a:lnTo>
                <a:lnTo>
                  <a:pt x="1009345" y="518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806995" y="3179391"/>
            <a:ext cx="228" cy="469"/>
          </a:xfrm>
          <a:custGeom>
            <a:avLst/>
            <a:gdLst/>
            <a:ahLst/>
            <a:cxnLst/>
            <a:rect l="l" t="t" r="r" b="b"/>
            <a:pathLst>
              <a:path w="228" h="469">
                <a:moveTo>
                  <a:pt x="228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308518" y="3327355"/>
            <a:ext cx="1009345" cy="939"/>
          </a:xfrm>
          <a:custGeom>
            <a:avLst/>
            <a:gdLst/>
            <a:ahLst/>
            <a:cxnLst/>
            <a:rect l="l" t="t" r="r" b="b"/>
            <a:pathLst>
              <a:path w="1009345" h="939">
                <a:moveTo>
                  <a:pt x="1009345" y="939"/>
                </a:moveTo>
                <a:lnTo>
                  <a:pt x="1009345" y="469"/>
                </a:lnTo>
                <a:lnTo>
                  <a:pt x="260591" y="228"/>
                </a:lnTo>
                <a:lnTo>
                  <a:pt x="0" y="0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308519" y="3312977"/>
            <a:ext cx="0" cy="14376"/>
          </a:xfrm>
          <a:custGeom>
            <a:avLst/>
            <a:gdLst/>
            <a:ahLst/>
            <a:cxnLst/>
            <a:rect l="l" t="t" r="r" b="b"/>
            <a:pathLst>
              <a:path h="14376">
                <a:moveTo>
                  <a:pt x="0" y="1437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6807224" y="3164781"/>
            <a:ext cx="0" cy="14617"/>
          </a:xfrm>
          <a:custGeom>
            <a:avLst/>
            <a:gdLst/>
            <a:ahLst/>
            <a:cxnLst/>
            <a:rect l="l" t="t" r="r" b="b"/>
            <a:pathLst>
              <a:path h="14617">
                <a:moveTo>
                  <a:pt x="0" y="0"/>
                </a:moveTo>
                <a:lnTo>
                  <a:pt x="0" y="1461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5308519" y="3341248"/>
            <a:ext cx="1009345" cy="2120"/>
          </a:xfrm>
          <a:custGeom>
            <a:avLst/>
            <a:gdLst/>
            <a:ahLst/>
            <a:cxnLst/>
            <a:rect l="l" t="t" r="r" b="b"/>
            <a:pathLst>
              <a:path w="1009345" h="2120">
                <a:moveTo>
                  <a:pt x="0" y="1650"/>
                </a:moveTo>
                <a:lnTo>
                  <a:pt x="1009345" y="2120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803684" y="3182207"/>
            <a:ext cx="0" cy="1892"/>
          </a:xfrm>
          <a:custGeom>
            <a:avLst/>
            <a:gdLst/>
            <a:ahLst/>
            <a:cxnLst/>
            <a:rect l="l" t="t" r="r" b="b"/>
            <a:pathLst>
              <a:path h="1892">
                <a:moveTo>
                  <a:pt x="0" y="189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5308519" y="3293661"/>
            <a:ext cx="0" cy="19316"/>
          </a:xfrm>
          <a:custGeom>
            <a:avLst/>
            <a:gdLst/>
            <a:ahLst/>
            <a:cxnLst/>
            <a:rect l="l" t="t" r="r" b="b"/>
            <a:pathLst>
              <a:path h="19316">
                <a:moveTo>
                  <a:pt x="0" y="0"/>
                </a:moveTo>
                <a:lnTo>
                  <a:pt x="0" y="193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803684" y="3158653"/>
            <a:ext cx="0" cy="2832"/>
          </a:xfrm>
          <a:custGeom>
            <a:avLst/>
            <a:gdLst/>
            <a:ahLst/>
            <a:cxnLst/>
            <a:rect l="l" t="t" r="r" b="b"/>
            <a:pathLst>
              <a:path h="2832">
                <a:moveTo>
                  <a:pt x="0" y="283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803678" y="3161488"/>
            <a:ext cx="2603" cy="1409"/>
          </a:xfrm>
          <a:custGeom>
            <a:avLst/>
            <a:gdLst/>
            <a:ahLst/>
            <a:cxnLst/>
            <a:rect l="l" t="t" r="r" b="b"/>
            <a:pathLst>
              <a:path w="2603" h="1409">
                <a:moveTo>
                  <a:pt x="2603" y="140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5308519" y="3311568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806987" y="3155822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711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5308518" y="3257607"/>
            <a:ext cx="1009345" cy="36525"/>
          </a:xfrm>
          <a:custGeom>
            <a:avLst/>
            <a:gdLst/>
            <a:ahLst/>
            <a:cxnLst/>
            <a:rect l="l" t="t" r="r" b="b"/>
            <a:pathLst>
              <a:path w="1009345" h="36525">
                <a:moveTo>
                  <a:pt x="1009345" y="36525"/>
                </a:moveTo>
                <a:lnTo>
                  <a:pt x="1009345" y="16738"/>
                </a:lnTo>
                <a:lnTo>
                  <a:pt x="0" y="1673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5308519" y="3274340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16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308519" y="3276461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806284" y="3138390"/>
            <a:ext cx="939" cy="2120"/>
          </a:xfrm>
          <a:custGeom>
            <a:avLst/>
            <a:gdLst/>
            <a:ahLst/>
            <a:cxnLst/>
            <a:rect l="l" t="t" r="r" b="b"/>
            <a:pathLst>
              <a:path w="939" h="2120">
                <a:moveTo>
                  <a:pt x="939" y="212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803684" y="3133450"/>
            <a:ext cx="0" cy="3530"/>
          </a:xfrm>
          <a:custGeom>
            <a:avLst/>
            <a:gdLst/>
            <a:ahLst/>
            <a:cxnLst/>
            <a:rect l="l" t="t" r="r" b="b"/>
            <a:pathLst>
              <a:path h="3530">
                <a:moveTo>
                  <a:pt x="0" y="0"/>
                </a:moveTo>
                <a:lnTo>
                  <a:pt x="0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5308519" y="3200119"/>
            <a:ext cx="1009345" cy="19786"/>
          </a:xfrm>
          <a:custGeom>
            <a:avLst/>
            <a:gdLst/>
            <a:ahLst/>
            <a:cxnLst/>
            <a:rect l="l" t="t" r="r" b="b"/>
            <a:pathLst>
              <a:path w="1009345" h="19786">
                <a:moveTo>
                  <a:pt x="0" y="2120"/>
                </a:moveTo>
                <a:lnTo>
                  <a:pt x="0" y="0"/>
                </a:lnTo>
                <a:lnTo>
                  <a:pt x="1009345" y="228"/>
                </a:lnTo>
                <a:lnTo>
                  <a:pt x="1009345" y="1978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807224" y="3087028"/>
            <a:ext cx="0" cy="17437"/>
          </a:xfrm>
          <a:custGeom>
            <a:avLst/>
            <a:gdLst/>
            <a:ahLst/>
            <a:cxnLst/>
            <a:rect l="l" t="t" r="r" b="b"/>
            <a:pathLst>
              <a:path h="17437">
                <a:moveTo>
                  <a:pt x="0" y="17437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308518" y="3202246"/>
            <a:ext cx="1009345" cy="36995"/>
          </a:xfrm>
          <a:custGeom>
            <a:avLst/>
            <a:gdLst/>
            <a:ahLst/>
            <a:cxnLst/>
            <a:rect l="l" t="t" r="r" b="b"/>
            <a:pathLst>
              <a:path w="1009345" h="36995">
                <a:moveTo>
                  <a:pt x="1009345" y="228"/>
                </a:moveTo>
                <a:lnTo>
                  <a:pt x="0" y="0"/>
                </a:lnTo>
                <a:lnTo>
                  <a:pt x="0" y="35344"/>
                </a:lnTo>
                <a:lnTo>
                  <a:pt x="1009345" y="35344"/>
                </a:lnTo>
                <a:lnTo>
                  <a:pt x="1009345" y="36995"/>
                </a:lnTo>
                <a:lnTo>
                  <a:pt x="0" y="36753"/>
                </a:lnTo>
                <a:lnTo>
                  <a:pt x="0" y="369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5308519" y="3237590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806284" y="3112466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1892"/>
                </a:moveTo>
                <a:lnTo>
                  <a:pt x="711" y="11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317863" y="3239237"/>
            <a:ext cx="0" cy="18846"/>
          </a:xfrm>
          <a:custGeom>
            <a:avLst/>
            <a:gdLst/>
            <a:ahLst/>
            <a:cxnLst/>
            <a:rect l="l" t="t" r="r" b="b"/>
            <a:pathLst>
              <a:path h="18846">
                <a:moveTo>
                  <a:pt x="0" y="0"/>
                </a:moveTo>
                <a:lnTo>
                  <a:pt x="0" y="1884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806754" y="3130853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308519" y="3220389"/>
            <a:ext cx="1009345" cy="17195"/>
          </a:xfrm>
          <a:custGeom>
            <a:avLst/>
            <a:gdLst/>
            <a:ahLst/>
            <a:cxnLst/>
            <a:rect l="l" t="t" r="r" b="b"/>
            <a:pathLst>
              <a:path w="1009345" h="17195">
                <a:moveTo>
                  <a:pt x="0" y="0"/>
                </a:moveTo>
                <a:lnTo>
                  <a:pt x="1009345" y="228"/>
                </a:lnTo>
                <a:lnTo>
                  <a:pt x="1009345" y="171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795442" y="3111064"/>
            <a:ext cx="8242" cy="1409"/>
          </a:xfrm>
          <a:custGeom>
            <a:avLst/>
            <a:gdLst/>
            <a:ahLst/>
            <a:cxnLst/>
            <a:rect l="l" t="t" r="r" b="b"/>
            <a:pathLst>
              <a:path w="8242" h="1409">
                <a:moveTo>
                  <a:pt x="8242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308519" y="3218494"/>
            <a:ext cx="1077201" cy="2133"/>
          </a:xfrm>
          <a:custGeom>
            <a:avLst/>
            <a:gdLst/>
            <a:ahLst/>
            <a:cxnLst/>
            <a:rect l="l" t="t" r="r" b="b"/>
            <a:pathLst>
              <a:path w="1077201" h="2133">
                <a:moveTo>
                  <a:pt x="0" y="1181"/>
                </a:moveTo>
                <a:lnTo>
                  <a:pt x="1009345" y="1409"/>
                </a:lnTo>
                <a:lnTo>
                  <a:pt x="1009345" y="2133"/>
                </a:lnTo>
                <a:lnTo>
                  <a:pt x="1058824" y="1181"/>
                </a:lnTo>
                <a:lnTo>
                  <a:pt x="1077201" y="0"/>
                </a:lnTo>
                <a:lnTo>
                  <a:pt x="107602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308519" y="3179624"/>
            <a:ext cx="1009345" cy="20726"/>
          </a:xfrm>
          <a:custGeom>
            <a:avLst/>
            <a:gdLst/>
            <a:ahLst/>
            <a:cxnLst/>
            <a:rect l="l" t="t" r="r" b="b"/>
            <a:pathLst>
              <a:path w="1009345" h="20726">
                <a:moveTo>
                  <a:pt x="0" y="20497"/>
                </a:moveTo>
                <a:lnTo>
                  <a:pt x="0" y="0"/>
                </a:lnTo>
                <a:lnTo>
                  <a:pt x="1009345" y="228"/>
                </a:lnTo>
                <a:lnTo>
                  <a:pt x="1009345" y="2072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803678" y="3079024"/>
            <a:ext cx="2603" cy="6121"/>
          </a:xfrm>
          <a:custGeom>
            <a:avLst/>
            <a:gdLst/>
            <a:ahLst/>
            <a:cxnLst/>
            <a:rect l="l" t="t" r="r" b="b"/>
            <a:pathLst>
              <a:path w="2603" h="6121">
                <a:moveTo>
                  <a:pt x="2603" y="6121"/>
                </a:moveTo>
                <a:lnTo>
                  <a:pt x="0" y="51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308519" y="3200827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308519" y="3159603"/>
            <a:ext cx="0" cy="20027"/>
          </a:xfrm>
          <a:custGeom>
            <a:avLst/>
            <a:gdLst/>
            <a:ahLst/>
            <a:cxnLst/>
            <a:rect l="l" t="t" r="r" b="b"/>
            <a:pathLst>
              <a:path h="20027">
                <a:moveTo>
                  <a:pt x="0" y="939"/>
                </a:moveTo>
                <a:lnTo>
                  <a:pt x="0" y="0"/>
                </a:lnTo>
                <a:lnTo>
                  <a:pt x="0" y="200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367346" y="3178921"/>
            <a:ext cx="16725" cy="939"/>
          </a:xfrm>
          <a:custGeom>
            <a:avLst/>
            <a:gdLst/>
            <a:ahLst/>
            <a:cxnLst/>
            <a:rect l="l" t="t" r="r" b="b"/>
            <a:pathLst>
              <a:path w="16725" h="939">
                <a:moveTo>
                  <a:pt x="16725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803684" y="3049805"/>
            <a:ext cx="2603" cy="6832"/>
          </a:xfrm>
          <a:custGeom>
            <a:avLst/>
            <a:gdLst/>
            <a:ahLst/>
            <a:cxnLst/>
            <a:rect l="l" t="t" r="r" b="b"/>
            <a:pathLst>
              <a:path w="2603" h="6832">
                <a:moveTo>
                  <a:pt x="0" y="0"/>
                </a:moveTo>
                <a:lnTo>
                  <a:pt x="0" y="5664"/>
                </a:lnTo>
                <a:lnTo>
                  <a:pt x="2603" y="68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308518" y="3137923"/>
            <a:ext cx="1009345" cy="21678"/>
          </a:xfrm>
          <a:custGeom>
            <a:avLst/>
            <a:gdLst/>
            <a:ahLst/>
            <a:cxnLst/>
            <a:rect l="l" t="t" r="r" b="b"/>
            <a:pathLst>
              <a:path w="1009345" h="21678">
                <a:moveTo>
                  <a:pt x="1009345" y="21678"/>
                </a:moveTo>
                <a:lnTo>
                  <a:pt x="0" y="2145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807224" y="3028839"/>
            <a:ext cx="0" cy="18846"/>
          </a:xfrm>
          <a:custGeom>
            <a:avLst/>
            <a:gdLst/>
            <a:ahLst/>
            <a:cxnLst/>
            <a:rect l="l" t="t" r="r" b="b"/>
            <a:pathLst>
              <a:path h="18846">
                <a:moveTo>
                  <a:pt x="0" y="1884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308518" y="3118129"/>
            <a:ext cx="1009345" cy="19786"/>
          </a:xfrm>
          <a:custGeom>
            <a:avLst/>
            <a:gdLst/>
            <a:ahLst/>
            <a:cxnLst/>
            <a:rect l="l" t="t" r="r" b="b"/>
            <a:pathLst>
              <a:path w="1009345" h="19786">
                <a:moveTo>
                  <a:pt x="1009345" y="1181"/>
                </a:moveTo>
                <a:lnTo>
                  <a:pt x="0" y="952"/>
                </a:lnTo>
                <a:lnTo>
                  <a:pt x="0" y="0"/>
                </a:lnTo>
                <a:lnTo>
                  <a:pt x="0" y="1978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308519" y="3095038"/>
            <a:ext cx="1009345" cy="63144"/>
          </a:xfrm>
          <a:custGeom>
            <a:avLst/>
            <a:gdLst/>
            <a:ahLst/>
            <a:cxnLst/>
            <a:rect l="l" t="t" r="r" b="b"/>
            <a:pathLst>
              <a:path w="1009345" h="63144">
                <a:moveTo>
                  <a:pt x="0" y="63144"/>
                </a:moveTo>
                <a:lnTo>
                  <a:pt x="1009345" y="63144"/>
                </a:lnTo>
                <a:lnTo>
                  <a:pt x="1009345" y="22148"/>
                </a:lnTo>
                <a:lnTo>
                  <a:pt x="0" y="21920"/>
                </a:lnTo>
                <a:lnTo>
                  <a:pt x="0" y="0"/>
                </a:lnTo>
                <a:lnTo>
                  <a:pt x="0" y="711"/>
                </a:lnTo>
                <a:lnTo>
                  <a:pt x="1009345" y="952"/>
                </a:lnTo>
                <a:lnTo>
                  <a:pt x="1009345" y="2214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803678" y="3019654"/>
            <a:ext cx="2603" cy="7302"/>
          </a:xfrm>
          <a:custGeom>
            <a:avLst/>
            <a:gdLst/>
            <a:ahLst/>
            <a:cxnLst/>
            <a:rect l="l" t="t" r="r" b="b"/>
            <a:pathLst>
              <a:path w="2603" h="7302">
                <a:moveTo>
                  <a:pt x="2603" y="7302"/>
                </a:moveTo>
                <a:lnTo>
                  <a:pt x="241" y="6350"/>
                </a:lnTo>
                <a:lnTo>
                  <a:pt x="0" y="565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308519" y="3161485"/>
            <a:ext cx="1009345" cy="18376"/>
          </a:xfrm>
          <a:custGeom>
            <a:avLst/>
            <a:gdLst/>
            <a:ahLst/>
            <a:cxnLst/>
            <a:rect l="l" t="t" r="r" b="b"/>
            <a:pathLst>
              <a:path w="1009345" h="18376">
                <a:moveTo>
                  <a:pt x="0" y="0"/>
                </a:moveTo>
                <a:lnTo>
                  <a:pt x="1009345" y="228"/>
                </a:lnTo>
                <a:lnTo>
                  <a:pt x="1009345" y="183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807224" y="3058515"/>
            <a:ext cx="0" cy="18148"/>
          </a:xfrm>
          <a:custGeom>
            <a:avLst/>
            <a:gdLst/>
            <a:ahLst/>
            <a:cxnLst/>
            <a:rect l="l" t="t" r="r" b="b"/>
            <a:pathLst>
              <a:path h="18148">
                <a:moveTo>
                  <a:pt x="0" y="1814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317863" y="3158177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354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308519" y="3159373"/>
            <a:ext cx="0" cy="698"/>
          </a:xfrm>
          <a:custGeom>
            <a:avLst/>
            <a:gdLst/>
            <a:ahLst/>
            <a:cxnLst/>
            <a:rect l="l" t="t" r="r" b="b"/>
            <a:pathLst>
              <a:path h="698">
                <a:moveTo>
                  <a:pt x="0" y="228"/>
                </a:moveTo>
                <a:lnTo>
                  <a:pt x="0" y="0"/>
                </a:lnTo>
                <a:lnTo>
                  <a:pt x="0" y="6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382421" y="3137451"/>
            <a:ext cx="1651" cy="0"/>
          </a:xfrm>
          <a:custGeom>
            <a:avLst/>
            <a:gdLst/>
            <a:ahLst/>
            <a:cxnLst/>
            <a:rect l="l" t="t" r="r" b="b"/>
            <a:pathLst>
              <a:path w="1650">
                <a:moveTo>
                  <a:pt x="165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308518" y="3116014"/>
            <a:ext cx="1009345" cy="0"/>
          </a:xfrm>
          <a:custGeom>
            <a:avLst/>
            <a:gdLst/>
            <a:ahLst/>
            <a:cxnLst/>
            <a:rect l="l" t="t" r="r" b="b"/>
            <a:pathLst>
              <a:path w="1009345">
                <a:moveTo>
                  <a:pt x="1009345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308519" y="3116957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5308526" y="3094569"/>
            <a:ext cx="1075550" cy="1409"/>
          </a:xfrm>
          <a:custGeom>
            <a:avLst/>
            <a:gdLst/>
            <a:ahLst/>
            <a:cxnLst/>
            <a:rect l="l" t="t" r="r" b="b"/>
            <a:pathLst>
              <a:path w="1075550" h="1409">
                <a:moveTo>
                  <a:pt x="1074127" y="0"/>
                </a:moveTo>
                <a:lnTo>
                  <a:pt x="1075550" y="0"/>
                </a:lnTo>
                <a:lnTo>
                  <a:pt x="1058811" y="711"/>
                </a:lnTo>
                <a:lnTo>
                  <a:pt x="1009332" y="1409"/>
                </a:lnTo>
                <a:lnTo>
                  <a:pt x="1009332" y="469"/>
                </a:lnTo>
                <a:lnTo>
                  <a:pt x="0" y="228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5308519" y="3073368"/>
            <a:ext cx="0" cy="21437"/>
          </a:xfrm>
          <a:custGeom>
            <a:avLst/>
            <a:gdLst/>
            <a:ahLst/>
            <a:cxnLst/>
            <a:rect l="l" t="t" r="r" b="b"/>
            <a:pathLst>
              <a:path h="21437">
                <a:moveTo>
                  <a:pt x="0" y="21437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803678" y="2988538"/>
            <a:ext cx="2603" cy="7785"/>
          </a:xfrm>
          <a:custGeom>
            <a:avLst/>
            <a:gdLst/>
            <a:ahLst/>
            <a:cxnLst/>
            <a:rect l="l" t="t" r="r" b="b"/>
            <a:pathLst>
              <a:path w="2603" h="7785">
                <a:moveTo>
                  <a:pt x="2603" y="7785"/>
                </a:moveTo>
                <a:lnTo>
                  <a:pt x="0" y="707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5308516" y="3050040"/>
            <a:ext cx="1084745" cy="22390"/>
          </a:xfrm>
          <a:custGeom>
            <a:avLst/>
            <a:gdLst/>
            <a:ahLst/>
            <a:cxnLst/>
            <a:rect l="l" t="t" r="r" b="b"/>
            <a:pathLst>
              <a:path w="1084745" h="22390">
                <a:moveTo>
                  <a:pt x="1084745" y="0"/>
                </a:moveTo>
                <a:lnTo>
                  <a:pt x="1058824" y="939"/>
                </a:lnTo>
                <a:lnTo>
                  <a:pt x="1009345" y="1409"/>
                </a:lnTo>
                <a:lnTo>
                  <a:pt x="0" y="1181"/>
                </a:lnTo>
                <a:lnTo>
                  <a:pt x="0" y="22390"/>
                </a:lnTo>
                <a:lnTo>
                  <a:pt x="1009345" y="22390"/>
                </a:lnTo>
                <a:lnTo>
                  <a:pt x="1009345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756335" y="2986429"/>
            <a:ext cx="50888" cy="15544"/>
          </a:xfrm>
          <a:custGeom>
            <a:avLst/>
            <a:gdLst/>
            <a:ahLst/>
            <a:cxnLst/>
            <a:rect l="l" t="t" r="r" b="b"/>
            <a:pathLst>
              <a:path w="50888" h="15544">
                <a:moveTo>
                  <a:pt x="50888" y="0"/>
                </a:moveTo>
                <a:lnTo>
                  <a:pt x="50660" y="939"/>
                </a:lnTo>
                <a:lnTo>
                  <a:pt x="50177" y="1181"/>
                </a:lnTo>
                <a:lnTo>
                  <a:pt x="14363" y="11772"/>
                </a:lnTo>
                <a:lnTo>
                  <a:pt x="0" y="15544"/>
                </a:lnTo>
                <a:lnTo>
                  <a:pt x="2120" y="1484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5308519" y="3072427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5308519" y="3075252"/>
            <a:ext cx="1009345" cy="19786"/>
          </a:xfrm>
          <a:custGeom>
            <a:avLst/>
            <a:gdLst/>
            <a:ahLst/>
            <a:cxnLst/>
            <a:rect l="l" t="t" r="r" b="b"/>
            <a:pathLst>
              <a:path w="1009345" h="19786">
                <a:moveTo>
                  <a:pt x="0" y="0"/>
                </a:moveTo>
                <a:lnTo>
                  <a:pt x="1009345" y="228"/>
                </a:lnTo>
                <a:lnTo>
                  <a:pt x="1009345" y="1978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806512" y="3017525"/>
            <a:ext cx="711" cy="1193"/>
          </a:xfrm>
          <a:custGeom>
            <a:avLst/>
            <a:gdLst/>
            <a:ahLst/>
            <a:cxnLst/>
            <a:rect l="l" t="t" r="r" b="b"/>
            <a:pathLst>
              <a:path w="711" h="1193">
                <a:moveTo>
                  <a:pt x="711" y="0"/>
                </a:moveTo>
                <a:lnTo>
                  <a:pt x="482" y="711"/>
                </a:lnTo>
                <a:lnTo>
                  <a:pt x="0" y="11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5308519" y="3030247"/>
            <a:ext cx="1009345" cy="20967"/>
          </a:xfrm>
          <a:custGeom>
            <a:avLst/>
            <a:gdLst/>
            <a:ahLst/>
            <a:cxnLst/>
            <a:rect l="l" t="t" r="r" b="b"/>
            <a:pathLst>
              <a:path w="1009345" h="20967">
                <a:moveTo>
                  <a:pt x="0" y="20027"/>
                </a:moveTo>
                <a:lnTo>
                  <a:pt x="1009345" y="20256"/>
                </a:lnTo>
                <a:lnTo>
                  <a:pt x="1009345" y="241"/>
                </a:lnTo>
                <a:lnTo>
                  <a:pt x="0" y="0"/>
                </a:lnTo>
                <a:lnTo>
                  <a:pt x="0" y="209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5308526" y="3027658"/>
            <a:ext cx="1009332" cy="2832"/>
          </a:xfrm>
          <a:custGeom>
            <a:avLst/>
            <a:gdLst/>
            <a:ahLst/>
            <a:cxnLst/>
            <a:rect l="l" t="t" r="r" b="b"/>
            <a:pathLst>
              <a:path w="1009332" h="2832">
                <a:moveTo>
                  <a:pt x="20967" y="711"/>
                </a:moveTo>
                <a:lnTo>
                  <a:pt x="0" y="939"/>
                </a:lnTo>
                <a:lnTo>
                  <a:pt x="0" y="0"/>
                </a:lnTo>
                <a:lnTo>
                  <a:pt x="1009332" y="0"/>
                </a:lnTo>
                <a:lnTo>
                  <a:pt x="1009332" y="28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806284" y="2964747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1892"/>
                </a:moveTo>
                <a:lnTo>
                  <a:pt x="469" y="48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5329499" y="3028369"/>
            <a:ext cx="988364" cy="469"/>
          </a:xfrm>
          <a:custGeom>
            <a:avLst/>
            <a:gdLst/>
            <a:ahLst/>
            <a:cxnLst/>
            <a:rect l="l" t="t" r="r" b="b"/>
            <a:pathLst>
              <a:path w="988364" h="469">
                <a:moveTo>
                  <a:pt x="988364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5308519" y="3028599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711"/>
                </a:moveTo>
                <a:lnTo>
                  <a:pt x="0" y="0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5308519" y="3004573"/>
            <a:ext cx="0" cy="23088"/>
          </a:xfrm>
          <a:custGeom>
            <a:avLst/>
            <a:gdLst/>
            <a:ahLst/>
            <a:cxnLst/>
            <a:rect l="l" t="t" r="r" b="b"/>
            <a:pathLst>
              <a:path h="23088">
                <a:moveTo>
                  <a:pt x="0" y="2308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806284" y="2954618"/>
            <a:ext cx="939" cy="1409"/>
          </a:xfrm>
          <a:custGeom>
            <a:avLst/>
            <a:gdLst/>
            <a:ahLst/>
            <a:cxnLst/>
            <a:rect l="l" t="t" r="r" b="b"/>
            <a:pathLst>
              <a:path w="939" h="1409">
                <a:moveTo>
                  <a:pt x="939" y="0"/>
                </a:moveTo>
                <a:lnTo>
                  <a:pt x="711" y="939"/>
                </a:ln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5308519" y="2937653"/>
            <a:ext cx="1009345" cy="66916"/>
          </a:xfrm>
          <a:custGeom>
            <a:avLst/>
            <a:gdLst/>
            <a:ahLst/>
            <a:cxnLst/>
            <a:rect l="l" t="t" r="r" b="b"/>
            <a:pathLst>
              <a:path w="1009345" h="66916">
                <a:moveTo>
                  <a:pt x="0" y="66916"/>
                </a:moveTo>
                <a:lnTo>
                  <a:pt x="0" y="20497"/>
                </a:lnTo>
                <a:lnTo>
                  <a:pt x="1009345" y="20739"/>
                </a:lnTo>
                <a:lnTo>
                  <a:pt x="1009345" y="0"/>
                </a:lnTo>
                <a:lnTo>
                  <a:pt x="0" y="0"/>
                </a:lnTo>
                <a:lnTo>
                  <a:pt x="0" y="2049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5308519" y="3005747"/>
            <a:ext cx="1009345" cy="21920"/>
          </a:xfrm>
          <a:custGeom>
            <a:avLst/>
            <a:gdLst/>
            <a:ahLst/>
            <a:cxnLst/>
            <a:rect l="l" t="t" r="r" b="b"/>
            <a:pathLst>
              <a:path w="1009345" h="21920">
                <a:moveTo>
                  <a:pt x="0" y="0"/>
                </a:moveTo>
                <a:lnTo>
                  <a:pt x="1009345" y="228"/>
                </a:lnTo>
                <a:lnTo>
                  <a:pt x="1009345" y="219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756326" y="2956510"/>
            <a:ext cx="47358" cy="10604"/>
          </a:xfrm>
          <a:custGeom>
            <a:avLst/>
            <a:gdLst/>
            <a:ahLst/>
            <a:cxnLst/>
            <a:rect l="l" t="t" r="r" b="b"/>
            <a:pathLst>
              <a:path w="47358" h="10604">
                <a:moveTo>
                  <a:pt x="47358" y="7531"/>
                </a:moveTo>
                <a:lnTo>
                  <a:pt x="47358" y="0"/>
                </a:lnTo>
                <a:lnTo>
                  <a:pt x="14363" y="7759"/>
                </a:lnTo>
                <a:lnTo>
                  <a:pt x="0" y="10604"/>
                </a:lnTo>
                <a:lnTo>
                  <a:pt x="4953" y="96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5308519" y="2981951"/>
            <a:ext cx="1009345" cy="939"/>
          </a:xfrm>
          <a:custGeom>
            <a:avLst/>
            <a:gdLst/>
            <a:ahLst/>
            <a:cxnLst/>
            <a:rect l="l" t="t" r="r" b="b"/>
            <a:pathLst>
              <a:path w="1009345" h="939">
                <a:moveTo>
                  <a:pt x="0" y="711"/>
                </a:moveTo>
                <a:lnTo>
                  <a:pt x="1009345" y="939"/>
                </a:lnTo>
                <a:lnTo>
                  <a:pt x="1009345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5308519" y="2982899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5308519" y="2982901"/>
            <a:ext cx="1009345" cy="1638"/>
          </a:xfrm>
          <a:custGeom>
            <a:avLst/>
            <a:gdLst/>
            <a:ahLst/>
            <a:cxnLst/>
            <a:rect l="l" t="t" r="r" b="b"/>
            <a:pathLst>
              <a:path w="1009345" h="1638">
                <a:moveTo>
                  <a:pt x="0" y="1409"/>
                </a:moveTo>
                <a:lnTo>
                  <a:pt x="1009345" y="1638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803678" y="2932000"/>
            <a:ext cx="2603" cy="711"/>
          </a:xfrm>
          <a:custGeom>
            <a:avLst/>
            <a:gdLst/>
            <a:ahLst/>
            <a:cxnLst/>
            <a:rect l="l" t="t" r="r" b="b"/>
            <a:pathLst>
              <a:path w="2603" h="711">
                <a:moveTo>
                  <a:pt x="2603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5308518" y="2958631"/>
            <a:ext cx="1009345" cy="23317"/>
          </a:xfrm>
          <a:custGeom>
            <a:avLst/>
            <a:gdLst/>
            <a:ahLst/>
            <a:cxnLst/>
            <a:rect l="l" t="t" r="r" b="b"/>
            <a:pathLst>
              <a:path w="1009345" h="23317">
                <a:moveTo>
                  <a:pt x="1009345" y="23317"/>
                </a:moveTo>
                <a:lnTo>
                  <a:pt x="1009345" y="939"/>
                </a:lnTo>
                <a:lnTo>
                  <a:pt x="0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5308519" y="2890300"/>
            <a:ext cx="1009345" cy="45707"/>
          </a:xfrm>
          <a:custGeom>
            <a:avLst/>
            <a:gdLst/>
            <a:ahLst/>
            <a:cxnLst/>
            <a:rect l="l" t="t" r="r" b="b"/>
            <a:pathLst>
              <a:path w="1009345" h="45707">
                <a:moveTo>
                  <a:pt x="0" y="21437"/>
                </a:moveTo>
                <a:lnTo>
                  <a:pt x="0" y="22390"/>
                </a:lnTo>
                <a:lnTo>
                  <a:pt x="1009345" y="22390"/>
                </a:lnTo>
                <a:lnTo>
                  <a:pt x="1009345" y="45707"/>
                </a:lnTo>
                <a:lnTo>
                  <a:pt x="0" y="45707"/>
                </a:lnTo>
                <a:lnTo>
                  <a:pt x="0" y="0"/>
                </a:lnTo>
                <a:lnTo>
                  <a:pt x="1009345" y="228"/>
                </a:lnTo>
                <a:lnTo>
                  <a:pt x="1009345" y="20967"/>
                </a:lnTo>
                <a:lnTo>
                  <a:pt x="0" y="209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5308519" y="2936713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469"/>
                </a:moveTo>
                <a:lnTo>
                  <a:pt x="0" y="939"/>
                </a:lnTo>
                <a:lnTo>
                  <a:pt x="0" y="0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5308519" y="2936001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803684" y="2891240"/>
            <a:ext cx="0" cy="8483"/>
          </a:xfrm>
          <a:custGeom>
            <a:avLst/>
            <a:gdLst/>
            <a:ahLst/>
            <a:cxnLst/>
            <a:rect l="l" t="t" r="r" b="b"/>
            <a:pathLst>
              <a:path h="8483">
                <a:moveTo>
                  <a:pt x="0" y="848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5308519" y="2864147"/>
            <a:ext cx="20967" cy="25209"/>
          </a:xfrm>
          <a:custGeom>
            <a:avLst/>
            <a:gdLst/>
            <a:ahLst/>
            <a:cxnLst/>
            <a:rect l="l" t="t" r="r" b="b"/>
            <a:pathLst>
              <a:path w="20967" h="25209">
                <a:moveTo>
                  <a:pt x="0" y="24269"/>
                </a:moveTo>
                <a:lnTo>
                  <a:pt x="20967" y="24498"/>
                </a:lnTo>
                <a:lnTo>
                  <a:pt x="0" y="24498"/>
                </a:lnTo>
                <a:lnTo>
                  <a:pt x="0" y="25209"/>
                </a:lnTo>
                <a:lnTo>
                  <a:pt x="0" y="0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5308519" y="2889130"/>
            <a:ext cx="0" cy="698"/>
          </a:xfrm>
          <a:custGeom>
            <a:avLst/>
            <a:gdLst/>
            <a:ahLst/>
            <a:cxnLst/>
            <a:rect l="l" t="t" r="r" b="b"/>
            <a:pathLst>
              <a:path h="698">
                <a:moveTo>
                  <a:pt x="0" y="228"/>
                </a:moveTo>
                <a:lnTo>
                  <a:pt x="0" y="69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5308519" y="2889829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805568" y="2857788"/>
            <a:ext cx="711" cy="0"/>
          </a:xfrm>
          <a:custGeom>
            <a:avLst/>
            <a:gdLst/>
            <a:ahLst/>
            <a:cxnLst/>
            <a:rect l="l" t="t" r="r" b="b"/>
            <a:pathLst>
              <a:path w="711">
                <a:moveTo>
                  <a:pt x="0" y="0"/>
                </a:move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5308518" y="2863673"/>
            <a:ext cx="1009345" cy="1651"/>
          </a:xfrm>
          <a:custGeom>
            <a:avLst/>
            <a:gdLst/>
            <a:ahLst/>
            <a:cxnLst/>
            <a:rect l="l" t="t" r="r" b="b"/>
            <a:pathLst>
              <a:path w="1009345" h="1650">
                <a:moveTo>
                  <a:pt x="1009345" y="1650"/>
                </a:moveTo>
                <a:lnTo>
                  <a:pt x="1009345" y="0"/>
                </a:lnTo>
                <a:lnTo>
                  <a:pt x="0" y="0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5308519" y="2865330"/>
            <a:ext cx="1009345" cy="23558"/>
          </a:xfrm>
          <a:custGeom>
            <a:avLst/>
            <a:gdLst/>
            <a:ahLst/>
            <a:cxnLst/>
            <a:rect l="l" t="t" r="r" b="b"/>
            <a:pathLst>
              <a:path w="1009345" h="23558">
                <a:moveTo>
                  <a:pt x="0" y="228"/>
                </a:moveTo>
                <a:lnTo>
                  <a:pt x="1009345" y="0"/>
                </a:lnTo>
                <a:lnTo>
                  <a:pt x="1009345" y="23558"/>
                </a:lnTo>
                <a:lnTo>
                  <a:pt x="20967" y="2331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317863" y="2888888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806284" y="2866972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939" y="1650"/>
                </a:moveTo>
                <a:lnTo>
                  <a:pt x="711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5308519" y="2768961"/>
            <a:ext cx="1009345" cy="94716"/>
          </a:xfrm>
          <a:custGeom>
            <a:avLst/>
            <a:gdLst/>
            <a:ahLst/>
            <a:cxnLst/>
            <a:rect l="l" t="t" r="r" b="b"/>
            <a:pathLst>
              <a:path w="1009345" h="94716">
                <a:moveTo>
                  <a:pt x="0" y="1650"/>
                </a:moveTo>
                <a:lnTo>
                  <a:pt x="20967" y="1422"/>
                </a:lnTo>
                <a:lnTo>
                  <a:pt x="0" y="1181"/>
                </a:lnTo>
                <a:lnTo>
                  <a:pt x="0" y="0"/>
                </a:lnTo>
                <a:lnTo>
                  <a:pt x="0" y="26149"/>
                </a:lnTo>
                <a:lnTo>
                  <a:pt x="1009345" y="26149"/>
                </a:lnTo>
                <a:lnTo>
                  <a:pt x="1009345" y="47129"/>
                </a:lnTo>
                <a:lnTo>
                  <a:pt x="0" y="47129"/>
                </a:lnTo>
                <a:lnTo>
                  <a:pt x="0" y="48767"/>
                </a:lnTo>
                <a:lnTo>
                  <a:pt x="20967" y="48767"/>
                </a:lnTo>
                <a:lnTo>
                  <a:pt x="0" y="48767"/>
                </a:lnTo>
                <a:lnTo>
                  <a:pt x="0" y="947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806284" y="2833756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939" y="1650"/>
                </a:moveTo>
                <a:lnTo>
                  <a:pt x="711" y="69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329499" y="2817736"/>
            <a:ext cx="988364" cy="23558"/>
          </a:xfrm>
          <a:custGeom>
            <a:avLst/>
            <a:gdLst/>
            <a:ahLst/>
            <a:cxnLst/>
            <a:rect l="l" t="t" r="r" b="b"/>
            <a:pathLst>
              <a:path w="988364" h="23558">
                <a:moveTo>
                  <a:pt x="988364" y="23558"/>
                </a:moveTo>
                <a:lnTo>
                  <a:pt x="988364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308519" y="2841058"/>
            <a:ext cx="1009345" cy="22618"/>
          </a:xfrm>
          <a:custGeom>
            <a:avLst/>
            <a:gdLst/>
            <a:ahLst/>
            <a:cxnLst/>
            <a:rect l="l" t="t" r="r" b="b"/>
            <a:pathLst>
              <a:path w="1009345" h="22618">
                <a:moveTo>
                  <a:pt x="0" y="0"/>
                </a:moveTo>
                <a:lnTo>
                  <a:pt x="1009345" y="228"/>
                </a:lnTo>
                <a:lnTo>
                  <a:pt x="1009345" y="2261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806284" y="2856372"/>
            <a:ext cx="939" cy="1409"/>
          </a:xfrm>
          <a:custGeom>
            <a:avLst/>
            <a:gdLst/>
            <a:ahLst/>
            <a:cxnLst/>
            <a:rect l="l" t="t" r="r" b="b"/>
            <a:pathLst>
              <a:path w="939" h="1409">
                <a:moveTo>
                  <a:pt x="939" y="0"/>
                </a:moveTo>
                <a:lnTo>
                  <a:pt x="711" y="952"/>
                </a:ln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5308519" y="2817025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308519" y="2795113"/>
            <a:ext cx="0" cy="20967"/>
          </a:xfrm>
          <a:custGeom>
            <a:avLst/>
            <a:gdLst/>
            <a:ahLst/>
            <a:cxnLst/>
            <a:rect l="l" t="t" r="r" b="b"/>
            <a:pathLst>
              <a:path h="20967">
                <a:moveTo>
                  <a:pt x="0" y="0"/>
                </a:moveTo>
                <a:lnTo>
                  <a:pt x="0" y="209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308519" y="2770384"/>
            <a:ext cx="1009345" cy="23317"/>
          </a:xfrm>
          <a:custGeom>
            <a:avLst/>
            <a:gdLst/>
            <a:ahLst/>
            <a:cxnLst/>
            <a:rect l="l" t="t" r="r" b="b"/>
            <a:pathLst>
              <a:path w="1009345" h="23317">
                <a:moveTo>
                  <a:pt x="0" y="23317"/>
                </a:moveTo>
                <a:lnTo>
                  <a:pt x="1009345" y="23317"/>
                </a:lnTo>
                <a:lnTo>
                  <a:pt x="1009345" y="228"/>
                </a:lnTo>
                <a:lnTo>
                  <a:pt x="1003693" y="0"/>
                </a:lnTo>
                <a:lnTo>
                  <a:pt x="209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308523" y="2723018"/>
            <a:ext cx="1027480" cy="47586"/>
          </a:xfrm>
          <a:custGeom>
            <a:avLst/>
            <a:gdLst/>
            <a:ahLst/>
            <a:cxnLst/>
            <a:rect l="l" t="t" r="r" b="b"/>
            <a:pathLst>
              <a:path w="1027480" h="47586">
                <a:moveTo>
                  <a:pt x="428332" y="47358"/>
                </a:moveTo>
                <a:lnTo>
                  <a:pt x="1009332" y="47129"/>
                </a:lnTo>
                <a:lnTo>
                  <a:pt x="1027480" y="47358"/>
                </a:lnTo>
                <a:lnTo>
                  <a:pt x="1009332" y="47586"/>
                </a:lnTo>
                <a:lnTo>
                  <a:pt x="1009332" y="24498"/>
                </a:lnTo>
                <a:lnTo>
                  <a:pt x="0" y="24739"/>
                </a:lnTo>
                <a:lnTo>
                  <a:pt x="0" y="23558"/>
                </a:lnTo>
                <a:lnTo>
                  <a:pt x="20967" y="23317"/>
                </a:lnTo>
                <a:lnTo>
                  <a:pt x="1009332" y="23317"/>
                </a:lnTo>
                <a:lnTo>
                  <a:pt x="1009332" y="0"/>
                </a:lnTo>
                <a:lnTo>
                  <a:pt x="0" y="0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803684" y="2758831"/>
            <a:ext cx="0" cy="8483"/>
          </a:xfrm>
          <a:custGeom>
            <a:avLst/>
            <a:gdLst/>
            <a:ahLst/>
            <a:cxnLst/>
            <a:rect l="l" t="t" r="r" b="b"/>
            <a:pathLst>
              <a:path h="8483">
                <a:moveTo>
                  <a:pt x="0" y="0"/>
                </a:moveTo>
                <a:lnTo>
                  <a:pt x="0" y="8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6317863" y="2746343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807224" y="2768960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0"/>
                </a:moveTo>
                <a:lnTo>
                  <a:pt x="0" y="207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308519" y="2768490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308519" y="2747759"/>
            <a:ext cx="0" cy="20726"/>
          </a:xfrm>
          <a:custGeom>
            <a:avLst/>
            <a:gdLst/>
            <a:ahLst/>
            <a:cxnLst/>
            <a:rect l="l" t="t" r="r" b="b"/>
            <a:pathLst>
              <a:path h="20726">
                <a:moveTo>
                  <a:pt x="0" y="0"/>
                </a:moveTo>
                <a:lnTo>
                  <a:pt x="0" y="2072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308519" y="2769435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308519" y="2723489"/>
            <a:ext cx="0" cy="23088"/>
          </a:xfrm>
          <a:custGeom>
            <a:avLst/>
            <a:gdLst/>
            <a:ahLst/>
            <a:cxnLst/>
            <a:rect l="l" t="t" r="r" b="b"/>
            <a:pathLst>
              <a:path h="23088">
                <a:moveTo>
                  <a:pt x="0" y="0"/>
                </a:moveTo>
                <a:lnTo>
                  <a:pt x="0" y="2308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308519" y="2721127"/>
            <a:ext cx="0" cy="1892"/>
          </a:xfrm>
          <a:custGeom>
            <a:avLst/>
            <a:gdLst/>
            <a:ahLst/>
            <a:cxnLst/>
            <a:rect l="l" t="t" r="r" b="b"/>
            <a:pathLst>
              <a:path h="1892">
                <a:moveTo>
                  <a:pt x="0" y="189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806284" y="2756712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939" y="0"/>
                </a:moveTo>
                <a:lnTo>
                  <a:pt x="711" y="939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308518" y="2699461"/>
            <a:ext cx="1009345" cy="23558"/>
          </a:xfrm>
          <a:custGeom>
            <a:avLst/>
            <a:gdLst/>
            <a:ahLst/>
            <a:cxnLst/>
            <a:rect l="l" t="t" r="r" b="b"/>
            <a:pathLst>
              <a:path w="1009345" h="23558">
                <a:moveTo>
                  <a:pt x="1009345" y="23558"/>
                </a:moveTo>
                <a:lnTo>
                  <a:pt x="1009345" y="0"/>
                </a:lnTo>
                <a:lnTo>
                  <a:pt x="0" y="0"/>
                </a:lnTo>
                <a:lnTo>
                  <a:pt x="0" y="2166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308519" y="2721608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308519" y="2676841"/>
            <a:ext cx="1099350" cy="23558"/>
          </a:xfrm>
          <a:custGeom>
            <a:avLst/>
            <a:gdLst/>
            <a:ahLst/>
            <a:cxnLst/>
            <a:rect l="l" t="t" r="r" b="b"/>
            <a:pathLst>
              <a:path w="1099350" h="23558">
                <a:moveTo>
                  <a:pt x="0" y="22618"/>
                </a:moveTo>
                <a:lnTo>
                  <a:pt x="0" y="0"/>
                </a:lnTo>
                <a:lnTo>
                  <a:pt x="1009345" y="0"/>
                </a:lnTo>
                <a:lnTo>
                  <a:pt x="1009345" y="22618"/>
                </a:lnTo>
                <a:lnTo>
                  <a:pt x="1058824" y="22618"/>
                </a:lnTo>
                <a:lnTo>
                  <a:pt x="1099350" y="23558"/>
                </a:lnTo>
                <a:lnTo>
                  <a:pt x="1075550" y="2308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806512" y="2734797"/>
            <a:ext cx="711" cy="1181"/>
          </a:xfrm>
          <a:custGeom>
            <a:avLst/>
            <a:gdLst/>
            <a:ahLst/>
            <a:cxnLst/>
            <a:rect l="l" t="t" r="r" b="b"/>
            <a:pathLst>
              <a:path w="711" h="1181">
                <a:moveTo>
                  <a:pt x="711" y="1181"/>
                </a:moveTo>
                <a:lnTo>
                  <a:pt x="482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513181" y="2704171"/>
            <a:ext cx="14617" cy="939"/>
          </a:xfrm>
          <a:custGeom>
            <a:avLst/>
            <a:gdLst/>
            <a:ahLst/>
            <a:cxnLst/>
            <a:rect l="l" t="t" r="r" b="b"/>
            <a:pathLst>
              <a:path w="14617" h="939">
                <a:moveTo>
                  <a:pt x="0" y="0"/>
                </a:moveTo>
                <a:lnTo>
                  <a:pt x="14617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308522" y="2630191"/>
            <a:ext cx="1099337" cy="46647"/>
          </a:xfrm>
          <a:custGeom>
            <a:avLst/>
            <a:gdLst/>
            <a:ahLst/>
            <a:cxnLst/>
            <a:rect l="l" t="t" r="r" b="b"/>
            <a:pathLst>
              <a:path w="1099337" h="46647">
                <a:moveTo>
                  <a:pt x="1075550" y="23558"/>
                </a:moveTo>
                <a:lnTo>
                  <a:pt x="1099337" y="24269"/>
                </a:lnTo>
                <a:lnTo>
                  <a:pt x="1058824" y="23088"/>
                </a:lnTo>
                <a:lnTo>
                  <a:pt x="1009345" y="22847"/>
                </a:lnTo>
                <a:lnTo>
                  <a:pt x="1009345" y="0"/>
                </a:lnTo>
                <a:lnTo>
                  <a:pt x="0" y="241"/>
                </a:lnTo>
                <a:lnTo>
                  <a:pt x="0" y="4664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308519" y="2674249"/>
            <a:ext cx="1009345" cy="2120"/>
          </a:xfrm>
          <a:custGeom>
            <a:avLst/>
            <a:gdLst/>
            <a:ahLst/>
            <a:cxnLst/>
            <a:rect l="l" t="t" r="r" b="b"/>
            <a:pathLst>
              <a:path w="1009345" h="2120">
                <a:moveTo>
                  <a:pt x="0" y="469"/>
                </a:moveTo>
                <a:lnTo>
                  <a:pt x="1009345" y="0"/>
                </a:lnTo>
                <a:lnTo>
                  <a:pt x="1009345" y="1879"/>
                </a:lnTo>
                <a:lnTo>
                  <a:pt x="0" y="2120"/>
                </a:ln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308519" y="2653042"/>
            <a:ext cx="1009345" cy="1181"/>
          </a:xfrm>
          <a:custGeom>
            <a:avLst/>
            <a:gdLst/>
            <a:ahLst/>
            <a:cxnLst/>
            <a:rect l="l" t="t" r="r" b="b"/>
            <a:pathLst>
              <a:path w="1009345" h="1181">
                <a:moveTo>
                  <a:pt x="0" y="0"/>
                </a:moveTo>
                <a:lnTo>
                  <a:pt x="1009345" y="0"/>
                </a:lnTo>
                <a:lnTo>
                  <a:pt x="1009345" y="939"/>
                </a:ln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308526" y="2608273"/>
            <a:ext cx="1009332" cy="21678"/>
          </a:xfrm>
          <a:custGeom>
            <a:avLst/>
            <a:gdLst/>
            <a:ahLst/>
            <a:cxnLst/>
            <a:rect l="l" t="t" r="r" b="b"/>
            <a:pathLst>
              <a:path w="1009332" h="21678">
                <a:moveTo>
                  <a:pt x="20967" y="20269"/>
                </a:moveTo>
                <a:lnTo>
                  <a:pt x="0" y="20269"/>
                </a:lnTo>
                <a:lnTo>
                  <a:pt x="0" y="21678"/>
                </a:lnTo>
                <a:lnTo>
                  <a:pt x="0" y="241"/>
                </a:lnTo>
                <a:lnTo>
                  <a:pt x="1009332" y="0"/>
                </a:lnTo>
                <a:lnTo>
                  <a:pt x="1009332" y="20027"/>
                </a:lnTo>
                <a:lnTo>
                  <a:pt x="20967" y="202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308519" y="2629014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803684" y="2694277"/>
            <a:ext cx="0" cy="7543"/>
          </a:xfrm>
          <a:custGeom>
            <a:avLst/>
            <a:gdLst/>
            <a:ahLst/>
            <a:cxnLst/>
            <a:rect l="l" t="t" r="r" b="b"/>
            <a:pathLst>
              <a:path h="7543">
                <a:moveTo>
                  <a:pt x="0" y="0"/>
                </a:moveTo>
                <a:lnTo>
                  <a:pt x="0" y="7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308519" y="2629955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5308519" y="2563746"/>
            <a:ext cx="1009345" cy="44767"/>
          </a:xfrm>
          <a:custGeom>
            <a:avLst/>
            <a:gdLst/>
            <a:ahLst/>
            <a:cxnLst/>
            <a:rect l="l" t="t" r="r" b="b"/>
            <a:pathLst>
              <a:path w="1009345" h="44767">
                <a:moveTo>
                  <a:pt x="0" y="44767"/>
                </a:moveTo>
                <a:lnTo>
                  <a:pt x="0" y="241"/>
                </a:lnTo>
                <a:lnTo>
                  <a:pt x="1009345" y="0"/>
                </a:lnTo>
                <a:lnTo>
                  <a:pt x="1009345" y="19316"/>
                </a:lnTo>
                <a:lnTo>
                  <a:pt x="0" y="195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308519" y="2585187"/>
            <a:ext cx="1009345" cy="22148"/>
          </a:xfrm>
          <a:custGeom>
            <a:avLst/>
            <a:gdLst/>
            <a:ahLst/>
            <a:cxnLst/>
            <a:rect l="l" t="t" r="r" b="b"/>
            <a:pathLst>
              <a:path w="1009345" h="22148">
                <a:moveTo>
                  <a:pt x="0" y="22148"/>
                </a:moveTo>
                <a:lnTo>
                  <a:pt x="1009345" y="22148"/>
                </a:lnTo>
                <a:lnTo>
                  <a:pt x="1009345" y="0"/>
                </a:lnTo>
                <a:lnTo>
                  <a:pt x="0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803684" y="2662938"/>
            <a:ext cx="3543" cy="8953"/>
          </a:xfrm>
          <a:custGeom>
            <a:avLst/>
            <a:gdLst/>
            <a:ahLst/>
            <a:cxnLst/>
            <a:rect l="l" t="t" r="r" b="b"/>
            <a:pathLst>
              <a:path w="3543" h="8953">
                <a:moveTo>
                  <a:pt x="0" y="0"/>
                </a:moveTo>
                <a:lnTo>
                  <a:pt x="0" y="6832"/>
                </a:lnTo>
                <a:lnTo>
                  <a:pt x="3060" y="7785"/>
                </a:lnTo>
                <a:lnTo>
                  <a:pt x="3543" y="8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317863" y="2607339"/>
            <a:ext cx="49479" cy="939"/>
          </a:xfrm>
          <a:custGeom>
            <a:avLst/>
            <a:gdLst/>
            <a:ahLst/>
            <a:cxnLst/>
            <a:rect l="l" t="t" r="r" b="b"/>
            <a:pathLst>
              <a:path w="49479" h="939">
                <a:moveTo>
                  <a:pt x="0" y="939"/>
                </a:moveTo>
                <a:lnTo>
                  <a:pt x="0" y="0"/>
                </a:lnTo>
                <a:lnTo>
                  <a:pt x="49479" y="469"/>
                </a:lnTo>
                <a:lnTo>
                  <a:pt x="48768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806516" y="2639613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0"/>
                </a:moveTo>
                <a:lnTo>
                  <a:pt x="228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308518" y="2542773"/>
            <a:ext cx="1009345" cy="20980"/>
          </a:xfrm>
          <a:custGeom>
            <a:avLst/>
            <a:gdLst/>
            <a:ahLst/>
            <a:cxnLst/>
            <a:rect l="l" t="t" r="r" b="b"/>
            <a:pathLst>
              <a:path w="1009345" h="20980">
                <a:moveTo>
                  <a:pt x="1009345" y="20269"/>
                </a:moveTo>
                <a:lnTo>
                  <a:pt x="1009345" y="0"/>
                </a:lnTo>
                <a:lnTo>
                  <a:pt x="0" y="0"/>
                </a:lnTo>
                <a:lnTo>
                  <a:pt x="0" y="20497"/>
                </a:lnTo>
                <a:lnTo>
                  <a:pt x="1003681" y="20040"/>
                </a:lnTo>
                <a:lnTo>
                  <a:pt x="1009345" y="20269"/>
                </a:lnTo>
                <a:lnTo>
                  <a:pt x="1009345" y="209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807224" y="2640791"/>
            <a:ext cx="0" cy="19329"/>
          </a:xfrm>
          <a:custGeom>
            <a:avLst/>
            <a:gdLst/>
            <a:ahLst/>
            <a:cxnLst/>
            <a:rect l="l" t="t" r="r" b="b"/>
            <a:pathLst>
              <a:path h="19329">
                <a:moveTo>
                  <a:pt x="0" y="0"/>
                </a:moveTo>
                <a:lnTo>
                  <a:pt x="0" y="193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317863" y="2583068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806281" y="2660105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0" y="1892"/>
                </a:moveTo>
                <a:lnTo>
                  <a:pt x="711" y="952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5308519" y="2563274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803684" y="2632551"/>
            <a:ext cx="0" cy="6121"/>
          </a:xfrm>
          <a:custGeom>
            <a:avLst/>
            <a:gdLst/>
            <a:ahLst/>
            <a:cxnLst/>
            <a:rect l="l" t="t" r="r" b="b"/>
            <a:pathLst>
              <a:path h="6121">
                <a:moveTo>
                  <a:pt x="0" y="612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5308518" y="2540659"/>
            <a:ext cx="1009345" cy="2120"/>
          </a:xfrm>
          <a:custGeom>
            <a:avLst/>
            <a:gdLst/>
            <a:ahLst/>
            <a:cxnLst/>
            <a:rect l="l" t="t" r="r" b="b"/>
            <a:pathLst>
              <a:path w="1009345" h="2120">
                <a:moveTo>
                  <a:pt x="1009345" y="2120"/>
                </a:moveTo>
                <a:lnTo>
                  <a:pt x="1009345" y="711"/>
                </a:lnTo>
                <a:lnTo>
                  <a:pt x="0" y="939"/>
                </a:lnTo>
                <a:lnTo>
                  <a:pt x="0" y="0"/>
                </a:ln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308519" y="2458427"/>
            <a:ext cx="1009345" cy="82232"/>
          </a:xfrm>
          <a:custGeom>
            <a:avLst/>
            <a:gdLst/>
            <a:ahLst/>
            <a:cxnLst/>
            <a:rect l="l" t="t" r="r" b="b"/>
            <a:pathLst>
              <a:path w="1009345" h="82232">
                <a:moveTo>
                  <a:pt x="0" y="82232"/>
                </a:moveTo>
                <a:lnTo>
                  <a:pt x="0" y="40995"/>
                </a:lnTo>
                <a:lnTo>
                  <a:pt x="1009345" y="40525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806281" y="2571045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0" y="1892"/>
                </a:moveTo>
                <a:lnTo>
                  <a:pt x="939" y="482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308518" y="2456074"/>
            <a:ext cx="1009345" cy="41008"/>
          </a:xfrm>
          <a:custGeom>
            <a:avLst/>
            <a:gdLst/>
            <a:ahLst/>
            <a:cxnLst/>
            <a:rect l="l" t="t" r="r" b="b"/>
            <a:pathLst>
              <a:path w="1009345" h="41008">
                <a:moveTo>
                  <a:pt x="1009345" y="0"/>
                </a:moveTo>
                <a:lnTo>
                  <a:pt x="1009345" y="2362"/>
                </a:lnTo>
                <a:lnTo>
                  <a:pt x="0" y="2362"/>
                </a:lnTo>
                <a:lnTo>
                  <a:pt x="0" y="4100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806284" y="2599796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0"/>
                </a:moveTo>
                <a:lnTo>
                  <a:pt x="939" y="469"/>
                </a:lnTo>
                <a:lnTo>
                  <a:pt x="0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317863" y="2498956"/>
            <a:ext cx="0" cy="21450"/>
          </a:xfrm>
          <a:custGeom>
            <a:avLst/>
            <a:gdLst/>
            <a:ahLst/>
            <a:cxnLst/>
            <a:rect l="l" t="t" r="r" b="b"/>
            <a:pathLst>
              <a:path h="21450">
                <a:moveTo>
                  <a:pt x="0" y="0"/>
                </a:moveTo>
                <a:lnTo>
                  <a:pt x="0" y="214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803680" y="2610632"/>
            <a:ext cx="3543" cy="21920"/>
          </a:xfrm>
          <a:custGeom>
            <a:avLst/>
            <a:gdLst/>
            <a:ahLst/>
            <a:cxnLst/>
            <a:rect l="l" t="t" r="r" b="b"/>
            <a:pathLst>
              <a:path w="3543" h="21920">
                <a:moveTo>
                  <a:pt x="3543" y="0"/>
                </a:moveTo>
                <a:lnTo>
                  <a:pt x="3543" y="18846"/>
                </a:lnTo>
                <a:lnTo>
                  <a:pt x="2832" y="20497"/>
                </a:lnTo>
                <a:lnTo>
                  <a:pt x="0" y="219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5308519" y="2541132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5308519" y="2539250"/>
            <a:ext cx="1009345" cy="2120"/>
          </a:xfrm>
          <a:custGeom>
            <a:avLst/>
            <a:gdLst/>
            <a:ahLst/>
            <a:cxnLst/>
            <a:rect l="l" t="t" r="r" b="b"/>
            <a:pathLst>
              <a:path w="1009345" h="2120">
                <a:moveTo>
                  <a:pt x="0" y="228"/>
                </a:moveTo>
                <a:lnTo>
                  <a:pt x="1009345" y="0"/>
                </a:lnTo>
                <a:lnTo>
                  <a:pt x="1009345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308518" y="2520156"/>
            <a:ext cx="1009345" cy="19088"/>
          </a:xfrm>
          <a:custGeom>
            <a:avLst/>
            <a:gdLst/>
            <a:ahLst/>
            <a:cxnLst/>
            <a:rect l="l" t="t" r="r" b="b"/>
            <a:pathLst>
              <a:path w="1009345" h="19088">
                <a:moveTo>
                  <a:pt x="1009345" y="19088"/>
                </a:moveTo>
                <a:lnTo>
                  <a:pt x="1009345" y="241"/>
                </a:lnTo>
                <a:lnTo>
                  <a:pt x="0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806752" y="2609691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0" y="0"/>
                </a:moveTo>
                <a:lnTo>
                  <a:pt x="469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803684" y="2602859"/>
            <a:ext cx="0" cy="5651"/>
          </a:xfrm>
          <a:custGeom>
            <a:avLst/>
            <a:gdLst/>
            <a:ahLst/>
            <a:cxnLst/>
            <a:rect l="l" t="t" r="r" b="b"/>
            <a:pathLst>
              <a:path h="5651">
                <a:moveTo>
                  <a:pt x="0" y="0"/>
                </a:moveTo>
                <a:lnTo>
                  <a:pt x="0" y="5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5308519" y="2497545"/>
            <a:ext cx="0" cy="1879"/>
          </a:xfrm>
          <a:custGeom>
            <a:avLst/>
            <a:gdLst/>
            <a:ahLst/>
            <a:cxnLst/>
            <a:rect l="l" t="t" r="r" b="b"/>
            <a:pathLst>
              <a:path h="1879">
                <a:moveTo>
                  <a:pt x="0" y="939"/>
                </a:moveTo>
                <a:lnTo>
                  <a:pt x="0" y="0"/>
                </a:ln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5308519" y="2497074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803684" y="2574350"/>
            <a:ext cx="3543" cy="7302"/>
          </a:xfrm>
          <a:custGeom>
            <a:avLst/>
            <a:gdLst/>
            <a:ahLst/>
            <a:cxnLst/>
            <a:rect l="l" t="t" r="r" b="b"/>
            <a:pathLst>
              <a:path w="3543" h="7302">
                <a:moveTo>
                  <a:pt x="0" y="0"/>
                </a:moveTo>
                <a:lnTo>
                  <a:pt x="0" y="4940"/>
                </a:lnTo>
                <a:lnTo>
                  <a:pt x="3302" y="6604"/>
                </a:lnTo>
                <a:lnTo>
                  <a:pt x="3543" y="7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308518" y="2478697"/>
            <a:ext cx="1009345" cy="228"/>
          </a:xfrm>
          <a:custGeom>
            <a:avLst/>
            <a:gdLst/>
            <a:ahLst/>
            <a:cxnLst/>
            <a:rect l="l" t="t" r="r" b="b"/>
            <a:pathLst>
              <a:path w="1009345" h="228">
                <a:moveTo>
                  <a:pt x="1009345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5308519" y="2457256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469"/>
                </a:moveTo>
                <a:lnTo>
                  <a:pt x="0" y="1181"/>
                </a:lnTo>
                <a:lnTo>
                  <a:pt x="0" y="0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5308519" y="2420971"/>
            <a:ext cx="1009345" cy="36283"/>
          </a:xfrm>
          <a:custGeom>
            <a:avLst/>
            <a:gdLst/>
            <a:ahLst/>
            <a:cxnLst/>
            <a:rect l="l" t="t" r="r" b="b"/>
            <a:pathLst>
              <a:path w="1009345" h="36283">
                <a:moveTo>
                  <a:pt x="0" y="36283"/>
                </a:moveTo>
                <a:lnTo>
                  <a:pt x="0" y="35331"/>
                </a:lnTo>
                <a:lnTo>
                  <a:pt x="1009345" y="35102"/>
                </a:lnTo>
                <a:lnTo>
                  <a:pt x="1009345" y="17665"/>
                </a:lnTo>
                <a:lnTo>
                  <a:pt x="0" y="17906"/>
                </a:lnTo>
                <a:lnTo>
                  <a:pt x="0" y="0"/>
                </a:lnTo>
                <a:lnTo>
                  <a:pt x="1009345" y="0"/>
                </a:lnTo>
                <a:lnTo>
                  <a:pt x="1009345" y="176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795438" y="2545840"/>
            <a:ext cx="11785" cy="8013"/>
          </a:xfrm>
          <a:custGeom>
            <a:avLst/>
            <a:gdLst/>
            <a:ahLst/>
            <a:cxnLst/>
            <a:rect l="l" t="t" r="r" b="b"/>
            <a:pathLst>
              <a:path w="11785" h="8013">
                <a:moveTo>
                  <a:pt x="11785" y="8013"/>
                </a:moveTo>
                <a:lnTo>
                  <a:pt x="11315" y="7061"/>
                </a:lnTo>
                <a:lnTo>
                  <a:pt x="2133" y="212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5308519" y="2438878"/>
            <a:ext cx="0" cy="17424"/>
          </a:xfrm>
          <a:custGeom>
            <a:avLst/>
            <a:gdLst/>
            <a:ahLst/>
            <a:cxnLst/>
            <a:rect l="l" t="t" r="r" b="b"/>
            <a:pathLst>
              <a:path h="17424">
                <a:moveTo>
                  <a:pt x="0" y="0"/>
                </a:moveTo>
                <a:lnTo>
                  <a:pt x="0" y="174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803684" y="2545608"/>
            <a:ext cx="2362" cy="1409"/>
          </a:xfrm>
          <a:custGeom>
            <a:avLst/>
            <a:gdLst/>
            <a:ahLst/>
            <a:cxnLst/>
            <a:rect l="l" t="t" r="r" b="b"/>
            <a:pathLst>
              <a:path w="2362" h="1409">
                <a:moveTo>
                  <a:pt x="2362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308518" y="2416968"/>
            <a:ext cx="1009345" cy="4000"/>
          </a:xfrm>
          <a:custGeom>
            <a:avLst/>
            <a:gdLst/>
            <a:ahLst/>
            <a:cxnLst/>
            <a:rect l="l" t="t" r="r" b="b"/>
            <a:pathLst>
              <a:path w="1009345" h="4000">
                <a:moveTo>
                  <a:pt x="1009345" y="4000"/>
                </a:moveTo>
                <a:lnTo>
                  <a:pt x="1009345" y="0"/>
                </a:lnTo>
                <a:lnTo>
                  <a:pt x="0" y="469"/>
                </a:lnTo>
                <a:lnTo>
                  <a:pt x="0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5308519" y="2417669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5308519" y="2382094"/>
            <a:ext cx="1009345" cy="35344"/>
          </a:xfrm>
          <a:custGeom>
            <a:avLst/>
            <a:gdLst/>
            <a:ahLst/>
            <a:cxnLst/>
            <a:rect l="l" t="t" r="r" b="b"/>
            <a:pathLst>
              <a:path w="1009345" h="35344">
                <a:moveTo>
                  <a:pt x="0" y="35344"/>
                </a:moveTo>
                <a:lnTo>
                  <a:pt x="0" y="482"/>
                </a:lnTo>
                <a:lnTo>
                  <a:pt x="1009345" y="0"/>
                </a:lnTo>
                <a:lnTo>
                  <a:pt x="1009345" y="18376"/>
                </a:lnTo>
                <a:lnTo>
                  <a:pt x="0" y="188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806987" y="2526521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0"/>
                </a:moveTo>
                <a:lnTo>
                  <a:pt x="228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317863" y="2400473"/>
            <a:ext cx="0" cy="16484"/>
          </a:xfrm>
          <a:custGeom>
            <a:avLst/>
            <a:gdLst/>
            <a:ahLst/>
            <a:cxnLst/>
            <a:rect l="l" t="t" r="r" b="b"/>
            <a:pathLst>
              <a:path h="16484">
                <a:moveTo>
                  <a:pt x="0" y="0"/>
                </a:moveTo>
                <a:lnTo>
                  <a:pt x="0" y="164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807224" y="2527236"/>
            <a:ext cx="0" cy="16484"/>
          </a:xfrm>
          <a:custGeom>
            <a:avLst/>
            <a:gdLst/>
            <a:ahLst/>
            <a:cxnLst/>
            <a:rect l="l" t="t" r="r" b="b"/>
            <a:pathLst>
              <a:path h="16484">
                <a:moveTo>
                  <a:pt x="0" y="1648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5308526" y="2364431"/>
            <a:ext cx="1009332" cy="17665"/>
          </a:xfrm>
          <a:custGeom>
            <a:avLst/>
            <a:gdLst/>
            <a:ahLst/>
            <a:cxnLst/>
            <a:rect l="l" t="t" r="r" b="b"/>
            <a:pathLst>
              <a:path w="1009332" h="17665">
                <a:moveTo>
                  <a:pt x="20967" y="16014"/>
                </a:moveTo>
                <a:lnTo>
                  <a:pt x="0" y="16014"/>
                </a:lnTo>
                <a:lnTo>
                  <a:pt x="0" y="469"/>
                </a:lnTo>
                <a:lnTo>
                  <a:pt x="1009332" y="0"/>
                </a:lnTo>
                <a:lnTo>
                  <a:pt x="1009332" y="176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806046" y="2517799"/>
            <a:ext cx="1181" cy="1892"/>
          </a:xfrm>
          <a:custGeom>
            <a:avLst/>
            <a:gdLst/>
            <a:ahLst/>
            <a:cxnLst/>
            <a:rect l="l" t="t" r="r" b="b"/>
            <a:pathLst>
              <a:path w="1181" h="1892">
                <a:moveTo>
                  <a:pt x="0" y="1892"/>
                </a:move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5329499" y="2379974"/>
            <a:ext cx="988364" cy="469"/>
          </a:xfrm>
          <a:custGeom>
            <a:avLst/>
            <a:gdLst/>
            <a:ahLst/>
            <a:cxnLst/>
            <a:rect l="l" t="t" r="r" b="b"/>
            <a:pathLst>
              <a:path w="988364" h="469">
                <a:moveTo>
                  <a:pt x="988364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5308519" y="2381614"/>
            <a:ext cx="0" cy="952"/>
          </a:xfrm>
          <a:custGeom>
            <a:avLst/>
            <a:gdLst/>
            <a:ahLst/>
            <a:cxnLst/>
            <a:rect l="l" t="t" r="r" b="b"/>
            <a:pathLst>
              <a:path h="952">
                <a:moveTo>
                  <a:pt x="0" y="952"/>
                </a:moveTo>
                <a:lnTo>
                  <a:pt x="0" y="0"/>
                </a:lnTo>
                <a:lnTo>
                  <a:pt x="0" y="9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803684" y="2521103"/>
            <a:ext cx="0" cy="3530"/>
          </a:xfrm>
          <a:custGeom>
            <a:avLst/>
            <a:gdLst/>
            <a:ahLst/>
            <a:cxnLst/>
            <a:rect l="l" t="t" r="r" b="b"/>
            <a:pathLst>
              <a:path h="3530">
                <a:moveTo>
                  <a:pt x="0" y="0"/>
                </a:moveTo>
                <a:lnTo>
                  <a:pt x="0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308519" y="2347460"/>
            <a:ext cx="1009345" cy="17437"/>
          </a:xfrm>
          <a:custGeom>
            <a:avLst/>
            <a:gdLst/>
            <a:ahLst/>
            <a:cxnLst/>
            <a:rect l="l" t="t" r="r" b="b"/>
            <a:pathLst>
              <a:path w="1009345" h="17437">
                <a:moveTo>
                  <a:pt x="0" y="2120"/>
                </a:moveTo>
                <a:lnTo>
                  <a:pt x="0" y="228"/>
                </a:lnTo>
                <a:lnTo>
                  <a:pt x="1009345" y="0"/>
                </a:lnTo>
                <a:lnTo>
                  <a:pt x="1009345" y="2120"/>
                </a:lnTo>
                <a:lnTo>
                  <a:pt x="0" y="2120"/>
                </a:lnTo>
                <a:lnTo>
                  <a:pt x="0" y="174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5308519" y="2380442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5308519" y="2349580"/>
            <a:ext cx="1009345" cy="14846"/>
          </a:xfrm>
          <a:custGeom>
            <a:avLst/>
            <a:gdLst/>
            <a:ahLst/>
            <a:cxnLst/>
            <a:rect l="l" t="t" r="r" b="b"/>
            <a:pathLst>
              <a:path w="1009345" h="14846">
                <a:moveTo>
                  <a:pt x="0" y="14846"/>
                </a:moveTo>
                <a:lnTo>
                  <a:pt x="1009345" y="14604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803684" y="2496837"/>
            <a:ext cx="0" cy="2590"/>
          </a:xfrm>
          <a:custGeom>
            <a:avLst/>
            <a:gdLst/>
            <a:ahLst/>
            <a:cxnLst/>
            <a:rect l="l" t="t" r="r" b="b"/>
            <a:pathLst>
              <a:path h="2590">
                <a:moveTo>
                  <a:pt x="0" y="0"/>
                </a:moveTo>
                <a:lnTo>
                  <a:pt x="0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317863" y="2364187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0"/>
                </a:moveTo>
                <a:lnTo>
                  <a:pt x="0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807224" y="2502255"/>
            <a:ext cx="0" cy="15557"/>
          </a:xfrm>
          <a:custGeom>
            <a:avLst/>
            <a:gdLst/>
            <a:ahLst/>
            <a:cxnLst/>
            <a:rect l="l" t="t" r="r" b="b"/>
            <a:pathLst>
              <a:path h="15557">
                <a:moveTo>
                  <a:pt x="0" y="0"/>
                </a:moveTo>
                <a:lnTo>
                  <a:pt x="0" y="155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807224" y="24786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60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5308518" y="2330969"/>
            <a:ext cx="1009345" cy="14604"/>
          </a:xfrm>
          <a:custGeom>
            <a:avLst/>
            <a:gdLst/>
            <a:ahLst/>
            <a:cxnLst/>
            <a:rect l="l" t="t" r="r" b="b"/>
            <a:pathLst>
              <a:path w="1009345" h="14605">
                <a:moveTo>
                  <a:pt x="1009345" y="14135"/>
                </a:moveTo>
                <a:lnTo>
                  <a:pt x="0" y="1460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803680" y="2473985"/>
            <a:ext cx="3543" cy="4711"/>
          </a:xfrm>
          <a:custGeom>
            <a:avLst/>
            <a:gdLst/>
            <a:ahLst/>
            <a:cxnLst/>
            <a:rect l="l" t="t" r="r" b="b"/>
            <a:pathLst>
              <a:path w="3543" h="4711">
                <a:moveTo>
                  <a:pt x="3543" y="4711"/>
                </a:moveTo>
                <a:lnTo>
                  <a:pt x="3314" y="4241"/>
                </a:lnTo>
                <a:lnTo>
                  <a:pt x="0" y="189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317863" y="2314948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212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806281" y="2470440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0" y="1892"/>
                </a:moveTo>
                <a:lnTo>
                  <a:pt x="711" y="711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5308518" y="2312592"/>
            <a:ext cx="1009345" cy="18376"/>
          </a:xfrm>
          <a:custGeom>
            <a:avLst/>
            <a:gdLst/>
            <a:ahLst/>
            <a:cxnLst/>
            <a:rect l="l" t="t" r="r" b="b"/>
            <a:pathLst>
              <a:path w="1009345" h="18376">
                <a:moveTo>
                  <a:pt x="1009345" y="0"/>
                </a:moveTo>
                <a:lnTo>
                  <a:pt x="1009345" y="2349"/>
                </a:lnTo>
                <a:lnTo>
                  <a:pt x="0" y="2832"/>
                </a:lnTo>
                <a:lnTo>
                  <a:pt x="0" y="183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5308519" y="2345575"/>
            <a:ext cx="0" cy="1409"/>
          </a:xfrm>
          <a:custGeom>
            <a:avLst/>
            <a:gdLst/>
            <a:ahLst/>
            <a:cxnLst/>
            <a:rect l="l" t="t" r="r" b="b"/>
            <a:pathLst>
              <a:path h="1409">
                <a:moveTo>
                  <a:pt x="0" y="0"/>
                </a:moveTo>
                <a:lnTo>
                  <a:pt x="0" y="1409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5308519" y="2346991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5308519" y="2284784"/>
            <a:ext cx="1009345" cy="30632"/>
          </a:xfrm>
          <a:custGeom>
            <a:avLst/>
            <a:gdLst/>
            <a:ahLst/>
            <a:cxnLst/>
            <a:rect l="l" t="t" r="r" b="b"/>
            <a:pathLst>
              <a:path w="1009345" h="30632">
                <a:moveTo>
                  <a:pt x="0" y="30632"/>
                </a:moveTo>
                <a:lnTo>
                  <a:pt x="0" y="2603"/>
                </a:lnTo>
                <a:lnTo>
                  <a:pt x="1009345" y="2603"/>
                </a:lnTo>
                <a:lnTo>
                  <a:pt x="1009345" y="0"/>
                </a:lnTo>
                <a:lnTo>
                  <a:pt x="0" y="482"/>
                </a:lnTo>
                <a:lnTo>
                  <a:pt x="0" y="26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5308519" y="2317068"/>
            <a:ext cx="1009345" cy="13665"/>
          </a:xfrm>
          <a:custGeom>
            <a:avLst/>
            <a:gdLst/>
            <a:ahLst/>
            <a:cxnLst/>
            <a:rect l="l" t="t" r="r" b="b"/>
            <a:pathLst>
              <a:path w="1009345" h="13665">
                <a:moveTo>
                  <a:pt x="0" y="13665"/>
                </a:moveTo>
                <a:lnTo>
                  <a:pt x="1009345" y="13195"/>
                </a:lnTo>
                <a:lnTo>
                  <a:pt x="1009345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5308519" y="2287384"/>
            <a:ext cx="1009345" cy="12014"/>
          </a:xfrm>
          <a:custGeom>
            <a:avLst/>
            <a:gdLst/>
            <a:ahLst/>
            <a:cxnLst/>
            <a:rect l="l" t="t" r="r" b="b"/>
            <a:pathLst>
              <a:path w="1009345" h="12014">
                <a:moveTo>
                  <a:pt x="0" y="12014"/>
                </a:moveTo>
                <a:lnTo>
                  <a:pt x="1009345" y="11544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803684" y="2453250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5308519" y="2298922"/>
            <a:ext cx="1009345" cy="711"/>
          </a:xfrm>
          <a:custGeom>
            <a:avLst/>
            <a:gdLst/>
            <a:ahLst/>
            <a:cxnLst/>
            <a:rect l="l" t="t" r="r" b="b"/>
            <a:pathLst>
              <a:path w="1009345" h="711">
                <a:moveTo>
                  <a:pt x="0" y="711"/>
                </a:moveTo>
                <a:lnTo>
                  <a:pt x="1009345" y="241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5308518" y="2299163"/>
            <a:ext cx="1009345" cy="13893"/>
          </a:xfrm>
          <a:custGeom>
            <a:avLst/>
            <a:gdLst/>
            <a:ahLst/>
            <a:cxnLst/>
            <a:rect l="l" t="t" r="r" b="b"/>
            <a:pathLst>
              <a:path w="1009345" h="13893">
                <a:moveTo>
                  <a:pt x="1009345" y="0"/>
                </a:moveTo>
                <a:lnTo>
                  <a:pt x="1009345" y="13436"/>
                </a:lnTo>
                <a:lnTo>
                  <a:pt x="0" y="13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803678" y="2431808"/>
            <a:ext cx="2603" cy="1892"/>
          </a:xfrm>
          <a:custGeom>
            <a:avLst/>
            <a:gdLst/>
            <a:ahLst/>
            <a:cxnLst/>
            <a:rect l="l" t="t" r="r" b="b"/>
            <a:pathLst>
              <a:path w="2603" h="1892">
                <a:moveTo>
                  <a:pt x="2603" y="0"/>
                </a:moveTo>
                <a:lnTo>
                  <a:pt x="0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5308518" y="2257460"/>
            <a:ext cx="1009345" cy="25679"/>
          </a:xfrm>
          <a:custGeom>
            <a:avLst/>
            <a:gdLst/>
            <a:ahLst/>
            <a:cxnLst/>
            <a:rect l="l" t="t" r="r" b="b"/>
            <a:pathLst>
              <a:path w="1009345" h="25679">
                <a:moveTo>
                  <a:pt x="1009345" y="2590"/>
                </a:moveTo>
                <a:lnTo>
                  <a:pt x="1009345" y="25209"/>
                </a:lnTo>
                <a:lnTo>
                  <a:pt x="0" y="25679"/>
                </a:lnTo>
                <a:lnTo>
                  <a:pt x="0" y="2590"/>
                </a:lnTo>
                <a:lnTo>
                  <a:pt x="1009345" y="2590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806281" y="2429929"/>
            <a:ext cx="939" cy="1879"/>
          </a:xfrm>
          <a:custGeom>
            <a:avLst/>
            <a:gdLst/>
            <a:ahLst/>
            <a:cxnLst/>
            <a:rect l="l" t="t" r="r" b="b"/>
            <a:pathLst>
              <a:path w="939" h="1879">
                <a:moveTo>
                  <a:pt x="0" y="1879"/>
                </a:moveTo>
                <a:lnTo>
                  <a:pt x="939" y="469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5308518" y="2235553"/>
            <a:ext cx="1009345" cy="24498"/>
          </a:xfrm>
          <a:custGeom>
            <a:avLst/>
            <a:gdLst/>
            <a:ahLst/>
            <a:cxnLst/>
            <a:rect l="l" t="t" r="r" b="b"/>
            <a:pathLst>
              <a:path w="1009345" h="24498">
                <a:moveTo>
                  <a:pt x="1009345" y="19786"/>
                </a:moveTo>
                <a:lnTo>
                  <a:pt x="1009345" y="0"/>
                </a:lnTo>
                <a:lnTo>
                  <a:pt x="0" y="0"/>
                </a:lnTo>
                <a:lnTo>
                  <a:pt x="0" y="20256"/>
                </a:lnTo>
                <a:lnTo>
                  <a:pt x="1009345" y="19786"/>
                </a:lnTo>
                <a:lnTo>
                  <a:pt x="1009345" y="21907"/>
                </a:lnTo>
                <a:lnTo>
                  <a:pt x="0" y="22377"/>
                </a:lnTo>
                <a:lnTo>
                  <a:pt x="0" y="244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5308518" y="2270417"/>
            <a:ext cx="1009345" cy="469"/>
          </a:xfrm>
          <a:custGeom>
            <a:avLst/>
            <a:gdLst/>
            <a:ahLst/>
            <a:cxnLst/>
            <a:rect l="l" t="t" r="r" b="b"/>
            <a:pathLst>
              <a:path w="1009345" h="469">
                <a:moveTo>
                  <a:pt x="1009345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5308519" y="2283146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228"/>
                </a:moveTo>
                <a:lnTo>
                  <a:pt x="0" y="698"/>
                </a:lnTo>
                <a:lnTo>
                  <a:pt x="0" y="0"/>
                </a:ln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5308519" y="2283847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5308519" y="2255809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479721" y="2260994"/>
            <a:ext cx="48069" cy="11544"/>
          </a:xfrm>
          <a:custGeom>
            <a:avLst/>
            <a:gdLst/>
            <a:ahLst/>
            <a:cxnLst/>
            <a:rect l="l" t="t" r="r" b="b"/>
            <a:pathLst>
              <a:path w="48069" h="11544">
                <a:moveTo>
                  <a:pt x="48069" y="11544"/>
                </a:moveTo>
                <a:lnTo>
                  <a:pt x="33693" y="706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317863" y="2220941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1460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807224" y="2402827"/>
            <a:ext cx="0" cy="9893"/>
          </a:xfrm>
          <a:custGeom>
            <a:avLst/>
            <a:gdLst/>
            <a:ahLst/>
            <a:cxnLst/>
            <a:rect l="l" t="t" r="r" b="b"/>
            <a:pathLst>
              <a:path h="9893">
                <a:moveTo>
                  <a:pt x="0" y="0"/>
                </a:moveTo>
                <a:lnTo>
                  <a:pt x="0" y="9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5308518" y="2230836"/>
            <a:ext cx="1009345" cy="4711"/>
          </a:xfrm>
          <a:custGeom>
            <a:avLst/>
            <a:gdLst/>
            <a:ahLst/>
            <a:cxnLst/>
            <a:rect l="l" t="t" r="r" b="b"/>
            <a:pathLst>
              <a:path w="1009345" h="4711">
                <a:moveTo>
                  <a:pt x="1009345" y="0"/>
                </a:moveTo>
                <a:lnTo>
                  <a:pt x="0" y="469"/>
                </a:lnTo>
                <a:lnTo>
                  <a:pt x="0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804154" y="2414610"/>
            <a:ext cx="1892" cy="1651"/>
          </a:xfrm>
          <a:custGeom>
            <a:avLst/>
            <a:gdLst/>
            <a:ahLst/>
            <a:cxnLst/>
            <a:rect l="l" t="t" r="r" b="b"/>
            <a:pathLst>
              <a:path w="1892" h="1650">
                <a:moveTo>
                  <a:pt x="1892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5308519" y="2211274"/>
            <a:ext cx="1009345" cy="20739"/>
          </a:xfrm>
          <a:custGeom>
            <a:avLst/>
            <a:gdLst/>
            <a:ahLst/>
            <a:cxnLst/>
            <a:rect l="l" t="t" r="r" b="b"/>
            <a:pathLst>
              <a:path w="1009345" h="20739">
                <a:moveTo>
                  <a:pt x="0" y="2832"/>
                </a:moveTo>
                <a:lnTo>
                  <a:pt x="1009345" y="2832"/>
                </a:lnTo>
                <a:lnTo>
                  <a:pt x="1009345" y="0"/>
                </a:lnTo>
                <a:lnTo>
                  <a:pt x="0" y="711"/>
                </a:lnTo>
                <a:lnTo>
                  <a:pt x="0" y="207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5308519" y="2214109"/>
            <a:ext cx="1009345" cy="7302"/>
          </a:xfrm>
          <a:custGeom>
            <a:avLst/>
            <a:gdLst/>
            <a:ahLst/>
            <a:cxnLst/>
            <a:rect l="l" t="t" r="r" b="b"/>
            <a:pathLst>
              <a:path w="1009345" h="7302">
                <a:moveTo>
                  <a:pt x="0" y="7302"/>
                </a:moveTo>
                <a:lnTo>
                  <a:pt x="1009345" y="6832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5308519" y="2201158"/>
            <a:ext cx="0" cy="10833"/>
          </a:xfrm>
          <a:custGeom>
            <a:avLst/>
            <a:gdLst/>
            <a:ahLst/>
            <a:cxnLst/>
            <a:rect l="l" t="t" r="r" b="b"/>
            <a:pathLst>
              <a:path h="10833">
                <a:moveTo>
                  <a:pt x="0" y="9651"/>
                </a:moveTo>
                <a:lnTo>
                  <a:pt x="0" y="1083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465346" y="2215291"/>
            <a:ext cx="14376" cy="3530"/>
          </a:xfrm>
          <a:custGeom>
            <a:avLst/>
            <a:gdLst/>
            <a:ahLst/>
            <a:cxnLst/>
            <a:rect l="l" t="t" r="r" b="b"/>
            <a:pathLst>
              <a:path w="14376" h="3530">
                <a:moveTo>
                  <a:pt x="14376" y="353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5308519" y="2209159"/>
            <a:ext cx="1009345" cy="2120"/>
          </a:xfrm>
          <a:custGeom>
            <a:avLst/>
            <a:gdLst/>
            <a:ahLst/>
            <a:cxnLst/>
            <a:rect l="l" t="t" r="r" b="b"/>
            <a:pathLst>
              <a:path w="1009345" h="2120">
                <a:moveTo>
                  <a:pt x="0" y="469"/>
                </a:moveTo>
                <a:lnTo>
                  <a:pt x="1009345" y="0"/>
                </a:lnTo>
                <a:lnTo>
                  <a:pt x="1009345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805811" y="2397641"/>
            <a:ext cx="1409" cy="1651"/>
          </a:xfrm>
          <a:custGeom>
            <a:avLst/>
            <a:gdLst/>
            <a:ahLst/>
            <a:cxnLst/>
            <a:rect l="l" t="t" r="r" b="b"/>
            <a:pathLst>
              <a:path w="1409" h="1650">
                <a:moveTo>
                  <a:pt x="0" y="1181"/>
                </a:moveTo>
                <a:lnTo>
                  <a:pt x="228" y="1650"/>
                </a:lnTo>
                <a:lnTo>
                  <a:pt x="14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5308518" y="2195492"/>
            <a:ext cx="1009345" cy="13665"/>
          </a:xfrm>
          <a:custGeom>
            <a:avLst/>
            <a:gdLst/>
            <a:ahLst/>
            <a:cxnLst/>
            <a:rect l="l" t="t" r="r" b="b"/>
            <a:pathLst>
              <a:path w="1009345" h="13665">
                <a:moveTo>
                  <a:pt x="1009345" y="13665"/>
                </a:moveTo>
                <a:lnTo>
                  <a:pt x="1009345" y="0"/>
                </a:lnTo>
                <a:lnTo>
                  <a:pt x="0" y="0"/>
                </a:lnTo>
                <a:lnTo>
                  <a:pt x="0" y="56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5308519" y="2177116"/>
            <a:ext cx="1009345" cy="18376"/>
          </a:xfrm>
          <a:custGeom>
            <a:avLst/>
            <a:gdLst/>
            <a:ahLst/>
            <a:cxnLst/>
            <a:rect l="l" t="t" r="r" b="b"/>
            <a:pathLst>
              <a:path w="1009345" h="18376">
                <a:moveTo>
                  <a:pt x="0" y="18376"/>
                </a:moveTo>
                <a:lnTo>
                  <a:pt x="0" y="14376"/>
                </a:lnTo>
                <a:lnTo>
                  <a:pt x="20967" y="14135"/>
                </a:lnTo>
                <a:lnTo>
                  <a:pt x="1009345" y="13665"/>
                </a:lnTo>
                <a:lnTo>
                  <a:pt x="1009345" y="0"/>
                </a:lnTo>
                <a:lnTo>
                  <a:pt x="0" y="469"/>
                </a:lnTo>
                <a:lnTo>
                  <a:pt x="0" y="28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431898" y="2192670"/>
            <a:ext cx="24041" cy="4241"/>
          </a:xfrm>
          <a:custGeom>
            <a:avLst/>
            <a:gdLst/>
            <a:ahLst/>
            <a:cxnLst/>
            <a:rect l="l" t="t" r="r" b="b"/>
            <a:pathLst>
              <a:path w="24041" h="4241">
                <a:moveTo>
                  <a:pt x="0" y="0"/>
                </a:moveTo>
                <a:lnTo>
                  <a:pt x="24041" y="4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5308518" y="2179947"/>
            <a:ext cx="1009345" cy="4000"/>
          </a:xfrm>
          <a:custGeom>
            <a:avLst/>
            <a:gdLst/>
            <a:ahLst/>
            <a:cxnLst/>
            <a:rect l="l" t="t" r="r" b="b"/>
            <a:pathLst>
              <a:path w="1009345" h="4000">
                <a:moveTo>
                  <a:pt x="1009345" y="3530"/>
                </a:moveTo>
                <a:lnTo>
                  <a:pt x="0" y="400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5308519" y="2192670"/>
            <a:ext cx="1009345" cy="2819"/>
          </a:xfrm>
          <a:custGeom>
            <a:avLst/>
            <a:gdLst/>
            <a:ahLst/>
            <a:cxnLst/>
            <a:rect l="l" t="t" r="r" b="b"/>
            <a:pathLst>
              <a:path w="1009345" h="2819">
                <a:moveTo>
                  <a:pt x="0" y="469"/>
                </a:moveTo>
                <a:lnTo>
                  <a:pt x="1009345" y="0"/>
                </a:lnTo>
                <a:lnTo>
                  <a:pt x="1009345" y="2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5308519" y="2183952"/>
            <a:ext cx="0" cy="8242"/>
          </a:xfrm>
          <a:custGeom>
            <a:avLst/>
            <a:gdLst/>
            <a:ahLst/>
            <a:cxnLst/>
            <a:rect l="l" t="t" r="r" b="b"/>
            <a:pathLst>
              <a:path h="8242">
                <a:moveTo>
                  <a:pt x="0" y="824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5308519" y="2158499"/>
            <a:ext cx="1009345" cy="19088"/>
          </a:xfrm>
          <a:custGeom>
            <a:avLst/>
            <a:gdLst/>
            <a:ahLst/>
            <a:cxnLst/>
            <a:rect l="l" t="t" r="r" b="b"/>
            <a:pathLst>
              <a:path w="1009345" h="19088">
                <a:moveTo>
                  <a:pt x="0" y="19088"/>
                </a:moveTo>
                <a:lnTo>
                  <a:pt x="0" y="9194"/>
                </a:lnTo>
                <a:lnTo>
                  <a:pt x="1009345" y="9194"/>
                </a:lnTo>
                <a:lnTo>
                  <a:pt x="1009345" y="6362"/>
                </a:lnTo>
                <a:lnTo>
                  <a:pt x="0" y="6832"/>
                </a:lnTo>
                <a:lnTo>
                  <a:pt x="0" y="482"/>
                </a:lnTo>
                <a:lnTo>
                  <a:pt x="404533" y="241"/>
                </a:lnTo>
                <a:lnTo>
                  <a:pt x="0" y="0"/>
                </a:lnTo>
                <a:lnTo>
                  <a:pt x="0" y="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5308519" y="2169336"/>
            <a:ext cx="1051521" cy="6604"/>
          </a:xfrm>
          <a:custGeom>
            <a:avLst/>
            <a:gdLst/>
            <a:ahLst/>
            <a:cxnLst/>
            <a:rect l="l" t="t" r="r" b="b"/>
            <a:pathLst>
              <a:path w="1051521" h="6604">
                <a:moveTo>
                  <a:pt x="0" y="6603"/>
                </a:moveTo>
                <a:lnTo>
                  <a:pt x="1009345" y="6134"/>
                </a:lnTo>
                <a:lnTo>
                  <a:pt x="1009345" y="0"/>
                </a:lnTo>
                <a:lnTo>
                  <a:pt x="1051521" y="1422"/>
                </a:lnTo>
                <a:lnTo>
                  <a:pt x="102748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5308519" y="2176176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5308525" y="2155667"/>
            <a:ext cx="1009345" cy="3073"/>
          </a:xfrm>
          <a:custGeom>
            <a:avLst/>
            <a:gdLst/>
            <a:ahLst/>
            <a:cxnLst/>
            <a:rect l="l" t="t" r="r" b="b"/>
            <a:pathLst>
              <a:path w="1009345" h="3073">
                <a:moveTo>
                  <a:pt x="404533" y="3073"/>
                </a:moveTo>
                <a:lnTo>
                  <a:pt x="1009345" y="2844"/>
                </a:lnTo>
                <a:lnTo>
                  <a:pt x="1009345" y="0"/>
                </a:lnTo>
                <a:lnTo>
                  <a:pt x="0" y="482"/>
                </a:lnTo>
                <a:lnTo>
                  <a:pt x="0" y="28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5308526" y="2151434"/>
            <a:ext cx="1009332" cy="4241"/>
          </a:xfrm>
          <a:custGeom>
            <a:avLst/>
            <a:gdLst/>
            <a:ahLst/>
            <a:cxnLst/>
            <a:rect l="l" t="t" r="r" b="b"/>
            <a:pathLst>
              <a:path w="1009332" h="4241">
                <a:moveTo>
                  <a:pt x="20967" y="0"/>
                </a:moveTo>
                <a:lnTo>
                  <a:pt x="0" y="0"/>
                </a:lnTo>
                <a:lnTo>
                  <a:pt x="0" y="3073"/>
                </a:lnTo>
                <a:lnTo>
                  <a:pt x="1003681" y="2362"/>
                </a:lnTo>
                <a:lnTo>
                  <a:pt x="1009332" y="2590"/>
                </a:lnTo>
                <a:lnTo>
                  <a:pt x="1009332" y="4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806516" y="2357831"/>
            <a:ext cx="711" cy="1409"/>
          </a:xfrm>
          <a:custGeom>
            <a:avLst/>
            <a:gdLst/>
            <a:ahLst/>
            <a:cxnLst/>
            <a:rect l="l" t="t" r="r" b="b"/>
            <a:pathLst>
              <a:path w="711" h="1409">
                <a:moveTo>
                  <a:pt x="0" y="1409"/>
                </a:move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317863" y="2149787"/>
            <a:ext cx="0" cy="4241"/>
          </a:xfrm>
          <a:custGeom>
            <a:avLst/>
            <a:gdLst/>
            <a:ahLst/>
            <a:cxnLst/>
            <a:rect l="l" t="t" r="r" b="b"/>
            <a:pathLst>
              <a:path h="4241">
                <a:moveTo>
                  <a:pt x="0" y="424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5329499" y="2150964"/>
            <a:ext cx="988364" cy="469"/>
          </a:xfrm>
          <a:custGeom>
            <a:avLst/>
            <a:gdLst/>
            <a:ahLst/>
            <a:cxnLst/>
            <a:rect l="l" t="t" r="r" b="b"/>
            <a:pathLst>
              <a:path w="988364" h="469">
                <a:moveTo>
                  <a:pt x="988364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5308519" y="2165332"/>
            <a:ext cx="0" cy="2362"/>
          </a:xfrm>
          <a:custGeom>
            <a:avLst/>
            <a:gdLst/>
            <a:ahLst/>
            <a:cxnLst/>
            <a:rect l="l" t="t" r="r" b="b"/>
            <a:pathLst>
              <a:path h="2362">
                <a:moveTo>
                  <a:pt x="0" y="23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5308519" y="2154496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16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5308519" y="2149076"/>
            <a:ext cx="0" cy="2362"/>
          </a:xfrm>
          <a:custGeom>
            <a:avLst/>
            <a:gdLst/>
            <a:ahLst/>
            <a:cxnLst/>
            <a:rect l="l" t="t" r="r" b="b"/>
            <a:pathLst>
              <a:path h="2362">
                <a:moveTo>
                  <a:pt x="0" y="711"/>
                </a:moveTo>
                <a:lnTo>
                  <a:pt x="0" y="0"/>
                </a:lnTo>
                <a:lnTo>
                  <a:pt x="0" y="2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5308519" y="2167691"/>
            <a:ext cx="1009345" cy="2120"/>
          </a:xfrm>
          <a:custGeom>
            <a:avLst/>
            <a:gdLst/>
            <a:ahLst/>
            <a:cxnLst/>
            <a:rect l="l" t="t" r="r" b="b"/>
            <a:pathLst>
              <a:path w="1009345" h="2120">
                <a:moveTo>
                  <a:pt x="0" y="2120"/>
                </a:moveTo>
                <a:lnTo>
                  <a:pt x="1009345" y="1651"/>
                </a:lnTo>
                <a:lnTo>
                  <a:pt x="10093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805811" y="2365847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0" y="228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5308518" y="2162743"/>
            <a:ext cx="1009345" cy="2120"/>
          </a:xfrm>
          <a:custGeom>
            <a:avLst/>
            <a:gdLst/>
            <a:ahLst/>
            <a:cxnLst/>
            <a:rect l="l" t="t" r="r" b="b"/>
            <a:pathLst>
              <a:path w="1009345" h="2120">
                <a:moveTo>
                  <a:pt x="1009345" y="2120"/>
                </a:moveTo>
                <a:lnTo>
                  <a:pt x="1009345" y="228"/>
                </a:lnTo>
                <a:lnTo>
                  <a:pt x="1003681" y="0"/>
                </a:lnTo>
                <a:lnTo>
                  <a:pt x="20980" y="711"/>
                </a:lnTo>
                <a:lnTo>
                  <a:pt x="0" y="939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5308519" y="2148852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5521271" y="3498637"/>
            <a:ext cx="47828" cy="228"/>
          </a:xfrm>
          <a:custGeom>
            <a:avLst/>
            <a:gdLst/>
            <a:ahLst/>
            <a:cxnLst/>
            <a:rect l="l" t="t" r="r" b="b"/>
            <a:pathLst>
              <a:path w="47828" h="228">
                <a:moveTo>
                  <a:pt x="0" y="0"/>
                </a:moveTo>
                <a:lnTo>
                  <a:pt x="47828" y="228"/>
                </a:lnTo>
                <a:lnTo>
                  <a:pt x="24041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5569104" y="3498872"/>
            <a:ext cx="290271" cy="0"/>
          </a:xfrm>
          <a:custGeom>
            <a:avLst/>
            <a:gdLst/>
            <a:ahLst/>
            <a:cxnLst/>
            <a:rect l="l" t="t" r="r" b="b"/>
            <a:pathLst>
              <a:path w="290271">
                <a:moveTo>
                  <a:pt x="0" y="0"/>
                </a:moveTo>
                <a:lnTo>
                  <a:pt x="2902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5859373" y="3454814"/>
            <a:ext cx="48056" cy="389928"/>
          </a:xfrm>
          <a:custGeom>
            <a:avLst/>
            <a:gdLst/>
            <a:ahLst/>
            <a:cxnLst/>
            <a:rect l="l" t="t" r="r" b="b"/>
            <a:pathLst>
              <a:path w="48056" h="389928">
                <a:moveTo>
                  <a:pt x="0" y="18846"/>
                </a:moveTo>
                <a:lnTo>
                  <a:pt x="0" y="389928"/>
                </a:lnTo>
                <a:lnTo>
                  <a:pt x="48056" y="389928"/>
                </a:lnTo>
                <a:lnTo>
                  <a:pt x="480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5880809" y="3456938"/>
            <a:ext cx="5664" cy="228"/>
          </a:xfrm>
          <a:custGeom>
            <a:avLst/>
            <a:gdLst/>
            <a:ahLst/>
            <a:cxnLst/>
            <a:rect l="l" t="t" r="r" b="b"/>
            <a:pathLst>
              <a:path w="5664" h="228">
                <a:moveTo>
                  <a:pt x="0" y="228"/>
                </a:moveTo>
                <a:lnTo>
                  <a:pt x="566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5859373" y="3474123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1193"/>
                </a:moveTo>
                <a:lnTo>
                  <a:pt x="0" y="0"/>
                </a:lnTo>
                <a:lnTo>
                  <a:pt x="0" y="919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5862904" y="3457172"/>
            <a:ext cx="8483" cy="5181"/>
          </a:xfrm>
          <a:custGeom>
            <a:avLst/>
            <a:gdLst/>
            <a:ahLst/>
            <a:cxnLst/>
            <a:rect l="l" t="t" r="r" b="b"/>
            <a:pathLst>
              <a:path w="8483" h="5181">
                <a:moveTo>
                  <a:pt x="0" y="5181"/>
                </a:moveTo>
                <a:lnTo>
                  <a:pt x="4953" y="1651"/>
                </a:lnTo>
                <a:lnTo>
                  <a:pt x="8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5880809" y="3457167"/>
            <a:ext cx="4953" cy="0"/>
          </a:xfrm>
          <a:custGeom>
            <a:avLst/>
            <a:gdLst/>
            <a:ahLst/>
            <a:cxnLst/>
            <a:rect l="l" t="t" r="r" b="b"/>
            <a:pathLst>
              <a:path w="4952">
                <a:moveTo>
                  <a:pt x="0" y="0"/>
                </a:moveTo>
                <a:lnTo>
                  <a:pt x="495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5907432" y="3383906"/>
            <a:ext cx="690562" cy="460844"/>
          </a:xfrm>
          <a:custGeom>
            <a:avLst/>
            <a:gdLst/>
            <a:ahLst/>
            <a:cxnLst/>
            <a:rect l="l" t="t" r="r" b="b"/>
            <a:pathLst>
              <a:path w="690562" h="460844">
                <a:moveTo>
                  <a:pt x="0" y="460844"/>
                </a:moveTo>
                <a:lnTo>
                  <a:pt x="690562" y="460844"/>
                </a:lnTo>
                <a:lnTo>
                  <a:pt x="6905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5907432" y="3454814"/>
            <a:ext cx="410425" cy="469"/>
          </a:xfrm>
          <a:custGeom>
            <a:avLst/>
            <a:gdLst/>
            <a:ahLst/>
            <a:cxnLst/>
            <a:rect l="l" t="t" r="r" b="b"/>
            <a:pathLst>
              <a:path w="410425" h="469">
                <a:moveTo>
                  <a:pt x="0" y="0"/>
                </a:moveTo>
                <a:lnTo>
                  <a:pt x="410425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072360" y="2158504"/>
            <a:ext cx="21450" cy="0"/>
          </a:xfrm>
          <a:custGeom>
            <a:avLst/>
            <a:gdLst/>
            <a:ahLst/>
            <a:cxnLst/>
            <a:rect l="l" t="t" r="r" b="b"/>
            <a:pathLst>
              <a:path w="21450">
                <a:moveTo>
                  <a:pt x="0" y="0"/>
                </a:moveTo>
                <a:lnTo>
                  <a:pt x="214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806987" y="3227922"/>
            <a:ext cx="228" cy="11315"/>
          </a:xfrm>
          <a:custGeom>
            <a:avLst/>
            <a:gdLst/>
            <a:ahLst/>
            <a:cxnLst/>
            <a:rect l="l" t="t" r="r" b="b"/>
            <a:pathLst>
              <a:path w="228" h="11315">
                <a:moveTo>
                  <a:pt x="0" y="11315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317863" y="3400624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212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803678" y="3224146"/>
            <a:ext cx="2603" cy="1892"/>
          </a:xfrm>
          <a:custGeom>
            <a:avLst/>
            <a:gdLst/>
            <a:ahLst/>
            <a:cxnLst/>
            <a:rect l="l" t="t" r="r" b="b"/>
            <a:pathLst>
              <a:path w="2603" h="1892">
                <a:moveTo>
                  <a:pt x="2603" y="189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806046" y="3185754"/>
            <a:ext cx="1181" cy="1892"/>
          </a:xfrm>
          <a:custGeom>
            <a:avLst/>
            <a:gdLst/>
            <a:ahLst/>
            <a:cxnLst/>
            <a:rect l="l" t="t" r="r" b="b"/>
            <a:pathLst>
              <a:path w="1181" h="1892">
                <a:moveTo>
                  <a:pt x="0" y="0"/>
                </a:moveTo>
                <a:lnTo>
                  <a:pt x="1181" y="1409"/>
                </a:lnTo>
                <a:lnTo>
                  <a:pt x="1181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317863" y="3343368"/>
            <a:ext cx="0" cy="2362"/>
          </a:xfrm>
          <a:custGeom>
            <a:avLst/>
            <a:gdLst/>
            <a:ahLst/>
            <a:cxnLst/>
            <a:rect l="l" t="t" r="r" b="b"/>
            <a:pathLst>
              <a:path h="2362">
                <a:moveTo>
                  <a:pt x="0" y="23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317863" y="3072427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807224" y="2998207"/>
            <a:ext cx="0" cy="19316"/>
          </a:xfrm>
          <a:custGeom>
            <a:avLst/>
            <a:gdLst/>
            <a:ahLst/>
            <a:cxnLst/>
            <a:rect l="l" t="t" r="r" b="b"/>
            <a:pathLst>
              <a:path h="19316">
                <a:moveTo>
                  <a:pt x="0" y="0"/>
                </a:moveTo>
                <a:lnTo>
                  <a:pt x="0" y="193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807224" y="2934348"/>
            <a:ext cx="0" cy="20269"/>
          </a:xfrm>
          <a:custGeom>
            <a:avLst/>
            <a:gdLst/>
            <a:ahLst/>
            <a:cxnLst/>
            <a:rect l="l" t="t" r="r" b="b"/>
            <a:pathLst>
              <a:path h="20269">
                <a:moveTo>
                  <a:pt x="0" y="202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317863" y="2984545"/>
            <a:ext cx="16027" cy="21437"/>
          </a:xfrm>
          <a:custGeom>
            <a:avLst/>
            <a:gdLst/>
            <a:ahLst/>
            <a:cxnLst/>
            <a:rect l="l" t="t" r="r" b="b"/>
            <a:pathLst>
              <a:path w="16027" h="21437">
                <a:moveTo>
                  <a:pt x="0" y="0"/>
                </a:moveTo>
                <a:lnTo>
                  <a:pt x="0" y="21437"/>
                </a:lnTo>
                <a:lnTo>
                  <a:pt x="16027" y="212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317863" y="3005270"/>
            <a:ext cx="66205" cy="711"/>
          </a:xfrm>
          <a:custGeom>
            <a:avLst/>
            <a:gdLst/>
            <a:ahLst/>
            <a:cxnLst/>
            <a:rect l="l" t="t" r="r" b="b"/>
            <a:pathLst>
              <a:path w="66205" h="711">
                <a:moveTo>
                  <a:pt x="0" y="711"/>
                </a:moveTo>
                <a:lnTo>
                  <a:pt x="66205" y="0"/>
                </a:lnTo>
                <a:lnTo>
                  <a:pt x="6196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806281" y="2922347"/>
            <a:ext cx="939" cy="1409"/>
          </a:xfrm>
          <a:custGeom>
            <a:avLst/>
            <a:gdLst/>
            <a:ahLst/>
            <a:cxnLst/>
            <a:rect l="l" t="t" r="r" b="b"/>
            <a:pathLst>
              <a:path w="939" h="1409">
                <a:moveTo>
                  <a:pt x="0" y="1409"/>
                </a:moveTo>
                <a:lnTo>
                  <a:pt x="711" y="939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317863" y="2958392"/>
            <a:ext cx="76581" cy="1181"/>
          </a:xfrm>
          <a:custGeom>
            <a:avLst/>
            <a:gdLst/>
            <a:ahLst/>
            <a:cxnLst/>
            <a:rect l="l" t="t" r="r" b="b"/>
            <a:pathLst>
              <a:path w="76580" h="1181">
                <a:moveTo>
                  <a:pt x="0" y="0"/>
                </a:moveTo>
                <a:lnTo>
                  <a:pt x="0" y="1181"/>
                </a:lnTo>
                <a:lnTo>
                  <a:pt x="76581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317863" y="2936006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806284" y="2899956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939" y="1650"/>
                </a:moveTo>
                <a:lnTo>
                  <a:pt x="711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317867" y="2911262"/>
            <a:ext cx="68795" cy="1422"/>
          </a:xfrm>
          <a:custGeom>
            <a:avLst/>
            <a:gdLst/>
            <a:ahLst/>
            <a:cxnLst/>
            <a:rect l="l" t="t" r="r" b="b"/>
            <a:pathLst>
              <a:path w="68795" h="1422">
                <a:moveTo>
                  <a:pt x="68795" y="952"/>
                </a:moveTo>
                <a:lnTo>
                  <a:pt x="0" y="142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702144" y="2889359"/>
            <a:ext cx="105079" cy="10833"/>
          </a:xfrm>
          <a:custGeom>
            <a:avLst/>
            <a:gdLst/>
            <a:ahLst/>
            <a:cxnLst/>
            <a:rect l="l" t="t" r="r" b="b"/>
            <a:pathLst>
              <a:path w="105079" h="10833">
                <a:moveTo>
                  <a:pt x="105079" y="0"/>
                </a:moveTo>
                <a:lnTo>
                  <a:pt x="104851" y="939"/>
                </a:lnTo>
                <a:lnTo>
                  <a:pt x="104368" y="1409"/>
                </a:lnTo>
                <a:lnTo>
                  <a:pt x="54190" y="6362"/>
                </a:lnTo>
                <a:lnTo>
                  <a:pt x="0" y="10833"/>
                </a:lnTo>
                <a:lnTo>
                  <a:pt x="11544" y="9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795442" y="2829270"/>
            <a:ext cx="8242" cy="4483"/>
          </a:xfrm>
          <a:custGeom>
            <a:avLst/>
            <a:gdLst/>
            <a:ahLst/>
            <a:cxnLst/>
            <a:rect l="l" t="t" r="r" b="b"/>
            <a:pathLst>
              <a:path w="8242" h="4483">
                <a:moveTo>
                  <a:pt x="8242" y="448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806281" y="2822915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0" y="1650"/>
                </a:moveTo>
                <a:lnTo>
                  <a:pt x="711" y="939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317863" y="2816084"/>
            <a:ext cx="18148" cy="1651"/>
          </a:xfrm>
          <a:custGeom>
            <a:avLst/>
            <a:gdLst/>
            <a:ahLst/>
            <a:cxnLst/>
            <a:rect l="l" t="t" r="r" b="b"/>
            <a:pathLst>
              <a:path w="18148" h="1650">
                <a:moveTo>
                  <a:pt x="0" y="0"/>
                </a:moveTo>
                <a:lnTo>
                  <a:pt x="0" y="1651"/>
                </a:lnTo>
                <a:lnTo>
                  <a:pt x="18148" y="1651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803684" y="2791583"/>
            <a:ext cx="0" cy="8953"/>
          </a:xfrm>
          <a:custGeom>
            <a:avLst/>
            <a:gdLst/>
            <a:ahLst/>
            <a:cxnLst/>
            <a:rect l="l" t="t" r="r" b="b"/>
            <a:pathLst>
              <a:path h="8953">
                <a:moveTo>
                  <a:pt x="0" y="0"/>
                </a:moveTo>
                <a:lnTo>
                  <a:pt x="0" y="8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317863" y="2793701"/>
            <a:ext cx="0" cy="1409"/>
          </a:xfrm>
          <a:custGeom>
            <a:avLst/>
            <a:gdLst/>
            <a:ahLst/>
            <a:cxnLst/>
            <a:rect l="l" t="t" r="r" b="b"/>
            <a:pathLst>
              <a:path h="1409">
                <a:moveTo>
                  <a:pt x="0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807224" y="2802183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0"/>
                </a:moveTo>
                <a:lnTo>
                  <a:pt x="0" y="207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317863" y="2676130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803678" y="2725847"/>
            <a:ext cx="2603" cy="8483"/>
          </a:xfrm>
          <a:custGeom>
            <a:avLst/>
            <a:gdLst/>
            <a:ahLst/>
            <a:cxnLst/>
            <a:rect l="l" t="t" r="r" b="b"/>
            <a:pathLst>
              <a:path w="2603" h="8483">
                <a:moveTo>
                  <a:pt x="2603" y="0"/>
                </a:moveTo>
                <a:lnTo>
                  <a:pt x="0" y="469"/>
                </a:lnTo>
                <a:lnTo>
                  <a:pt x="0" y="8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807224" y="2703692"/>
            <a:ext cx="0" cy="20269"/>
          </a:xfrm>
          <a:custGeom>
            <a:avLst/>
            <a:gdLst/>
            <a:ahLst/>
            <a:cxnLst/>
            <a:rect l="l" t="t" r="r" b="b"/>
            <a:pathLst>
              <a:path h="20269">
                <a:moveTo>
                  <a:pt x="0" y="202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317863" y="2653985"/>
            <a:ext cx="0" cy="20269"/>
          </a:xfrm>
          <a:custGeom>
            <a:avLst/>
            <a:gdLst/>
            <a:ahLst/>
            <a:cxnLst/>
            <a:rect l="l" t="t" r="r" b="b"/>
            <a:pathLst>
              <a:path h="20269">
                <a:moveTo>
                  <a:pt x="0" y="0"/>
                </a:moveTo>
                <a:lnTo>
                  <a:pt x="0" y="202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806284" y="2723962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0"/>
                </a:moveTo>
                <a:lnTo>
                  <a:pt x="711" y="939"/>
                </a:lnTo>
                <a:lnTo>
                  <a:pt x="0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803684" y="2693565"/>
            <a:ext cx="2603" cy="711"/>
          </a:xfrm>
          <a:custGeom>
            <a:avLst/>
            <a:gdLst/>
            <a:ahLst/>
            <a:cxnLst/>
            <a:rect l="l" t="t" r="r" b="b"/>
            <a:pathLst>
              <a:path w="2603" h="711">
                <a:moveTo>
                  <a:pt x="0" y="711"/>
                </a:moveTo>
                <a:lnTo>
                  <a:pt x="26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317863" y="2628298"/>
            <a:ext cx="0" cy="1892"/>
          </a:xfrm>
          <a:custGeom>
            <a:avLst/>
            <a:gdLst/>
            <a:ahLst/>
            <a:cxnLst/>
            <a:rect l="l" t="t" r="r" b="b"/>
            <a:pathLst>
              <a:path h="1892">
                <a:moveTo>
                  <a:pt x="0" y="189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807224" y="2671897"/>
            <a:ext cx="0" cy="19786"/>
          </a:xfrm>
          <a:custGeom>
            <a:avLst/>
            <a:gdLst/>
            <a:ahLst/>
            <a:cxnLst/>
            <a:rect l="l" t="t" r="r" b="b"/>
            <a:pathLst>
              <a:path h="19786">
                <a:moveTo>
                  <a:pt x="0" y="1978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806043" y="2493303"/>
            <a:ext cx="1181" cy="1892"/>
          </a:xfrm>
          <a:custGeom>
            <a:avLst/>
            <a:gdLst/>
            <a:ahLst/>
            <a:cxnLst/>
            <a:rect l="l" t="t" r="r" b="b"/>
            <a:pathLst>
              <a:path w="1181" h="1892">
                <a:moveTo>
                  <a:pt x="1181" y="0"/>
                </a:moveTo>
                <a:lnTo>
                  <a:pt x="711" y="1181"/>
                </a:lnTo>
                <a:lnTo>
                  <a:pt x="0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317863" y="2330267"/>
            <a:ext cx="0" cy="17195"/>
          </a:xfrm>
          <a:custGeom>
            <a:avLst/>
            <a:gdLst/>
            <a:ahLst/>
            <a:cxnLst/>
            <a:rect l="l" t="t" r="r" b="b"/>
            <a:pathLst>
              <a:path h="17195">
                <a:moveTo>
                  <a:pt x="0" y="1719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317863" y="2282667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212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806284" y="2449244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0"/>
                </a:moveTo>
                <a:lnTo>
                  <a:pt x="939" y="469"/>
                </a:lnTo>
                <a:lnTo>
                  <a:pt x="0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806046" y="2373383"/>
            <a:ext cx="1181" cy="1409"/>
          </a:xfrm>
          <a:custGeom>
            <a:avLst/>
            <a:gdLst/>
            <a:ahLst/>
            <a:cxnLst/>
            <a:rect l="l" t="t" r="r" b="b"/>
            <a:pathLst>
              <a:path w="1181" h="1409">
                <a:moveTo>
                  <a:pt x="0" y="1409"/>
                </a:move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317863" y="2175469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317863" y="2190781"/>
            <a:ext cx="0" cy="1892"/>
          </a:xfrm>
          <a:custGeom>
            <a:avLst/>
            <a:gdLst/>
            <a:ahLst/>
            <a:cxnLst/>
            <a:rect l="l" t="t" r="r" b="b"/>
            <a:pathLst>
              <a:path h="1892">
                <a:moveTo>
                  <a:pt x="0" y="0"/>
                </a:moveTo>
                <a:lnTo>
                  <a:pt x="0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806046" y="2384454"/>
            <a:ext cx="1181" cy="1409"/>
          </a:xfrm>
          <a:custGeom>
            <a:avLst/>
            <a:gdLst/>
            <a:ahLst/>
            <a:cxnLst/>
            <a:rect l="l" t="t" r="r" b="b"/>
            <a:pathLst>
              <a:path w="1181" h="1409">
                <a:moveTo>
                  <a:pt x="0" y="1409"/>
                </a:move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806512" y="2359233"/>
            <a:ext cx="711" cy="5435"/>
          </a:xfrm>
          <a:custGeom>
            <a:avLst/>
            <a:gdLst/>
            <a:ahLst/>
            <a:cxnLst/>
            <a:rect l="l" t="t" r="r" b="b"/>
            <a:pathLst>
              <a:path w="711" h="5435">
                <a:moveTo>
                  <a:pt x="711" y="952"/>
                </a:moveTo>
                <a:lnTo>
                  <a:pt x="0" y="0"/>
                </a:lnTo>
                <a:lnTo>
                  <a:pt x="711" y="952"/>
                </a:lnTo>
                <a:lnTo>
                  <a:pt x="711" y="543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317863" y="2158499"/>
            <a:ext cx="66205" cy="4483"/>
          </a:xfrm>
          <a:custGeom>
            <a:avLst/>
            <a:gdLst/>
            <a:ahLst/>
            <a:cxnLst/>
            <a:rect l="l" t="t" r="r" b="b"/>
            <a:pathLst>
              <a:path w="66205" h="4483">
                <a:moveTo>
                  <a:pt x="0" y="4483"/>
                </a:moveTo>
                <a:lnTo>
                  <a:pt x="0" y="0"/>
                </a:lnTo>
                <a:lnTo>
                  <a:pt x="49479" y="1650"/>
                </a:lnTo>
                <a:lnTo>
                  <a:pt x="66205" y="3543"/>
                </a:lnTo>
                <a:lnTo>
                  <a:pt x="56781" y="2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317862" y="2145541"/>
            <a:ext cx="18148" cy="711"/>
          </a:xfrm>
          <a:custGeom>
            <a:avLst/>
            <a:gdLst/>
            <a:ahLst/>
            <a:cxnLst/>
            <a:rect l="l" t="t" r="r" b="b"/>
            <a:pathLst>
              <a:path w="18148" h="711">
                <a:moveTo>
                  <a:pt x="17437" y="711"/>
                </a:moveTo>
                <a:lnTo>
                  <a:pt x="18148" y="711"/>
                </a:lnTo>
                <a:lnTo>
                  <a:pt x="0" y="0"/>
                </a:lnTo>
                <a:lnTo>
                  <a:pt x="17437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336004" y="2146253"/>
            <a:ext cx="24041" cy="939"/>
          </a:xfrm>
          <a:custGeom>
            <a:avLst/>
            <a:gdLst/>
            <a:ahLst/>
            <a:cxnLst/>
            <a:rect l="l" t="t" r="r" b="b"/>
            <a:pathLst>
              <a:path w="24041" h="939">
                <a:moveTo>
                  <a:pt x="0" y="0"/>
                </a:moveTo>
                <a:lnTo>
                  <a:pt x="24041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322348" y="2158507"/>
            <a:ext cx="26149" cy="939"/>
          </a:xfrm>
          <a:custGeom>
            <a:avLst/>
            <a:gdLst/>
            <a:ahLst/>
            <a:cxnLst/>
            <a:rect l="l" t="t" r="r" b="b"/>
            <a:pathLst>
              <a:path w="26149" h="939">
                <a:moveTo>
                  <a:pt x="26149" y="939"/>
                </a:moveTo>
                <a:lnTo>
                  <a:pt x="12954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479716" y="2188437"/>
            <a:ext cx="24041" cy="5880"/>
          </a:xfrm>
          <a:custGeom>
            <a:avLst/>
            <a:gdLst/>
            <a:ahLst/>
            <a:cxnLst/>
            <a:rect l="l" t="t" r="r" b="b"/>
            <a:pathLst>
              <a:path w="24041" h="5880">
                <a:moveTo>
                  <a:pt x="24041" y="588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384072" y="3217090"/>
            <a:ext cx="23787" cy="1409"/>
          </a:xfrm>
          <a:custGeom>
            <a:avLst/>
            <a:gdLst/>
            <a:ahLst/>
            <a:cxnLst/>
            <a:rect l="l" t="t" r="r" b="b"/>
            <a:pathLst>
              <a:path w="23787" h="1409">
                <a:moveTo>
                  <a:pt x="0" y="1409"/>
                </a:moveTo>
                <a:lnTo>
                  <a:pt x="23787" y="0"/>
                </a:lnTo>
                <a:lnTo>
                  <a:pt x="1651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384070" y="3177503"/>
            <a:ext cx="23787" cy="1409"/>
          </a:xfrm>
          <a:custGeom>
            <a:avLst/>
            <a:gdLst/>
            <a:ahLst/>
            <a:cxnLst/>
            <a:rect l="l" t="t" r="r" b="b"/>
            <a:pathLst>
              <a:path w="23787" h="1409">
                <a:moveTo>
                  <a:pt x="1650" y="1181"/>
                </a:moveTo>
                <a:lnTo>
                  <a:pt x="23787" y="0"/>
                </a:lnTo>
                <a:lnTo>
                  <a:pt x="0" y="1409"/>
                </a:lnTo>
                <a:lnTo>
                  <a:pt x="4483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384070" y="3136270"/>
            <a:ext cx="23787" cy="1181"/>
          </a:xfrm>
          <a:custGeom>
            <a:avLst/>
            <a:gdLst/>
            <a:ahLst/>
            <a:cxnLst/>
            <a:rect l="l" t="t" r="r" b="b"/>
            <a:pathLst>
              <a:path w="23787" h="1181">
                <a:moveTo>
                  <a:pt x="1650" y="1181"/>
                </a:moveTo>
                <a:lnTo>
                  <a:pt x="23787" y="0"/>
                </a:lnTo>
                <a:lnTo>
                  <a:pt x="0" y="1181"/>
                </a:lnTo>
                <a:lnTo>
                  <a:pt x="4000" y="9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379593" y="3050510"/>
            <a:ext cx="2590" cy="0"/>
          </a:xfrm>
          <a:custGeom>
            <a:avLst/>
            <a:gdLst/>
            <a:ahLst/>
            <a:cxnLst/>
            <a:rect l="l" t="t" r="r" b="b"/>
            <a:pathLst>
              <a:path w="2590">
                <a:moveTo>
                  <a:pt x="0" y="0"/>
                </a:moveTo>
                <a:lnTo>
                  <a:pt x="259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377238" y="2959098"/>
            <a:ext cx="2349" cy="0"/>
          </a:xfrm>
          <a:custGeom>
            <a:avLst/>
            <a:gdLst/>
            <a:ahLst/>
            <a:cxnLst/>
            <a:rect l="l" t="t" r="r" b="b"/>
            <a:pathLst>
              <a:path w="2349">
                <a:moveTo>
                  <a:pt x="0" y="0"/>
                </a:moveTo>
                <a:lnTo>
                  <a:pt x="234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803678" y="2791346"/>
            <a:ext cx="2603" cy="228"/>
          </a:xfrm>
          <a:custGeom>
            <a:avLst/>
            <a:gdLst/>
            <a:ahLst/>
            <a:cxnLst/>
            <a:rect l="l" t="t" r="r" b="b"/>
            <a:pathLst>
              <a:path w="2603" h="228">
                <a:moveTo>
                  <a:pt x="2603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360039" y="2147194"/>
            <a:ext cx="24041" cy="1892"/>
          </a:xfrm>
          <a:custGeom>
            <a:avLst/>
            <a:gdLst/>
            <a:ahLst/>
            <a:cxnLst/>
            <a:rect l="l" t="t" r="r" b="b"/>
            <a:pathLst>
              <a:path w="24041" h="1892">
                <a:moveTo>
                  <a:pt x="0" y="0"/>
                </a:moveTo>
                <a:lnTo>
                  <a:pt x="7302" y="228"/>
                </a:lnTo>
                <a:lnTo>
                  <a:pt x="24041" y="1892"/>
                </a:lnTo>
                <a:lnTo>
                  <a:pt x="7302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479716" y="2165342"/>
            <a:ext cx="24041" cy="6121"/>
          </a:xfrm>
          <a:custGeom>
            <a:avLst/>
            <a:gdLst/>
            <a:ahLst/>
            <a:cxnLst/>
            <a:rect l="l" t="t" r="r" b="b"/>
            <a:pathLst>
              <a:path w="24041" h="6121">
                <a:moveTo>
                  <a:pt x="24041" y="612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384072" y="2162040"/>
            <a:ext cx="11772" cy="1181"/>
          </a:xfrm>
          <a:custGeom>
            <a:avLst/>
            <a:gdLst/>
            <a:ahLst/>
            <a:cxnLst/>
            <a:rect l="l" t="t" r="r" b="b"/>
            <a:pathLst>
              <a:path w="11772" h="1181">
                <a:moveTo>
                  <a:pt x="0" y="0"/>
                </a:moveTo>
                <a:lnTo>
                  <a:pt x="11772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384072" y="3094334"/>
            <a:ext cx="6591" cy="228"/>
          </a:xfrm>
          <a:custGeom>
            <a:avLst/>
            <a:gdLst/>
            <a:ahLst/>
            <a:cxnLst/>
            <a:rect l="l" t="t" r="r" b="b"/>
            <a:pathLst>
              <a:path w="6591" h="228">
                <a:moveTo>
                  <a:pt x="6591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385721" y="3090569"/>
            <a:ext cx="69265" cy="4000"/>
          </a:xfrm>
          <a:custGeom>
            <a:avLst/>
            <a:gdLst/>
            <a:ahLst/>
            <a:cxnLst/>
            <a:rect l="l" t="t" r="r" b="b"/>
            <a:pathLst>
              <a:path w="69265" h="4000">
                <a:moveTo>
                  <a:pt x="0" y="4000"/>
                </a:moveTo>
                <a:lnTo>
                  <a:pt x="30861" y="2590"/>
                </a:lnTo>
                <a:lnTo>
                  <a:pt x="6926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385721" y="3047215"/>
            <a:ext cx="67373" cy="3060"/>
          </a:xfrm>
          <a:custGeom>
            <a:avLst/>
            <a:gdLst/>
            <a:ahLst/>
            <a:cxnLst/>
            <a:rect l="l" t="t" r="r" b="b"/>
            <a:pathLst>
              <a:path w="67373" h="3060">
                <a:moveTo>
                  <a:pt x="0" y="3060"/>
                </a:moveTo>
                <a:lnTo>
                  <a:pt x="30861" y="2120"/>
                </a:lnTo>
                <a:lnTo>
                  <a:pt x="67373" y="0"/>
                </a:lnTo>
                <a:lnTo>
                  <a:pt x="58419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384072" y="3005048"/>
            <a:ext cx="4241" cy="228"/>
          </a:xfrm>
          <a:custGeom>
            <a:avLst/>
            <a:gdLst/>
            <a:ahLst/>
            <a:cxnLst/>
            <a:rect l="l" t="t" r="r" b="b"/>
            <a:pathLst>
              <a:path w="4241" h="228">
                <a:moveTo>
                  <a:pt x="0" y="228"/>
                </a:moveTo>
                <a:lnTo>
                  <a:pt x="42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385721" y="3002691"/>
            <a:ext cx="67373" cy="2349"/>
          </a:xfrm>
          <a:custGeom>
            <a:avLst/>
            <a:gdLst/>
            <a:ahLst/>
            <a:cxnLst/>
            <a:rect l="l" t="t" r="r" b="b"/>
            <a:pathLst>
              <a:path w="67373" h="2349">
                <a:moveTo>
                  <a:pt x="0" y="2349"/>
                </a:moveTo>
                <a:lnTo>
                  <a:pt x="30861" y="1638"/>
                </a:lnTo>
                <a:lnTo>
                  <a:pt x="67373" y="0"/>
                </a:lnTo>
                <a:lnTo>
                  <a:pt x="55841" y="4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392077" y="3004569"/>
            <a:ext cx="6362" cy="228"/>
          </a:xfrm>
          <a:custGeom>
            <a:avLst/>
            <a:gdLst/>
            <a:ahLst/>
            <a:cxnLst/>
            <a:rect l="l" t="t" r="r" b="b"/>
            <a:pathLst>
              <a:path w="6362" h="228">
                <a:moveTo>
                  <a:pt x="6362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385721" y="2957206"/>
            <a:ext cx="67373" cy="1892"/>
          </a:xfrm>
          <a:custGeom>
            <a:avLst/>
            <a:gdLst/>
            <a:ahLst/>
            <a:cxnLst/>
            <a:rect l="l" t="t" r="r" b="b"/>
            <a:pathLst>
              <a:path w="67373" h="1892">
                <a:moveTo>
                  <a:pt x="0" y="1892"/>
                </a:moveTo>
                <a:lnTo>
                  <a:pt x="67373" y="0"/>
                </a:lnTo>
                <a:lnTo>
                  <a:pt x="49707" y="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385721" y="2911262"/>
            <a:ext cx="67373" cy="952"/>
          </a:xfrm>
          <a:custGeom>
            <a:avLst/>
            <a:gdLst/>
            <a:ahLst/>
            <a:cxnLst/>
            <a:rect l="l" t="t" r="r" b="b"/>
            <a:pathLst>
              <a:path w="67373" h="952">
                <a:moveTo>
                  <a:pt x="0" y="952"/>
                </a:moveTo>
                <a:lnTo>
                  <a:pt x="67373" y="0"/>
                </a:lnTo>
                <a:lnTo>
                  <a:pt x="53479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407865" y="2700402"/>
            <a:ext cx="48069" cy="1409"/>
          </a:xfrm>
          <a:custGeom>
            <a:avLst/>
            <a:gdLst/>
            <a:ahLst/>
            <a:cxnLst/>
            <a:rect l="l" t="t" r="r" b="b"/>
            <a:pathLst>
              <a:path w="48069" h="1409">
                <a:moveTo>
                  <a:pt x="0" y="0"/>
                </a:moveTo>
                <a:lnTo>
                  <a:pt x="48069" y="1409"/>
                </a:lnTo>
                <a:lnTo>
                  <a:pt x="24041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568796" y="3192110"/>
            <a:ext cx="6819" cy="1651"/>
          </a:xfrm>
          <a:custGeom>
            <a:avLst/>
            <a:gdLst/>
            <a:ahLst/>
            <a:cxnLst/>
            <a:rect l="l" t="t" r="r" b="b"/>
            <a:pathLst>
              <a:path w="6819" h="1650">
                <a:moveTo>
                  <a:pt x="6819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6407865" y="3130852"/>
            <a:ext cx="66675" cy="5422"/>
          </a:xfrm>
          <a:custGeom>
            <a:avLst/>
            <a:gdLst/>
            <a:ahLst/>
            <a:cxnLst/>
            <a:rect l="l" t="t" r="r" b="b"/>
            <a:pathLst>
              <a:path w="66675" h="5422">
                <a:moveTo>
                  <a:pt x="0" y="5422"/>
                </a:moveTo>
                <a:lnTo>
                  <a:pt x="57492" y="1181"/>
                </a:lnTo>
                <a:lnTo>
                  <a:pt x="66675" y="0"/>
                </a:lnTo>
                <a:lnTo>
                  <a:pt x="57492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450510" y="3173500"/>
            <a:ext cx="3771" cy="469"/>
          </a:xfrm>
          <a:custGeom>
            <a:avLst/>
            <a:gdLst/>
            <a:ahLst/>
            <a:cxnLst/>
            <a:rect l="l" t="t" r="r" b="b"/>
            <a:pathLst>
              <a:path w="3771" h="469">
                <a:moveTo>
                  <a:pt x="0" y="469"/>
                </a:moveTo>
                <a:lnTo>
                  <a:pt x="37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453099" y="3046987"/>
            <a:ext cx="4000" cy="228"/>
          </a:xfrm>
          <a:custGeom>
            <a:avLst/>
            <a:gdLst/>
            <a:ahLst/>
            <a:cxnLst/>
            <a:rect l="l" t="t" r="r" b="b"/>
            <a:pathLst>
              <a:path w="4000" h="228">
                <a:moveTo>
                  <a:pt x="0" y="228"/>
                </a:moveTo>
                <a:lnTo>
                  <a:pt x="40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453099" y="3002216"/>
            <a:ext cx="7302" cy="469"/>
          </a:xfrm>
          <a:custGeom>
            <a:avLst/>
            <a:gdLst/>
            <a:ahLst/>
            <a:cxnLst/>
            <a:rect l="l" t="t" r="r" b="b"/>
            <a:pathLst>
              <a:path w="7302" h="469">
                <a:moveTo>
                  <a:pt x="0" y="469"/>
                </a:moveTo>
                <a:lnTo>
                  <a:pt x="7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453103" y="2956980"/>
            <a:ext cx="4711" cy="228"/>
          </a:xfrm>
          <a:custGeom>
            <a:avLst/>
            <a:gdLst/>
            <a:ahLst/>
            <a:cxnLst/>
            <a:rect l="l" t="t" r="r" b="b"/>
            <a:pathLst>
              <a:path w="4711" h="228">
                <a:moveTo>
                  <a:pt x="4711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455933" y="2954384"/>
            <a:ext cx="60782" cy="2832"/>
          </a:xfrm>
          <a:custGeom>
            <a:avLst/>
            <a:gdLst/>
            <a:ahLst/>
            <a:cxnLst/>
            <a:rect l="l" t="t" r="r" b="b"/>
            <a:pathLst>
              <a:path w="60782" h="2832">
                <a:moveTo>
                  <a:pt x="0" y="2832"/>
                </a:moveTo>
                <a:lnTo>
                  <a:pt x="6078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453099" y="2911038"/>
            <a:ext cx="7302" cy="228"/>
          </a:xfrm>
          <a:custGeom>
            <a:avLst/>
            <a:gdLst/>
            <a:ahLst/>
            <a:cxnLst/>
            <a:rect l="l" t="t" r="r" b="b"/>
            <a:pathLst>
              <a:path w="7302" h="228">
                <a:moveTo>
                  <a:pt x="0" y="228"/>
                </a:moveTo>
                <a:lnTo>
                  <a:pt x="7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431898" y="2655166"/>
            <a:ext cx="24041" cy="1181"/>
          </a:xfrm>
          <a:custGeom>
            <a:avLst/>
            <a:gdLst/>
            <a:ahLst/>
            <a:cxnLst/>
            <a:rect l="l" t="t" r="r" b="b"/>
            <a:pathLst>
              <a:path w="24041" h="1181">
                <a:moveTo>
                  <a:pt x="0" y="0"/>
                </a:moveTo>
                <a:lnTo>
                  <a:pt x="24041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527784" y="2214808"/>
            <a:ext cx="24041" cy="7543"/>
          </a:xfrm>
          <a:custGeom>
            <a:avLst/>
            <a:gdLst/>
            <a:ahLst/>
            <a:cxnLst/>
            <a:rect l="l" t="t" r="r" b="b"/>
            <a:pathLst>
              <a:path w="24041" h="7543">
                <a:moveTo>
                  <a:pt x="24041" y="754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479722" y="3414298"/>
            <a:ext cx="24041" cy="5410"/>
          </a:xfrm>
          <a:custGeom>
            <a:avLst/>
            <a:gdLst/>
            <a:ahLst/>
            <a:cxnLst/>
            <a:rect l="l" t="t" r="r" b="b"/>
            <a:pathLst>
              <a:path w="24041" h="5410">
                <a:moveTo>
                  <a:pt x="0" y="5410"/>
                </a:moveTo>
                <a:lnTo>
                  <a:pt x="240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455934" y="2997965"/>
            <a:ext cx="71856" cy="4483"/>
          </a:xfrm>
          <a:custGeom>
            <a:avLst/>
            <a:gdLst/>
            <a:ahLst/>
            <a:cxnLst/>
            <a:rect l="l" t="t" r="r" b="b"/>
            <a:pathLst>
              <a:path w="71856" h="4483">
                <a:moveTo>
                  <a:pt x="62433" y="711"/>
                </a:moveTo>
                <a:lnTo>
                  <a:pt x="71856" y="0"/>
                </a:lnTo>
                <a:lnTo>
                  <a:pt x="57251" y="1181"/>
                </a:lnTo>
                <a:lnTo>
                  <a:pt x="0" y="4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455938" y="2908912"/>
            <a:ext cx="79159" cy="2120"/>
          </a:xfrm>
          <a:custGeom>
            <a:avLst/>
            <a:gdLst/>
            <a:ahLst/>
            <a:cxnLst/>
            <a:rect l="l" t="t" r="r" b="b"/>
            <a:pathLst>
              <a:path w="79159" h="2120">
                <a:moveTo>
                  <a:pt x="79159" y="0"/>
                </a:move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455929" y="2701809"/>
            <a:ext cx="57251" cy="2362"/>
          </a:xfrm>
          <a:custGeom>
            <a:avLst/>
            <a:gdLst/>
            <a:ahLst/>
            <a:cxnLst/>
            <a:rect l="l" t="t" r="r" b="b"/>
            <a:pathLst>
              <a:path w="57251" h="2362">
                <a:moveTo>
                  <a:pt x="57251" y="23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560300" y="2241212"/>
            <a:ext cx="15316" cy="5880"/>
          </a:xfrm>
          <a:custGeom>
            <a:avLst/>
            <a:gdLst/>
            <a:ahLst/>
            <a:cxnLst/>
            <a:rect l="l" t="t" r="r" b="b"/>
            <a:pathLst>
              <a:path w="15316" h="5880">
                <a:moveTo>
                  <a:pt x="15316" y="588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479716" y="2238369"/>
            <a:ext cx="24041" cy="5422"/>
          </a:xfrm>
          <a:custGeom>
            <a:avLst/>
            <a:gdLst/>
            <a:ahLst/>
            <a:cxnLst/>
            <a:rect l="l" t="t" r="r" b="b"/>
            <a:pathLst>
              <a:path w="24041" h="5422">
                <a:moveTo>
                  <a:pt x="24041" y="542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807224" y="2367487"/>
            <a:ext cx="0" cy="5892"/>
          </a:xfrm>
          <a:custGeom>
            <a:avLst/>
            <a:gdLst/>
            <a:ahLst/>
            <a:cxnLst/>
            <a:rect l="l" t="t" r="r" b="b"/>
            <a:pathLst>
              <a:path h="5892">
                <a:moveTo>
                  <a:pt x="0" y="0"/>
                </a:moveTo>
                <a:lnTo>
                  <a:pt x="0" y="5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560300" y="2189844"/>
            <a:ext cx="15316" cy="6591"/>
          </a:xfrm>
          <a:custGeom>
            <a:avLst/>
            <a:gdLst/>
            <a:ahLst/>
            <a:cxnLst/>
            <a:rect l="l" t="t" r="r" b="b"/>
            <a:pathLst>
              <a:path w="15316" h="6591">
                <a:moveTo>
                  <a:pt x="15316" y="659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517661" y="3041553"/>
            <a:ext cx="6604" cy="711"/>
          </a:xfrm>
          <a:custGeom>
            <a:avLst/>
            <a:gdLst/>
            <a:ahLst/>
            <a:cxnLst/>
            <a:rect l="l" t="t" r="r" b="b"/>
            <a:pathLst>
              <a:path w="6603" h="711">
                <a:moveTo>
                  <a:pt x="0" y="711"/>
                </a:moveTo>
                <a:lnTo>
                  <a:pt x="66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510121" y="2999148"/>
            <a:ext cx="1651" cy="0"/>
          </a:xfrm>
          <a:custGeom>
            <a:avLst/>
            <a:gdLst/>
            <a:ahLst/>
            <a:cxnLst/>
            <a:rect l="l" t="t" r="r" b="b"/>
            <a:pathLst>
              <a:path w="1650">
                <a:moveTo>
                  <a:pt x="0" y="0"/>
                </a:moveTo>
                <a:lnTo>
                  <a:pt x="165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527791" y="2993271"/>
            <a:ext cx="50660" cy="4699"/>
          </a:xfrm>
          <a:custGeom>
            <a:avLst/>
            <a:gdLst/>
            <a:ahLst/>
            <a:cxnLst/>
            <a:rect l="l" t="t" r="r" b="b"/>
            <a:pathLst>
              <a:path w="50660" h="4699">
                <a:moveTo>
                  <a:pt x="0" y="4699"/>
                </a:moveTo>
                <a:lnTo>
                  <a:pt x="506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517426" y="2950852"/>
            <a:ext cx="58191" cy="3530"/>
          </a:xfrm>
          <a:custGeom>
            <a:avLst/>
            <a:gdLst/>
            <a:ahLst/>
            <a:cxnLst/>
            <a:rect l="l" t="t" r="r" b="b"/>
            <a:pathLst>
              <a:path w="58191" h="3530">
                <a:moveTo>
                  <a:pt x="0" y="3530"/>
                </a:moveTo>
                <a:lnTo>
                  <a:pt x="58191" y="0"/>
                </a:lnTo>
                <a:lnTo>
                  <a:pt x="556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513174" y="2954383"/>
            <a:ext cx="5664" cy="228"/>
          </a:xfrm>
          <a:custGeom>
            <a:avLst/>
            <a:gdLst/>
            <a:ahLst/>
            <a:cxnLst/>
            <a:rect l="l" t="t" r="r" b="b"/>
            <a:pathLst>
              <a:path w="5664" h="228">
                <a:moveTo>
                  <a:pt x="5664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527791" y="2906798"/>
            <a:ext cx="56540" cy="2349"/>
          </a:xfrm>
          <a:custGeom>
            <a:avLst/>
            <a:gdLst/>
            <a:ahLst/>
            <a:cxnLst/>
            <a:rect l="l" t="t" r="r" b="b"/>
            <a:pathLst>
              <a:path w="56540" h="2349">
                <a:moveTo>
                  <a:pt x="0" y="2349"/>
                </a:moveTo>
                <a:lnTo>
                  <a:pt x="5654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513181" y="2659642"/>
            <a:ext cx="14617" cy="1181"/>
          </a:xfrm>
          <a:custGeom>
            <a:avLst/>
            <a:gdLst/>
            <a:ahLst/>
            <a:cxnLst/>
            <a:rect l="l" t="t" r="r" b="b"/>
            <a:pathLst>
              <a:path w="14617" h="1181">
                <a:moveTo>
                  <a:pt x="0" y="0"/>
                </a:moveTo>
                <a:lnTo>
                  <a:pt x="14617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534865" y="3412638"/>
            <a:ext cx="6604" cy="3771"/>
          </a:xfrm>
          <a:custGeom>
            <a:avLst/>
            <a:gdLst/>
            <a:ahLst/>
            <a:cxnLst/>
            <a:rect l="l" t="t" r="r" b="b"/>
            <a:pathLst>
              <a:path w="6603" h="3771">
                <a:moveTo>
                  <a:pt x="5410" y="0"/>
                </a:moveTo>
                <a:lnTo>
                  <a:pt x="6604" y="469"/>
                </a:lnTo>
                <a:lnTo>
                  <a:pt x="3289" y="2603"/>
                </a:lnTo>
                <a:lnTo>
                  <a:pt x="0" y="37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530380" y="3387670"/>
            <a:ext cx="57492" cy="24968"/>
          </a:xfrm>
          <a:custGeom>
            <a:avLst/>
            <a:gdLst/>
            <a:ahLst/>
            <a:cxnLst/>
            <a:rect l="l" t="t" r="r" b="b"/>
            <a:pathLst>
              <a:path w="57492" h="24968">
                <a:moveTo>
                  <a:pt x="0" y="24968"/>
                </a:moveTo>
                <a:lnTo>
                  <a:pt x="5749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551825" y="2662938"/>
            <a:ext cx="8013" cy="711"/>
          </a:xfrm>
          <a:custGeom>
            <a:avLst/>
            <a:gdLst/>
            <a:ahLst/>
            <a:cxnLst/>
            <a:rect l="l" t="t" r="r" b="b"/>
            <a:pathLst>
              <a:path w="8013" h="711">
                <a:moveTo>
                  <a:pt x="0" y="0"/>
                </a:moveTo>
                <a:lnTo>
                  <a:pt x="8013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527784" y="2272537"/>
            <a:ext cx="47828" cy="14846"/>
          </a:xfrm>
          <a:custGeom>
            <a:avLst/>
            <a:gdLst/>
            <a:ahLst/>
            <a:cxnLst/>
            <a:rect l="l" t="t" r="r" b="b"/>
            <a:pathLst>
              <a:path w="47828" h="14846">
                <a:moveTo>
                  <a:pt x="24041" y="6832"/>
                </a:moveTo>
                <a:lnTo>
                  <a:pt x="32524" y="8953"/>
                </a:lnTo>
                <a:lnTo>
                  <a:pt x="47828" y="14846"/>
                </a:lnTo>
                <a:lnTo>
                  <a:pt x="32524" y="919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560308" y="3392371"/>
            <a:ext cx="15316" cy="5664"/>
          </a:xfrm>
          <a:custGeom>
            <a:avLst/>
            <a:gdLst/>
            <a:ahLst/>
            <a:cxnLst/>
            <a:rect l="l" t="t" r="r" b="b"/>
            <a:pathLst>
              <a:path w="15316" h="5664">
                <a:moveTo>
                  <a:pt x="0" y="5664"/>
                </a:moveTo>
                <a:lnTo>
                  <a:pt x="153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560308" y="3370945"/>
            <a:ext cx="15316" cy="5410"/>
          </a:xfrm>
          <a:custGeom>
            <a:avLst/>
            <a:gdLst/>
            <a:ahLst/>
            <a:cxnLst/>
            <a:rect l="l" t="t" r="r" b="b"/>
            <a:pathLst>
              <a:path w="15316" h="5410">
                <a:moveTo>
                  <a:pt x="0" y="5410"/>
                </a:moveTo>
                <a:lnTo>
                  <a:pt x="153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575615" y="2950146"/>
            <a:ext cx="8953" cy="711"/>
          </a:xfrm>
          <a:custGeom>
            <a:avLst/>
            <a:gdLst/>
            <a:ahLst/>
            <a:cxnLst/>
            <a:rect l="l" t="t" r="r" b="b"/>
            <a:pathLst>
              <a:path w="8953" h="711">
                <a:moveTo>
                  <a:pt x="8953" y="0"/>
                </a:moveTo>
                <a:lnTo>
                  <a:pt x="0" y="711"/>
                </a:lnTo>
                <a:lnTo>
                  <a:pt x="1181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575616" y="2265705"/>
            <a:ext cx="24041" cy="8953"/>
          </a:xfrm>
          <a:custGeom>
            <a:avLst/>
            <a:gdLst/>
            <a:ahLst/>
            <a:cxnLst/>
            <a:rect l="l" t="t" r="r" b="b"/>
            <a:pathLst>
              <a:path w="24041" h="8953">
                <a:moveTo>
                  <a:pt x="0" y="0"/>
                </a:moveTo>
                <a:lnTo>
                  <a:pt x="24041" y="8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806754" y="2376435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551830" y="2191964"/>
            <a:ext cx="47815" cy="19075"/>
          </a:xfrm>
          <a:custGeom>
            <a:avLst/>
            <a:gdLst/>
            <a:ahLst/>
            <a:cxnLst/>
            <a:rect l="l" t="t" r="r" b="b"/>
            <a:pathLst>
              <a:path w="47815" h="19075">
                <a:moveTo>
                  <a:pt x="11772" y="4000"/>
                </a:moveTo>
                <a:lnTo>
                  <a:pt x="31089" y="11074"/>
                </a:lnTo>
                <a:lnTo>
                  <a:pt x="47815" y="19075"/>
                </a:lnTo>
                <a:lnTo>
                  <a:pt x="8483" y="2819"/>
                </a:lnTo>
                <a:lnTo>
                  <a:pt x="0" y="0"/>
                </a:lnTo>
                <a:lnTo>
                  <a:pt x="259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598001" y="3382725"/>
            <a:ext cx="48298" cy="462026"/>
          </a:xfrm>
          <a:custGeom>
            <a:avLst/>
            <a:gdLst/>
            <a:ahLst/>
            <a:cxnLst/>
            <a:rect l="l" t="t" r="r" b="b"/>
            <a:pathLst>
              <a:path w="48298" h="462025">
                <a:moveTo>
                  <a:pt x="0" y="462025"/>
                </a:moveTo>
                <a:lnTo>
                  <a:pt x="48298" y="462025"/>
                </a:lnTo>
                <a:lnTo>
                  <a:pt x="4829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599650" y="3340781"/>
            <a:ext cx="50888" cy="21678"/>
          </a:xfrm>
          <a:custGeom>
            <a:avLst/>
            <a:gdLst/>
            <a:ahLst/>
            <a:cxnLst/>
            <a:rect l="l" t="t" r="r" b="b"/>
            <a:pathLst>
              <a:path w="50888" h="21678">
                <a:moveTo>
                  <a:pt x="0" y="21678"/>
                </a:moveTo>
                <a:lnTo>
                  <a:pt x="6362" y="19316"/>
                </a:lnTo>
                <a:lnTo>
                  <a:pt x="5088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575619" y="3186463"/>
            <a:ext cx="24028" cy="5651"/>
          </a:xfrm>
          <a:custGeom>
            <a:avLst/>
            <a:gdLst/>
            <a:ahLst/>
            <a:cxnLst/>
            <a:rect l="l" t="t" r="r" b="b"/>
            <a:pathLst>
              <a:path w="24028" h="5651">
                <a:moveTo>
                  <a:pt x="7302" y="4000"/>
                </a:moveTo>
                <a:lnTo>
                  <a:pt x="24028" y="0"/>
                </a:lnTo>
                <a:lnTo>
                  <a:pt x="0" y="5651"/>
                </a:lnTo>
                <a:lnTo>
                  <a:pt x="7302" y="4000"/>
                </a:lnTo>
                <a:lnTo>
                  <a:pt x="6362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576794" y="3150180"/>
            <a:ext cx="22860" cy="4711"/>
          </a:xfrm>
          <a:custGeom>
            <a:avLst/>
            <a:gdLst/>
            <a:ahLst/>
            <a:cxnLst/>
            <a:rect l="l" t="t" r="r" b="b"/>
            <a:pathLst>
              <a:path w="22859" h="4711">
                <a:moveTo>
                  <a:pt x="2832" y="4000"/>
                </a:moveTo>
                <a:lnTo>
                  <a:pt x="22859" y="0"/>
                </a:lnTo>
                <a:lnTo>
                  <a:pt x="0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575616" y="3112237"/>
            <a:ext cx="24041" cy="4483"/>
          </a:xfrm>
          <a:custGeom>
            <a:avLst/>
            <a:gdLst/>
            <a:ahLst/>
            <a:cxnLst/>
            <a:rect l="l" t="t" r="r" b="b"/>
            <a:pathLst>
              <a:path w="24041" h="4483">
                <a:moveTo>
                  <a:pt x="0" y="4483"/>
                </a:moveTo>
                <a:lnTo>
                  <a:pt x="24041" y="0"/>
                </a:lnTo>
                <a:lnTo>
                  <a:pt x="5422" y="3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576557" y="3035209"/>
            <a:ext cx="3302" cy="228"/>
          </a:xfrm>
          <a:custGeom>
            <a:avLst/>
            <a:gdLst/>
            <a:ahLst/>
            <a:cxnLst/>
            <a:rect l="l" t="t" r="r" b="b"/>
            <a:pathLst>
              <a:path w="3301" h="228">
                <a:moveTo>
                  <a:pt x="0" y="228"/>
                </a:moveTo>
                <a:lnTo>
                  <a:pt x="3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582918" y="2985248"/>
            <a:ext cx="64566" cy="7772"/>
          </a:xfrm>
          <a:custGeom>
            <a:avLst/>
            <a:gdLst/>
            <a:ahLst/>
            <a:cxnLst/>
            <a:rect l="l" t="t" r="r" b="b"/>
            <a:pathLst>
              <a:path w="64566" h="7772">
                <a:moveTo>
                  <a:pt x="1650" y="7543"/>
                </a:moveTo>
                <a:lnTo>
                  <a:pt x="0" y="7772"/>
                </a:lnTo>
                <a:lnTo>
                  <a:pt x="22618" y="5410"/>
                </a:lnTo>
                <a:lnTo>
                  <a:pt x="64566" y="0"/>
                </a:lnTo>
                <a:lnTo>
                  <a:pt x="52069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587169" y="2991850"/>
            <a:ext cx="5410" cy="711"/>
          </a:xfrm>
          <a:custGeom>
            <a:avLst/>
            <a:gdLst/>
            <a:ahLst/>
            <a:cxnLst/>
            <a:rect l="l" t="t" r="r" b="b"/>
            <a:pathLst>
              <a:path w="5410" h="711">
                <a:moveTo>
                  <a:pt x="5410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575619" y="2993028"/>
            <a:ext cx="7302" cy="711"/>
          </a:xfrm>
          <a:custGeom>
            <a:avLst/>
            <a:gdLst/>
            <a:ahLst/>
            <a:cxnLst/>
            <a:rect l="l" t="t" r="r" b="b"/>
            <a:pathLst>
              <a:path w="7302" h="711">
                <a:moveTo>
                  <a:pt x="7302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582923" y="2945197"/>
            <a:ext cx="61252" cy="5181"/>
          </a:xfrm>
          <a:custGeom>
            <a:avLst/>
            <a:gdLst/>
            <a:ahLst/>
            <a:cxnLst/>
            <a:rect l="l" t="t" r="r" b="b"/>
            <a:pathLst>
              <a:path w="61252" h="5181">
                <a:moveTo>
                  <a:pt x="44056" y="1409"/>
                </a:moveTo>
                <a:lnTo>
                  <a:pt x="61252" y="0"/>
                </a:lnTo>
                <a:lnTo>
                  <a:pt x="0" y="5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582921" y="2903968"/>
            <a:ext cx="61252" cy="3060"/>
          </a:xfrm>
          <a:custGeom>
            <a:avLst/>
            <a:gdLst/>
            <a:ahLst/>
            <a:cxnLst/>
            <a:rect l="l" t="t" r="r" b="b"/>
            <a:pathLst>
              <a:path w="61252" h="3060">
                <a:moveTo>
                  <a:pt x="0" y="3060"/>
                </a:moveTo>
                <a:lnTo>
                  <a:pt x="61252" y="0"/>
                </a:lnTo>
                <a:lnTo>
                  <a:pt x="48069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575609" y="2707946"/>
            <a:ext cx="24041" cy="1879"/>
          </a:xfrm>
          <a:custGeom>
            <a:avLst/>
            <a:gdLst/>
            <a:ahLst/>
            <a:cxnLst/>
            <a:rect l="l" t="t" r="r" b="b"/>
            <a:pathLst>
              <a:path w="24041" h="1879">
                <a:moveTo>
                  <a:pt x="24041" y="18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575616" y="2665060"/>
            <a:ext cx="29933" cy="3073"/>
          </a:xfrm>
          <a:custGeom>
            <a:avLst/>
            <a:gdLst/>
            <a:ahLst/>
            <a:cxnLst/>
            <a:rect l="l" t="t" r="r" b="b"/>
            <a:pathLst>
              <a:path w="29933" h="3073">
                <a:moveTo>
                  <a:pt x="0" y="0"/>
                </a:moveTo>
                <a:lnTo>
                  <a:pt x="29933" y="30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575609" y="2287380"/>
            <a:ext cx="48082" cy="18376"/>
          </a:xfrm>
          <a:custGeom>
            <a:avLst/>
            <a:gdLst/>
            <a:ahLst/>
            <a:cxnLst/>
            <a:rect l="l" t="t" r="r" b="b"/>
            <a:pathLst>
              <a:path w="48082" h="18376">
                <a:moveTo>
                  <a:pt x="24041" y="8483"/>
                </a:moveTo>
                <a:lnTo>
                  <a:pt x="0" y="0"/>
                </a:lnTo>
                <a:lnTo>
                  <a:pt x="30403" y="10845"/>
                </a:lnTo>
                <a:lnTo>
                  <a:pt x="48082" y="18376"/>
                </a:lnTo>
                <a:lnTo>
                  <a:pt x="30403" y="10604"/>
                </a:lnTo>
                <a:lnTo>
                  <a:pt x="24041" y="8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575616" y="2247092"/>
            <a:ext cx="48069" cy="19786"/>
          </a:xfrm>
          <a:custGeom>
            <a:avLst/>
            <a:gdLst/>
            <a:ahLst/>
            <a:cxnLst/>
            <a:rect l="l" t="t" r="r" b="b"/>
            <a:pathLst>
              <a:path w="48069" h="19786">
                <a:moveTo>
                  <a:pt x="0" y="0"/>
                </a:moveTo>
                <a:lnTo>
                  <a:pt x="30391" y="11544"/>
                </a:lnTo>
                <a:lnTo>
                  <a:pt x="48069" y="19786"/>
                </a:lnTo>
                <a:lnTo>
                  <a:pt x="30391" y="115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575616" y="2196435"/>
            <a:ext cx="71869" cy="33934"/>
          </a:xfrm>
          <a:custGeom>
            <a:avLst/>
            <a:gdLst/>
            <a:ahLst/>
            <a:cxnLst/>
            <a:rect l="l" t="t" r="r" b="b"/>
            <a:pathLst>
              <a:path w="71869" h="33934">
                <a:moveTo>
                  <a:pt x="0" y="0"/>
                </a:moveTo>
                <a:lnTo>
                  <a:pt x="30391" y="12725"/>
                </a:lnTo>
                <a:lnTo>
                  <a:pt x="71869" y="33934"/>
                </a:lnTo>
                <a:lnTo>
                  <a:pt x="48539" y="219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622511" y="3352086"/>
            <a:ext cx="57480" cy="24041"/>
          </a:xfrm>
          <a:custGeom>
            <a:avLst/>
            <a:gdLst/>
            <a:ahLst/>
            <a:cxnLst/>
            <a:rect l="l" t="t" r="r" b="b"/>
            <a:pathLst>
              <a:path w="57480" h="24041">
                <a:moveTo>
                  <a:pt x="57480" y="0"/>
                </a:moveTo>
                <a:lnTo>
                  <a:pt x="11772" y="24041"/>
                </a:lnTo>
                <a:lnTo>
                  <a:pt x="3759" y="20510"/>
                </a:lnTo>
                <a:lnTo>
                  <a:pt x="0" y="214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623684" y="3362228"/>
            <a:ext cx="23799" cy="10833"/>
          </a:xfrm>
          <a:custGeom>
            <a:avLst/>
            <a:gdLst/>
            <a:ahLst/>
            <a:cxnLst/>
            <a:rect l="l" t="t" r="r" b="b"/>
            <a:pathLst>
              <a:path w="23799" h="10833">
                <a:moveTo>
                  <a:pt x="0" y="10833"/>
                </a:moveTo>
                <a:lnTo>
                  <a:pt x="2379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770941" y="3113422"/>
            <a:ext cx="20497" cy="11074"/>
          </a:xfrm>
          <a:custGeom>
            <a:avLst/>
            <a:gdLst/>
            <a:ahLst/>
            <a:cxnLst/>
            <a:rect l="l" t="t" r="r" b="b"/>
            <a:pathLst>
              <a:path w="20497" h="11074">
                <a:moveTo>
                  <a:pt x="0" y="11074"/>
                </a:moveTo>
                <a:lnTo>
                  <a:pt x="2049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599650" y="3185750"/>
            <a:ext cx="3060" cy="711"/>
          </a:xfrm>
          <a:custGeom>
            <a:avLst/>
            <a:gdLst/>
            <a:ahLst/>
            <a:cxnLst/>
            <a:rect l="l" t="t" r="r" b="b"/>
            <a:pathLst>
              <a:path w="3060" h="711">
                <a:moveTo>
                  <a:pt x="0" y="711"/>
                </a:moveTo>
                <a:lnTo>
                  <a:pt x="3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732539" y="3110356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228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732767" y="3073599"/>
            <a:ext cx="10591" cy="3771"/>
          </a:xfrm>
          <a:custGeom>
            <a:avLst/>
            <a:gdLst/>
            <a:ahLst/>
            <a:cxnLst/>
            <a:rect l="l" t="t" r="r" b="b"/>
            <a:pathLst>
              <a:path w="10591" h="3771">
                <a:moveTo>
                  <a:pt x="0" y="3771"/>
                </a:moveTo>
                <a:lnTo>
                  <a:pt x="1059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623684" y="2285023"/>
            <a:ext cx="23799" cy="10833"/>
          </a:xfrm>
          <a:custGeom>
            <a:avLst/>
            <a:gdLst/>
            <a:ahLst/>
            <a:cxnLst/>
            <a:rect l="l" t="t" r="r" b="b"/>
            <a:pathLst>
              <a:path w="23799" h="10833">
                <a:moveTo>
                  <a:pt x="0" y="0"/>
                </a:moveTo>
                <a:lnTo>
                  <a:pt x="23799" y="10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599648" y="2211049"/>
            <a:ext cx="24041" cy="11531"/>
          </a:xfrm>
          <a:custGeom>
            <a:avLst/>
            <a:gdLst/>
            <a:ahLst/>
            <a:cxnLst/>
            <a:rect l="l" t="t" r="r" b="b"/>
            <a:pathLst>
              <a:path w="24041" h="11531">
                <a:moveTo>
                  <a:pt x="23329" y="11302"/>
                </a:moveTo>
                <a:lnTo>
                  <a:pt x="24041" y="11531"/>
                </a:lnTo>
                <a:lnTo>
                  <a:pt x="6362" y="281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646288" y="3419247"/>
            <a:ext cx="14617" cy="8470"/>
          </a:xfrm>
          <a:custGeom>
            <a:avLst/>
            <a:gdLst/>
            <a:ahLst/>
            <a:cxnLst/>
            <a:rect l="l" t="t" r="r" b="b"/>
            <a:pathLst>
              <a:path w="14617" h="8470">
                <a:moveTo>
                  <a:pt x="7785" y="4000"/>
                </a:moveTo>
                <a:lnTo>
                  <a:pt x="14617" y="0"/>
                </a:lnTo>
                <a:lnTo>
                  <a:pt x="0" y="8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806995" y="3303790"/>
            <a:ext cx="228" cy="1651"/>
          </a:xfrm>
          <a:custGeom>
            <a:avLst/>
            <a:gdLst/>
            <a:ahLst/>
            <a:cxnLst/>
            <a:rect l="l" t="t" r="r" b="b"/>
            <a:pathLst>
              <a:path w="228" h="1650">
                <a:moveTo>
                  <a:pt x="228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646289" y="3408635"/>
            <a:ext cx="25222" cy="15087"/>
          </a:xfrm>
          <a:custGeom>
            <a:avLst/>
            <a:gdLst/>
            <a:ahLst/>
            <a:cxnLst/>
            <a:rect l="l" t="t" r="r" b="b"/>
            <a:pathLst>
              <a:path w="25222" h="15087">
                <a:moveTo>
                  <a:pt x="1193" y="14376"/>
                </a:moveTo>
                <a:lnTo>
                  <a:pt x="25222" y="0"/>
                </a:lnTo>
                <a:lnTo>
                  <a:pt x="0" y="1508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646298" y="3405817"/>
            <a:ext cx="25209" cy="14833"/>
          </a:xfrm>
          <a:custGeom>
            <a:avLst/>
            <a:gdLst/>
            <a:ahLst/>
            <a:cxnLst/>
            <a:rect l="l" t="t" r="r" b="b"/>
            <a:pathLst>
              <a:path w="25209" h="14833">
                <a:moveTo>
                  <a:pt x="0" y="14833"/>
                </a:moveTo>
                <a:lnTo>
                  <a:pt x="25209" y="0"/>
                </a:lnTo>
                <a:lnTo>
                  <a:pt x="1193" y="141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646289" y="3398038"/>
            <a:ext cx="25222" cy="14605"/>
          </a:xfrm>
          <a:custGeom>
            <a:avLst/>
            <a:gdLst/>
            <a:ahLst/>
            <a:cxnLst/>
            <a:rect l="l" t="t" r="r" b="b"/>
            <a:pathLst>
              <a:path w="25222" h="14604">
                <a:moveTo>
                  <a:pt x="1193" y="13893"/>
                </a:moveTo>
                <a:lnTo>
                  <a:pt x="25222" y="0"/>
                </a:lnTo>
                <a:lnTo>
                  <a:pt x="0" y="146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805811" y="3291307"/>
            <a:ext cx="469" cy="469"/>
          </a:xfrm>
          <a:custGeom>
            <a:avLst/>
            <a:gdLst/>
            <a:ahLst/>
            <a:cxnLst/>
            <a:rect l="l" t="t" r="r" b="b"/>
            <a:pathLst>
              <a:path w="469" h="469">
                <a:moveTo>
                  <a:pt x="0" y="0"/>
                </a:moveTo>
                <a:lnTo>
                  <a:pt x="469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646298" y="3387426"/>
            <a:ext cx="25209" cy="14376"/>
          </a:xfrm>
          <a:custGeom>
            <a:avLst/>
            <a:gdLst/>
            <a:ahLst/>
            <a:cxnLst/>
            <a:rect l="l" t="t" r="r" b="b"/>
            <a:pathLst>
              <a:path w="25209" h="14376">
                <a:moveTo>
                  <a:pt x="0" y="14376"/>
                </a:moveTo>
                <a:lnTo>
                  <a:pt x="25209" y="0"/>
                </a:lnTo>
                <a:lnTo>
                  <a:pt x="1193" y="136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806281" y="3282825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0" y="0"/>
                </a:moveTo>
                <a:lnTo>
                  <a:pt x="711" y="1181"/>
                </a:lnTo>
                <a:lnTo>
                  <a:pt x="939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646296" y="3374237"/>
            <a:ext cx="38176" cy="21907"/>
          </a:xfrm>
          <a:custGeom>
            <a:avLst/>
            <a:gdLst/>
            <a:ahLst/>
            <a:cxnLst/>
            <a:rect l="l" t="t" r="r" b="b"/>
            <a:pathLst>
              <a:path w="38176" h="21907">
                <a:moveTo>
                  <a:pt x="38176" y="0"/>
                </a:moveTo>
                <a:lnTo>
                  <a:pt x="19799" y="11074"/>
                </a:lnTo>
                <a:lnTo>
                  <a:pt x="0" y="219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646297" y="3378948"/>
            <a:ext cx="49250" cy="28740"/>
          </a:xfrm>
          <a:custGeom>
            <a:avLst/>
            <a:gdLst/>
            <a:ahLst/>
            <a:cxnLst/>
            <a:rect l="l" t="t" r="r" b="b"/>
            <a:pathLst>
              <a:path w="49250" h="28740">
                <a:moveTo>
                  <a:pt x="42646" y="4241"/>
                </a:moveTo>
                <a:lnTo>
                  <a:pt x="49250" y="0"/>
                </a:lnTo>
                <a:lnTo>
                  <a:pt x="42646" y="4241"/>
                </a:lnTo>
                <a:lnTo>
                  <a:pt x="0" y="2874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807224" y="3273395"/>
            <a:ext cx="0" cy="7302"/>
          </a:xfrm>
          <a:custGeom>
            <a:avLst/>
            <a:gdLst/>
            <a:ahLst/>
            <a:cxnLst/>
            <a:rect l="l" t="t" r="r" b="b"/>
            <a:pathLst>
              <a:path h="7302">
                <a:moveTo>
                  <a:pt x="0" y="730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626273" y="3371409"/>
            <a:ext cx="9652" cy="6121"/>
          </a:xfrm>
          <a:custGeom>
            <a:avLst/>
            <a:gdLst/>
            <a:ahLst/>
            <a:cxnLst/>
            <a:rect l="l" t="t" r="r" b="b"/>
            <a:pathLst>
              <a:path w="9651" h="6121">
                <a:moveTo>
                  <a:pt x="0" y="1181"/>
                </a:moveTo>
                <a:lnTo>
                  <a:pt x="9652" y="0"/>
                </a:lnTo>
                <a:lnTo>
                  <a:pt x="8013" y="4711"/>
                </a:lnTo>
                <a:lnTo>
                  <a:pt x="8013" y="5651"/>
                </a:lnTo>
                <a:lnTo>
                  <a:pt x="8953" y="6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806048" y="3258788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939" y="1650"/>
                </a:moveTo>
                <a:lnTo>
                  <a:pt x="939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646299" y="3374237"/>
            <a:ext cx="25209" cy="14135"/>
          </a:xfrm>
          <a:custGeom>
            <a:avLst/>
            <a:gdLst/>
            <a:ahLst/>
            <a:cxnLst/>
            <a:rect l="l" t="t" r="r" b="b"/>
            <a:pathLst>
              <a:path w="25209" h="14135">
                <a:moveTo>
                  <a:pt x="25209" y="0"/>
                </a:moveTo>
                <a:lnTo>
                  <a:pt x="0" y="1413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806284" y="3271751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939" y="16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635225" y="3377533"/>
            <a:ext cx="11074" cy="5181"/>
          </a:xfrm>
          <a:custGeom>
            <a:avLst/>
            <a:gdLst/>
            <a:ahLst/>
            <a:cxnLst/>
            <a:rect l="l" t="t" r="r" b="b"/>
            <a:pathLst>
              <a:path w="11074" h="5181">
                <a:moveTo>
                  <a:pt x="0" y="0"/>
                </a:moveTo>
                <a:lnTo>
                  <a:pt x="5181" y="469"/>
                </a:lnTo>
                <a:lnTo>
                  <a:pt x="7302" y="1193"/>
                </a:lnTo>
                <a:lnTo>
                  <a:pt x="10134" y="3543"/>
                </a:lnTo>
                <a:lnTo>
                  <a:pt x="11074" y="3073"/>
                </a:lnTo>
                <a:lnTo>
                  <a:pt x="11074" y="5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646298" y="3330893"/>
            <a:ext cx="84112" cy="49707"/>
          </a:xfrm>
          <a:custGeom>
            <a:avLst/>
            <a:gdLst/>
            <a:ahLst/>
            <a:cxnLst/>
            <a:rect l="l" t="t" r="r" b="b"/>
            <a:pathLst>
              <a:path w="84112" h="49707">
                <a:moveTo>
                  <a:pt x="0" y="49707"/>
                </a:moveTo>
                <a:lnTo>
                  <a:pt x="41935" y="26847"/>
                </a:lnTo>
                <a:lnTo>
                  <a:pt x="84112" y="0"/>
                </a:lnTo>
                <a:lnTo>
                  <a:pt x="73279" y="70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642060" y="3025536"/>
            <a:ext cx="2590" cy="469"/>
          </a:xfrm>
          <a:custGeom>
            <a:avLst/>
            <a:gdLst/>
            <a:ahLst/>
            <a:cxnLst/>
            <a:rect l="l" t="t" r="r" b="b"/>
            <a:pathLst>
              <a:path w="2590" h="469">
                <a:moveTo>
                  <a:pt x="0" y="469"/>
                </a:moveTo>
                <a:lnTo>
                  <a:pt x="259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644180" y="2937409"/>
            <a:ext cx="69748" cy="7785"/>
          </a:xfrm>
          <a:custGeom>
            <a:avLst/>
            <a:gdLst/>
            <a:ahLst/>
            <a:cxnLst/>
            <a:rect l="l" t="t" r="r" b="b"/>
            <a:pathLst>
              <a:path w="69748" h="7785">
                <a:moveTo>
                  <a:pt x="0" y="7785"/>
                </a:moveTo>
                <a:lnTo>
                  <a:pt x="47828" y="2603"/>
                </a:lnTo>
                <a:lnTo>
                  <a:pt x="6974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644180" y="2903499"/>
            <a:ext cx="5181" cy="469"/>
          </a:xfrm>
          <a:custGeom>
            <a:avLst/>
            <a:gdLst/>
            <a:ahLst/>
            <a:cxnLst/>
            <a:rect l="l" t="t" r="r" b="b"/>
            <a:pathLst>
              <a:path w="5181" h="469">
                <a:moveTo>
                  <a:pt x="0" y="469"/>
                </a:moveTo>
                <a:lnTo>
                  <a:pt x="5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623684" y="2711711"/>
            <a:ext cx="25920" cy="2349"/>
          </a:xfrm>
          <a:custGeom>
            <a:avLst/>
            <a:gdLst/>
            <a:ahLst/>
            <a:cxnLst/>
            <a:rect l="l" t="t" r="r" b="b"/>
            <a:pathLst>
              <a:path w="25920" h="2349">
                <a:moveTo>
                  <a:pt x="0" y="0"/>
                </a:moveTo>
                <a:lnTo>
                  <a:pt x="25920" y="23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6623684" y="2670478"/>
            <a:ext cx="25920" cy="3073"/>
          </a:xfrm>
          <a:custGeom>
            <a:avLst/>
            <a:gdLst/>
            <a:ahLst/>
            <a:cxnLst/>
            <a:rect l="l" t="t" r="r" b="b"/>
            <a:pathLst>
              <a:path w="25920" h="3073">
                <a:moveTo>
                  <a:pt x="0" y="0"/>
                </a:moveTo>
                <a:lnTo>
                  <a:pt x="25920" y="30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6623681" y="2305756"/>
            <a:ext cx="23799" cy="10375"/>
          </a:xfrm>
          <a:custGeom>
            <a:avLst/>
            <a:gdLst/>
            <a:ahLst/>
            <a:cxnLst/>
            <a:rect l="l" t="t" r="r" b="b"/>
            <a:pathLst>
              <a:path w="23799" h="10375">
                <a:moveTo>
                  <a:pt x="20027" y="8483"/>
                </a:moveTo>
                <a:lnTo>
                  <a:pt x="0" y="0"/>
                </a:lnTo>
                <a:lnTo>
                  <a:pt x="23799" y="10375"/>
                </a:lnTo>
                <a:lnTo>
                  <a:pt x="20027" y="8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6807224" y="2388928"/>
            <a:ext cx="0" cy="8724"/>
          </a:xfrm>
          <a:custGeom>
            <a:avLst/>
            <a:gdLst/>
            <a:ahLst/>
            <a:cxnLst/>
            <a:rect l="l" t="t" r="r" b="b"/>
            <a:pathLst>
              <a:path h="8724">
                <a:moveTo>
                  <a:pt x="0" y="0"/>
                </a:moveTo>
                <a:lnTo>
                  <a:pt x="0" y="87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6623682" y="2222593"/>
            <a:ext cx="23799" cy="12242"/>
          </a:xfrm>
          <a:custGeom>
            <a:avLst/>
            <a:gdLst/>
            <a:ahLst/>
            <a:cxnLst/>
            <a:rect l="l" t="t" r="r" b="b"/>
            <a:pathLst>
              <a:path w="23799" h="12242">
                <a:moveTo>
                  <a:pt x="20497" y="9893"/>
                </a:moveTo>
                <a:lnTo>
                  <a:pt x="23799" y="12242"/>
                </a:lnTo>
                <a:lnTo>
                  <a:pt x="0" y="0"/>
                </a:lnTo>
                <a:lnTo>
                  <a:pt x="20497" y="9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623684" y="2239081"/>
            <a:ext cx="4699" cy="2362"/>
          </a:xfrm>
          <a:custGeom>
            <a:avLst/>
            <a:gdLst/>
            <a:ahLst/>
            <a:cxnLst/>
            <a:rect l="l" t="t" r="r" b="b"/>
            <a:pathLst>
              <a:path w="4699" h="2362">
                <a:moveTo>
                  <a:pt x="0" y="0"/>
                </a:moveTo>
                <a:lnTo>
                  <a:pt x="4699" y="2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6647479" y="2234835"/>
            <a:ext cx="59842" cy="36995"/>
          </a:xfrm>
          <a:custGeom>
            <a:avLst/>
            <a:gdLst/>
            <a:ahLst/>
            <a:cxnLst/>
            <a:rect l="l" t="t" r="r" b="b"/>
            <a:pathLst>
              <a:path w="59842" h="36995">
                <a:moveTo>
                  <a:pt x="1650" y="711"/>
                </a:moveTo>
                <a:lnTo>
                  <a:pt x="0" y="0"/>
                </a:lnTo>
                <a:lnTo>
                  <a:pt x="45237" y="26631"/>
                </a:lnTo>
                <a:lnTo>
                  <a:pt x="59842" y="369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660917" y="3397799"/>
            <a:ext cx="34632" cy="21437"/>
          </a:xfrm>
          <a:custGeom>
            <a:avLst/>
            <a:gdLst/>
            <a:ahLst/>
            <a:cxnLst/>
            <a:rect l="l" t="t" r="r" b="b"/>
            <a:pathLst>
              <a:path w="34632" h="21437">
                <a:moveTo>
                  <a:pt x="10591" y="15074"/>
                </a:moveTo>
                <a:lnTo>
                  <a:pt x="28257" y="4483"/>
                </a:lnTo>
                <a:lnTo>
                  <a:pt x="34632" y="0"/>
                </a:lnTo>
                <a:lnTo>
                  <a:pt x="28257" y="4483"/>
                </a:lnTo>
                <a:lnTo>
                  <a:pt x="0" y="214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650308" y="3349732"/>
            <a:ext cx="21196" cy="11315"/>
          </a:xfrm>
          <a:custGeom>
            <a:avLst/>
            <a:gdLst/>
            <a:ahLst/>
            <a:cxnLst/>
            <a:rect l="l" t="t" r="r" b="b"/>
            <a:pathLst>
              <a:path w="21196" h="11315">
                <a:moveTo>
                  <a:pt x="0" y="11315"/>
                </a:moveTo>
                <a:lnTo>
                  <a:pt x="2119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671509" y="3357750"/>
            <a:ext cx="16725" cy="9182"/>
          </a:xfrm>
          <a:custGeom>
            <a:avLst/>
            <a:gdLst/>
            <a:ahLst/>
            <a:cxnLst/>
            <a:rect l="l" t="t" r="r" b="b"/>
            <a:pathLst>
              <a:path w="16725" h="9182">
                <a:moveTo>
                  <a:pt x="0" y="9182"/>
                </a:moveTo>
                <a:lnTo>
                  <a:pt x="1672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671509" y="3317459"/>
            <a:ext cx="24041" cy="12484"/>
          </a:xfrm>
          <a:custGeom>
            <a:avLst/>
            <a:gdLst/>
            <a:ahLst/>
            <a:cxnLst/>
            <a:rect l="l" t="t" r="r" b="b"/>
            <a:pathLst>
              <a:path w="24041" h="12484">
                <a:moveTo>
                  <a:pt x="0" y="12484"/>
                </a:moveTo>
                <a:lnTo>
                  <a:pt x="240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6647479" y="2975593"/>
            <a:ext cx="63144" cy="9652"/>
          </a:xfrm>
          <a:custGeom>
            <a:avLst/>
            <a:gdLst/>
            <a:ahLst/>
            <a:cxnLst/>
            <a:rect l="l" t="t" r="r" b="b"/>
            <a:pathLst>
              <a:path w="63144" h="9651">
                <a:moveTo>
                  <a:pt x="63144" y="0"/>
                </a:moveTo>
                <a:lnTo>
                  <a:pt x="44538" y="3289"/>
                </a:lnTo>
                <a:lnTo>
                  <a:pt x="0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6647480" y="2900194"/>
            <a:ext cx="54660" cy="3543"/>
          </a:xfrm>
          <a:custGeom>
            <a:avLst/>
            <a:gdLst/>
            <a:ahLst/>
            <a:cxnLst/>
            <a:rect l="l" t="t" r="r" b="b"/>
            <a:pathLst>
              <a:path w="54660" h="3543">
                <a:moveTo>
                  <a:pt x="54660" y="0"/>
                </a:moveTo>
                <a:lnTo>
                  <a:pt x="0" y="3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6649838" y="2673541"/>
            <a:ext cx="41935" cy="6121"/>
          </a:xfrm>
          <a:custGeom>
            <a:avLst/>
            <a:gdLst/>
            <a:ahLst/>
            <a:cxnLst/>
            <a:rect l="l" t="t" r="r" b="b"/>
            <a:pathLst>
              <a:path w="41935" h="6121">
                <a:moveTo>
                  <a:pt x="0" y="0"/>
                </a:moveTo>
                <a:lnTo>
                  <a:pt x="41935" y="6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6671509" y="2350287"/>
            <a:ext cx="48069" cy="25679"/>
          </a:xfrm>
          <a:custGeom>
            <a:avLst/>
            <a:gdLst/>
            <a:ahLst/>
            <a:cxnLst/>
            <a:rect l="l" t="t" r="r" b="b"/>
            <a:pathLst>
              <a:path w="48069" h="25679">
                <a:moveTo>
                  <a:pt x="0" y="0"/>
                </a:moveTo>
                <a:lnTo>
                  <a:pt x="21209" y="10375"/>
                </a:lnTo>
                <a:lnTo>
                  <a:pt x="48069" y="25679"/>
                </a:lnTo>
                <a:lnTo>
                  <a:pt x="20967" y="1013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647480" y="2316126"/>
            <a:ext cx="48069" cy="24498"/>
          </a:xfrm>
          <a:custGeom>
            <a:avLst/>
            <a:gdLst/>
            <a:ahLst/>
            <a:cxnLst/>
            <a:rect l="l" t="t" r="r" b="b"/>
            <a:pathLst>
              <a:path w="48069" h="24498">
                <a:moveTo>
                  <a:pt x="24028" y="12014"/>
                </a:moveTo>
                <a:lnTo>
                  <a:pt x="44996" y="22618"/>
                </a:lnTo>
                <a:lnTo>
                  <a:pt x="48069" y="24498"/>
                </a:lnTo>
                <a:lnTo>
                  <a:pt x="0" y="0"/>
                </a:lnTo>
                <a:lnTo>
                  <a:pt x="2819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6647475" y="2230367"/>
            <a:ext cx="20497" cy="12014"/>
          </a:xfrm>
          <a:custGeom>
            <a:avLst/>
            <a:gdLst/>
            <a:ahLst/>
            <a:cxnLst/>
            <a:rect l="l" t="t" r="r" b="b"/>
            <a:pathLst>
              <a:path w="20497" h="12014">
                <a:moveTo>
                  <a:pt x="2832" y="1409"/>
                </a:moveTo>
                <a:lnTo>
                  <a:pt x="20497" y="1201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6793317" y="2338266"/>
            <a:ext cx="13906" cy="13665"/>
          </a:xfrm>
          <a:custGeom>
            <a:avLst/>
            <a:gdLst/>
            <a:ahLst/>
            <a:cxnLst/>
            <a:rect l="l" t="t" r="r" b="b"/>
            <a:pathLst>
              <a:path w="13906" h="13665">
                <a:moveTo>
                  <a:pt x="13906" y="13436"/>
                </a:moveTo>
                <a:lnTo>
                  <a:pt x="13906" y="1366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6805573" y="3303079"/>
            <a:ext cx="1651" cy="939"/>
          </a:xfrm>
          <a:custGeom>
            <a:avLst/>
            <a:gdLst/>
            <a:ahLst/>
            <a:cxnLst/>
            <a:rect l="l" t="t" r="r" b="b"/>
            <a:pathLst>
              <a:path w="1650" h="939">
                <a:moveTo>
                  <a:pt x="1650" y="711"/>
                </a:moveTo>
                <a:lnTo>
                  <a:pt x="1181" y="0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671509" y="3399913"/>
            <a:ext cx="14846" cy="8724"/>
          </a:xfrm>
          <a:custGeom>
            <a:avLst/>
            <a:gdLst/>
            <a:ahLst/>
            <a:cxnLst/>
            <a:rect l="l" t="t" r="r" b="b"/>
            <a:pathLst>
              <a:path w="14846" h="8724">
                <a:moveTo>
                  <a:pt x="0" y="8724"/>
                </a:moveTo>
                <a:lnTo>
                  <a:pt x="1484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806754" y="3299553"/>
            <a:ext cx="469" cy="3530"/>
          </a:xfrm>
          <a:custGeom>
            <a:avLst/>
            <a:gdLst/>
            <a:ahLst/>
            <a:cxnLst/>
            <a:rect l="l" t="t" r="r" b="b"/>
            <a:pathLst>
              <a:path w="469" h="3530">
                <a:moveTo>
                  <a:pt x="469" y="0"/>
                </a:moveTo>
                <a:lnTo>
                  <a:pt x="469" y="2819"/>
                </a:lnTo>
                <a:lnTo>
                  <a:pt x="0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779665" y="3293190"/>
            <a:ext cx="27559" cy="29921"/>
          </a:xfrm>
          <a:custGeom>
            <a:avLst/>
            <a:gdLst/>
            <a:ahLst/>
            <a:cxnLst/>
            <a:rect l="l" t="t" r="r" b="b"/>
            <a:pathLst>
              <a:path w="27558" h="29921">
                <a:moveTo>
                  <a:pt x="27558" y="0"/>
                </a:moveTo>
                <a:lnTo>
                  <a:pt x="27558" y="4241"/>
                </a:lnTo>
                <a:lnTo>
                  <a:pt x="0" y="29921"/>
                </a:lnTo>
                <a:lnTo>
                  <a:pt x="698" y="292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695542" y="3326173"/>
            <a:ext cx="71869" cy="52781"/>
          </a:xfrm>
          <a:custGeom>
            <a:avLst/>
            <a:gdLst/>
            <a:ahLst/>
            <a:cxnLst/>
            <a:rect l="l" t="t" r="r" b="b"/>
            <a:pathLst>
              <a:path w="71869" h="52781">
                <a:moveTo>
                  <a:pt x="0" y="52781"/>
                </a:moveTo>
                <a:lnTo>
                  <a:pt x="35344" y="28981"/>
                </a:lnTo>
                <a:lnTo>
                  <a:pt x="71869" y="0"/>
                </a:lnTo>
                <a:lnTo>
                  <a:pt x="47828" y="1884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695542" y="2719012"/>
            <a:ext cx="36525" cy="4483"/>
          </a:xfrm>
          <a:custGeom>
            <a:avLst/>
            <a:gdLst/>
            <a:ahLst/>
            <a:cxnLst/>
            <a:rect l="l" t="t" r="r" b="b"/>
            <a:pathLst>
              <a:path w="36525" h="4483">
                <a:moveTo>
                  <a:pt x="0" y="0"/>
                </a:moveTo>
                <a:lnTo>
                  <a:pt x="36525" y="4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671508" y="2716422"/>
            <a:ext cx="20269" cy="2120"/>
          </a:xfrm>
          <a:custGeom>
            <a:avLst/>
            <a:gdLst/>
            <a:ahLst/>
            <a:cxnLst/>
            <a:rect l="l" t="t" r="r" b="b"/>
            <a:pathLst>
              <a:path w="20269" h="2120">
                <a:moveTo>
                  <a:pt x="20269" y="212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695542" y="2680373"/>
            <a:ext cx="24041" cy="4000"/>
          </a:xfrm>
          <a:custGeom>
            <a:avLst/>
            <a:gdLst/>
            <a:ahLst/>
            <a:cxnLst/>
            <a:rect l="l" t="t" r="r" b="b"/>
            <a:pathLst>
              <a:path w="24041" h="4000">
                <a:moveTo>
                  <a:pt x="0" y="0"/>
                </a:moveTo>
                <a:lnTo>
                  <a:pt x="24041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671509" y="2308355"/>
            <a:ext cx="21209" cy="11303"/>
          </a:xfrm>
          <a:custGeom>
            <a:avLst/>
            <a:gdLst/>
            <a:ahLst/>
            <a:cxnLst/>
            <a:rect l="l" t="t" r="r" b="b"/>
            <a:pathLst>
              <a:path w="21208" h="11302">
                <a:moveTo>
                  <a:pt x="21208" y="1130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770476" y="3323109"/>
            <a:ext cx="18605" cy="17665"/>
          </a:xfrm>
          <a:custGeom>
            <a:avLst/>
            <a:gdLst/>
            <a:ahLst/>
            <a:cxnLst/>
            <a:rect l="l" t="t" r="r" b="b"/>
            <a:pathLst>
              <a:path w="18605" h="17665">
                <a:moveTo>
                  <a:pt x="18605" y="0"/>
                </a:moveTo>
                <a:lnTo>
                  <a:pt x="0" y="176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700730" y="3086083"/>
            <a:ext cx="4000" cy="1181"/>
          </a:xfrm>
          <a:custGeom>
            <a:avLst/>
            <a:gdLst/>
            <a:ahLst/>
            <a:cxnLst/>
            <a:rect l="l" t="t" r="r" b="b"/>
            <a:pathLst>
              <a:path w="4000" h="1181">
                <a:moveTo>
                  <a:pt x="0" y="1181"/>
                </a:moveTo>
                <a:lnTo>
                  <a:pt x="40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700959" y="3035674"/>
            <a:ext cx="55841" cy="16014"/>
          </a:xfrm>
          <a:custGeom>
            <a:avLst/>
            <a:gdLst/>
            <a:ahLst/>
            <a:cxnLst/>
            <a:rect l="l" t="t" r="r" b="b"/>
            <a:pathLst>
              <a:path w="55841" h="16014">
                <a:moveTo>
                  <a:pt x="55841" y="0"/>
                </a:moveTo>
                <a:lnTo>
                  <a:pt x="31572" y="7531"/>
                </a:lnTo>
                <a:lnTo>
                  <a:pt x="0" y="160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700965" y="3001975"/>
            <a:ext cx="55359" cy="12966"/>
          </a:xfrm>
          <a:custGeom>
            <a:avLst/>
            <a:gdLst/>
            <a:ahLst/>
            <a:cxnLst/>
            <a:rect l="l" t="t" r="r" b="b"/>
            <a:pathLst>
              <a:path w="55359" h="12966">
                <a:moveTo>
                  <a:pt x="52070" y="711"/>
                </a:moveTo>
                <a:lnTo>
                  <a:pt x="55359" y="0"/>
                </a:lnTo>
                <a:lnTo>
                  <a:pt x="31559" y="6121"/>
                </a:lnTo>
                <a:lnTo>
                  <a:pt x="0" y="1296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6697662" y="2967120"/>
            <a:ext cx="58674" cy="10591"/>
          </a:xfrm>
          <a:custGeom>
            <a:avLst/>
            <a:gdLst/>
            <a:ahLst/>
            <a:cxnLst/>
            <a:rect l="l" t="t" r="r" b="b"/>
            <a:pathLst>
              <a:path w="58674" h="10591">
                <a:moveTo>
                  <a:pt x="0" y="10591"/>
                </a:moveTo>
                <a:lnTo>
                  <a:pt x="34861" y="4698"/>
                </a:lnTo>
                <a:lnTo>
                  <a:pt x="58674" y="0"/>
                </a:lnTo>
                <a:lnTo>
                  <a:pt x="50888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702847" y="2932475"/>
            <a:ext cx="47586" cy="6362"/>
          </a:xfrm>
          <a:custGeom>
            <a:avLst/>
            <a:gdLst/>
            <a:ahLst/>
            <a:cxnLst/>
            <a:rect l="l" t="t" r="r" b="b"/>
            <a:pathLst>
              <a:path w="47586" h="6362">
                <a:moveTo>
                  <a:pt x="0" y="6362"/>
                </a:moveTo>
                <a:lnTo>
                  <a:pt x="4758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695542" y="2340627"/>
            <a:ext cx="71869" cy="46405"/>
          </a:xfrm>
          <a:custGeom>
            <a:avLst/>
            <a:gdLst/>
            <a:ahLst/>
            <a:cxnLst/>
            <a:rect l="l" t="t" r="r" b="b"/>
            <a:pathLst>
              <a:path w="71869" h="46405">
                <a:moveTo>
                  <a:pt x="0" y="0"/>
                </a:moveTo>
                <a:lnTo>
                  <a:pt x="37693" y="22618"/>
                </a:lnTo>
                <a:lnTo>
                  <a:pt x="71869" y="46405"/>
                </a:lnTo>
                <a:lnTo>
                  <a:pt x="47828" y="296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806995" y="2354525"/>
            <a:ext cx="228" cy="3302"/>
          </a:xfrm>
          <a:custGeom>
            <a:avLst/>
            <a:gdLst/>
            <a:ahLst/>
            <a:cxnLst/>
            <a:rect l="l" t="t" r="r" b="b"/>
            <a:pathLst>
              <a:path w="228" h="3301">
                <a:moveTo>
                  <a:pt x="228" y="3301"/>
                </a:moveTo>
                <a:lnTo>
                  <a:pt x="228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6730414" y="3270802"/>
            <a:ext cx="75869" cy="60083"/>
          </a:xfrm>
          <a:custGeom>
            <a:avLst/>
            <a:gdLst/>
            <a:ahLst/>
            <a:cxnLst/>
            <a:rect l="l" t="t" r="r" b="b"/>
            <a:pathLst>
              <a:path w="75869" h="60083">
                <a:moveTo>
                  <a:pt x="0" y="60083"/>
                </a:moveTo>
                <a:lnTo>
                  <a:pt x="39585" y="30403"/>
                </a:lnTo>
                <a:lnTo>
                  <a:pt x="74676" y="0"/>
                </a:lnTo>
                <a:lnTo>
                  <a:pt x="75869" y="9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6719578" y="3313215"/>
            <a:ext cx="13423" cy="8483"/>
          </a:xfrm>
          <a:custGeom>
            <a:avLst/>
            <a:gdLst/>
            <a:ahLst/>
            <a:cxnLst/>
            <a:rect l="l" t="t" r="r" b="b"/>
            <a:pathLst>
              <a:path w="13423" h="8483">
                <a:moveTo>
                  <a:pt x="13423" y="0"/>
                </a:moveTo>
                <a:lnTo>
                  <a:pt x="0" y="8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6719577" y="3294842"/>
            <a:ext cx="13423" cy="8242"/>
          </a:xfrm>
          <a:custGeom>
            <a:avLst/>
            <a:gdLst/>
            <a:ahLst/>
            <a:cxnLst/>
            <a:rect l="l" t="t" r="r" b="b"/>
            <a:pathLst>
              <a:path w="13423" h="8242">
                <a:moveTo>
                  <a:pt x="0" y="8242"/>
                </a:moveTo>
                <a:lnTo>
                  <a:pt x="1342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6732767" y="3076663"/>
            <a:ext cx="74460" cy="33693"/>
          </a:xfrm>
          <a:custGeom>
            <a:avLst/>
            <a:gdLst/>
            <a:ahLst/>
            <a:cxnLst/>
            <a:rect l="l" t="t" r="r" b="b"/>
            <a:pathLst>
              <a:path w="74460" h="33693">
                <a:moveTo>
                  <a:pt x="0" y="33693"/>
                </a:moveTo>
                <a:lnTo>
                  <a:pt x="38404" y="17907"/>
                </a:lnTo>
                <a:lnTo>
                  <a:pt x="73977" y="939"/>
                </a:lnTo>
                <a:lnTo>
                  <a:pt x="744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6743368" y="3064882"/>
            <a:ext cx="24041" cy="8724"/>
          </a:xfrm>
          <a:custGeom>
            <a:avLst/>
            <a:gdLst/>
            <a:ahLst/>
            <a:cxnLst/>
            <a:rect l="l" t="t" r="r" b="b"/>
            <a:pathLst>
              <a:path w="24041" h="8724">
                <a:moveTo>
                  <a:pt x="11785" y="4241"/>
                </a:moveTo>
                <a:lnTo>
                  <a:pt x="24041" y="0"/>
                </a:lnTo>
                <a:lnTo>
                  <a:pt x="0" y="8724"/>
                </a:lnTo>
                <a:lnTo>
                  <a:pt x="13677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6743368" y="2931532"/>
            <a:ext cx="14135" cy="2120"/>
          </a:xfrm>
          <a:custGeom>
            <a:avLst/>
            <a:gdLst/>
            <a:ahLst/>
            <a:cxnLst/>
            <a:rect l="l" t="t" r="r" b="b"/>
            <a:pathLst>
              <a:path w="14135" h="2120">
                <a:moveTo>
                  <a:pt x="0" y="2120"/>
                </a:moveTo>
                <a:lnTo>
                  <a:pt x="1413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6743368" y="2896429"/>
            <a:ext cx="4483" cy="469"/>
          </a:xfrm>
          <a:custGeom>
            <a:avLst/>
            <a:gdLst/>
            <a:ahLst/>
            <a:cxnLst/>
            <a:rect l="l" t="t" r="r" b="b"/>
            <a:pathLst>
              <a:path w="4483" h="469">
                <a:moveTo>
                  <a:pt x="0" y="469"/>
                </a:moveTo>
                <a:lnTo>
                  <a:pt x="4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743368" y="2724901"/>
            <a:ext cx="27101" cy="4000"/>
          </a:xfrm>
          <a:custGeom>
            <a:avLst/>
            <a:gdLst/>
            <a:ahLst/>
            <a:cxnLst/>
            <a:rect l="l" t="t" r="r" b="b"/>
            <a:pathLst>
              <a:path w="27101" h="4000">
                <a:moveTo>
                  <a:pt x="0" y="0"/>
                </a:moveTo>
                <a:lnTo>
                  <a:pt x="27101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6719581" y="2375970"/>
            <a:ext cx="23787" cy="14604"/>
          </a:xfrm>
          <a:custGeom>
            <a:avLst/>
            <a:gdLst/>
            <a:ahLst/>
            <a:cxnLst/>
            <a:rect l="l" t="t" r="r" b="b"/>
            <a:pathLst>
              <a:path w="23787" h="14605">
                <a:moveTo>
                  <a:pt x="23787" y="14604"/>
                </a:moveTo>
                <a:lnTo>
                  <a:pt x="13652" y="777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771408" y="2409423"/>
            <a:ext cx="20027" cy="15316"/>
          </a:xfrm>
          <a:custGeom>
            <a:avLst/>
            <a:gdLst/>
            <a:ahLst/>
            <a:cxnLst/>
            <a:rect l="l" t="t" r="r" b="b"/>
            <a:pathLst>
              <a:path w="20027" h="15316">
                <a:moveTo>
                  <a:pt x="20027" y="1531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6733237" y="2383745"/>
            <a:ext cx="4000" cy="2590"/>
          </a:xfrm>
          <a:custGeom>
            <a:avLst/>
            <a:gdLst/>
            <a:ahLst/>
            <a:cxnLst/>
            <a:rect l="l" t="t" r="r" b="b"/>
            <a:pathLst>
              <a:path w="4000" h="2590">
                <a:moveTo>
                  <a:pt x="0" y="0"/>
                </a:moveTo>
                <a:lnTo>
                  <a:pt x="4000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6732056" y="2362306"/>
            <a:ext cx="1181" cy="939"/>
          </a:xfrm>
          <a:custGeom>
            <a:avLst/>
            <a:gdLst/>
            <a:ahLst/>
            <a:cxnLst/>
            <a:rect l="l" t="t" r="r" b="b"/>
            <a:pathLst>
              <a:path w="1181" h="939">
                <a:moveTo>
                  <a:pt x="1181" y="939"/>
                </a:moveTo>
                <a:lnTo>
                  <a:pt x="0" y="0"/>
                </a:lnTo>
                <a:lnTo>
                  <a:pt x="952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6719577" y="2355001"/>
            <a:ext cx="12484" cy="7302"/>
          </a:xfrm>
          <a:custGeom>
            <a:avLst/>
            <a:gdLst/>
            <a:ahLst/>
            <a:cxnLst/>
            <a:rect l="l" t="t" r="r" b="b"/>
            <a:pathLst>
              <a:path w="12484" h="7302">
                <a:moveTo>
                  <a:pt x="12484" y="730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6738895" y="2300339"/>
            <a:ext cx="26149" cy="21209"/>
          </a:xfrm>
          <a:custGeom>
            <a:avLst/>
            <a:gdLst/>
            <a:ahLst/>
            <a:cxnLst/>
            <a:rect l="l" t="t" r="r" b="b"/>
            <a:pathLst>
              <a:path w="26149" h="21208">
                <a:moveTo>
                  <a:pt x="0" y="0"/>
                </a:moveTo>
                <a:lnTo>
                  <a:pt x="17437" y="13195"/>
                </a:lnTo>
                <a:lnTo>
                  <a:pt x="26149" y="212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6767402" y="3304727"/>
            <a:ext cx="24041" cy="21450"/>
          </a:xfrm>
          <a:custGeom>
            <a:avLst/>
            <a:gdLst/>
            <a:ahLst/>
            <a:cxnLst/>
            <a:rect l="l" t="t" r="r" b="b"/>
            <a:pathLst>
              <a:path w="24041" h="21450">
                <a:moveTo>
                  <a:pt x="0" y="21450"/>
                </a:moveTo>
                <a:lnTo>
                  <a:pt x="24041" y="0"/>
                </a:lnTo>
                <a:lnTo>
                  <a:pt x="3771" y="183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6767402" y="3301199"/>
            <a:ext cx="2590" cy="2120"/>
          </a:xfrm>
          <a:custGeom>
            <a:avLst/>
            <a:gdLst/>
            <a:ahLst/>
            <a:cxnLst/>
            <a:rect l="l" t="t" r="r" b="b"/>
            <a:pathLst>
              <a:path w="2590" h="2120">
                <a:moveTo>
                  <a:pt x="0" y="2120"/>
                </a:moveTo>
                <a:lnTo>
                  <a:pt x="259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6743360" y="3270803"/>
            <a:ext cx="24041" cy="16967"/>
          </a:xfrm>
          <a:custGeom>
            <a:avLst/>
            <a:gdLst/>
            <a:ahLst/>
            <a:cxnLst/>
            <a:rect l="l" t="t" r="r" b="b"/>
            <a:pathLst>
              <a:path w="24041" h="16967">
                <a:moveTo>
                  <a:pt x="24041" y="0"/>
                </a:moveTo>
                <a:lnTo>
                  <a:pt x="0" y="169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767402" y="3248894"/>
            <a:ext cx="4000" cy="2590"/>
          </a:xfrm>
          <a:custGeom>
            <a:avLst/>
            <a:gdLst/>
            <a:ahLst/>
            <a:cxnLst/>
            <a:rect l="l" t="t" r="r" b="b"/>
            <a:pathLst>
              <a:path w="4000" h="2590">
                <a:moveTo>
                  <a:pt x="0" y="2590"/>
                </a:moveTo>
                <a:lnTo>
                  <a:pt x="40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752082" y="3099286"/>
            <a:ext cx="7543" cy="3060"/>
          </a:xfrm>
          <a:custGeom>
            <a:avLst/>
            <a:gdLst/>
            <a:ahLst/>
            <a:cxnLst/>
            <a:rect l="l" t="t" r="r" b="b"/>
            <a:pathLst>
              <a:path w="7543" h="3060">
                <a:moveTo>
                  <a:pt x="7543" y="0"/>
                </a:moveTo>
                <a:lnTo>
                  <a:pt x="0" y="30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767409" y="3048634"/>
            <a:ext cx="39344" cy="16256"/>
          </a:xfrm>
          <a:custGeom>
            <a:avLst/>
            <a:gdLst/>
            <a:ahLst/>
            <a:cxnLst/>
            <a:rect l="l" t="t" r="r" b="b"/>
            <a:pathLst>
              <a:path w="39344" h="16256">
                <a:moveTo>
                  <a:pt x="3289" y="15074"/>
                </a:moveTo>
                <a:lnTo>
                  <a:pt x="0" y="16256"/>
                </a:lnTo>
                <a:lnTo>
                  <a:pt x="39344" y="0"/>
                </a:lnTo>
                <a:lnTo>
                  <a:pt x="391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743368" y="3034958"/>
            <a:ext cx="16256" cy="4953"/>
          </a:xfrm>
          <a:custGeom>
            <a:avLst/>
            <a:gdLst/>
            <a:ahLst/>
            <a:cxnLst/>
            <a:rect l="l" t="t" r="r" b="b"/>
            <a:pathLst>
              <a:path w="16255" h="4952">
                <a:moveTo>
                  <a:pt x="0" y="4952"/>
                </a:moveTo>
                <a:lnTo>
                  <a:pt x="16256" y="0"/>
                </a:lnTo>
                <a:lnTo>
                  <a:pt x="12255" y="11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6759623" y="3018475"/>
            <a:ext cx="47129" cy="16484"/>
          </a:xfrm>
          <a:custGeom>
            <a:avLst/>
            <a:gdLst/>
            <a:ahLst/>
            <a:cxnLst/>
            <a:rect l="l" t="t" r="r" b="b"/>
            <a:pathLst>
              <a:path w="47129" h="16484">
                <a:moveTo>
                  <a:pt x="47129" y="0"/>
                </a:moveTo>
                <a:lnTo>
                  <a:pt x="11557" y="12712"/>
                </a:lnTo>
                <a:lnTo>
                  <a:pt x="0" y="164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6767402" y="3031430"/>
            <a:ext cx="3289" cy="939"/>
          </a:xfrm>
          <a:custGeom>
            <a:avLst/>
            <a:gdLst/>
            <a:ahLst/>
            <a:cxnLst/>
            <a:rect l="l" t="t" r="r" b="b"/>
            <a:pathLst>
              <a:path w="3289" h="939">
                <a:moveTo>
                  <a:pt x="0" y="939"/>
                </a:moveTo>
                <a:lnTo>
                  <a:pt x="328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6760095" y="2930357"/>
            <a:ext cx="4953" cy="711"/>
          </a:xfrm>
          <a:custGeom>
            <a:avLst/>
            <a:gdLst/>
            <a:ahLst/>
            <a:cxnLst/>
            <a:rect l="l" t="t" r="r" b="b"/>
            <a:pathLst>
              <a:path w="4952" h="711">
                <a:moveTo>
                  <a:pt x="4952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6756331" y="2923984"/>
            <a:ext cx="47345" cy="8013"/>
          </a:xfrm>
          <a:custGeom>
            <a:avLst/>
            <a:gdLst/>
            <a:ahLst/>
            <a:cxnLst/>
            <a:rect l="l" t="t" r="r" b="b"/>
            <a:pathLst>
              <a:path w="47345" h="8013">
                <a:moveTo>
                  <a:pt x="0" y="7785"/>
                </a:moveTo>
                <a:lnTo>
                  <a:pt x="47345" y="0"/>
                </a:lnTo>
                <a:lnTo>
                  <a:pt x="47345" y="801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756331" y="2895252"/>
            <a:ext cx="4699" cy="469"/>
          </a:xfrm>
          <a:custGeom>
            <a:avLst/>
            <a:gdLst/>
            <a:ahLst/>
            <a:cxnLst/>
            <a:rect l="l" t="t" r="r" b="b"/>
            <a:pathLst>
              <a:path w="4699" h="469">
                <a:moveTo>
                  <a:pt x="0" y="469"/>
                </a:moveTo>
                <a:lnTo>
                  <a:pt x="469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745494" y="2338038"/>
            <a:ext cx="1409" cy="1181"/>
          </a:xfrm>
          <a:custGeom>
            <a:avLst/>
            <a:gdLst/>
            <a:ahLst/>
            <a:cxnLst/>
            <a:rect l="l" t="t" r="r" b="b"/>
            <a:pathLst>
              <a:path w="1409" h="1181">
                <a:moveTo>
                  <a:pt x="0" y="0"/>
                </a:moveTo>
                <a:lnTo>
                  <a:pt x="1409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6756095" y="2308585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0"/>
                </a:moveTo>
                <a:lnTo>
                  <a:pt x="228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6789082" y="3305202"/>
            <a:ext cx="18376" cy="17907"/>
          </a:xfrm>
          <a:custGeom>
            <a:avLst/>
            <a:gdLst/>
            <a:ahLst/>
            <a:cxnLst/>
            <a:rect l="l" t="t" r="r" b="b"/>
            <a:pathLst>
              <a:path w="18376" h="17907">
                <a:moveTo>
                  <a:pt x="0" y="17906"/>
                </a:moveTo>
                <a:lnTo>
                  <a:pt x="18376" y="469"/>
                </a:lnTo>
                <a:lnTo>
                  <a:pt x="1814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6767402" y="2763777"/>
            <a:ext cx="3060" cy="228"/>
          </a:xfrm>
          <a:custGeom>
            <a:avLst/>
            <a:gdLst/>
            <a:ahLst/>
            <a:cxnLst/>
            <a:rect l="l" t="t" r="r" b="b"/>
            <a:pathLst>
              <a:path w="3060" h="228">
                <a:moveTo>
                  <a:pt x="0" y="0"/>
                </a:moveTo>
                <a:lnTo>
                  <a:pt x="306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6791436" y="2424739"/>
            <a:ext cx="12255" cy="9423"/>
          </a:xfrm>
          <a:custGeom>
            <a:avLst/>
            <a:gdLst/>
            <a:ahLst/>
            <a:cxnLst/>
            <a:rect l="l" t="t" r="r" b="b"/>
            <a:pathLst>
              <a:path w="12255" h="9423">
                <a:moveTo>
                  <a:pt x="0" y="0"/>
                </a:moveTo>
                <a:lnTo>
                  <a:pt x="12255" y="9423"/>
                </a:lnTo>
                <a:lnTo>
                  <a:pt x="12255" y="8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6767402" y="2406597"/>
            <a:ext cx="3771" cy="2362"/>
          </a:xfrm>
          <a:custGeom>
            <a:avLst/>
            <a:gdLst/>
            <a:ahLst/>
            <a:cxnLst/>
            <a:rect l="l" t="t" r="r" b="b"/>
            <a:pathLst>
              <a:path w="3771" h="2362">
                <a:moveTo>
                  <a:pt x="0" y="0"/>
                </a:moveTo>
                <a:lnTo>
                  <a:pt x="3771" y="2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6767396" y="2387046"/>
            <a:ext cx="39827" cy="42875"/>
          </a:xfrm>
          <a:custGeom>
            <a:avLst/>
            <a:gdLst/>
            <a:ahLst/>
            <a:cxnLst/>
            <a:rect l="l" t="t" r="r" b="b"/>
            <a:pathLst>
              <a:path w="39827" h="42875">
                <a:moveTo>
                  <a:pt x="39827" y="42875"/>
                </a:moveTo>
                <a:lnTo>
                  <a:pt x="39827" y="31800"/>
                </a:lnTo>
                <a:lnTo>
                  <a:pt x="4013" y="281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6806524" y="3289188"/>
            <a:ext cx="8712" cy="11785"/>
          </a:xfrm>
          <a:custGeom>
            <a:avLst/>
            <a:gdLst/>
            <a:ahLst/>
            <a:cxnLst/>
            <a:rect l="l" t="t" r="r" b="b"/>
            <a:pathLst>
              <a:path w="8712" h="11785">
                <a:moveTo>
                  <a:pt x="228" y="9651"/>
                </a:moveTo>
                <a:lnTo>
                  <a:pt x="8712" y="0"/>
                </a:lnTo>
                <a:lnTo>
                  <a:pt x="0" y="9423"/>
                </a:lnTo>
                <a:lnTo>
                  <a:pt x="698" y="10121"/>
                </a:lnTo>
                <a:lnTo>
                  <a:pt x="939" y="1178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6791436" y="3284463"/>
            <a:ext cx="15786" cy="20269"/>
          </a:xfrm>
          <a:custGeom>
            <a:avLst/>
            <a:gdLst/>
            <a:ahLst/>
            <a:cxnLst/>
            <a:rect l="l" t="t" r="r" b="b"/>
            <a:pathLst>
              <a:path w="15786" h="20269">
                <a:moveTo>
                  <a:pt x="0" y="20269"/>
                </a:moveTo>
                <a:lnTo>
                  <a:pt x="15544" y="5892"/>
                </a:lnTo>
                <a:lnTo>
                  <a:pt x="1578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6805570" y="32821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6806288" y="3298376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228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6806284" y="3291780"/>
            <a:ext cx="939" cy="1409"/>
          </a:xfrm>
          <a:custGeom>
            <a:avLst/>
            <a:gdLst/>
            <a:ahLst/>
            <a:cxnLst/>
            <a:rect l="l" t="t" r="r" b="b"/>
            <a:pathLst>
              <a:path w="939" h="1409">
                <a:moveTo>
                  <a:pt x="939" y="140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6791429" y="3283766"/>
            <a:ext cx="12255" cy="11074"/>
          </a:xfrm>
          <a:custGeom>
            <a:avLst/>
            <a:gdLst/>
            <a:ahLst/>
            <a:cxnLst/>
            <a:rect l="l" t="t" r="r" b="b"/>
            <a:pathLst>
              <a:path w="12255" h="11074">
                <a:moveTo>
                  <a:pt x="12255" y="0"/>
                </a:moveTo>
                <a:lnTo>
                  <a:pt x="0" y="110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6805095" y="3260439"/>
            <a:ext cx="2120" cy="10363"/>
          </a:xfrm>
          <a:custGeom>
            <a:avLst/>
            <a:gdLst/>
            <a:ahLst/>
            <a:cxnLst/>
            <a:rect l="l" t="t" r="r" b="b"/>
            <a:pathLst>
              <a:path w="2120" h="10363">
                <a:moveTo>
                  <a:pt x="1892" y="0"/>
                </a:moveTo>
                <a:lnTo>
                  <a:pt x="2120" y="8242"/>
                </a:lnTo>
                <a:lnTo>
                  <a:pt x="0" y="103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6804624" y="3257381"/>
            <a:ext cx="1422" cy="1409"/>
          </a:xfrm>
          <a:custGeom>
            <a:avLst/>
            <a:gdLst/>
            <a:ahLst/>
            <a:cxnLst/>
            <a:rect l="l" t="t" r="r" b="b"/>
            <a:pathLst>
              <a:path w="1422" h="1409">
                <a:moveTo>
                  <a:pt x="1422" y="1409"/>
                </a:moveTo>
                <a:lnTo>
                  <a:pt x="1422" y="11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6806284" y="3243230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189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6806284" y="3226031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189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6799682" y="3220859"/>
            <a:ext cx="7543" cy="6121"/>
          </a:xfrm>
          <a:custGeom>
            <a:avLst/>
            <a:gdLst/>
            <a:ahLst/>
            <a:cxnLst/>
            <a:rect l="l" t="t" r="r" b="b"/>
            <a:pathLst>
              <a:path w="7543" h="6121">
                <a:moveTo>
                  <a:pt x="0" y="6121"/>
                </a:moveTo>
                <a:lnTo>
                  <a:pt x="754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6806281" y="3206722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0" y="0"/>
                </a:moveTo>
                <a:lnTo>
                  <a:pt x="939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6803684" y="3184103"/>
            <a:ext cx="2362" cy="1651"/>
          </a:xfrm>
          <a:custGeom>
            <a:avLst/>
            <a:gdLst/>
            <a:ahLst/>
            <a:cxnLst/>
            <a:rect l="l" t="t" r="r" b="b"/>
            <a:pathLst>
              <a:path w="2362" h="1650">
                <a:moveTo>
                  <a:pt x="2362" y="16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6807224" y="3187639"/>
            <a:ext cx="0" cy="13423"/>
          </a:xfrm>
          <a:custGeom>
            <a:avLst/>
            <a:gdLst/>
            <a:ahLst/>
            <a:cxnLst/>
            <a:rect l="l" t="t" r="r" b="b"/>
            <a:pathLst>
              <a:path h="13423">
                <a:moveTo>
                  <a:pt x="0" y="134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6806281" y="3162898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0" y="0"/>
                </a:moveTo>
                <a:lnTo>
                  <a:pt x="939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6807224" y="3140511"/>
            <a:ext cx="0" cy="15316"/>
          </a:xfrm>
          <a:custGeom>
            <a:avLst/>
            <a:gdLst/>
            <a:ahLst/>
            <a:cxnLst/>
            <a:rect l="l" t="t" r="r" b="b"/>
            <a:pathLst>
              <a:path h="15316">
                <a:moveTo>
                  <a:pt x="0" y="1531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6806752" y="3156534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6803684" y="3131558"/>
            <a:ext cx="3302" cy="1892"/>
          </a:xfrm>
          <a:custGeom>
            <a:avLst/>
            <a:gdLst/>
            <a:ahLst/>
            <a:cxnLst/>
            <a:rect l="l" t="t" r="r" b="b"/>
            <a:pathLst>
              <a:path w="3301" h="1892">
                <a:moveTo>
                  <a:pt x="0" y="1892"/>
                </a:moveTo>
                <a:lnTo>
                  <a:pt x="3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6803678" y="3111065"/>
            <a:ext cx="2603" cy="1409"/>
          </a:xfrm>
          <a:custGeom>
            <a:avLst/>
            <a:gdLst/>
            <a:ahLst/>
            <a:cxnLst/>
            <a:rect l="l" t="t" r="r" b="b"/>
            <a:pathLst>
              <a:path w="2603" h="1409">
                <a:moveTo>
                  <a:pt x="2603" y="140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6807224" y="3114358"/>
            <a:ext cx="0" cy="16484"/>
          </a:xfrm>
          <a:custGeom>
            <a:avLst/>
            <a:gdLst/>
            <a:ahLst/>
            <a:cxnLst/>
            <a:rect l="l" t="t" r="r" b="b"/>
            <a:pathLst>
              <a:path h="16484">
                <a:moveTo>
                  <a:pt x="0" y="0"/>
                </a:moveTo>
                <a:lnTo>
                  <a:pt x="0" y="164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6791438" y="3104465"/>
            <a:ext cx="15786" cy="8953"/>
          </a:xfrm>
          <a:custGeom>
            <a:avLst/>
            <a:gdLst/>
            <a:ahLst/>
            <a:cxnLst/>
            <a:rect l="l" t="t" r="r" b="b"/>
            <a:pathLst>
              <a:path w="15786" h="8953">
                <a:moveTo>
                  <a:pt x="15786" y="0"/>
                </a:moveTo>
                <a:lnTo>
                  <a:pt x="15557" y="711"/>
                </a:lnTo>
                <a:lnTo>
                  <a:pt x="0" y="8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6803685" y="3105170"/>
            <a:ext cx="3302" cy="1651"/>
          </a:xfrm>
          <a:custGeom>
            <a:avLst/>
            <a:gdLst/>
            <a:ahLst/>
            <a:cxnLst/>
            <a:rect l="l" t="t" r="r" b="b"/>
            <a:pathLst>
              <a:path w="3301" h="1650">
                <a:moveTo>
                  <a:pt x="3301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6806281" y="3085146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0" y="0"/>
                </a:moveTo>
                <a:lnTo>
                  <a:pt x="469" y="711"/>
                </a:lnTo>
                <a:lnTo>
                  <a:pt x="939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6806284" y="3056630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1892"/>
                </a:moveTo>
                <a:lnTo>
                  <a:pt x="711" y="95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6806752" y="3047688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0" y="939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6806281" y="3026957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0" y="0"/>
                </a:moveTo>
                <a:lnTo>
                  <a:pt x="711" y="939"/>
                </a:lnTo>
                <a:lnTo>
                  <a:pt x="939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6806284" y="2996314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1892"/>
                </a:moveTo>
                <a:lnTo>
                  <a:pt x="711" y="95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6803684" y="2964041"/>
            <a:ext cx="2603" cy="711"/>
          </a:xfrm>
          <a:custGeom>
            <a:avLst/>
            <a:gdLst/>
            <a:ahLst/>
            <a:cxnLst/>
            <a:rect l="l" t="t" r="r" b="b"/>
            <a:pathLst>
              <a:path w="2603" h="711">
                <a:moveTo>
                  <a:pt x="0" y="0"/>
                </a:moveTo>
                <a:lnTo>
                  <a:pt x="2603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6807224" y="2966642"/>
            <a:ext cx="0" cy="19786"/>
          </a:xfrm>
          <a:custGeom>
            <a:avLst/>
            <a:gdLst/>
            <a:ahLst/>
            <a:cxnLst/>
            <a:rect l="l" t="t" r="r" b="b"/>
            <a:pathLst>
              <a:path h="19786">
                <a:moveTo>
                  <a:pt x="0" y="1978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6803684" y="2956027"/>
            <a:ext cx="2832" cy="482"/>
          </a:xfrm>
          <a:custGeom>
            <a:avLst/>
            <a:gdLst/>
            <a:ahLst/>
            <a:cxnLst/>
            <a:rect l="l" t="t" r="r" b="b"/>
            <a:pathLst>
              <a:path w="2832" h="482">
                <a:moveTo>
                  <a:pt x="0" y="482"/>
                </a:moveTo>
                <a:lnTo>
                  <a:pt x="283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6806281" y="2932711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0" y="0"/>
                </a:moveTo>
                <a:lnTo>
                  <a:pt x="711" y="711"/>
                </a:lnTo>
                <a:lnTo>
                  <a:pt x="939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6803684" y="2923766"/>
            <a:ext cx="2832" cy="228"/>
          </a:xfrm>
          <a:custGeom>
            <a:avLst/>
            <a:gdLst/>
            <a:ahLst/>
            <a:cxnLst/>
            <a:rect l="l" t="t" r="r" b="b"/>
            <a:pathLst>
              <a:path w="2832" h="228">
                <a:moveTo>
                  <a:pt x="0" y="228"/>
                </a:moveTo>
                <a:lnTo>
                  <a:pt x="283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6807224" y="2901605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6803678" y="2899731"/>
            <a:ext cx="2603" cy="228"/>
          </a:xfrm>
          <a:custGeom>
            <a:avLst/>
            <a:gdLst/>
            <a:ahLst/>
            <a:cxnLst/>
            <a:rect l="l" t="t" r="r" b="b"/>
            <a:pathLst>
              <a:path w="2603" h="228">
                <a:moveTo>
                  <a:pt x="2603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6791436" y="2890771"/>
            <a:ext cx="15074" cy="1651"/>
          </a:xfrm>
          <a:custGeom>
            <a:avLst/>
            <a:gdLst/>
            <a:ahLst/>
            <a:cxnLst/>
            <a:rect l="l" t="t" r="r" b="b"/>
            <a:pathLst>
              <a:path w="15074" h="1650">
                <a:moveTo>
                  <a:pt x="0" y="1650"/>
                </a:moveTo>
                <a:lnTo>
                  <a:pt x="1507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6807224" y="2868620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6803690" y="2857787"/>
            <a:ext cx="228" cy="8953"/>
          </a:xfrm>
          <a:custGeom>
            <a:avLst/>
            <a:gdLst/>
            <a:ahLst/>
            <a:cxnLst/>
            <a:rect l="l" t="t" r="r" b="b"/>
            <a:pathLst>
              <a:path w="228" h="8953">
                <a:moveTo>
                  <a:pt x="228" y="895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6807224" y="2835404"/>
            <a:ext cx="0" cy="20967"/>
          </a:xfrm>
          <a:custGeom>
            <a:avLst/>
            <a:gdLst/>
            <a:ahLst/>
            <a:cxnLst/>
            <a:rect l="l" t="t" r="r" b="b"/>
            <a:pathLst>
              <a:path h="20967">
                <a:moveTo>
                  <a:pt x="0" y="20967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6803684" y="2833753"/>
            <a:ext cx="2603" cy="0"/>
          </a:xfrm>
          <a:custGeom>
            <a:avLst/>
            <a:gdLst/>
            <a:ahLst/>
            <a:cxnLst/>
            <a:rect l="l" t="t" r="r" b="b"/>
            <a:pathLst>
              <a:path w="2603">
                <a:moveTo>
                  <a:pt x="0" y="0"/>
                </a:moveTo>
                <a:lnTo>
                  <a:pt x="26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6803684" y="2800535"/>
            <a:ext cx="2603" cy="0"/>
          </a:xfrm>
          <a:custGeom>
            <a:avLst/>
            <a:gdLst/>
            <a:ahLst/>
            <a:cxnLst/>
            <a:rect l="l" t="t" r="r" b="b"/>
            <a:pathLst>
              <a:path w="2603">
                <a:moveTo>
                  <a:pt x="0" y="0"/>
                </a:moveTo>
                <a:lnTo>
                  <a:pt x="2603" y="0"/>
                </a:lnTo>
                <a:lnTo>
                  <a:pt x="189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6806284" y="2800532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939" y="1650"/>
                </a:moveTo>
                <a:lnTo>
                  <a:pt x="711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6806281" y="2789695"/>
            <a:ext cx="939" cy="1651"/>
          </a:xfrm>
          <a:custGeom>
            <a:avLst/>
            <a:gdLst/>
            <a:ahLst/>
            <a:cxnLst/>
            <a:rect l="l" t="t" r="r" b="b"/>
            <a:pathLst>
              <a:path w="939" h="1650">
                <a:moveTo>
                  <a:pt x="0" y="1650"/>
                </a:moveTo>
                <a:lnTo>
                  <a:pt x="711" y="939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6803680" y="2767309"/>
            <a:ext cx="3543" cy="1651"/>
          </a:xfrm>
          <a:custGeom>
            <a:avLst/>
            <a:gdLst/>
            <a:ahLst/>
            <a:cxnLst/>
            <a:rect l="l" t="t" r="r" b="b"/>
            <a:pathLst>
              <a:path w="3543" h="1650">
                <a:moveTo>
                  <a:pt x="3543" y="1650"/>
                </a:moveTo>
                <a:lnTo>
                  <a:pt x="3314" y="711"/>
                </a:lnTo>
                <a:lnTo>
                  <a:pt x="2832" y="2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6803678" y="2758359"/>
            <a:ext cx="2603" cy="469"/>
          </a:xfrm>
          <a:custGeom>
            <a:avLst/>
            <a:gdLst/>
            <a:ahLst/>
            <a:cxnLst/>
            <a:rect l="l" t="t" r="r" b="b"/>
            <a:pathLst>
              <a:path w="2603" h="469">
                <a:moveTo>
                  <a:pt x="2603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6807224" y="2735973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6806284" y="2702292"/>
            <a:ext cx="939" cy="1409"/>
          </a:xfrm>
          <a:custGeom>
            <a:avLst/>
            <a:gdLst/>
            <a:ahLst/>
            <a:cxnLst/>
            <a:rect l="l" t="t" r="r" b="b"/>
            <a:pathLst>
              <a:path w="939" h="1409">
                <a:moveTo>
                  <a:pt x="939" y="1409"/>
                </a:moveTo>
                <a:lnTo>
                  <a:pt x="711" y="45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6803684" y="2701814"/>
            <a:ext cx="2832" cy="469"/>
          </a:xfrm>
          <a:custGeom>
            <a:avLst/>
            <a:gdLst/>
            <a:ahLst/>
            <a:cxnLst/>
            <a:rect l="l" t="t" r="r" b="b"/>
            <a:pathLst>
              <a:path w="2832" h="469">
                <a:moveTo>
                  <a:pt x="0" y="0"/>
                </a:moveTo>
                <a:lnTo>
                  <a:pt x="2832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6806284" y="2691683"/>
            <a:ext cx="939" cy="1892"/>
          </a:xfrm>
          <a:custGeom>
            <a:avLst/>
            <a:gdLst/>
            <a:ahLst/>
            <a:cxnLst/>
            <a:rect l="l" t="t" r="r" b="b"/>
            <a:pathLst>
              <a:path w="939" h="1892">
                <a:moveTo>
                  <a:pt x="939" y="0"/>
                </a:moveTo>
                <a:lnTo>
                  <a:pt x="469" y="1409"/>
                </a:lnTo>
                <a:lnTo>
                  <a:pt x="0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6803684" y="2661998"/>
            <a:ext cx="2603" cy="939"/>
          </a:xfrm>
          <a:custGeom>
            <a:avLst/>
            <a:gdLst/>
            <a:ahLst/>
            <a:cxnLst/>
            <a:rect l="l" t="t" r="r" b="b"/>
            <a:pathLst>
              <a:path w="2603" h="939">
                <a:moveTo>
                  <a:pt x="0" y="939"/>
                </a:moveTo>
                <a:lnTo>
                  <a:pt x="26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6806752" y="2639849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0" y="0"/>
                </a:moveTo>
                <a:lnTo>
                  <a:pt x="469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6803684" y="2601678"/>
            <a:ext cx="2603" cy="1181"/>
          </a:xfrm>
          <a:custGeom>
            <a:avLst/>
            <a:gdLst/>
            <a:ahLst/>
            <a:cxnLst/>
            <a:rect l="l" t="t" r="r" b="b"/>
            <a:pathLst>
              <a:path w="2603" h="1181">
                <a:moveTo>
                  <a:pt x="0" y="1181"/>
                </a:moveTo>
                <a:lnTo>
                  <a:pt x="26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6806524" y="2609691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228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6807224" y="2581648"/>
            <a:ext cx="0" cy="18148"/>
          </a:xfrm>
          <a:custGeom>
            <a:avLst/>
            <a:gdLst/>
            <a:ahLst/>
            <a:cxnLst/>
            <a:rect l="l" t="t" r="r" b="b"/>
            <a:pathLst>
              <a:path h="18148">
                <a:moveTo>
                  <a:pt x="0" y="1814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6807224" y="2553859"/>
            <a:ext cx="0" cy="17195"/>
          </a:xfrm>
          <a:custGeom>
            <a:avLst/>
            <a:gdLst/>
            <a:ahLst/>
            <a:cxnLst/>
            <a:rect l="l" t="t" r="r" b="b"/>
            <a:pathLst>
              <a:path h="17195">
                <a:moveTo>
                  <a:pt x="0" y="1719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6803678" y="2572937"/>
            <a:ext cx="2603" cy="1409"/>
          </a:xfrm>
          <a:custGeom>
            <a:avLst/>
            <a:gdLst/>
            <a:ahLst/>
            <a:cxnLst/>
            <a:rect l="l" t="t" r="r" b="b"/>
            <a:pathLst>
              <a:path w="2603" h="1409">
                <a:moveTo>
                  <a:pt x="2603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6806046" y="2543716"/>
            <a:ext cx="1181" cy="1892"/>
          </a:xfrm>
          <a:custGeom>
            <a:avLst/>
            <a:gdLst/>
            <a:ahLst/>
            <a:cxnLst/>
            <a:rect l="l" t="t" r="r" b="b"/>
            <a:pathLst>
              <a:path w="1181" h="1892">
                <a:moveTo>
                  <a:pt x="0" y="1892"/>
                </a:moveTo>
                <a:lnTo>
                  <a:pt x="711" y="1181"/>
                </a:ln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6803684" y="2519691"/>
            <a:ext cx="2362" cy="1409"/>
          </a:xfrm>
          <a:custGeom>
            <a:avLst/>
            <a:gdLst/>
            <a:ahLst/>
            <a:cxnLst/>
            <a:rect l="l" t="t" r="r" b="b"/>
            <a:pathLst>
              <a:path w="2362" h="1409">
                <a:moveTo>
                  <a:pt x="2362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6806754" y="2501544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6803684" y="2495186"/>
            <a:ext cx="2362" cy="1651"/>
          </a:xfrm>
          <a:custGeom>
            <a:avLst/>
            <a:gdLst/>
            <a:ahLst/>
            <a:cxnLst/>
            <a:rect l="l" t="t" r="r" b="b"/>
            <a:pathLst>
              <a:path w="2362" h="1650">
                <a:moveTo>
                  <a:pt x="0" y="1650"/>
                </a:moveTo>
                <a:lnTo>
                  <a:pt x="23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6803684" y="2499427"/>
            <a:ext cx="3302" cy="2120"/>
          </a:xfrm>
          <a:custGeom>
            <a:avLst/>
            <a:gdLst/>
            <a:ahLst/>
            <a:cxnLst/>
            <a:rect l="l" t="t" r="r" b="b"/>
            <a:pathLst>
              <a:path w="3301" h="2120">
                <a:moveTo>
                  <a:pt x="0" y="0"/>
                </a:moveTo>
                <a:lnTo>
                  <a:pt x="3302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6803678" y="2472333"/>
            <a:ext cx="2603" cy="1651"/>
          </a:xfrm>
          <a:custGeom>
            <a:avLst/>
            <a:gdLst/>
            <a:ahLst/>
            <a:cxnLst/>
            <a:rect l="l" t="t" r="r" b="b"/>
            <a:pathLst>
              <a:path w="2603" h="1650">
                <a:moveTo>
                  <a:pt x="2603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6806987" y="2456549"/>
            <a:ext cx="228" cy="13893"/>
          </a:xfrm>
          <a:custGeom>
            <a:avLst/>
            <a:gdLst/>
            <a:ahLst/>
            <a:cxnLst/>
            <a:rect l="l" t="t" r="r" b="b"/>
            <a:pathLst>
              <a:path w="228" h="13893">
                <a:moveTo>
                  <a:pt x="0" y="0"/>
                </a:moveTo>
                <a:lnTo>
                  <a:pt x="228" y="469"/>
                </a:lnTo>
                <a:lnTo>
                  <a:pt x="228" y="13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6803684" y="2451129"/>
            <a:ext cx="2603" cy="2120"/>
          </a:xfrm>
          <a:custGeom>
            <a:avLst/>
            <a:gdLst/>
            <a:ahLst/>
            <a:cxnLst/>
            <a:rect l="l" t="t" r="r" b="b"/>
            <a:pathLst>
              <a:path w="2603" h="2120">
                <a:moveTo>
                  <a:pt x="0" y="2120"/>
                </a:moveTo>
                <a:lnTo>
                  <a:pt x="26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6804150" y="2434398"/>
            <a:ext cx="3073" cy="14846"/>
          </a:xfrm>
          <a:custGeom>
            <a:avLst/>
            <a:gdLst/>
            <a:ahLst/>
            <a:cxnLst/>
            <a:rect l="l" t="t" r="r" b="b"/>
            <a:pathLst>
              <a:path w="3073" h="14846">
                <a:moveTo>
                  <a:pt x="3073" y="14846"/>
                </a:moveTo>
                <a:lnTo>
                  <a:pt x="3073" y="2590"/>
                </a:lnTo>
                <a:lnTo>
                  <a:pt x="0" y="0"/>
                </a:lnTo>
                <a:lnTo>
                  <a:pt x="3073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6807224" y="2456549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6803684" y="2434163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0" y="0"/>
                </a:moveTo>
                <a:lnTo>
                  <a:pt x="46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6806046" y="2412718"/>
            <a:ext cx="1181" cy="1892"/>
          </a:xfrm>
          <a:custGeom>
            <a:avLst/>
            <a:gdLst/>
            <a:ahLst/>
            <a:cxnLst/>
            <a:rect l="l" t="t" r="r" b="b"/>
            <a:pathLst>
              <a:path w="1181" h="1892">
                <a:moveTo>
                  <a:pt x="0" y="1892"/>
                </a:move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6791436" y="2389398"/>
            <a:ext cx="15316" cy="12954"/>
          </a:xfrm>
          <a:custGeom>
            <a:avLst/>
            <a:gdLst/>
            <a:ahLst/>
            <a:cxnLst/>
            <a:rect l="l" t="t" r="r" b="b"/>
            <a:pathLst>
              <a:path w="15316" h="12954">
                <a:moveTo>
                  <a:pt x="0" y="0"/>
                </a:moveTo>
                <a:lnTo>
                  <a:pt x="15316" y="1295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6805096" y="2385856"/>
            <a:ext cx="952" cy="952"/>
          </a:xfrm>
          <a:custGeom>
            <a:avLst/>
            <a:gdLst/>
            <a:ahLst/>
            <a:cxnLst/>
            <a:rect l="l" t="t" r="r" b="b"/>
            <a:pathLst>
              <a:path w="952" h="952">
                <a:moveTo>
                  <a:pt x="0" y="952"/>
                </a:moveTo>
                <a:lnTo>
                  <a:pt x="9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6804626" y="2399292"/>
            <a:ext cx="1422" cy="1181"/>
          </a:xfrm>
          <a:custGeom>
            <a:avLst/>
            <a:gdLst/>
            <a:ahLst/>
            <a:cxnLst/>
            <a:rect l="l" t="t" r="r" b="b"/>
            <a:pathLst>
              <a:path w="1422" h="1181">
                <a:moveTo>
                  <a:pt x="0" y="1181"/>
                </a:moveTo>
                <a:lnTo>
                  <a:pt x="142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6806987" y="2402592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0"/>
                </a:moveTo>
                <a:lnTo>
                  <a:pt x="228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6807224" y="2377146"/>
            <a:ext cx="0" cy="7302"/>
          </a:xfrm>
          <a:custGeom>
            <a:avLst/>
            <a:gdLst/>
            <a:ahLst/>
            <a:cxnLst/>
            <a:rect l="l" t="t" r="r" b="b"/>
            <a:pathLst>
              <a:path h="7302">
                <a:moveTo>
                  <a:pt x="0" y="0"/>
                </a:moveTo>
                <a:lnTo>
                  <a:pt x="0" y="7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6806284" y="2364661"/>
            <a:ext cx="939" cy="1181"/>
          </a:xfrm>
          <a:custGeom>
            <a:avLst/>
            <a:gdLst/>
            <a:ahLst/>
            <a:cxnLst/>
            <a:rect l="l" t="t" r="r" b="b"/>
            <a:pathLst>
              <a:path w="939" h="1181">
                <a:moveTo>
                  <a:pt x="939" y="0"/>
                </a:move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6805564" y="2374793"/>
            <a:ext cx="482" cy="711"/>
          </a:xfrm>
          <a:custGeom>
            <a:avLst/>
            <a:gdLst/>
            <a:ahLst/>
            <a:cxnLst/>
            <a:rect l="l" t="t" r="r" b="b"/>
            <a:pathLst>
              <a:path w="482" h="711">
                <a:moveTo>
                  <a:pt x="482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6806752" y="2353581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0" y="711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6802975" y="2355942"/>
            <a:ext cx="2120" cy="2120"/>
          </a:xfrm>
          <a:custGeom>
            <a:avLst/>
            <a:gdLst/>
            <a:ahLst/>
            <a:cxnLst/>
            <a:rect l="l" t="t" r="r" b="b"/>
            <a:pathLst>
              <a:path w="2120" h="2120">
                <a:moveTo>
                  <a:pt x="2120" y="212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4616298" y="3246777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96367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4616302" y="3045565"/>
            <a:ext cx="96367" cy="63144"/>
          </a:xfrm>
          <a:custGeom>
            <a:avLst/>
            <a:gdLst/>
            <a:ahLst/>
            <a:cxnLst/>
            <a:rect l="l" t="t" r="r" b="b"/>
            <a:pathLst>
              <a:path w="96367" h="63144">
                <a:moveTo>
                  <a:pt x="0" y="63144"/>
                </a:moveTo>
                <a:lnTo>
                  <a:pt x="963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4616307" y="3069123"/>
            <a:ext cx="60312" cy="0"/>
          </a:xfrm>
          <a:custGeom>
            <a:avLst/>
            <a:gdLst/>
            <a:ahLst/>
            <a:cxnLst/>
            <a:rect l="l" t="t" r="r" b="b"/>
            <a:pathLst>
              <a:path w="60312">
                <a:moveTo>
                  <a:pt x="60312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4616298" y="2588014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96367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4616307" y="2548428"/>
            <a:ext cx="60312" cy="39585"/>
          </a:xfrm>
          <a:custGeom>
            <a:avLst/>
            <a:gdLst/>
            <a:ahLst/>
            <a:cxnLst/>
            <a:rect l="l" t="t" r="r" b="b"/>
            <a:pathLst>
              <a:path w="60312" h="39585">
                <a:moveTo>
                  <a:pt x="60312" y="3958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4616302" y="2512150"/>
            <a:ext cx="96367" cy="63144"/>
          </a:xfrm>
          <a:custGeom>
            <a:avLst/>
            <a:gdLst/>
            <a:ahLst/>
            <a:cxnLst/>
            <a:rect l="l" t="t" r="r" b="b"/>
            <a:pathLst>
              <a:path w="96367" h="63144">
                <a:moveTo>
                  <a:pt x="0" y="0"/>
                </a:moveTo>
                <a:lnTo>
                  <a:pt x="96367" y="631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4616302" y="2431808"/>
            <a:ext cx="46659" cy="0"/>
          </a:xfrm>
          <a:custGeom>
            <a:avLst/>
            <a:gdLst/>
            <a:ahLst/>
            <a:cxnLst/>
            <a:rect l="l" t="t" r="r" b="b"/>
            <a:pathLst>
              <a:path w="46659">
                <a:moveTo>
                  <a:pt x="0" y="0"/>
                </a:moveTo>
                <a:lnTo>
                  <a:pt x="4665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4616302" y="2385863"/>
            <a:ext cx="96367" cy="94957"/>
          </a:xfrm>
          <a:custGeom>
            <a:avLst/>
            <a:gdLst/>
            <a:ahLst/>
            <a:cxnLst/>
            <a:rect l="l" t="t" r="r" b="b"/>
            <a:pathLst>
              <a:path w="96367" h="94957">
                <a:moveTo>
                  <a:pt x="0" y="0"/>
                </a:moveTo>
                <a:lnTo>
                  <a:pt x="96367" y="949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4616298" y="2361363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96367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4744712" y="3246777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0" y="0"/>
                </a:moveTo>
                <a:lnTo>
                  <a:pt x="963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4744712" y="3017767"/>
            <a:ext cx="10134" cy="6591"/>
          </a:xfrm>
          <a:custGeom>
            <a:avLst/>
            <a:gdLst/>
            <a:ahLst/>
            <a:cxnLst/>
            <a:rect l="l" t="t" r="r" b="b"/>
            <a:pathLst>
              <a:path w="10134" h="6591">
                <a:moveTo>
                  <a:pt x="0" y="6591"/>
                </a:moveTo>
                <a:lnTo>
                  <a:pt x="1013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4744712" y="2588014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0" y="0"/>
                </a:moveTo>
                <a:lnTo>
                  <a:pt x="963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4744713" y="2512386"/>
            <a:ext cx="46647" cy="75628"/>
          </a:xfrm>
          <a:custGeom>
            <a:avLst/>
            <a:gdLst/>
            <a:ahLst/>
            <a:cxnLst/>
            <a:rect l="l" t="t" r="r" b="b"/>
            <a:pathLst>
              <a:path w="46647" h="75628">
                <a:moveTo>
                  <a:pt x="46647" y="75628"/>
                </a:moveTo>
                <a:lnTo>
                  <a:pt x="46647" y="4594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4744712" y="2361363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0" y="0"/>
                </a:moveTo>
                <a:lnTo>
                  <a:pt x="963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4873122" y="3017768"/>
            <a:ext cx="46647" cy="229006"/>
          </a:xfrm>
          <a:custGeom>
            <a:avLst/>
            <a:gdLst/>
            <a:ahLst/>
            <a:cxnLst/>
            <a:rect l="l" t="t" r="r" b="b"/>
            <a:pathLst>
              <a:path w="46647" h="229006">
                <a:moveTo>
                  <a:pt x="46647" y="0"/>
                </a:moveTo>
                <a:lnTo>
                  <a:pt x="46647" y="229006"/>
                </a:lnTo>
                <a:lnTo>
                  <a:pt x="0" y="22900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4873122" y="3070294"/>
            <a:ext cx="46647" cy="2603"/>
          </a:xfrm>
          <a:custGeom>
            <a:avLst/>
            <a:gdLst/>
            <a:ahLst/>
            <a:cxnLst/>
            <a:rect l="l" t="t" r="r" b="b"/>
            <a:pathLst>
              <a:path w="46647" h="2603">
                <a:moveTo>
                  <a:pt x="46647" y="260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4873122" y="2343221"/>
            <a:ext cx="46647" cy="244792"/>
          </a:xfrm>
          <a:custGeom>
            <a:avLst/>
            <a:gdLst/>
            <a:ahLst/>
            <a:cxnLst/>
            <a:rect l="l" t="t" r="r" b="b"/>
            <a:pathLst>
              <a:path w="46647" h="244792">
                <a:moveTo>
                  <a:pt x="46647" y="0"/>
                </a:moveTo>
                <a:lnTo>
                  <a:pt x="46647" y="244792"/>
                </a:lnTo>
                <a:lnTo>
                  <a:pt x="0" y="2447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4873122" y="2439586"/>
            <a:ext cx="46647" cy="4000"/>
          </a:xfrm>
          <a:custGeom>
            <a:avLst/>
            <a:gdLst/>
            <a:ahLst/>
            <a:cxnLst/>
            <a:rect l="l" t="t" r="r" b="b"/>
            <a:pathLst>
              <a:path w="46647" h="4000">
                <a:moveTo>
                  <a:pt x="46647" y="0"/>
                </a:moveTo>
                <a:lnTo>
                  <a:pt x="0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5859373" y="3844756"/>
            <a:ext cx="48056" cy="9652"/>
          </a:xfrm>
          <a:custGeom>
            <a:avLst/>
            <a:gdLst/>
            <a:ahLst/>
            <a:cxnLst/>
            <a:rect l="l" t="t" r="r" b="b"/>
            <a:pathLst>
              <a:path w="48056" h="9651">
                <a:moveTo>
                  <a:pt x="0" y="6819"/>
                </a:moveTo>
                <a:lnTo>
                  <a:pt x="0" y="9652"/>
                </a:lnTo>
                <a:lnTo>
                  <a:pt x="48056" y="9652"/>
                </a:lnTo>
                <a:lnTo>
                  <a:pt x="48056" y="0"/>
                </a:lnTo>
                <a:lnTo>
                  <a:pt x="0" y="0"/>
                </a:lnTo>
                <a:lnTo>
                  <a:pt x="0" y="6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5859373" y="3844270"/>
            <a:ext cx="0" cy="482"/>
          </a:xfrm>
          <a:custGeom>
            <a:avLst/>
            <a:gdLst/>
            <a:ahLst/>
            <a:cxnLst/>
            <a:rect l="l" t="t" r="r" b="b"/>
            <a:pathLst>
              <a:path h="482">
                <a:moveTo>
                  <a:pt x="0" y="0"/>
                </a:moveTo>
                <a:lnTo>
                  <a:pt x="0" y="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6596534" y="3849583"/>
            <a:ext cx="51231" cy="0"/>
          </a:xfrm>
          <a:custGeom>
            <a:avLst/>
            <a:gdLst/>
            <a:ahLst/>
            <a:cxnLst/>
            <a:rect l="l" t="t" r="r" b="b"/>
            <a:pathLst>
              <a:path w="51231">
                <a:moveTo>
                  <a:pt x="0" y="0"/>
                </a:moveTo>
                <a:lnTo>
                  <a:pt x="51231" y="0"/>
                </a:lnTo>
              </a:path>
            </a:pathLst>
          </a:custGeom>
          <a:ln w="138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5907432" y="3844751"/>
            <a:ext cx="690562" cy="0"/>
          </a:xfrm>
          <a:custGeom>
            <a:avLst/>
            <a:gdLst/>
            <a:ahLst/>
            <a:cxnLst/>
            <a:rect l="l" t="t" r="r" b="b"/>
            <a:pathLst>
              <a:path w="690562">
                <a:moveTo>
                  <a:pt x="0" y="0"/>
                </a:moveTo>
                <a:lnTo>
                  <a:pt x="6905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5079982" y="3795975"/>
            <a:ext cx="20269" cy="46418"/>
          </a:xfrm>
          <a:custGeom>
            <a:avLst/>
            <a:gdLst/>
            <a:ahLst/>
            <a:cxnLst/>
            <a:rect l="l" t="t" r="r" b="b"/>
            <a:pathLst>
              <a:path w="20269" h="46418">
                <a:moveTo>
                  <a:pt x="469" y="0"/>
                </a:moveTo>
                <a:lnTo>
                  <a:pt x="0" y="3530"/>
                </a:lnTo>
                <a:lnTo>
                  <a:pt x="0" y="3771"/>
                </a:lnTo>
                <a:lnTo>
                  <a:pt x="469" y="7543"/>
                </a:lnTo>
                <a:lnTo>
                  <a:pt x="1181" y="14846"/>
                </a:lnTo>
                <a:lnTo>
                  <a:pt x="1409" y="15074"/>
                </a:lnTo>
                <a:lnTo>
                  <a:pt x="2832" y="22377"/>
                </a:lnTo>
                <a:lnTo>
                  <a:pt x="2832" y="23088"/>
                </a:lnTo>
                <a:lnTo>
                  <a:pt x="3073" y="23558"/>
                </a:lnTo>
                <a:lnTo>
                  <a:pt x="5422" y="28270"/>
                </a:lnTo>
                <a:lnTo>
                  <a:pt x="5181" y="28511"/>
                </a:lnTo>
                <a:lnTo>
                  <a:pt x="7543" y="32994"/>
                </a:lnTo>
                <a:lnTo>
                  <a:pt x="8953" y="35344"/>
                </a:lnTo>
                <a:lnTo>
                  <a:pt x="10833" y="37465"/>
                </a:lnTo>
                <a:lnTo>
                  <a:pt x="14147" y="41008"/>
                </a:lnTo>
                <a:lnTo>
                  <a:pt x="17665" y="44526"/>
                </a:lnTo>
                <a:lnTo>
                  <a:pt x="18846" y="45707"/>
                </a:lnTo>
                <a:lnTo>
                  <a:pt x="19075" y="45707"/>
                </a:lnTo>
                <a:lnTo>
                  <a:pt x="20269" y="4641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5100247" y="3842393"/>
            <a:ext cx="205447" cy="9410"/>
          </a:xfrm>
          <a:custGeom>
            <a:avLst/>
            <a:gdLst/>
            <a:ahLst/>
            <a:cxnLst/>
            <a:rect l="l" t="t" r="r" b="b"/>
            <a:pathLst>
              <a:path w="205447" h="9410">
                <a:moveTo>
                  <a:pt x="205447" y="9182"/>
                </a:moveTo>
                <a:lnTo>
                  <a:pt x="187699" y="9227"/>
                </a:lnTo>
                <a:lnTo>
                  <a:pt x="172290" y="9266"/>
                </a:lnTo>
                <a:lnTo>
                  <a:pt x="158828" y="9297"/>
                </a:lnTo>
                <a:lnTo>
                  <a:pt x="146923" y="9322"/>
                </a:lnTo>
                <a:lnTo>
                  <a:pt x="136183" y="9339"/>
                </a:lnTo>
                <a:lnTo>
                  <a:pt x="126216" y="9350"/>
                </a:lnTo>
                <a:lnTo>
                  <a:pt x="116630" y="9353"/>
                </a:lnTo>
                <a:lnTo>
                  <a:pt x="107035" y="9349"/>
                </a:lnTo>
                <a:lnTo>
                  <a:pt x="97038" y="9339"/>
                </a:lnTo>
                <a:lnTo>
                  <a:pt x="86249" y="9321"/>
                </a:lnTo>
                <a:lnTo>
                  <a:pt x="74276" y="9296"/>
                </a:lnTo>
                <a:lnTo>
                  <a:pt x="60726" y="9264"/>
                </a:lnTo>
                <a:lnTo>
                  <a:pt x="45209" y="9225"/>
                </a:lnTo>
                <a:lnTo>
                  <a:pt x="28270" y="9182"/>
                </a:lnTo>
                <a:lnTo>
                  <a:pt x="26377" y="9182"/>
                </a:lnTo>
                <a:lnTo>
                  <a:pt x="26377" y="9410"/>
                </a:lnTo>
                <a:lnTo>
                  <a:pt x="24498" y="9182"/>
                </a:lnTo>
                <a:lnTo>
                  <a:pt x="19786" y="8470"/>
                </a:lnTo>
                <a:lnTo>
                  <a:pt x="15303" y="7531"/>
                </a:lnTo>
                <a:lnTo>
                  <a:pt x="12954" y="6832"/>
                </a:lnTo>
                <a:lnTo>
                  <a:pt x="12712" y="6832"/>
                </a:lnTo>
                <a:lnTo>
                  <a:pt x="10604" y="5892"/>
                </a:lnTo>
                <a:lnTo>
                  <a:pt x="6362" y="4000"/>
                </a:lnTo>
                <a:lnTo>
                  <a:pt x="6121" y="3771"/>
                </a:lnTo>
                <a:lnTo>
                  <a:pt x="2120" y="1396"/>
                </a:lnTo>
                <a:lnTo>
                  <a:pt x="952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5089875" y="3832024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469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5080449" y="3795975"/>
            <a:ext cx="35102" cy="16967"/>
          </a:xfrm>
          <a:custGeom>
            <a:avLst/>
            <a:gdLst/>
            <a:ahLst/>
            <a:cxnLst/>
            <a:rect l="l" t="t" r="r" b="b"/>
            <a:pathLst>
              <a:path w="35102" h="16967">
                <a:moveTo>
                  <a:pt x="32753" y="12484"/>
                </a:moveTo>
                <a:lnTo>
                  <a:pt x="32042" y="7543"/>
                </a:lnTo>
                <a:lnTo>
                  <a:pt x="32753" y="12484"/>
                </a:lnTo>
                <a:lnTo>
                  <a:pt x="35102" y="16967"/>
                </a:lnTo>
                <a:lnTo>
                  <a:pt x="32753" y="12484"/>
                </a:lnTo>
                <a:lnTo>
                  <a:pt x="32042" y="7543"/>
                </a:lnTo>
                <a:lnTo>
                  <a:pt x="3204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5100248" y="3842387"/>
            <a:ext cx="1181" cy="711"/>
          </a:xfrm>
          <a:custGeom>
            <a:avLst/>
            <a:gdLst/>
            <a:ahLst/>
            <a:cxnLst/>
            <a:rect l="l" t="t" r="r" b="b"/>
            <a:pathLst>
              <a:path w="1181" h="711">
                <a:moveTo>
                  <a:pt x="0" y="0"/>
                </a:moveTo>
                <a:lnTo>
                  <a:pt x="0" y="0"/>
                </a:lnTo>
                <a:lnTo>
                  <a:pt x="1181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5083054" y="3819537"/>
            <a:ext cx="85750" cy="6591"/>
          </a:xfrm>
          <a:custGeom>
            <a:avLst/>
            <a:gdLst/>
            <a:ahLst/>
            <a:cxnLst/>
            <a:rect l="l" t="t" r="r" b="b"/>
            <a:pathLst>
              <a:path w="85750" h="6591">
                <a:moveTo>
                  <a:pt x="3289" y="6591"/>
                </a:moveTo>
                <a:lnTo>
                  <a:pt x="1638" y="4000"/>
                </a:lnTo>
                <a:lnTo>
                  <a:pt x="0" y="0"/>
                </a:lnTo>
                <a:lnTo>
                  <a:pt x="857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5080452" y="3659323"/>
            <a:ext cx="0" cy="136652"/>
          </a:xfrm>
          <a:custGeom>
            <a:avLst/>
            <a:gdLst/>
            <a:ahLst/>
            <a:cxnLst/>
            <a:rect l="l" t="t" r="r" b="b"/>
            <a:pathLst>
              <a:path h="136651">
                <a:moveTo>
                  <a:pt x="0" y="13665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5080454" y="3655319"/>
            <a:ext cx="32042" cy="148196"/>
          </a:xfrm>
          <a:custGeom>
            <a:avLst/>
            <a:gdLst/>
            <a:ahLst/>
            <a:cxnLst/>
            <a:rect l="l" t="t" r="r" b="b"/>
            <a:pathLst>
              <a:path w="32042" h="148196">
                <a:moveTo>
                  <a:pt x="32042" y="148196"/>
                </a:moveTo>
                <a:lnTo>
                  <a:pt x="32042" y="140652"/>
                </a:lnTo>
                <a:lnTo>
                  <a:pt x="32042" y="148196"/>
                </a:lnTo>
                <a:lnTo>
                  <a:pt x="3204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5080454" y="3496275"/>
            <a:ext cx="32042" cy="159042"/>
          </a:xfrm>
          <a:custGeom>
            <a:avLst/>
            <a:gdLst/>
            <a:ahLst/>
            <a:cxnLst/>
            <a:rect l="l" t="t" r="r" b="b"/>
            <a:pathLst>
              <a:path w="32042" h="159042">
                <a:moveTo>
                  <a:pt x="32042" y="159042"/>
                </a:moveTo>
                <a:lnTo>
                  <a:pt x="3204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5080454" y="3335842"/>
            <a:ext cx="32042" cy="40513"/>
          </a:xfrm>
          <a:custGeom>
            <a:avLst/>
            <a:gdLst/>
            <a:ahLst/>
            <a:cxnLst/>
            <a:rect l="l" t="t" r="r" b="b"/>
            <a:pathLst>
              <a:path w="32042" h="40512">
                <a:moveTo>
                  <a:pt x="32042" y="40513"/>
                </a:moveTo>
                <a:lnTo>
                  <a:pt x="32042" y="35331"/>
                </a:lnTo>
                <a:lnTo>
                  <a:pt x="32042" y="40043"/>
                </a:lnTo>
                <a:lnTo>
                  <a:pt x="32042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5100718" y="3842858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0" y="0"/>
                </a:moveTo>
                <a:lnTo>
                  <a:pt x="46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5103309" y="3844270"/>
            <a:ext cx="5181" cy="2832"/>
          </a:xfrm>
          <a:custGeom>
            <a:avLst/>
            <a:gdLst/>
            <a:ahLst/>
            <a:cxnLst/>
            <a:rect l="l" t="t" r="r" b="b"/>
            <a:pathLst>
              <a:path w="5181" h="2832">
                <a:moveTo>
                  <a:pt x="0" y="0"/>
                </a:moveTo>
                <a:lnTo>
                  <a:pt x="2349" y="1651"/>
                </a:lnTo>
                <a:lnTo>
                  <a:pt x="5181" y="28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5100005" y="3842152"/>
            <a:ext cx="482" cy="469"/>
          </a:xfrm>
          <a:custGeom>
            <a:avLst/>
            <a:gdLst/>
            <a:ahLst/>
            <a:cxnLst/>
            <a:rect l="l" t="t" r="r" b="b"/>
            <a:pathLst>
              <a:path w="482" h="469">
                <a:moveTo>
                  <a:pt x="0" y="0"/>
                </a:moveTo>
                <a:lnTo>
                  <a:pt x="482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5091050" y="3833675"/>
            <a:ext cx="4483" cy="4711"/>
          </a:xfrm>
          <a:custGeom>
            <a:avLst/>
            <a:gdLst/>
            <a:ahLst/>
            <a:cxnLst/>
            <a:rect l="l" t="t" r="r" b="b"/>
            <a:pathLst>
              <a:path w="4483" h="4711">
                <a:moveTo>
                  <a:pt x="4483" y="4711"/>
                </a:moveTo>
                <a:lnTo>
                  <a:pt x="2133" y="259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5093178" y="3836267"/>
            <a:ext cx="2349" cy="1892"/>
          </a:xfrm>
          <a:custGeom>
            <a:avLst/>
            <a:gdLst/>
            <a:ahLst/>
            <a:cxnLst/>
            <a:rect l="l" t="t" r="r" b="b"/>
            <a:pathLst>
              <a:path w="2349" h="1892">
                <a:moveTo>
                  <a:pt x="0" y="0"/>
                </a:moveTo>
                <a:lnTo>
                  <a:pt x="2349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5168803" y="3819546"/>
            <a:ext cx="401472" cy="32029"/>
          </a:xfrm>
          <a:custGeom>
            <a:avLst/>
            <a:gdLst/>
            <a:ahLst/>
            <a:cxnLst/>
            <a:rect l="l" t="t" r="r" b="b"/>
            <a:pathLst>
              <a:path w="401472" h="32029">
                <a:moveTo>
                  <a:pt x="88823" y="32029"/>
                </a:moveTo>
                <a:lnTo>
                  <a:pt x="401472" y="32029"/>
                </a:lnTo>
                <a:lnTo>
                  <a:pt x="401472" y="0"/>
                </a:lnTo>
                <a:lnTo>
                  <a:pt x="0" y="0"/>
                </a:lnTo>
                <a:lnTo>
                  <a:pt x="0" y="32029"/>
                </a:lnTo>
                <a:lnTo>
                  <a:pt x="136893" y="320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5090110" y="3832494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0"/>
                </a:moveTo>
                <a:lnTo>
                  <a:pt x="228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5100248" y="3842387"/>
            <a:ext cx="2120" cy="1409"/>
          </a:xfrm>
          <a:custGeom>
            <a:avLst/>
            <a:gdLst/>
            <a:ahLst/>
            <a:cxnLst/>
            <a:rect l="l" t="t" r="r" b="b"/>
            <a:pathLst>
              <a:path w="2120" h="1409">
                <a:moveTo>
                  <a:pt x="0" y="0"/>
                </a:moveTo>
                <a:lnTo>
                  <a:pt x="212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5112496" y="3731414"/>
            <a:ext cx="0" cy="72097"/>
          </a:xfrm>
          <a:custGeom>
            <a:avLst/>
            <a:gdLst/>
            <a:ahLst/>
            <a:cxnLst/>
            <a:rect l="l" t="t" r="r" b="b"/>
            <a:pathLst>
              <a:path h="72097">
                <a:moveTo>
                  <a:pt x="0" y="30632"/>
                </a:moveTo>
                <a:lnTo>
                  <a:pt x="0" y="0"/>
                </a:lnTo>
                <a:lnTo>
                  <a:pt x="0" y="72097"/>
                </a:lnTo>
                <a:lnTo>
                  <a:pt x="0" y="30632"/>
                </a:lnTo>
                <a:lnTo>
                  <a:pt x="0" y="6456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5112496" y="3755445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5113202" y="3808459"/>
            <a:ext cx="9182" cy="9652"/>
          </a:xfrm>
          <a:custGeom>
            <a:avLst/>
            <a:gdLst/>
            <a:ahLst/>
            <a:cxnLst/>
            <a:rect l="l" t="t" r="r" b="b"/>
            <a:pathLst>
              <a:path w="9182" h="9651">
                <a:moveTo>
                  <a:pt x="0" y="0"/>
                </a:moveTo>
                <a:lnTo>
                  <a:pt x="2349" y="4483"/>
                </a:lnTo>
                <a:lnTo>
                  <a:pt x="5892" y="8013"/>
                </a:lnTo>
                <a:lnTo>
                  <a:pt x="9182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5112496" y="3635292"/>
            <a:ext cx="0" cy="160680"/>
          </a:xfrm>
          <a:custGeom>
            <a:avLst/>
            <a:gdLst/>
            <a:ahLst/>
            <a:cxnLst/>
            <a:rect l="l" t="t" r="r" b="b"/>
            <a:pathLst>
              <a:path h="160680">
                <a:moveTo>
                  <a:pt x="0" y="120154"/>
                </a:moveTo>
                <a:lnTo>
                  <a:pt x="0" y="0"/>
                </a:lnTo>
                <a:lnTo>
                  <a:pt x="0" y="1606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5112496" y="3683346"/>
            <a:ext cx="0" cy="72097"/>
          </a:xfrm>
          <a:custGeom>
            <a:avLst/>
            <a:gdLst/>
            <a:ahLst/>
            <a:cxnLst/>
            <a:rect l="l" t="t" r="r" b="b"/>
            <a:pathLst>
              <a:path h="72097">
                <a:moveTo>
                  <a:pt x="0" y="24041"/>
                </a:moveTo>
                <a:lnTo>
                  <a:pt x="0" y="72097"/>
                </a:lnTo>
                <a:lnTo>
                  <a:pt x="0" y="0"/>
                </a:lnTo>
                <a:lnTo>
                  <a:pt x="0" y="480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5112496" y="3659311"/>
            <a:ext cx="0" cy="48082"/>
          </a:xfrm>
          <a:custGeom>
            <a:avLst/>
            <a:gdLst/>
            <a:ahLst/>
            <a:cxnLst/>
            <a:rect l="l" t="t" r="r" b="b"/>
            <a:pathLst>
              <a:path h="48082">
                <a:moveTo>
                  <a:pt x="0" y="24041"/>
                </a:moveTo>
                <a:lnTo>
                  <a:pt x="0" y="0"/>
                </a:lnTo>
                <a:lnTo>
                  <a:pt x="0" y="480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5112496" y="3683356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16725"/>
                </a:moveTo>
                <a:lnTo>
                  <a:pt x="0" y="0"/>
                </a:lnTo>
                <a:lnTo>
                  <a:pt x="0" y="24028"/>
                </a:ln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5112496" y="3587226"/>
            <a:ext cx="0" cy="96126"/>
          </a:xfrm>
          <a:custGeom>
            <a:avLst/>
            <a:gdLst/>
            <a:ahLst/>
            <a:cxnLst/>
            <a:rect l="l" t="t" r="r" b="b"/>
            <a:pathLst>
              <a:path h="96126">
                <a:moveTo>
                  <a:pt x="0" y="96126"/>
                </a:moveTo>
                <a:lnTo>
                  <a:pt x="0" y="24028"/>
                </a:lnTo>
                <a:lnTo>
                  <a:pt x="0" y="48069"/>
                </a:lnTo>
                <a:lnTo>
                  <a:pt x="0" y="96126"/>
                </a:lnTo>
                <a:lnTo>
                  <a:pt x="0" y="72085"/>
                </a:ln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5112496" y="3611255"/>
            <a:ext cx="0" cy="72097"/>
          </a:xfrm>
          <a:custGeom>
            <a:avLst/>
            <a:gdLst/>
            <a:ahLst/>
            <a:cxnLst/>
            <a:rect l="l" t="t" r="r" b="b"/>
            <a:pathLst>
              <a:path h="72097">
                <a:moveTo>
                  <a:pt x="0" y="72097"/>
                </a:moveTo>
                <a:lnTo>
                  <a:pt x="0" y="24041"/>
                </a:lnTo>
                <a:lnTo>
                  <a:pt x="0" y="0"/>
                </a:lnTo>
                <a:lnTo>
                  <a:pt x="0" y="4805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5112496" y="3587217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19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5112496" y="3563184"/>
            <a:ext cx="0" cy="72110"/>
          </a:xfrm>
          <a:custGeom>
            <a:avLst/>
            <a:gdLst/>
            <a:ahLst/>
            <a:cxnLst/>
            <a:rect l="l" t="t" r="r" b="b"/>
            <a:pathLst>
              <a:path h="72110">
                <a:moveTo>
                  <a:pt x="0" y="24041"/>
                </a:moveTo>
                <a:lnTo>
                  <a:pt x="0" y="12966"/>
                </a:lnTo>
                <a:lnTo>
                  <a:pt x="0" y="48082"/>
                </a:lnTo>
                <a:lnTo>
                  <a:pt x="0" y="0"/>
                </a:lnTo>
                <a:lnTo>
                  <a:pt x="0" y="18859"/>
                </a:lnTo>
                <a:lnTo>
                  <a:pt x="0" y="72110"/>
                </a:lnTo>
                <a:lnTo>
                  <a:pt x="0" y="48082"/>
                </a:lnTo>
                <a:lnTo>
                  <a:pt x="0" y="721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5112496" y="3575684"/>
            <a:ext cx="0" cy="35572"/>
          </a:xfrm>
          <a:custGeom>
            <a:avLst/>
            <a:gdLst/>
            <a:ahLst/>
            <a:cxnLst/>
            <a:rect l="l" t="t" r="r" b="b"/>
            <a:pathLst>
              <a:path h="35572">
                <a:moveTo>
                  <a:pt x="0" y="469"/>
                </a:moveTo>
                <a:lnTo>
                  <a:pt x="0" y="35572"/>
                </a:lnTo>
                <a:lnTo>
                  <a:pt x="0" y="1879"/>
                </a:lnTo>
                <a:lnTo>
                  <a:pt x="0" y="469"/>
                </a:lnTo>
                <a:lnTo>
                  <a:pt x="0" y="11544"/>
                </a:lnTo>
                <a:lnTo>
                  <a:pt x="0" y="0"/>
                </a:lnTo>
                <a:lnTo>
                  <a:pt x="0" y="1651"/>
                </a:lnTo>
                <a:lnTo>
                  <a:pt x="0" y="11544"/>
                </a:lnTo>
                <a:lnTo>
                  <a:pt x="0" y="35572"/>
                </a:lnTo>
                <a:lnTo>
                  <a:pt x="0" y="0"/>
                </a:lnTo>
                <a:lnTo>
                  <a:pt x="0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5112496" y="3539164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0"/>
                </a:moveTo>
                <a:lnTo>
                  <a:pt x="0" y="48056"/>
                </a:lnTo>
                <a:lnTo>
                  <a:pt x="0" y="24028"/>
                </a:lnTo>
                <a:lnTo>
                  <a:pt x="0" y="353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5112496" y="3571203"/>
            <a:ext cx="0" cy="4953"/>
          </a:xfrm>
          <a:custGeom>
            <a:avLst/>
            <a:gdLst/>
            <a:ahLst/>
            <a:cxnLst/>
            <a:rect l="l" t="t" r="r" b="b"/>
            <a:pathLst>
              <a:path h="4952">
                <a:moveTo>
                  <a:pt x="0" y="0"/>
                </a:moveTo>
                <a:lnTo>
                  <a:pt x="0" y="4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5112496" y="3575684"/>
            <a:ext cx="0" cy="11544"/>
          </a:xfrm>
          <a:custGeom>
            <a:avLst/>
            <a:gdLst/>
            <a:ahLst/>
            <a:cxnLst/>
            <a:rect l="l" t="t" r="r" b="b"/>
            <a:pathLst>
              <a:path h="11544">
                <a:moveTo>
                  <a:pt x="0" y="1409"/>
                </a:moveTo>
                <a:lnTo>
                  <a:pt x="0" y="1181"/>
                </a:lnTo>
                <a:lnTo>
                  <a:pt x="0" y="11544"/>
                </a:lnTo>
                <a:lnTo>
                  <a:pt x="0" y="0"/>
                </a:lnTo>
                <a:lnTo>
                  <a:pt x="0" y="115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5112496" y="3575678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5112496" y="3515135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5112496" y="3479317"/>
            <a:ext cx="0" cy="35814"/>
          </a:xfrm>
          <a:custGeom>
            <a:avLst/>
            <a:gdLst/>
            <a:ahLst/>
            <a:cxnLst/>
            <a:rect l="l" t="t" r="r" b="b"/>
            <a:pathLst>
              <a:path h="35813">
                <a:moveTo>
                  <a:pt x="0" y="3581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5112496" y="3483089"/>
            <a:ext cx="0" cy="32042"/>
          </a:xfrm>
          <a:custGeom>
            <a:avLst/>
            <a:gdLst/>
            <a:ahLst/>
            <a:cxnLst/>
            <a:rect l="l" t="t" r="r" b="b"/>
            <a:pathLst>
              <a:path h="32042">
                <a:moveTo>
                  <a:pt x="0" y="3204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5112496" y="3481680"/>
            <a:ext cx="0" cy="9652"/>
          </a:xfrm>
          <a:custGeom>
            <a:avLst/>
            <a:gdLst/>
            <a:ahLst/>
            <a:cxnLst/>
            <a:rect l="l" t="t" r="r" b="b"/>
            <a:pathLst>
              <a:path h="9651">
                <a:moveTo>
                  <a:pt x="0" y="965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5112496" y="3467315"/>
            <a:ext cx="0" cy="28968"/>
          </a:xfrm>
          <a:custGeom>
            <a:avLst/>
            <a:gdLst/>
            <a:ahLst/>
            <a:cxnLst/>
            <a:rect l="l" t="t" r="r" b="b"/>
            <a:pathLst>
              <a:path h="28968">
                <a:moveTo>
                  <a:pt x="0" y="28968"/>
                </a:moveTo>
                <a:lnTo>
                  <a:pt x="0" y="0"/>
                </a:lnTo>
                <a:lnTo>
                  <a:pt x="0" y="24015"/>
                </a:lnTo>
                <a:lnTo>
                  <a:pt x="0" y="42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5112496" y="3419240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6832"/>
                </a:moveTo>
                <a:lnTo>
                  <a:pt x="0" y="0"/>
                </a:lnTo>
                <a:lnTo>
                  <a:pt x="0" y="48069"/>
                </a:lnTo>
                <a:lnTo>
                  <a:pt x="0" y="4475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5112496" y="3432680"/>
            <a:ext cx="0" cy="10591"/>
          </a:xfrm>
          <a:custGeom>
            <a:avLst/>
            <a:gdLst/>
            <a:ahLst/>
            <a:cxnLst/>
            <a:rect l="l" t="t" r="r" b="b"/>
            <a:pathLst>
              <a:path h="10591">
                <a:moveTo>
                  <a:pt x="0" y="1059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5112496" y="3449401"/>
            <a:ext cx="0" cy="17907"/>
          </a:xfrm>
          <a:custGeom>
            <a:avLst/>
            <a:gdLst/>
            <a:ahLst/>
            <a:cxnLst/>
            <a:rect l="l" t="t" r="r" b="b"/>
            <a:pathLst>
              <a:path h="17907">
                <a:moveTo>
                  <a:pt x="0" y="0"/>
                </a:moveTo>
                <a:lnTo>
                  <a:pt x="0" y="17907"/>
                </a:lnTo>
                <a:lnTo>
                  <a:pt x="0" y="94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5112496" y="3395196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6845"/>
                </a:lnTo>
                <a:lnTo>
                  <a:pt x="0" y="23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5112496" y="3414529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5112496" y="3371176"/>
            <a:ext cx="0" cy="38404"/>
          </a:xfrm>
          <a:custGeom>
            <a:avLst/>
            <a:gdLst/>
            <a:ahLst/>
            <a:cxnLst/>
            <a:rect l="l" t="t" r="r" b="b"/>
            <a:pathLst>
              <a:path h="38404">
                <a:moveTo>
                  <a:pt x="0" y="12484"/>
                </a:moveTo>
                <a:lnTo>
                  <a:pt x="0" y="0"/>
                </a:lnTo>
                <a:lnTo>
                  <a:pt x="0" y="3840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5112496" y="3335834"/>
            <a:ext cx="0" cy="59372"/>
          </a:xfrm>
          <a:custGeom>
            <a:avLst/>
            <a:gdLst/>
            <a:ahLst/>
            <a:cxnLst/>
            <a:rect l="l" t="t" r="r" b="b"/>
            <a:pathLst>
              <a:path h="59372">
                <a:moveTo>
                  <a:pt x="0" y="51358"/>
                </a:moveTo>
                <a:lnTo>
                  <a:pt x="0" y="50418"/>
                </a:lnTo>
                <a:lnTo>
                  <a:pt x="0" y="59372"/>
                </a:lnTo>
                <a:lnTo>
                  <a:pt x="0" y="0"/>
                </a:lnTo>
                <a:lnTo>
                  <a:pt x="0" y="40055"/>
                </a:lnTo>
                <a:lnTo>
                  <a:pt x="0" y="35344"/>
                </a:lnTo>
                <a:lnTo>
                  <a:pt x="0" y="412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5112496" y="3371174"/>
            <a:ext cx="0" cy="23558"/>
          </a:xfrm>
          <a:custGeom>
            <a:avLst/>
            <a:gdLst/>
            <a:ahLst/>
            <a:cxnLst/>
            <a:rect l="l" t="t" r="r" b="b"/>
            <a:pathLst>
              <a:path h="23558">
                <a:moveTo>
                  <a:pt x="0" y="23558"/>
                </a:moveTo>
                <a:lnTo>
                  <a:pt x="0" y="0"/>
                </a:lnTo>
                <a:lnTo>
                  <a:pt x="0" y="801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5112496" y="3347137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5116027" y="3849928"/>
            <a:ext cx="6121" cy="1181"/>
          </a:xfrm>
          <a:custGeom>
            <a:avLst/>
            <a:gdLst/>
            <a:ahLst/>
            <a:cxnLst/>
            <a:rect l="l" t="t" r="r" b="b"/>
            <a:pathLst>
              <a:path w="6121" h="1181">
                <a:moveTo>
                  <a:pt x="0" y="0"/>
                </a:moveTo>
                <a:lnTo>
                  <a:pt x="3543" y="939"/>
                </a:lnTo>
                <a:lnTo>
                  <a:pt x="6121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5119566" y="3850869"/>
            <a:ext cx="2590" cy="228"/>
          </a:xfrm>
          <a:custGeom>
            <a:avLst/>
            <a:gdLst/>
            <a:ahLst/>
            <a:cxnLst/>
            <a:rect l="l" t="t" r="r" b="b"/>
            <a:pathLst>
              <a:path w="2590" h="228">
                <a:moveTo>
                  <a:pt x="0" y="0"/>
                </a:moveTo>
                <a:lnTo>
                  <a:pt x="259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5113909" y="3849457"/>
            <a:ext cx="1181" cy="228"/>
          </a:xfrm>
          <a:custGeom>
            <a:avLst/>
            <a:gdLst/>
            <a:ahLst/>
            <a:cxnLst/>
            <a:rect l="l" t="t" r="r" b="b"/>
            <a:pathLst>
              <a:path w="1181" h="228">
                <a:moveTo>
                  <a:pt x="0" y="0"/>
                </a:moveTo>
                <a:lnTo>
                  <a:pt x="1181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5114615" y="3849693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5115553" y="3812934"/>
            <a:ext cx="12966" cy="6604"/>
          </a:xfrm>
          <a:custGeom>
            <a:avLst/>
            <a:gdLst/>
            <a:ahLst/>
            <a:cxnLst/>
            <a:rect l="l" t="t" r="r" b="b"/>
            <a:pathLst>
              <a:path w="12966" h="6603">
                <a:moveTo>
                  <a:pt x="12966" y="6603"/>
                </a:moveTo>
                <a:lnTo>
                  <a:pt x="8013" y="5892"/>
                </a:lnTo>
                <a:lnTo>
                  <a:pt x="3543" y="354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5119095" y="3816470"/>
            <a:ext cx="3289" cy="1651"/>
          </a:xfrm>
          <a:custGeom>
            <a:avLst/>
            <a:gdLst/>
            <a:ahLst/>
            <a:cxnLst/>
            <a:rect l="l" t="t" r="r" b="b"/>
            <a:pathLst>
              <a:path w="3289" h="1650">
                <a:moveTo>
                  <a:pt x="0" y="0"/>
                </a:moveTo>
                <a:lnTo>
                  <a:pt x="3289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5115557" y="3812940"/>
            <a:ext cx="3543" cy="3530"/>
          </a:xfrm>
          <a:custGeom>
            <a:avLst/>
            <a:gdLst/>
            <a:ahLst/>
            <a:cxnLst/>
            <a:rect l="l" t="t" r="r" b="b"/>
            <a:pathLst>
              <a:path w="3543" h="3530">
                <a:moveTo>
                  <a:pt x="0" y="0"/>
                </a:moveTo>
                <a:lnTo>
                  <a:pt x="3543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5168803" y="3851575"/>
            <a:ext cx="148424" cy="0"/>
          </a:xfrm>
          <a:custGeom>
            <a:avLst/>
            <a:gdLst/>
            <a:ahLst/>
            <a:cxnLst/>
            <a:rect l="l" t="t" r="r" b="b"/>
            <a:pathLst>
              <a:path w="148424">
                <a:moveTo>
                  <a:pt x="0" y="0"/>
                </a:moveTo>
                <a:lnTo>
                  <a:pt x="112852" y="0"/>
                </a:lnTo>
                <a:lnTo>
                  <a:pt x="136893" y="0"/>
                </a:lnTo>
                <a:lnTo>
                  <a:pt x="0" y="0"/>
                </a:lnTo>
                <a:lnTo>
                  <a:pt x="14842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5281662" y="3851575"/>
            <a:ext cx="35572" cy="0"/>
          </a:xfrm>
          <a:custGeom>
            <a:avLst/>
            <a:gdLst/>
            <a:ahLst/>
            <a:cxnLst/>
            <a:rect l="l" t="t" r="r" b="b"/>
            <a:pathLst>
              <a:path w="35572">
                <a:moveTo>
                  <a:pt x="0" y="0"/>
                </a:moveTo>
                <a:lnTo>
                  <a:pt x="35572" y="0"/>
                </a:lnTo>
                <a:lnTo>
                  <a:pt x="240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5257627" y="3851575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0" y="0"/>
                </a:moveTo>
                <a:lnTo>
                  <a:pt x="48069" y="0"/>
                </a:lnTo>
                <a:lnTo>
                  <a:pt x="70688" y="0"/>
                </a:lnTo>
                <a:lnTo>
                  <a:pt x="48069" y="0"/>
                </a:lnTo>
                <a:lnTo>
                  <a:pt x="596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5305695" y="3851575"/>
            <a:ext cx="47828" cy="0"/>
          </a:xfrm>
          <a:custGeom>
            <a:avLst/>
            <a:gdLst/>
            <a:ahLst/>
            <a:cxnLst/>
            <a:rect l="l" t="t" r="r" b="b"/>
            <a:pathLst>
              <a:path w="47828">
                <a:moveTo>
                  <a:pt x="0" y="0"/>
                </a:moveTo>
                <a:lnTo>
                  <a:pt x="47828" y="0"/>
                </a:lnTo>
                <a:lnTo>
                  <a:pt x="2379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5305695" y="3851575"/>
            <a:ext cx="11544" cy="0"/>
          </a:xfrm>
          <a:custGeom>
            <a:avLst/>
            <a:gdLst/>
            <a:ahLst/>
            <a:cxnLst/>
            <a:rect l="l" t="t" r="r" b="b"/>
            <a:pathLst>
              <a:path w="11544">
                <a:moveTo>
                  <a:pt x="0" y="0"/>
                </a:moveTo>
                <a:lnTo>
                  <a:pt x="1154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5305695" y="3851575"/>
            <a:ext cx="14376" cy="0"/>
          </a:xfrm>
          <a:custGeom>
            <a:avLst/>
            <a:gdLst/>
            <a:ahLst/>
            <a:cxnLst/>
            <a:rect l="l" t="t" r="r" b="b"/>
            <a:pathLst>
              <a:path w="14376">
                <a:moveTo>
                  <a:pt x="0" y="0"/>
                </a:moveTo>
                <a:lnTo>
                  <a:pt x="1437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5353519" y="3851575"/>
            <a:ext cx="20269" cy="0"/>
          </a:xfrm>
          <a:custGeom>
            <a:avLst/>
            <a:gdLst/>
            <a:ahLst/>
            <a:cxnLst/>
            <a:rect l="l" t="t" r="r" b="b"/>
            <a:pathLst>
              <a:path w="20269">
                <a:moveTo>
                  <a:pt x="0" y="0"/>
                </a:moveTo>
                <a:lnTo>
                  <a:pt x="2026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5373787" y="3851575"/>
            <a:ext cx="27559" cy="0"/>
          </a:xfrm>
          <a:custGeom>
            <a:avLst/>
            <a:gdLst/>
            <a:ahLst/>
            <a:cxnLst/>
            <a:rect l="l" t="t" r="r" b="b"/>
            <a:pathLst>
              <a:path w="27559">
                <a:moveTo>
                  <a:pt x="0" y="0"/>
                </a:moveTo>
                <a:lnTo>
                  <a:pt x="27559" y="0"/>
                </a:lnTo>
                <a:lnTo>
                  <a:pt x="375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5421613" y="3851575"/>
            <a:ext cx="3759" cy="0"/>
          </a:xfrm>
          <a:custGeom>
            <a:avLst/>
            <a:gdLst/>
            <a:ahLst/>
            <a:cxnLst/>
            <a:rect l="l" t="t" r="r" b="b"/>
            <a:pathLst>
              <a:path w="3759">
                <a:moveTo>
                  <a:pt x="0" y="0"/>
                </a:moveTo>
                <a:lnTo>
                  <a:pt x="3759" y="0"/>
                </a:lnTo>
                <a:lnTo>
                  <a:pt x="0" y="0"/>
                </a:lnTo>
                <a:lnTo>
                  <a:pt x="3759" y="0"/>
                </a:lnTo>
                <a:lnTo>
                  <a:pt x="0" y="0"/>
                </a:lnTo>
                <a:lnTo>
                  <a:pt x="375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5425379" y="3851575"/>
            <a:ext cx="48069" cy="0"/>
          </a:xfrm>
          <a:custGeom>
            <a:avLst/>
            <a:gdLst/>
            <a:ahLst/>
            <a:cxnLst/>
            <a:rect l="l" t="t" r="r" b="b"/>
            <a:pathLst>
              <a:path w="48069">
                <a:moveTo>
                  <a:pt x="0" y="0"/>
                </a:moveTo>
                <a:lnTo>
                  <a:pt x="48069" y="0"/>
                </a:lnTo>
                <a:lnTo>
                  <a:pt x="24041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5401349" y="3851575"/>
            <a:ext cx="24028" cy="0"/>
          </a:xfrm>
          <a:custGeom>
            <a:avLst/>
            <a:gdLst/>
            <a:ahLst/>
            <a:cxnLst/>
            <a:rect l="l" t="t" r="r" b="b"/>
            <a:pathLst>
              <a:path w="24028">
                <a:moveTo>
                  <a:pt x="14135" y="0"/>
                </a:moveTo>
                <a:lnTo>
                  <a:pt x="3543" y="0"/>
                </a:lnTo>
                <a:lnTo>
                  <a:pt x="24028" y="0"/>
                </a:lnTo>
                <a:lnTo>
                  <a:pt x="0" y="0"/>
                </a:lnTo>
                <a:lnTo>
                  <a:pt x="24028" y="0"/>
                </a:lnTo>
                <a:lnTo>
                  <a:pt x="14135" y="0"/>
                </a:lnTo>
                <a:lnTo>
                  <a:pt x="24028" y="0"/>
                </a:lnTo>
                <a:lnTo>
                  <a:pt x="1955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5401353" y="3851575"/>
            <a:ext cx="3530" cy="0"/>
          </a:xfrm>
          <a:custGeom>
            <a:avLst/>
            <a:gdLst/>
            <a:ahLst/>
            <a:cxnLst/>
            <a:rect l="l" t="t" r="r" b="b"/>
            <a:pathLst>
              <a:path w="3530">
                <a:moveTo>
                  <a:pt x="353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5421613" y="3851575"/>
            <a:ext cx="3759" cy="0"/>
          </a:xfrm>
          <a:custGeom>
            <a:avLst/>
            <a:gdLst/>
            <a:ahLst/>
            <a:cxnLst/>
            <a:rect l="l" t="t" r="r" b="b"/>
            <a:pathLst>
              <a:path w="3759">
                <a:moveTo>
                  <a:pt x="0" y="0"/>
                </a:moveTo>
                <a:lnTo>
                  <a:pt x="3759" y="0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5425379" y="3851575"/>
            <a:ext cx="48069" cy="0"/>
          </a:xfrm>
          <a:custGeom>
            <a:avLst/>
            <a:gdLst/>
            <a:ahLst/>
            <a:cxnLst/>
            <a:rect l="l" t="t" r="r" b="b"/>
            <a:pathLst>
              <a:path w="48069">
                <a:moveTo>
                  <a:pt x="0" y="0"/>
                </a:moveTo>
                <a:lnTo>
                  <a:pt x="24041" y="0"/>
                </a:lnTo>
                <a:lnTo>
                  <a:pt x="0" y="0"/>
                </a:lnTo>
                <a:lnTo>
                  <a:pt x="48069" y="0"/>
                </a:lnTo>
                <a:lnTo>
                  <a:pt x="240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5421613" y="3851575"/>
            <a:ext cx="27800" cy="0"/>
          </a:xfrm>
          <a:custGeom>
            <a:avLst/>
            <a:gdLst/>
            <a:ahLst/>
            <a:cxnLst/>
            <a:rect l="l" t="t" r="r" b="b"/>
            <a:pathLst>
              <a:path w="27800">
                <a:moveTo>
                  <a:pt x="0" y="0"/>
                </a:moveTo>
                <a:lnTo>
                  <a:pt x="27800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5425379" y="3851575"/>
            <a:ext cx="48069" cy="0"/>
          </a:xfrm>
          <a:custGeom>
            <a:avLst/>
            <a:gdLst/>
            <a:ahLst/>
            <a:cxnLst/>
            <a:rect l="l" t="t" r="r" b="b"/>
            <a:pathLst>
              <a:path w="48069">
                <a:moveTo>
                  <a:pt x="0" y="0"/>
                </a:moveTo>
                <a:lnTo>
                  <a:pt x="48069" y="0"/>
                </a:lnTo>
                <a:lnTo>
                  <a:pt x="240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5425379" y="3851575"/>
            <a:ext cx="48069" cy="0"/>
          </a:xfrm>
          <a:custGeom>
            <a:avLst/>
            <a:gdLst/>
            <a:ahLst/>
            <a:cxnLst/>
            <a:rect l="l" t="t" r="r" b="b"/>
            <a:pathLst>
              <a:path w="48069">
                <a:moveTo>
                  <a:pt x="0" y="0"/>
                </a:moveTo>
                <a:lnTo>
                  <a:pt x="4806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5656931" y="3835561"/>
            <a:ext cx="3162" cy="0"/>
          </a:xfrm>
          <a:custGeom>
            <a:avLst/>
            <a:gdLst/>
            <a:ahLst/>
            <a:cxnLst/>
            <a:rect l="l" t="t" r="r" b="b"/>
            <a:pathLst>
              <a:path w="3162">
                <a:moveTo>
                  <a:pt x="0" y="0"/>
                </a:moveTo>
                <a:lnTo>
                  <a:pt x="3162" y="0"/>
                </a:lnTo>
              </a:path>
            </a:pathLst>
          </a:custGeom>
          <a:ln w="362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5473447" y="3851575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5473447" y="3851575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5473447" y="3851575"/>
            <a:ext cx="71869" cy="0"/>
          </a:xfrm>
          <a:custGeom>
            <a:avLst/>
            <a:gdLst/>
            <a:ahLst/>
            <a:cxnLst/>
            <a:rect l="l" t="t" r="r" b="b"/>
            <a:pathLst>
              <a:path w="71869">
                <a:moveTo>
                  <a:pt x="0" y="0"/>
                </a:moveTo>
                <a:lnTo>
                  <a:pt x="7186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5521271" y="3851575"/>
            <a:ext cx="49009" cy="0"/>
          </a:xfrm>
          <a:custGeom>
            <a:avLst/>
            <a:gdLst/>
            <a:ahLst/>
            <a:cxnLst/>
            <a:rect l="l" t="t" r="r" b="b"/>
            <a:pathLst>
              <a:path w="49009">
                <a:moveTo>
                  <a:pt x="0" y="0"/>
                </a:moveTo>
                <a:lnTo>
                  <a:pt x="47828" y="0"/>
                </a:lnTo>
                <a:lnTo>
                  <a:pt x="49009" y="0"/>
                </a:lnTo>
                <a:lnTo>
                  <a:pt x="24041" y="0"/>
                </a:lnTo>
                <a:lnTo>
                  <a:pt x="490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5570282" y="3819538"/>
            <a:ext cx="88125" cy="0"/>
          </a:xfrm>
          <a:custGeom>
            <a:avLst/>
            <a:gdLst/>
            <a:ahLst/>
            <a:cxnLst/>
            <a:rect l="l" t="t" r="r" b="b"/>
            <a:pathLst>
              <a:path w="88125">
                <a:moveTo>
                  <a:pt x="0" y="0"/>
                </a:moveTo>
                <a:lnTo>
                  <a:pt x="8812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5128755" y="3609376"/>
            <a:ext cx="90004" cy="0"/>
          </a:xfrm>
          <a:custGeom>
            <a:avLst/>
            <a:gdLst/>
            <a:ahLst/>
            <a:cxnLst/>
            <a:rect l="l" t="t" r="r" b="b"/>
            <a:pathLst>
              <a:path w="90004">
                <a:moveTo>
                  <a:pt x="0" y="0"/>
                </a:moveTo>
                <a:lnTo>
                  <a:pt x="37465" y="0"/>
                </a:lnTo>
                <a:lnTo>
                  <a:pt x="66662" y="0"/>
                </a:lnTo>
                <a:lnTo>
                  <a:pt x="900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5223706" y="3576389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0"/>
                </a:moveTo>
                <a:lnTo>
                  <a:pt x="0" y="228"/>
                </a:lnTo>
                <a:lnTo>
                  <a:pt x="228" y="228"/>
                </a:lnTo>
                <a:lnTo>
                  <a:pt x="228" y="469"/>
                </a:lnTo>
                <a:lnTo>
                  <a:pt x="228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5218760" y="3601600"/>
            <a:ext cx="5181" cy="7785"/>
          </a:xfrm>
          <a:custGeom>
            <a:avLst/>
            <a:gdLst/>
            <a:ahLst/>
            <a:cxnLst/>
            <a:rect l="l" t="t" r="r" b="b"/>
            <a:pathLst>
              <a:path w="5181" h="7785">
                <a:moveTo>
                  <a:pt x="5181" y="0"/>
                </a:moveTo>
                <a:lnTo>
                  <a:pt x="5181" y="1181"/>
                </a:lnTo>
                <a:lnTo>
                  <a:pt x="5181" y="1409"/>
                </a:lnTo>
                <a:lnTo>
                  <a:pt x="4699" y="2590"/>
                </a:lnTo>
                <a:lnTo>
                  <a:pt x="4470" y="3530"/>
                </a:lnTo>
                <a:lnTo>
                  <a:pt x="4470" y="3771"/>
                </a:lnTo>
                <a:lnTo>
                  <a:pt x="3759" y="4699"/>
                </a:lnTo>
                <a:lnTo>
                  <a:pt x="3048" y="5651"/>
                </a:lnTo>
                <a:lnTo>
                  <a:pt x="3048" y="5892"/>
                </a:lnTo>
                <a:lnTo>
                  <a:pt x="2120" y="6604"/>
                </a:lnTo>
                <a:lnTo>
                  <a:pt x="1181" y="7302"/>
                </a:lnTo>
                <a:lnTo>
                  <a:pt x="939" y="7302"/>
                </a:lnTo>
                <a:lnTo>
                  <a:pt x="0" y="778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5116738" y="3601591"/>
            <a:ext cx="5181" cy="7785"/>
          </a:xfrm>
          <a:custGeom>
            <a:avLst/>
            <a:gdLst/>
            <a:ahLst/>
            <a:cxnLst/>
            <a:rect l="l" t="t" r="r" b="b"/>
            <a:pathLst>
              <a:path w="5181" h="7785">
                <a:moveTo>
                  <a:pt x="5181" y="7785"/>
                </a:moveTo>
                <a:lnTo>
                  <a:pt x="4241" y="7315"/>
                </a:lnTo>
                <a:lnTo>
                  <a:pt x="4000" y="7315"/>
                </a:lnTo>
                <a:lnTo>
                  <a:pt x="3060" y="6604"/>
                </a:lnTo>
                <a:lnTo>
                  <a:pt x="2120" y="5892"/>
                </a:lnTo>
                <a:lnTo>
                  <a:pt x="2120" y="5651"/>
                </a:lnTo>
                <a:lnTo>
                  <a:pt x="1422" y="4711"/>
                </a:lnTo>
                <a:lnTo>
                  <a:pt x="698" y="3784"/>
                </a:lnTo>
                <a:lnTo>
                  <a:pt x="698" y="3543"/>
                </a:lnTo>
                <a:lnTo>
                  <a:pt x="469" y="2603"/>
                </a:lnTo>
                <a:lnTo>
                  <a:pt x="0" y="1422"/>
                </a:lnTo>
                <a:lnTo>
                  <a:pt x="0" y="11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5118624" y="3576154"/>
            <a:ext cx="43116" cy="0"/>
          </a:xfrm>
          <a:custGeom>
            <a:avLst/>
            <a:gdLst/>
            <a:ahLst/>
            <a:cxnLst/>
            <a:rect l="l" t="t" r="r" b="b"/>
            <a:pathLst>
              <a:path w="43116">
                <a:moveTo>
                  <a:pt x="0" y="0"/>
                </a:moveTo>
                <a:lnTo>
                  <a:pt x="16967" y="0"/>
                </a:lnTo>
                <a:lnTo>
                  <a:pt x="31089" y="0"/>
                </a:lnTo>
                <a:lnTo>
                  <a:pt x="431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5121915" y="3609383"/>
            <a:ext cx="16027" cy="3759"/>
          </a:xfrm>
          <a:custGeom>
            <a:avLst/>
            <a:gdLst/>
            <a:ahLst/>
            <a:cxnLst/>
            <a:rect l="l" t="t" r="r" b="b"/>
            <a:pathLst>
              <a:path w="16027" h="3759">
                <a:moveTo>
                  <a:pt x="16027" y="3759"/>
                </a:moveTo>
                <a:lnTo>
                  <a:pt x="10604" y="3759"/>
                </a:lnTo>
                <a:lnTo>
                  <a:pt x="0" y="0"/>
                </a:lnTo>
                <a:lnTo>
                  <a:pt x="68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5137945" y="3609376"/>
            <a:ext cx="80810" cy="3759"/>
          </a:xfrm>
          <a:custGeom>
            <a:avLst/>
            <a:gdLst/>
            <a:ahLst/>
            <a:cxnLst/>
            <a:rect l="l" t="t" r="r" b="b"/>
            <a:pathLst>
              <a:path w="80810" h="3759">
                <a:moveTo>
                  <a:pt x="80810" y="0"/>
                </a:moveTo>
                <a:lnTo>
                  <a:pt x="69735" y="3759"/>
                </a:lnTo>
                <a:lnTo>
                  <a:pt x="65265" y="3759"/>
                </a:lnTo>
                <a:lnTo>
                  <a:pt x="46875" y="3759"/>
                </a:lnTo>
                <a:lnTo>
                  <a:pt x="0" y="37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5196845" y="3576154"/>
            <a:ext cx="26860" cy="228"/>
          </a:xfrm>
          <a:custGeom>
            <a:avLst/>
            <a:gdLst/>
            <a:ahLst/>
            <a:cxnLst/>
            <a:rect l="l" t="t" r="r" b="b"/>
            <a:pathLst>
              <a:path w="26860" h="228">
                <a:moveTo>
                  <a:pt x="1650" y="0"/>
                </a:moveTo>
                <a:lnTo>
                  <a:pt x="5181" y="0"/>
                </a:lnTo>
                <a:lnTo>
                  <a:pt x="1650" y="0"/>
                </a:lnTo>
                <a:lnTo>
                  <a:pt x="5181" y="0"/>
                </a:lnTo>
                <a:lnTo>
                  <a:pt x="0" y="0"/>
                </a:lnTo>
                <a:lnTo>
                  <a:pt x="12953" y="0"/>
                </a:lnTo>
                <a:lnTo>
                  <a:pt x="5651" y="0"/>
                </a:lnTo>
                <a:lnTo>
                  <a:pt x="12953" y="0"/>
                </a:lnTo>
                <a:lnTo>
                  <a:pt x="5892" y="0"/>
                </a:lnTo>
                <a:lnTo>
                  <a:pt x="26390" y="0"/>
                </a:lnTo>
                <a:lnTo>
                  <a:pt x="26619" y="228"/>
                </a:lnTo>
                <a:lnTo>
                  <a:pt x="2686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5116741" y="3577094"/>
            <a:ext cx="107200" cy="24498"/>
          </a:xfrm>
          <a:custGeom>
            <a:avLst/>
            <a:gdLst/>
            <a:ahLst/>
            <a:cxnLst/>
            <a:rect l="l" t="t" r="r" b="b"/>
            <a:pathLst>
              <a:path w="107200" h="24498">
                <a:moveTo>
                  <a:pt x="107200" y="0"/>
                </a:moveTo>
                <a:lnTo>
                  <a:pt x="107200" y="0"/>
                </a:lnTo>
                <a:lnTo>
                  <a:pt x="0" y="0"/>
                </a:lnTo>
                <a:lnTo>
                  <a:pt x="0" y="24498"/>
                </a:lnTo>
                <a:lnTo>
                  <a:pt x="1181" y="24498"/>
                </a:lnTo>
                <a:lnTo>
                  <a:pt x="11074" y="24498"/>
                </a:lnTo>
                <a:lnTo>
                  <a:pt x="48996" y="24498"/>
                </a:lnTo>
                <a:lnTo>
                  <a:pt x="94233" y="24498"/>
                </a:lnTo>
                <a:lnTo>
                  <a:pt x="107200" y="244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5116736" y="3576154"/>
            <a:ext cx="25679" cy="939"/>
          </a:xfrm>
          <a:custGeom>
            <a:avLst/>
            <a:gdLst/>
            <a:ahLst/>
            <a:cxnLst/>
            <a:rect l="l" t="t" r="r" b="b"/>
            <a:pathLst>
              <a:path w="25679" h="939">
                <a:moveTo>
                  <a:pt x="25679" y="0"/>
                </a:moveTo>
                <a:lnTo>
                  <a:pt x="698" y="0"/>
                </a:lnTo>
                <a:lnTo>
                  <a:pt x="469" y="228"/>
                </a:lnTo>
                <a:lnTo>
                  <a:pt x="228" y="228"/>
                </a:lnTo>
                <a:lnTo>
                  <a:pt x="228" y="469"/>
                </a:lnTo>
                <a:lnTo>
                  <a:pt x="0" y="711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5117430" y="3576154"/>
            <a:ext cx="20510" cy="0"/>
          </a:xfrm>
          <a:custGeom>
            <a:avLst/>
            <a:gdLst/>
            <a:ahLst/>
            <a:cxnLst/>
            <a:rect l="l" t="t" r="r" b="b"/>
            <a:pathLst>
              <a:path w="20510">
                <a:moveTo>
                  <a:pt x="1193" y="0"/>
                </a:moveTo>
                <a:lnTo>
                  <a:pt x="20510" y="0"/>
                </a:lnTo>
                <a:lnTo>
                  <a:pt x="0" y="0"/>
                </a:lnTo>
                <a:lnTo>
                  <a:pt x="119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5124979" y="3576154"/>
            <a:ext cx="36753" cy="0"/>
          </a:xfrm>
          <a:custGeom>
            <a:avLst/>
            <a:gdLst/>
            <a:ahLst/>
            <a:cxnLst/>
            <a:rect l="l" t="t" r="r" b="b"/>
            <a:pathLst>
              <a:path w="36753">
                <a:moveTo>
                  <a:pt x="36753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5130157" y="3576154"/>
            <a:ext cx="12255" cy="0"/>
          </a:xfrm>
          <a:custGeom>
            <a:avLst/>
            <a:gdLst/>
            <a:ahLst/>
            <a:cxnLst/>
            <a:rect l="l" t="t" r="r" b="b"/>
            <a:pathLst>
              <a:path w="12255">
                <a:moveTo>
                  <a:pt x="7785" y="0"/>
                </a:moveTo>
                <a:lnTo>
                  <a:pt x="12255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5137942" y="3576154"/>
            <a:ext cx="47828" cy="0"/>
          </a:xfrm>
          <a:custGeom>
            <a:avLst/>
            <a:gdLst/>
            <a:ahLst/>
            <a:cxnLst/>
            <a:rect l="l" t="t" r="r" b="b"/>
            <a:pathLst>
              <a:path w="47828">
                <a:moveTo>
                  <a:pt x="0" y="0"/>
                </a:moveTo>
                <a:lnTo>
                  <a:pt x="12954" y="0"/>
                </a:lnTo>
                <a:lnTo>
                  <a:pt x="0" y="0"/>
                </a:lnTo>
                <a:lnTo>
                  <a:pt x="20726" y="0"/>
                </a:lnTo>
                <a:lnTo>
                  <a:pt x="11772" y="0"/>
                </a:lnTo>
                <a:lnTo>
                  <a:pt x="44526" y="0"/>
                </a:lnTo>
                <a:lnTo>
                  <a:pt x="27800" y="0"/>
                </a:lnTo>
                <a:lnTo>
                  <a:pt x="47828" y="0"/>
                </a:lnTo>
                <a:lnTo>
                  <a:pt x="3887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5121450" y="3576154"/>
            <a:ext cx="24041" cy="0"/>
          </a:xfrm>
          <a:custGeom>
            <a:avLst/>
            <a:gdLst/>
            <a:ahLst/>
            <a:cxnLst/>
            <a:rect l="l" t="t" r="r" b="b"/>
            <a:pathLst>
              <a:path w="24041">
                <a:moveTo>
                  <a:pt x="0" y="0"/>
                </a:moveTo>
                <a:lnTo>
                  <a:pt x="20967" y="0"/>
                </a:lnTo>
                <a:lnTo>
                  <a:pt x="16484" y="0"/>
                </a:lnTo>
                <a:lnTo>
                  <a:pt x="24041" y="0"/>
                </a:lnTo>
                <a:lnTo>
                  <a:pt x="20967" y="0"/>
                </a:lnTo>
                <a:lnTo>
                  <a:pt x="16484" y="0"/>
                </a:lnTo>
                <a:lnTo>
                  <a:pt x="209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5182472" y="3576154"/>
            <a:ext cx="40754" cy="0"/>
          </a:xfrm>
          <a:custGeom>
            <a:avLst/>
            <a:gdLst/>
            <a:ahLst/>
            <a:cxnLst/>
            <a:rect l="l" t="t" r="r" b="b"/>
            <a:pathLst>
              <a:path w="40754">
                <a:moveTo>
                  <a:pt x="0" y="0"/>
                </a:moveTo>
                <a:lnTo>
                  <a:pt x="0" y="0"/>
                </a:lnTo>
                <a:lnTo>
                  <a:pt x="27330" y="0"/>
                </a:lnTo>
                <a:lnTo>
                  <a:pt x="3289" y="0"/>
                </a:lnTo>
                <a:lnTo>
                  <a:pt x="40754" y="0"/>
                </a:lnTo>
                <a:lnTo>
                  <a:pt x="9652" y="0"/>
                </a:lnTo>
                <a:lnTo>
                  <a:pt x="36753" y="0"/>
                </a:lnTo>
                <a:lnTo>
                  <a:pt x="2733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5161727" y="3576154"/>
            <a:ext cx="5664" cy="0"/>
          </a:xfrm>
          <a:custGeom>
            <a:avLst/>
            <a:gdLst/>
            <a:ahLst/>
            <a:cxnLst/>
            <a:rect l="l" t="t" r="r" b="b"/>
            <a:pathLst>
              <a:path w="5664">
                <a:moveTo>
                  <a:pt x="566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5185768" y="3576154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0" y="0"/>
                </a:moveTo>
                <a:lnTo>
                  <a:pt x="12014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5202732" y="3576154"/>
            <a:ext cx="12966" cy="0"/>
          </a:xfrm>
          <a:custGeom>
            <a:avLst/>
            <a:gdLst/>
            <a:ahLst/>
            <a:cxnLst/>
            <a:rect l="l" t="t" r="r" b="b"/>
            <a:pathLst>
              <a:path w="12966">
                <a:moveTo>
                  <a:pt x="0" y="0"/>
                </a:moveTo>
                <a:lnTo>
                  <a:pt x="12966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5198496" y="3576154"/>
            <a:ext cx="3530" cy="0"/>
          </a:xfrm>
          <a:custGeom>
            <a:avLst/>
            <a:gdLst/>
            <a:ahLst/>
            <a:cxnLst/>
            <a:rect l="l" t="t" r="r" b="b"/>
            <a:pathLst>
              <a:path w="3530">
                <a:moveTo>
                  <a:pt x="0" y="0"/>
                </a:moveTo>
                <a:lnTo>
                  <a:pt x="353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5198493" y="3576154"/>
            <a:ext cx="3530" cy="0"/>
          </a:xfrm>
          <a:custGeom>
            <a:avLst/>
            <a:gdLst/>
            <a:ahLst/>
            <a:cxnLst/>
            <a:rect l="l" t="t" r="r" b="b"/>
            <a:pathLst>
              <a:path w="3530">
                <a:moveTo>
                  <a:pt x="2590" y="0"/>
                </a:moveTo>
                <a:lnTo>
                  <a:pt x="3530" y="0"/>
                </a:lnTo>
                <a:lnTo>
                  <a:pt x="0" y="0"/>
                </a:lnTo>
                <a:lnTo>
                  <a:pt x="259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5198496" y="35761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5223941" y="3577102"/>
            <a:ext cx="0" cy="24498"/>
          </a:xfrm>
          <a:custGeom>
            <a:avLst/>
            <a:gdLst/>
            <a:ahLst/>
            <a:cxnLst/>
            <a:rect l="l" t="t" r="r" b="b"/>
            <a:pathLst>
              <a:path h="24498">
                <a:moveTo>
                  <a:pt x="0" y="2449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5209795" y="3576154"/>
            <a:ext cx="12255" cy="0"/>
          </a:xfrm>
          <a:custGeom>
            <a:avLst/>
            <a:gdLst/>
            <a:ahLst/>
            <a:cxnLst/>
            <a:rect l="l" t="t" r="r" b="b"/>
            <a:pathLst>
              <a:path w="12255">
                <a:moveTo>
                  <a:pt x="12255" y="0"/>
                </a:moveTo>
                <a:lnTo>
                  <a:pt x="0" y="0"/>
                </a:lnTo>
                <a:lnTo>
                  <a:pt x="122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5125686" y="2468091"/>
            <a:ext cx="87172" cy="20739"/>
          </a:xfrm>
          <a:custGeom>
            <a:avLst/>
            <a:gdLst/>
            <a:ahLst/>
            <a:cxnLst/>
            <a:rect l="l" t="t" r="r" b="b"/>
            <a:pathLst>
              <a:path w="87172" h="20739">
                <a:moveTo>
                  <a:pt x="0" y="0"/>
                </a:moveTo>
                <a:lnTo>
                  <a:pt x="4711" y="5880"/>
                </a:lnTo>
                <a:lnTo>
                  <a:pt x="5422" y="6604"/>
                </a:lnTo>
                <a:lnTo>
                  <a:pt x="11557" y="10833"/>
                </a:lnTo>
                <a:lnTo>
                  <a:pt x="17907" y="15074"/>
                </a:lnTo>
                <a:lnTo>
                  <a:pt x="18859" y="15557"/>
                </a:lnTo>
                <a:lnTo>
                  <a:pt x="26390" y="17907"/>
                </a:lnTo>
                <a:lnTo>
                  <a:pt x="33934" y="20269"/>
                </a:lnTo>
                <a:lnTo>
                  <a:pt x="34861" y="20269"/>
                </a:lnTo>
                <a:lnTo>
                  <a:pt x="42875" y="20497"/>
                </a:lnTo>
                <a:lnTo>
                  <a:pt x="50888" y="20739"/>
                </a:lnTo>
                <a:lnTo>
                  <a:pt x="51828" y="20739"/>
                </a:lnTo>
                <a:lnTo>
                  <a:pt x="59613" y="18846"/>
                </a:lnTo>
                <a:lnTo>
                  <a:pt x="67144" y="16967"/>
                </a:lnTo>
                <a:lnTo>
                  <a:pt x="67627" y="16256"/>
                </a:lnTo>
                <a:lnTo>
                  <a:pt x="74688" y="12725"/>
                </a:lnTo>
                <a:lnTo>
                  <a:pt x="77050" y="11544"/>
                </a:lnTo>
                <a:lnTo>
                  <a:pt x="77050" y="10833"/>
                </a:lnTo>
                <a:lnTo>
                  <a:pt x="79400" y="8953"/>
                </a:lnTo>
                <a:lnTo>
                  <a:pt x="83172" y="5880"/>
                </a:lnTo>
                <a:lnTo>
                  <a:pt x="87172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5137233" y="2483172"/>
            <a:ext cx="75628" cy="18148"/>
          </a:xfrm>
          <a:custGeom>
            <a:avLst/>
            <a:gdLst/>
            <a:ahLst/>
            <a:cxnLst/>
            <a:rect l="l" t="t" r="r" b="b"/>
            <a:pathLst>
              <a:path w="75628" h="18148">
                <a:moveTo>
                  <a:pt x="75628" y="0"/>
                </a:moveTo>
                <a:lnTo>
                  <a:pt x="70446" y="5422"/>
                </a:lnTo>
                <a:lnTo>
                  <a:pt x="69748" y="6121"/>
                </a:lnTo>
                <a:lnTo>
                  <a:pt x="63144" y="9893"/>
                </a:lnTo>
                <a:lnTo>
                  <a:pt x="56540" y="13893"/>
                </a:lnTo>
                <a:lnTo>
                  <a:pt x="55600" y="14135"/>
                </a:lnTo>
                <a:lnTo>
                  <a:pt x="48069" y="16014"/>
                </a:lnTo>
                <a:lnTo>
                  <a:pt x="40284" y="17907"/>
                </a:lnTo>
                <a:lnTo>
                  <a:pt x="39344" y="18148"/>
                </a:lnTo>
                <a:lnTo>
                  <a:pt x="31330" y="17907"/>
                </a:lnTo>
                <a:lnTo>
                  <a:pt x="23317" y="17665"/>
                </a:lnTo>
                <a:lnTo>
                  <a:pt x="22377" y="17437"/>
                </a:lnTo>
                <a:lnTo>
                  <a:pt x="14846" y="15074"/>
                </a:lnTo>
                <a:lnTo>
                  <a:pt x="7302" y="12712"/>
                </a:lnTo>
                <a:lnTo>
                  <a:pt x="6362" y="12255"/>
                </a:lnTo>
                <a:lnTo>
                  <a:pt x="0" y="8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5132050" y="2396230"/>
            <a:ext cx="78447" cy="18618"/>
          </a:xfrm>
          <a:custGeom>
            <a:avLst/>
            <a:gdLst/>
            <a:ahLst/>
            <a:cxnLst/>
            <a:rect l="l" t="t" r="r" b="b"/>
            <a:pathLst>
              <a:path w="78447" h="18618">
                <a:moveTo>
                  <a:pt x="0" y="16255"/>
                </a:moveTo>
                <a:lnTo>
                  <a:pt x="4483" y="11315"/>
                </a:lnTo>
                <a:lnTo>
                  <a:pt x="5181" y="10604"/>
                </a:lnTo>
                <a:lnTo>
                  <a:pt x="11074" y="7302"/>
                </a:lnTo>
                <a:lnTo>
                  <a:pt x="17195" y="3771"/>
                </a:lnTo>
                <a:lnTo>
                  <a:pt x="17907" y="3301"/>
                </a:lnTo>
                <a:lnTo>
                  <a:pt x="24980" y="1650"/>
                </a:lnTo>
                <a:lnTo>
                  <a:pt x="31813" y="0"/>
                </a:lnTo>
                <a:lnTo>
                  <a:pt x="32512" y="469"/>
                </a:lnTo>
                <a:lnTo>
                  <a:pt x="40055" y="0"/>
                </a:lnTo>
                <a:lnTo>
                  <a:pt x="41706" y="0"/>
                </a:lnTo>
                <a:lnTo>
                  <a:pt x="41935" y="469"/>
                </a:lnTo>
                <a:lnTo>
                  <a:pt x="43815" y="711"/>
                </a:lnTo>
                <a:lnTo>
                  <a:pt x="49250" y="1650"/>
                </a:lnTo>
                <a:lnTo>
                  <a:pt x="49949" y="939"/>
                </a:lnTo>
                <a:lnTo>
                  <a:pt x="54889" y="2590"/>
                </a:lnTo>
                <a:lnTo>
                  <a:pt x="61493" y="4952"/>
                </a:lnTo>
                <a:lnTo>
                  <a:pt x="62433" y="4952"/>
                </a:lnTo>
                <a:lnTo>
                  <a:pt x="68084" y="8953"/>
                </a:lnTo>
                <a:lnTo>
                  <a:pt x="73736" y="12725"/>
                </a:lnTo>
                <a:lnTo>
                  <a:pt x="74460" y="13423"/>
                </a:lnTo>
                <a:lnTo>
                  <a:pt x="78447" y="1861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5140540" y="2464085"/>
            <a:ext cx="68084" cy="16484"/>
          </a:xfrm>
          <a:custGeom>
            <a:avLst/>
            <a:gdLst/>
            <a:ahLst/>
            <a:cxnLst/>
            <a:rect l="l" t="t" r="r" b="b"/>
            <a:pathLst>
              <a:path w="68084" h="16484">
                <a:moveTo>
                  <a:pt x="68084" y="0"/>
                </a:moveTo>
                <a:lnTo>
                  <a:pt x="63601" y="4940"/>
                </a:lnTo>
                <a:lnTo>
                  <a:pt x="62661" y="5651"/>
                </a:lnTo>
                <a:lnTo>
                  <a:pt x="57010" y="8953"/>
                </a:lnTo>
                <a:lnTo>
                  <a:pt x="50888" y="12484"/>
                </a:lnTo>
                <a:lnTo>
                  <a:pt x="49936" y="12954"/>
                </a:lnTo>
                <a:lnTo>
                  <a:pt x="43103" y="14617"/>
                </a:lnTo>
                <a:lnTo>
                  <a:pt x="36271" y="16256"/>
                </a:lnTo>
                <a:lnTo>
                  <a:pt x="35331" y="16484"/>
                </a:lnTo>
                <a:lnTo>
                  <a:pt x="28028" y="16256"/>
                </a:lnTo>
                <a:lnTo>
                  <a:pt x="20954" y="16027"/>
                </a:lnTo>
                <a:lnTo>
                  <a:pt x="13195" y="13665"/>
                </a:lnTo>
                <a:lnTo>
                  <a:pt x="6591" y="11544"/>
                </a:lnTo>
                <a:lnTo>
                  <a:pt x="5892" y="11315"/>
                </a:lnTo>
                <a:lnTo>
                  <a:pt x="0" y="7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5141003" y="2394343"/>
            <a:ext cx="61493" cy="9664"/>
          </a:xfrm>
          <a:custGeom>
            <a:avLst/>
            <a:gdLst/>
            <a:ahLst/>
            <a:cxnLst/>
            <a:rect l="l" t="t" r="r" b="b"/>
            <a:pathLst>
              <a:path w="61493" h="9664">
                <a:moveTo>
                  <a:pt x="61493" y="9664"/>
                </a:moveTo>
                <a:lnTo>
                  <a:pt x="55130" y="5422"/>
                </a:lnTo>
                <a:lnTo>
                  <a:pt x="54419" y="5181"/>
                </a:lnTo>
                <a:lnTo>
                  <a:pt x="47116" y="2832"/>
                </a:lnTo>
                <a:lnTo>
                  <a:pt x="39827" y="469"/>
                </a:lnTo>
                <a:lnTo>
                  <a:pt x="38874" y="469"/>
                </a:lnTo>
                <a:lnTo>
                  <a:pt x="31102" y="241"/>
                </a:lnTo>
                <a:lnTo>
                  <a:pt x="23329" y="0"/>
                </a:lnTo>
                <a:lnTo>
                  <a:pt x="22390" y="0"/>
                </a:lnTo>
                <a:lnTo>
                  <a:pt x="14846" y="1879"/>
                </a:lnTo>
                <a:lnTo>
                  <a:pt x="7543" y="3771"/>
                </a:lnTo>
                <a:lnTo>
                  <a:pt x="6603" y="4000"/>
                </a:lnTo>
                <a:lnTo>
                  <a:pt x="0" y="77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5139827" y="2455603"/>
            <a:ext cx="55130" cy="13665"/>
          </a:xfrm>
          <a:custGeom>
            <a:avLst/>
            <a:gdLst/>
            <a:ahLst/>
            <a:cxnLst/>
            <a:rect l="l" t="t" r="r" b="b"/>
            <a:pathLst>
              <a:path w="55130" h="13665">
                <a:moveTo>
                  <a:pt x="0" y="0"/>
                </a:moveTo>
                <a:lnTo>
                  <a:pt x="3530" y="4000"/>
                </a:lnTo>
                <a:lnTo>
                  <a:pt x="4241" y="4711"/>
                </a:lnTo>
                <a:lnTo>
                  <a:pt x="8724" y="7543"/>
                </a:lnTo>
                <a:lnTo>
                  <a:pt x="13677" y="10375"/>
                </a:lnTo>
                <a:lnTo>
                  <a:pt x="14376" y="10833"/>
                </a:lnTo>
                <a:lnTo>
                  <a:pt x="20027" y="12255"/>
                </a:lnTo>
                <a:lnTo>
                  <a:pt x="25679" y="13665"/>
                </a:lnTo>
                <a:lnTo>
                  <a:pt x="26390" y="13665"/>
                </a:lnTo>
                <a:lnTo>
                  <a:pt x="32283" y="13436"/>
                </a:lnTo>
                <a:lnTo>
                  <a:pt x="38163" y="13195"/>
                </a:lnTo>
                <a:lnTo>
                  <a:pt x="38874" y="12954"/>
                </a:lnTo>
                <a:lnTo>
                  <a:pt x="44526" y="11074"/>
                </a:lnTo>
                <a:lnTo>
                  <a:pt x="49949" y="9182"/>
                </a:lnTo>
                <a:lnTo>
                  <a:pt x="50660" y="8953"/>
                </a:lnTo>
                <a:lnTo>
                  <a:pt x="55130" y="56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5202967" y="2421676"/>
            <a:ext cx="5422" cy="31102"/>
          </a:xfrm>
          <a:custGeom>
            <a:avLst/>
            <a:gdLst/>
            <a:ahLst/>
            <a:cxnLst/>
            <a:rect l="l" t="t" r="r" b="b"/>
            <a:pathLst>
              <a:path w="5422" h="31102">
                <a:moveTo>
                  <a:pt x="0" y="31102"/>
                </a:moveTo>
                <a:lnTo>
                  <a:pt x="2590" y="26619"/>
                </a:lnTo>
                <a:lnTo>
                  <a:pt x="2590" y="26161"/>
                </a:lnTo>
                <a:lnTo>
                  <a:pt x="4241" y="21208"/>
                </a:lnTo>
                <a:lnTo>
                  <a:pt x="5181" y="18846"/>
                </a:lnTo>
                <a:lnTo>
                  <a:pt x="4953" y="18376"/>
                </a:lnTo>
                <a:lnTo>
                  <a:pt x="5181" y="15786"/>
                </a:lnTo>
                <a:lnTo>
                  <a:pt x="5181" y="13195"/>
                </a:lnTo>
                <a:lnTo>
                  <a:pt x="5422" y="12725"/>
                </a:lnTo>
                <a:lnTo>
                  <a:pt x="4711" y="10363"/>
                </a:lnTo>
                <a:lnTo>
                  <a:pt x="3543" y="5181"/>
                </a:lnTo>
                <a:lnTo>
                  <a:pt x="3302" y="4952"/>
                </a:ln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5141480" y="2403303"/>
            <a:ext cx="55359" cy="12014"/>
          </a:xfrm>
          <a:custGeom>
            <a:avLst/>
            <a:gdLst/>
            <a:ahLst/>
            <a:cxnLst/>
            <a:rect l="l" t="t" r="r" b="b"/>
            <a:pathLst>
              <a:path w="55359" h="12014">
                <a:moveTo>
                  <a:pt x="55359" y="9893"/>
                </a:moveTo>
                <a:lnTo>
                  <a:pt x="51117" y="6121"/>
                </a:lnTo>
                <a:lnTo>
                  <a:pt x="50418" y="5651"/>
                </a:lnTo>
                <a:lnTo>
                  <a:pt x="45224" y="3530"/>
                </a:lnTo>
                <a:lnTo>
                  <a:pt x="39814" y="1409"/>
                </a:lnTo>
                <a:lnTo>
                  <a:pt x="39115" y="1168"/>
                </a:lnTo>
                <a:lnTo>
                  <a:pt x="33223" y="711"/>
                </a:lnTo>
                <a:lnTo>
                  <a:pt x="27317" y="0"/>
                </a:lnTo>
                <a:lnTo>
                  <a:pt x="26619" y="0"/>
                </a:lnTo>
                <a:lnTo>
                  <a:pt x="20726" y="1168"/>
                </a:lnTo>
                <a:lnTo>
                  <a:pt x="15074" y="2108"/>
                </a:lnTo>
                <a:lnTo>
                  <a:pt x="14363" y="2349"/>
                </a:lnTo>
                <a:lnTo>
                  <a:pt x="9182" y="5181"/>
                </a:lnTo>
                <a:lnTo>
                  <a:pt x="4470" y="7772"/>
                </a:lnTo>
                <a:lnTo>
                  <a:pt x="3771" y="8242"/>
                </a:lnTo>
                <a:lnTo>
                  <a:pt x="0" y="120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5152075" y="2483175"/>
            <a:ext cx="60553" cy="18135"/>
          </a:xfrm>
          <a:custGeom>
            <a:avLst/>
            <a:gdLst/>
            <a:ahLst/>
            <a:cxnLst/>
            <a:rect l="l" t="t" r="r" b="b"/>
            <a:pathLst>
              <a:path w="60553" h="18135">
                <a:moveTo>
                  <a:pt x="0" y="15074"/>
                </a:moveTo>
                <a:lnTo>
                  <a:pt x="7543" y="17437"/>
                </a:lnTo>
                <a:lnTo>
                  <a:pt x="8483" y="17665"/>
                </a:lnTo>
                <a:lnTo>
                  <a:pt x="16484" y="17907"/>
                </a:lnTo>
                <a:lnTo>
                  <a:pt x="24498" y="18135"/>
                </a:lnTo>
                <a:lnTo>
                  <a:pt x="25450" y="18135"/>
                </a:lnTo>
                <a:lnTo>
                  <a:pt x="32994" y="16256"/>
                </a:lnTo>
                <a:lnTo>
                  <a:pt x="40754" y="14135"/>
                </a:lnTo>
                <a:lnTo>
                  <a:pt x="41706" y="13893"/>
                </a:lnTo>
                <a:lnTo>
                  <a:pt x="48310" y="9893"/>
                </a:lnTo>
                <a:lnTo>
                  <a:pt x="54902" y="6121"/>
                </a:lnTo>
                <a:lnTo>
                  <a:pt x="55600" y="5422"/>
                </a:lnTo>
                <a:lnTo>
                  <a:pt x="6055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5116498" y="2440532"/>
            <a:ext cx="20739" cy="50647"/>
          </a:xfrm>
          <a:custGeom>
            <a:avLst/>
            <a:gdLst/>
            <a:ahLst/>
            <a:cxnLst/>
            <a:rect l="l" t="t" r="r" b="b"/>
            <a:pathLst>
              <a:path w="20739" h="50647">
                <a:moveTo>
                  <a:pt x="20739" y="50647"/>
                </a:moveTo>
                <a:lnTo>
                  <a:pt x="9182" y="40055"/>
                </a:lnTo>
                <a:lnTo>
                  <a:pt x="2133" y="26847"/>
                </a:lnTo>
                <a:lnTo>
                  <a:pt x="0" y="12242"/>
                </a:lnTo>
                <a:lnTo>
                  <a:pt x="0" y="0"/>
                </a:lnTo>
                <a:lnTo>
                  <a:pt x="2133" y="14363"/>
                </a:lnTo>
                <a:lnTo>
                  <a:pt x="2590" y="15074"/>
                </a:lnTo>
                <a:lnTo>
                  <a:pt x="9182" y="275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5212862" y="2443584"/>
            <a:ext cx="11315" cy="39585"/>
          </a:xfrm>
          <a:custGeom>
            <a:avLst/>
            <a:gdLst/>
            <a:ahLst/>
            <a:cxnLst/>
            <a:rect l="l" t="t" r="r" b="b"/>
            <a:pathLst>
              <a:path w="11315" h="39585">
                <a:moveTo>
                  <a:pt x="0" y="27101"/>
                </a:moveTo>
                <a:lnTo>
                  <a:pt x="8013" y="14376"/>
                </a:lnTo>
                <a:lnTo>
                  <a:pt x="11315" y="0"/>
                </a:lnTo>
                <a:lnTo>
                  <a:pt x="11315" y="12484"/>
                </a:lnTo>
                <a:lnTo>
                  <a:pt x="8013" y="26631"/>
                </a:lnTo>
                <a:lnTo>
                  <a:pt x="0" y="3958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5118624" y="2467385"/>
            <a:ext cx="33451" cy="30861"/>
          </a:xfrm>
          <a:custGeom>
            <a:avLst/>
            <a:gdLst/>
            <a:ahLst/>
            <a:cxnLst/>
            <a:rect l="l" t="t" r="r" b="b"/>
            <a:pathLst>
              <a:path w="33451" h="30861">
                <a:moveTo>
                  <a:pt x="0" y="0"/>
                </a:moveTo>
                <a:lnTo>
                  <a:pt x="7061" y="13195"/>
                </a:lnTo>
                <a:lnTo>
                  <a:pt x="18605" y="23799"/>
                </a:lnTo>
                <a:lnTo>
                  <a:pt x="33451" y="30861"/>
                </a:lnTo>
                <a:lnTo>
                  <a:pt x="32740" y="306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5121915" y="2412493"/>
            <a:ext cx="16027" cy="56540"/>
          </a:xfrm>
          <a:custGeom>
            <a:avLst/>
            <a:gdLst/>
            <a:ahLst/>
            <a:cxnLst/>
            <a:rect l="l" t="t" r="r" b="b"/>
            <a:pathLst>
              <a:path w="16027" h="56540">
                <a:moveTo>
                  <a:pt x="16027" y="56540"/>
                </a:moveTo>
                <a:lnTo>
                  <a:pt x="8242" y="49237"/>
                </a:lnTo>
                <a:lnTo>
                  <a:pt x="1892" y="37452"/>
                </a:lnTo>
                <a:lnTo>
                  <a:pt x="0" y="24498"/>
                </a:lnTo>
                <a:lnTo>
                  <a:pt x="2832" y="11544"/>
                </a:lnTo>
                <a:lnTo>
                  <a:pt x="1013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5208615" y="2414844"/>
            <a:ext cx="10134" cy="49237"/>
          </a:xfrm>
          <a:custGeom>
            <a:avLst/>
            <a:gdLst/>
            <a:ahLst/>
            <a:cxnLst/>
            <a:rect l="l" t="t" r="r" b="b"/>
            <a:pathLst>
              <a:path w="10134" h="49237">
                <a:moveTo>
                  <a:pt x="1892" y="0"/>
                </a:moveTo>
                <a:lnTo>
                  <a:pt x="8255" y="11772"/>
                </a:lnTo>
                <a:lnTo>
                  <a:pt x="10134" y="24980"/>
                </a:lnTo>
                <a:lnTo>
                  <a:pt x="8724" y="31813"/>
                </a:lnTo>
                <a:lnTo>
                  <a:pt x="7315" y="37934"/>
                </a:lnTo>
                <a:lnTo>
                  <a:pt x="0" y="492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5137942" y="2469029"/>
            <a:ext cx="2590" cy="2362"/>
          </a:xfrm>
          <a:custGeom>
            <a:avLst/>
            <a:gdLst/>
            <a:ahLst/>
            <a:cxnLst/>
            <a:rect l="l" t="t" r="r" b="b"/>
            <a:pathLst>
              <a:path w="2590" h="2362">
                <a:moveTo>
                  <a:pt x="2590" y="23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5202497" y="2404004"/>
            <a:ext cx="21678" cy="39585"/>
          </a:xfrm>
          <a:custGeom>
            <a:avLst/>
            <a:gdLst/>
            <a:ahLst/>
            <a:cxnLst/>
            <a:rect l="l" t="t" r="r" b="b"/>
            <a:pathLst>
              <a:path w="21678" h="39585">
                <a:moveTo>
                  <a:pt x="21678" y="39585"/>
                </a:moveTo>
                <a:lnTo>
                  <a:pt x="19545" y="25209"/>
                </a:lnTo>
                <a:lnTo>
                  <a:pt x="19075" y="24041"/>
                </a:lnTo>
                <a:lnTo>
                  <a:pt x="12014" y="11074"/>
                </a:lnTo>
                <a:lnTo>
                  <a:pt x="711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5116504" y="2402122"/>
            <a:ext cx="24498" cy="38404"/>
          </a:xfrm>
          <a:custGeom>
            <a:avLst/>
            <a:gdLst/>
            <a:ahLst/>
            <a:cxnLst/>
            <a:rect l="l" t="t" r="r" b="b"/>
            <a:pathLst>
              <a:path w="24498" h="38404">
                <a:moveTo>
                  <a:pt x="24498" y="0"/>
                </a:moveTo>
                <a:lnTo>
                  <a:pt x="24028" y="469"/>
                </a:lnTo>
                <a:lnTo>
                  <a:pt x="11785" y="10363"/>
                </a:lnTo>
                <a:lnTo>
                  <a:pt x="3530" y="22860"/>
                </a:lnTo>
                <a:lnTo>
                  <a:pt x="3289" y="24041"/>
                </a:lnTo>
                <a:lnTo>
                  <a:pt x="0" y="3840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5132520" y="2435344"/>
            <a:ext cx="7302" cy="20269"/>
          </a:xfrm>
          <a:custGeom>
            <a:avLst/>
            <a:gdLst/>
            <a:ahLst/>
            <a:cxnLst/>
            <a:rect l="l" t="t" r="r" b="b"/>
            <a:pathLst>
              <a:path w="7302" h="20269">
                <a:moveTo>
                  <a:pt x="0" y="0"/>
                </a:moveTo>
                <a:lnTo>
                  <a:pt x="1651" y="10591"/>
                </a:lnTo>
                <a:lnTo>
                  <a:pt x="5422" y="16967"/>
                </a:lnTo>
                <a:lnTo>
                  <a:pt x="7302" y="202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5194956" y="2452778"/>
            <a:ext cx="8013" cy="8483"/>
          </a:xfrm>
          <a:custGeom>
            <a:avLst/>
            <a:gdLst/>
            <a:ahLst/>
            <a:cxnLst/>
            <a:rect l="l" t="t" r="r" b="b"/>
            <a:pathLst>
              <a:path w="8013" h="8483">
                <a:moveTo>
                  <a:pt x="0" y="8483"/>
                </a:moveTo>
                <a:lnTo>
                  <a:pt x="80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5196842" y="2413196"/>
            <a:ext cx="7302" cy="8483"/>
          </a:xfrm>
          <a:custGeom>
            <a:avLst/>
            <a:gdLst/>
            <a:ahLst/>
            <a:cxnLst/>
            <a:rect l="l" t="t" r="r" b="b"/>
            <a:pathLst>
              <a:path w="7302" h="8483">
                <a:moveTo>
                  <a:pt x="7302" y="848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5132520" y="2415316"/>
            <a:ext cx="8953" cy="20027"/>
          </a:xfrm>
          <a:custGeom>
            <a:avLst/>
            <a:gdLst/>
            <a:ahLst/>
            <a:cxnLst/>
            <a:rect l="l" t="t" r="r" b="b"/>
            <a:pathLst>
              <a:path w="8953" h="20027">
                <a:moveTo>
                  <a:pt x="8953" y="0"/>
                </a:moveTo>
                <a:lnTo>
                  <a:pt x="5422" y="5181"/>
                </a:lnTo>
                <a:lnTo>
                  <a:pt x="2590" y="9423"/>
                </a:lnTo>
                <a:lnTo>
                  <a:pt x="0" y="200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5136295" y="2427105"/>
            <a:ext cx="42405" cy="38633"/>
          </a:xfrm>
          <a:custGeom>
            <a:avLst/>
            <a:gdLst/>
            <a:ahLst/>
            <a:cxnLst/>
            <a:rect l="l" t="t" r="r" b="b"/>
            <a:pathLst>
              <a:path w="42405" h="38633">
                <a:moveTo>
                  <a:pt x="0" y="16484"/>
                </a:moveTo>
                <a:lnTo>
                  <a:pt x="1651" y="16014"/>
                </a:lnTo>
                <a:lnTo>
                  <a:pt x="2120" y="7289"/>
                </a:lnTo>
                <a:lnTo>
                  <a:pt x="2120" y="2108"/>
                </a:lnTo>
                <a:lnTo>
                  <a:pt x="711" y="0"/>
                </a:lnTo>
                <a:lnTo>
                  <a:pt x="0" y="16484"/>
                </a:lnTo>
                <a:lnTo>
                  <a:pt x="24028" y="17195"/>
                </a:lnTo>
                <a:lnTo>
                  <a:pt x="23317" y="38163"/>
                </a:lnTo>
                <a:lnTo>
                  <a:pt x="42405" y="38633"/>
                </a:lnTo>
                <a:lnTo>
                  <a:pt x="40995" y="38163"/>
                </a:lnTo>
                <a:lnTo>
                  <a:pt x="24968" y="37693"/>
                </a:lnTo>
                <a:lnTo>
                  <a:pt x="23317" y="381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5137001" y="2406827"/>
            <a:ext cx="65265" cy="35585"/>
          </a:xfrm>
          <a:custGeom>
            <a:avLst/>
            <a:gdLst/>
            <a:ahLst/>
            <a:cxnLst/>
            <a:rect l="l" t="t" r="r" b="b"/>
            <a:pathLst>
              <a:path w="65265" h="35585">
                <a:moveTo>
                  <a:pt x="0" y="20269"/>
                </a:moveTo>
                <a:lnTo>
                  <a:pt x="24028" y="20980"/>
                </a:lnTo>
                <a:lnTo>
                  <a:pt x="24739" y="0"/>
                </a:lnTo>
                <a:lnTo>
                  <a:pt x="44056" y="711"/>
                </a:lnTo>
                <a:lnTo>
                  <a:pt x="43357" y="21450"/>
                </a:lnTo>
                <a:lnTo>
                  <a:pt x="41694" y="23571"/>
                </a:lnTo>
                <a:lnTo>
                  <a:pt x="41694" y="34874"/>
                </a:lnTo>
                <a:lnTo>
                  <a:pt x="65265" y="3558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5143828" y="2494480"/>
            <a:ext cx="8242" cy="3771"/>
          </a:xfrm>
          <a:custGeom>
            <a:avLst/>
            <a:gdLst/>
            <a:ahLst/>
            <a:cxnLst/>
            <a:rect l="l" t="t" r="r" b="b"/>
            <a:pathLst>
              <a:path w="8242" h="3771">
                <a:moveTo>
                  <a:pt x="0" y="0"/>
                </a:moveTo>
                <a:lnTo>
                  <a:pt x="8242" y="37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5212627" y="2470218"/>
            <a:ext cx="8242" cy="12954"/>
          </a:xfrm>
          <a:custGeom>
            <a:avLst/>
            <a:gdLst/>
            <a:ahLst/>
            <a:cxnLst/>
            <a:rect l="l" t="t" r="r" b="b"/>
            <a:pathLst>
              <a:path w="8242" h="12954">
                <a:moveTo>
                  <a:pt x="0" y="12953"/>
                </a:moveTo>
                <a:lnTo>
                  <a:pt x="8242" y="228"/>
                </a:lnTo>
                <a:lnTo>
                  <a:pt x="824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5160321" y="2443826"/>
            <a:ext cx="1651" cy="20967"/>
          </a:xfrm>
          <a:custGeom>
            <a:avLst/>
            <a:gdLst/>
            <a:ahLst/>
            <a:cxnLst/>
            <a:rect l="l" t="t" r="r" b="b"/>
            <a:pathLst>
              <a:path w="1650" h="20967">
                <a:moveTo>
                  <a:pt x="0" y="469"/>
                </a:moveTo>
                <a:lnTo>
                  <a:pt x="1651" y="0"/>
                </a:lnTo>
                <a:lnTo>
                  <a:pt x="1651" y="11303"/>
                </a:lnTo>
                <a:lnTo>
                  <a:pt x="1409" y="209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5137946" y="2443112"/>
            <a:ext cx="24028" cy="21678"/>
          </a:xfrm>
          <a:custGeom>
            <a:avLst/>
            <a:gdLst/>
            <a:ahLst/>
            <a:cxnLst/>
            <a:rect l="l" t="t" r="r" b="b"/>
            <a:pathLst>
              <a:path w="24028" h="21678">
                <a:moveTo>
                  <a:pt x="23317" y="21678"/>
                </a:moveTo>
                <a:lnTo>
                  <a:pt x="24028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5138408" y="2420263"/>
            <a:ext cx="40525" cy="22859"/>
          </a:xfrm>
          <a:custGeom>
            <a:avLst/>
            <a:gdLst/>
            <a:ahLst/>
            <a:cxnLst/>
            <a:rect l="l" t="t" r="r" b="b"/>
            <a:pathLst>
              <a:path w="40525" h="22860">
                <a:moveTo>
                  <a:pt x="40525" y="469"/>
                </a:moveTo>
                <a:lnTo>
                  <a:pt x="24980" y="0"/>
                </a:lnTo>
                <a:lnTo>
                  <a:pt x="24282" y="20967"/>
                </a:lnTo>
                <a:lnTo>
                  <a:pt x="0" y="20256"/>
                </a:lnTo>
                <a:lnTo>
                  <a:pt x="0" y="228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5138413" y="2427801"/>
            <a:ext cx="24269" cy="12725"/>
          </a:xfrm>
          <a:custGeom>
            <a:avLst/>
            <a:gdLst/>
            <a:ahLst/>
            <a:cxnLst/>
            <a:rect l="l" t="t" r="r" b="b"/>
            <a:pathLst>
              <a:path w="24269" h="12725">
                <a:moveTo>
                  <a:pt x="0" y="12725"/>
                </a:moveTo>
                <a:lnTo>
                  <a:pt x="0" y="1409"/>
                </a:lnTo>
                <a:lnTo>
                  <a:pt x="24269" y="2120"/>
                </a:lnTo>
                <a:lnTo>
                  <a:pt x="2261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5177285" y="2444299"/>
            <a:ext cx="2362" cy="21437"/>
          </a:xfrm>
          <a:custGeom>
            <a:avLst/>
            <a:gdLst/>
            <a:ahLst/>
            <a:cxnLst/>
            <a:rect l="l" t="t" r="r" b="b"/>
            <a:pathLst>
              <a:path w="2362" h="21437">
                <a:moveTo>
                  <a:pt x="0" y="20967"/>
                </a:moveTo>
                <a:lnTo>
                  <a:pt x="711" y="0"/>
                </a:lnTo>
                <a:lnTo>
                  <a:pt x="2362" y="698"/>
                </a:lnTo>
                <a:lnTo>
                  <a:pt x="1409" y="214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5177997" y="2444291"/>
            <a:ext cx="25679" cy="1422"/>
          </a:xfrm>
          <a:custGeom>
            <a:avLst/>
            <a:gdLst/>
            <a:ahLst/>
            <a:cxnLst/>
            <a:rect l="l" t="t" r="r" b="b"/>
            <a:pathLst>
              <a:path w="25679" h="1422">
                <a:moveTo>
                  <a:pt x="1650" y="711"/>
                </a:moveTo>
                <a:lnTo>
                  <a:pt x="25679" y="1422"/>
                </a:lnTo>
                <a:lnTo>
                  <a:pt x="24269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5162683" y="2409191"/>
            <a:ext cx="40043" cy="35814"/>
          </a:xfrm>
          <a:custGeom>
            <a:avLst/>
            <a:gdLst/>
            <a:ahLst/>
            <a:cxnLst/>
            <a:rect l="l" t="t" r="r" b="b"/>
            <a:pathLst>
              <a:path w="40043" h="35813">
                <a:moveTo>
                  <a:pt x="0" y="32042"/>
                </a:moveTo>
                <a:lnTo>
                  <a:pt x="0" y="20726"/>
                </a:lnTo>
                <a:lnTo>
                  <a:pt x="711" y="0"/>
                </a:lnTo>
                <a:lnTo>
                  <a:pt x="16725" y="469"/>
                </a:lnTo>
                <a:lnTo>
                  <a:pt x="16014" y="21209"/>
                </a:lnTo>
                <a:lnTo>
                  <a:pt x="40043" y="21907"/>
                </a:lnTo>
                <a:lnTo>
                  <a:pt x="39585" y="358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5180354" y="2428274"/>
            <a:ext cx="24028" cy="17437"/>
          </a:xfrm>
          <a:custGeom>
            <a:avLst/>
            <a:gdLst/>
            <a:ahLst/>
            <a:cxnLst/>
            <a:rect l="l" t="t" r="r" b="b"/>
            <a:pathLst>
              <a:path w="24028" h="17437">
                <a:moveTo>
                  <a:pt x="0" y="0"/>
                </a:moveTo>
                <a:lnTo>
                  <a:pt x="24028" y="711"/>
                </a:lnTo>
                <a:lnTo>
                  <a:pt x="23317" y="174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5161739" y="2406826"/>
            <a:ext cx="1651" cy="13436"/>
          </a:xfrm>
          <a:custGeom>
            <a:avLst/>
            <a:gdLst/>
            <a:ahLst/>
            <a:cxnLst/>
            <a:rect l="l" t="t" r="r" b="b"/>
            <a:pathLst>
              <a:path w="1650" h="13436">
                <a:moveTo>
                  <a:pt x="1650" y="13436"/>
                </a:moveTo>
                <a:lnTo>
                  <a:pt x="1650" y="236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5179413" y="2407541"/>
            <a:ext cx="1651" cy="2120"/>
          </a:xfrm>
          <a:custGeom>
            <a:avLst/>
            <a:gdLst/>
            <a:ahLst/>
            <a:cxnLst/>
            <a:rect l="l" t="t" r="r" b="b"/>
            <a:pathLst>
              <a:path w="1650" h="2120">
                <a:moveTo>
                  <a:pt x="0" y="2120"/>
                </a:moveTo>
                <a:lnTo>
                  <a:pt x="165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5202732" y="2428982"/>
            <a:ext cx="1651" cy="2120"/>
          </a:xfrm>
          <a:custGeom>
            <a:avLst/>
            <a:gdLst/>
            <a:ahLst/>
            <a:cxnLst/>
            <a:rect l="l" t="t" r="r" b="b"/>
            <a:pathLst>
              <a:path w="1650" h="2120">
                <a:moveTo>
                  <a:pt x="0" y="2120"/>
                </a:moveTo>
                <a:lnTo>
                  <a:pt x="165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5004597" y="3491332"/>
            <a:ext cx="228" cy="469"/>
          </a:xfrm>
          <a:custGeom>
            <a:avLst/>
            <a:gdLst/>
            <a:ahLst/>
            <a:cxnLst/>
            <a:rect l="l" t="t" r="r" b="b"/>
            <a:pathLst>
              <a:path w="228" h="469">
                <a:moveTo>
                  <a:pt x="228" y="0"/>
                </a:moveTo>
                <a:lnTo>
                  <a:pt x="228" y="228"/>
                </a:lnTo>
                <a:lnTo>
                  <a:pt x="228" y="469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5004120" y="3366701"/>
            <a:ext cx="0" cy="125336"/>
          </a:xfrm>
          <a:custGeom>
            <a:avLst/>
            <a:gdLst/>
            <a:ahLst/>
            <a:cxnLst/>
            <a:rect l="l" t="t" r="r" b="b"/>
            <a:pathLst>
              <a:path h="125336">
                <a:moveTo>
                  <a:pt x="0" y="125336"/>
                </a:moveTo>
                <a:lnTo>
                  <a:pt x="0" y="71615"/>
                </a:lnTo>
                <a:lnTo>
                  <a:pt x="0" y="2167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4963121" y="3366697"/>
            <a:ext cx="0" cy="125336"/>
          </a:xfrm>
          <a:custGeom>
            <a:avLst/>
            <a:gdLst/>
            <a:ahLst/>
            <a:cxnLst/>
            <a:rect l="l" t="t" r="r" b="b"/>
            <a:pathLst>
              <a:path h="125336">
                <a:moveTo>
                  <a:pt x="0" y="0"/>
                </a:moveTo>
                <a:lnTo>
                  <a:pt x="0" y="53721"/>
                </a:lnTo>
                <a:lnTo>
                  <a:pt x="0" y="103670"/>
                </a:lnTo>
                <a:lnTo>
                  <a:pt x="0" y="12533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4962415" y="3491567"/>
            <a:ext cx="469" cy="469"/>
          </a:xfrm>
          <a:custGeom>
            <a:avLst/>
            <a:gdLst/>
            <a:ahLst/>
            <a:cxnLst/>
            <a:rect l="l" t="t" r="r" b="b"/>
            <a:pathLst>
              <a:path w="469" h="469">
                <a:moveTo>
                  <a:pt x="469" y="469"/>
                </a:moveTo>
                <a:lnTo>
                  <a:pt x="241" y="241"/>
                </a:lnTo>
                <a:lnTo>
                  <a:pt x="0" y="2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4962415" y="3366697"/>
            <a:ext cx="469" cy="469"/>
          </a:xfrm>
          <a:custGeom>
            <a:avLst/>
            <a:gdLst/>
            <a:ahLst/>
            <a:cxnLst/>
            <a:rect l="l" t="t" r="r" b="b"/>
            <a:pathLst>
              <a:path w="469" h="469">
                <a:moveTo>
                  <a:pt x="469" y="0"/>
                </a:moveTo>
                <a:lnTo>
                  <a:pt x="469" y="228"/>
                </a:lnTo>
                <a:lnTo>
                  <a:pt x="241" y="228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5004591" y="3366932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0"/>
                </a:moveTo>
                <a:lnTo>
                  <a:pt x="228" y="228"/>
                </a:lnTo>
                <a:lnTo>
                  <a:pt x="228" y="469"/>
                </a:lnTo>
                <a:lnTo>
                  <a:pt x="228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5004121" y="3491802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469" y="0"/>
                </a:moveTo>
                <a:lnTo>
                  <a:pt x="241" y="228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4963124" y="3366697"/>
            <a:ext cx="40995" cy="0"/>
          </a:xfrm>
          <a:custGeom>
            <a:avLst/>
            <a:gdLst/>
            <a:ahLst/>
            <a:cxnLst/>
            <a:rect l="l" t="t" r="r" b="b"/>
            <a:pathLst>
              <a:path w="40995">
                <a:moveTo>
                  <a:pt x="40995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4962893" y="3492037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228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4956751" y="3367171"/>
            <a:ext cx="5664" cy="124396"/>
          </a:xfrm>
          <a:custGeom>
            <a:avLst/>
            <a:gdLst/>
            <a:ahLst/>
            <a:cxnLst/>
            <a:rect l="l" t="t" r="r" b="b"/>
            <a:pathLst>
              <a:path w="5664" h="124396">
                <a:moveTo>
                  <a:pt x="5664" y="124396"/>
                </a:moveTo>
                <a:lnTo>
                  <a:pt x="0" y="108851"/>
                </a:lnTo>
                <a:lnTo>
                  <a:pt x="0" y="65976"/>
                </a:lnTo>
                <a:lnTo>
                  <a:pt x="0" y="15544"/>
                </a:lnTo>
                <a:lnTo>
                  <a:pt x="5664" y="0"/>
                </a:lnTo>
                <a:lnTo>
                  <a:pt x="5664" y="53479"/>
                </a:lnTo>
                <a:lnTo>
                  <a:pt x="5664" y="12439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4963121" y="3492037"/>
            <a:ext cx="40995" cy="0"/>
          </a:xfrm>
          <a:custGeom>
            <a:avLst/>
            <a:gdLst/>
            <a:ahLst/>
            <a:cxnLst/>
            <a:rect l="l" t="t" r="r" b="b"/>
            <a:pathLst>
              <a:path w="40995">
                <a:moveTo>
                  <a:pt x="0" y="0"/>
                </a:moveTo>
                <a:lnTo>
                  <a:pt x="4099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4962893" y="3366697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228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5004120" y="3366697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0" y="0"/>
                </a:moveTo>
                <a:lnTo>
                  <a:pt x="228" y="0"/>
                </a:lnTo>
                <a:lnTo>
                  <a:pt x="46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5179888" y="3397337"/>
            <a:ext cx="17665" cy="63830"/>
          </a:xfrm>
          <a:custGeom>
            <a:avLst/>
            <a:gdLst/>
            <a:ahLst/>
            <a:cxnLst/>
            <a:rect l="l" t="t" r="r" b="b"/>
            <a:pathLst>
              <a:path w="17665" h="63830">
                <a:moveTo>
                  <a:pt x="17665" y="59829"/>
                </a:moveTo>
                <a:lnTo>
                  <a:pt x="17665" y="3987"/>
                </a:lnTo>
                <a:lnTo>
                  <a:pt x="17665" y="2819"/>
                </a:lnTo>
                <a:lnTo>
                  <a:pt x="16954" y="1638"/>
                </a:lnTo>
                <a:lnTo>
                  <a:pt x="16014" y="698"/>
                </a:lnTo>
                <a:lnTo>
                  <a:pt x="15062" y="228"/>
                </a:lnTo>
                <a:lnTo>
                  <a:pt x="13665" y="0"/>
                </a:lnTo>
                <a:lnTo>
                  <a:pt x="13665" y="24257"/>
                </a:lnTo>
                <a:lnTo>
                  <a:pt x="13665" y="63830"/>
                </a:lnTo>
                <a:lnTo>
                  <a:pt x="0" y="638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5179882" y="3397330"/>
            <a:ext cx="13665" cy="0"/>
          </a:xfrm>
          <a:custGeom>
            <a:avLst/>
            <a:gdLst/>
            <a:ahLst/>
            <a:cxnLst/>
            <a:rect l="l" t="t" r="r" b="b"/>
            <a:pathLst>
              <a:path w="13665">
                <a:moveTo>
                  <a:pt x="0" y="0"/>
                </a:moveTo>
                <a:lnTo>
                  <a:pt x="1366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5196841" y="3457172"/>
            <a:ext cx="711" cy="2362"/>
          </a:xfrm>
          <a:custGeom>
            <a:avLst/>
            <a:gdLst/>
            <a:ahLst/>
            <a:cxnLst/>
            <a:rect l="l" t="t" r="r" b="b"/>
            <a:pathLst>
              <a:path w="711" h="2362">
                <a:moveTo>
                  <a:pt x="241" y="1650"/>
                </a:moveTo>
                <a:lnTo>
                  <a:pt x="0" y="2362"/>
                </a:lnTo>
                <a:lnTo>
                  <a:pt x="711" y="1181"/>
                </a:ln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5195430" y="3459529"/>
            <a:ext cx="1409" cy="1181"/>
          </a:xfrm>
          <a:custGeom>
            <a:avLst/>
            <a:gdLst/>
            <a:ahLst/>
            <a:cxnLst/>
            <a:rect l="l" t="t" r="r" b="b"/>
            <a:pathLst>
              <a:path w="1409" h="1181">
                <a:moveTo>
                  <a:pt x="1409" y="0"/>
                </a:moveTo>
                <a:lnTo>
                  <a:pt x="469" y="711"/>
                </a:ln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5193548" y="3460236"/>
            <a:ext cx="2349" cy="939"/>
          </a:xfrm>
          <a:custGeom>
            <a:avLst/>
            <a:gdLst/>
            <a:ahLst/>
            <a:cxnLst/>
            <a:rect l="l" t="t" r="r" b="b"/>
            <a:pathLst>
              <a:path w="2349" h="939">
                <a:moveTo>
                  <a:pt x="2349" y="0"/>
                </a:moveTo>
                <a:lnTo>
                  <a:pt x="1409" y="711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5112496" y="3483085"/>
            <a:ext cx="19316" cy="0"/>
          </a:xfrm>
          <a:custGeom>
            <a:avLst/>
            <a:gdLst/>
            <a:ahLst/>
            <a:cxnLst/>
            <a:rect l="l" t="t" r="r" b="b"/>
            <a:pathLst>
              <a:path w="19316">
                <a:moveTo>
                  <a:pt x="0" y="0"/>
                </a:moveTo>
                <a:lnTo>
                  <a:pt x="193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5112496" y="3397566"/>
            <a:ext cx="19316" cy="0"/>
          </a:xfrm>
          <a:custGeom>
            <a:avLst/>
            <a:gdLst/>
            <a:ahLst/>
            <a:cxnLst/>
            <a:rect l="l" t="t" r="r" b="b"/>
            <a:pathLst>
              <a:path w="19316">
                <a:moveTo>
                  <a:pt x="0" y="0"/>
                </a:moveTo>
                <a:lnTo>
                  <a:pt x="193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5112496" y="3402037"/>
            <a:ext cx="19316" cy="0"/>
          </a:xfrm>
          <a:custGeom>
            <a:avLst/>
            <a:gdLst/>
            <a:ahLst/>
            <a:cxnLst/>
            <a:rect l="l" t="t" r="r" b="b"/>
            <a:pathLst>
              <a:path w="19316">
                <a:moveTo>
                  <a:pt x="0" y="0"/>
                </a:moveTo>
                <a:lnTo>
                  <a:pt x="19316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5113909" y="3402037"/>
            <a:ext cx="17907" cy="0"/>
          </a:xfrm>
          <a:custGeom>
            <a:avLst/>
            <a:gdLst/>
            <a:ahLst/>
            <a:cxnLst/>
            <a:rect l="l" t="t" r="r" b="b"/>
            <a:pathLst>
              <a:path w="17907">
                <a:moveTo>
                  <a:pt x="0" y="0"/>
                </a:moveTo>
                <a:lnTo>
                  <a:pt x="1790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5112496" y="3375884"/>
            <a:ext cx="19316" cy="0"/>
          </a:xfrm>
          <a:custGeom>
            <a:avLst/>
            <a:gdLst/>
            <a:ahLst/>
            <a:cxnLst/>
            <a:rect l="l" t="t" r="r" b="b"/>
            <a:pathLst>
              <a:path w="19316">
                <a:moveTo>
                  <a:pt x="0" y="0"/>
                </a:moveTo>
                <a:lnTo>
                  <a:pt x="193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5132050" y="3429838"/>
            <a:ext cx="1409" cy="228"/>
          </a:xfrm>
          <a:custGeom>
            <a:avLst/>
            <a:gdLst/>
            <a:ahLst/>
            <a:cxnLst/>
            <a:rect l="l" t="t" r="r" b="b"/>
            <a:pathLst>
              <a:path w="1409" h="228">
                <a:moveTo>
                  <a:pt x="0" y="0"/>
                </a:moveTo>
                <a:lnTo>
                  <a:pt x="228" y="228"/>
                </a:lnTo>
                <a:lnTo>
                  <a:pt x="469" y="228"/>
                </a:lnTo>
                <a:lnTo>
                  <a:pt x="939" y="228"/>
                </a:lnTo>
                <a:lnTo>
                  <a:pt x="140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5131812" y="3483316"/>
            <a:ext cx="1651" cy="711"/>
          </a:xfrm>
          <a:custGeom>
            <a:avLst/>
            <a:gdLst/>
            <a:ahLst/>
            <a:cxnLst/>
            <a:rect l="l" t="t" r="r" b="b"/>
            <a:pathLst>
              <a:path w="1650" h="711">
                <a:moveTo>
                  <a:pt x="1650" y="711"/>
                </a:moveTo>
                <a:lnTo>
                  <a:pt x="1181" y="711"/>
                </a:lnTo>
                <a:lnTo>
                  <a:pt x="939" y="711"/>
                </a:lnTo>
                <a:lnTo>
                  <a:pt x="711" y="482"/>
                </a:lnTo>
                <a:lnTo>
                  <a:pt x="469" y="482"/>
                </a:lnTo>
                <a:lnTo>
                  <a:pt x="241" y="2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5178934" y="3483547"/>
            <a:ext cx="952" cy="1193"/>
          </a:xfrm>
          <a:custGeom>
            <a:avLst/>
            <a:gdLst/>
            <a:ahLst/>
            <a:cxnLst/>
            <a:rect l="l" t="t" r="r" b="b"/>
            <a:pathLst>
              <a:path w="952" h="1193">
                <a:moveTo>
                  <a:pt x="0" y="1193"/>
                </a:moveTo>
                <a:lnTo>
                  <a:pt x="228" y="1193"/>
                </a:lnTo>
                <a:lnTo>
                  <a:pt x="482" y="965"/>
                </a:lnTo>
                <a:lnTo>
                  <a:pt x="482" y="723"/>
                </a:lnTo>
                <a:lnTo>
                  <a:pt x="711" y="482"/>
                </a:lnTo>
                <a:lnTo>
                  <a:pt x="952" y="482"/>
                </a:lnTo>
                <a:lnTo>
                  <a:pt x="952" y="241"/>
                </a:lnTo>
                <a:lnTo>
                  <a:pt x="9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5178460" y="3483320"/>
            <a:ext cx="1422" cy="711"/>
          </a:xfrm>
          <a:custGeom>
            <a:avLst/>
            <a:gdLst/>
            <a:ahLst/>
            <a:cxnLst/>
            <a:rect l="l" t="t" r="r" b="b"/>
            <a:pathLst>
              <a:path w="1422" h="711">
                <a:moveTo>
                  <a:pt x="1422" y="0"/>
                </a:moveTo>
                <a:lnTo>
                  <a:pt x="1422" y="228"/>
                </a:lnTo>
                <a:lnTo>
                  <a:pt x="1193" y="228"/>
                </a:lnTo>
                <a:lnTo>
                  <a:pt x="952" y="469"/>
                </a:lnTo>
                <a:lnTo>
                  <a:pt x="711" y="711"/>
                </a:lnTo>
                <a:lnTo>
                  <a:pt x="469" y="711"/>
                </a:ln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5132053" y="3428660"/>
            <a:ext cx="1409" cy="228"/>
          </a:xfrm>
          <a:custGeom>
            <a:avLst/>
            <a:gdLst/>
            <a:ahLst/>
            <a:cxnLst/>
            <a:rect l="l" t="t" r="r" b="b"/>
            <a:pathLst>
              <a:path w="1409" h="228">
                <a:moveTo>
                  <a:pt x="1409" y="0"/>
                </a:moveTo>
                <a:lnTo>
                  <a:pt x="939" y="0"/>
                </a:lnTo>
                <a:lnTo>
                  <a:pt x="469" y="0"/>
                </a:lnTo>
                <a:lnTo>
                  <a:pt x="228" y="228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5131814" y="3374703"/>
            <a:ext cx="1651" cy="711"/>
          </a:xfrm>
          <a:custGeom>
            <a:avLst/>
            <a:gdLst/>
            <a:ahLst/>
            <a:cxnLst/>
            <a:rect l="l" t="t" r="r" b="b"/>
            <a:pathLst>
              <a:path w="1650" h="711">
                <a:moveTo>
                  <a:pt x="0" y="711"/>
                </a:moveTo>
                <a:lnTo>
                  <a:pt x="228" y="482"/>
                </a:lnTo>
                <a:lnTo>
                  <a:pt x="469" y="241"/>
                </a:lnTo>
                <a:lnTo>
                  <a:pt x="711" y="241"/>
                </a:lnTo>
                <a:lnTo>
                  <a:pt x="939" y="241"/>
                </a:lnTo>
                <a:lnTo>
                  <a:pt x="1181" y="0"/>
                </a:lnTo>
                <a:lnTo>
                  <a:pt x="165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5178463" y="3374708"/>
            <a:ext cx="1422" cy="711"/>
          </a:xfrm>
          <a:custGeom>
            <a:avLst/>
            <a:gdLst/>
            <a:ahLst/>
            <a:cxnLst/>
            <a:rect l="l" t="t" r="r" b="b"/>
            <a:pathLst>
              <a:path w="1422" h="711">
                <a:moveTo>
                  <a:pt x="0" y="0"/>
                </a:moveTo>
                <a:lnTo>
                  <a:pt x="469" y="0"/>
                </a:lnTo>
                <a:lnTo>
                  <a:pt x="711" y="228"/>
                </a:lnTo>
                <a:lnTo>
                  <a:pt x="952" y="228"/>
                </a:lnTo>
                <a:lnTo>
                  <a:pt x="1193" y="469"/>
                </a:lnTo>
                <a:lnTo>
                  <a:pt x="1422" y="469"/>
                </a:lnTo>
                <a:lnTo>
                  <a:pt x="1422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5178463" y="3429845"/>
            <a:ext cx="1193" cy="228"/>
          </a:xfrm>
          <a:custGeom>
            <a:avLst/>
            <a:gdLst/>
            <a:ahLst/>
            <a:cxnLst/>
            <a:rect l="l" t="t" r="r" b="b"/>
            <a:pathLst>
              <a:path w="1193" h="228">
                <a:moveTo>
                  <a:pt x="0" y="228"/>
                </a:moveTo>
                <a:lnTo>
                  <a:pt x="469" y="228"/>
                </a:lnTo>
                <a:lnTo>
                  <a:pt x="952" y="228"/>
                </a:lnTo>
                <a:lnTo>
                  <a:pt x="119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5131814" y="3429364"/>
            <a:ext cx="228" cy="53721"/>
          </a:xfrm>
          <a:custGeom>
            <a:avLst/>
            <a:gdLst/>
            <a:ahLst/>
            <a:cxnLst/>
            <a:rect l="l" t="t" r="r" b="b"/>
            <a:pathLst>
              <a:path w="228" h="53721">
                <a:moveTo>
                  <a:pt x="0" y="53721"/>
                </a:moveTo>
                <a:lnTo>
                  <a:pt x="0" y="0"/>
                </a:lnTo>
                <a:lnTo>
                  <a:pt x="0" y="241"/>
                </a:lnTo>
                <a:lnTo>
                  <a:pt x="228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5133463" y="3430074"/>
            <a:ext cx="44996" cy="54660"/>
          </a:xfrm>
          <a:custGeom>
            <a:avLst/>
            <a:gdLst/>
            <a:ahLst/>
            <a:cxnLst/>
            <a:rect l="l" t="t" r="r" b="b"/>
            <a:pathLst>
              <a:path w="44996" h="54660">
                <a:moveTo>
                  <a:pt x="0" y="0"/>
                </a:moveTo>
                <a:lnTo>
                  <a:pt x="0" y="53949"/>
                </a:lnTo>
                <a:lnTo>
                  <a:pt x="44996" y="53949"/>
                </a:lnTo>
                <a:lnTo>
                  <a:pt x="44996" y="54660"/>
                </a:lnTo>
                <a:lnTo>
                  <a:pt x="0" y="54660"/>
                </a:lnTo>
                <a:lnTo>
                  <a:pt x="0" y="539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5131814" y="3483091"/>
            <a:ext cx="0" cy="698"/>
          </a:xfrm>
          <a:custGeom>
            <a:avLst/>
            <a:gdLst/>
            <a:ahLst/>
            <a:cxnLst/>
            <a:rect l="l" t="t" r="r" b="b"/>
            <a:pathLst>
              <a:path h="698">
                <a:moveTo>
                  <a:pt x="0" y="228"/>
                </a:moveTo>
                <a:lnTo>
                  <a:pt x="0" y="0"/>
                </a:lnTo>
                <a:lnTo>
                  <a:pt x="0" y="698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5132994" y="3484505"/>
            <a:ext cx="46418" cy="228"/>
          </a:xfrm>
          <a:custGeom>
            <a:avLst/>
            <a:gdLst/>
            <a:ahLst/>
            <a:cxnLst/>
            <a:rect l="l" t="t" r="r" b="b"/>
            <a:pathLst>
              <a:path w="46418" h="228">
                <a:moveTo>
                  <a:pt x="46418" y="0"/>
                </a:moveTo>
                <a:lnTo>
                  <a:pt x="45935" y="228"/>
                </a:lnTo>
                <a:lnTo>
                  <a:pt x="45465" y="228"/>
                </a:lnTo>
                <a:lnTo>
                  <a:pt x="469" y="228"/>
                </a:lnTo>
                <a:lnTo>
                  <a:pt x="0" y="228"/>
                </a:lnTo>
                <a:lnTo>
                  <a:pt x="46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5137942" y="3484741"/>
            <a:ext cx="40995" cy="0"/>
          </a:xfrm>
          <a:custGeom>
            <a:avLst/>
            <a:gdLst/>
            <a:ahLst/>
            <a:cxnLst/>
            <a:rect l="l" t="t" r="r" b="b"/>
            <a:pathLst>
              <a:path w="40995">
                <a:moveTo>
                  <a:pt x="0" y="0"/>
                </a:moveTo>
                <a:lnTo>
                  <a:pt x="40525" y="0"/>
                </a:lnTo>
                <a:lnTo>
                  <a:pt x="4099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5132993" y="3484741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46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5131814" y="3483320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5132050" y="348402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5131814" y="3483791"/>
            <a:ext cx="1181" cy="952"/>
          </a:xfrm>
          <a:custGeom>
            <a:avLst/>
            <a:gdLst/>
            <a:ahLst/>
            <a:cxnLst/>
            <a:rect l="l" t="t" r="r" b="b"/>
            <a:pathLst>
              <a:path w="1181" h="952">
                <a:moveTo>
                  <a:pt x="0" y="0"/>
                </a:moveTo>
                <a:lnTo>
                  <a:pt x="228" y="228"/>
                </a:lnTo>
                <a:lnTo>
                  <a:pt x="711" y="711"/>
                </a:lnTo>
                <a:lnTo>
                  <a:pt x="1181" y="9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5132520" y="3484505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0" y="0"/>
                </a:moveTo>
                <a:lnTo>
                  <a:pt x="469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5179882" y="3483080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711"/>
                </a:moveTo>
                <a:lnTo>
                  <a:pt x="0" y="0"/>
                </a:lnTo>
                <a:lnTo>
                  <a:pt x="0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5133467" y="3374706"/>
            <a:ext cx="44996" cy="109321"/>
          </a:xfrm>
          <a:custGeom>
            <a:avLst/>
            <a:gdLst/>
            <a:ahLst/>
            <a:cxnLst/>
            <a:rect l="l" t="t" r="r" b="b"/>
            <a:pathLst>
              <a:path w="44996" h="109321">
                <a:moveTo>
                  <a:pt x="44996" y="109321"/>
                </a:moveTo>
                <a:lnTo>
                  <a:pt x="44996" y="55371"/>
                </a:lnTo>
                <a:lnTo>
                  <a:pt x="0" y="55371"/>
                </a:lnTo>
                <a:lnTo>
                  <a:pt x="0" y="0"/>
                </a:lnTo>
                <a:lnTo>
                  <a:pt x="44996" y="0"/>
                </a:lnTo>
                <a:lnTo>
                  <a:pt x="44996" y="53962"/>
                </a:lnTo>
                <a:lnTo>
                  <a:pt x="0" y="539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5131822" y="3374236"/>
            <a:ext cx="698" cy="55130"/>
          </a:xfrm>
          <a:custGeom>
            <a:avLst/>
            <a:gdLst/>
            <a:ahLst/>
            <a:cxnLst/>
            <a:rect l="l" t="t" r="r" b="b"/>
            <a:pathLst>
              <a:path w="698" h="55130">
                <a:moveTo>
                  <a:pt x="228" y="54660"/>
                </a:moveTo>
                <a:lnTo>
                  <a:pt x="0" y="54889"/>
                </a:lnTo>
                <a:lnTo>
                  <a:pt x="0" y="55130"/>
                </a:lnTo>
                <a:lnTo>
                  <a:pt x="0" y="1409"/>
                </a:lnTo>
                <a:lnTo>
                  <a:pt x="0" y="939"/>
                </a:lnTo>
                <a:lnTo>
                  <a:pt x="228" y="469"/>
                </a:lnTo>
                <a:lnTo>
                  <a:pt x="69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5132990" y="3374002"/>
            <a:ext cx="45707" cy="0"/>
          </a:xfrm>
          <a:custGeom>
            <a:avLst/>
            <a:gdLst/>
            <a:ahLst/>
            <a:cxnLst/>
            <a:rect l="l" t="t" r="r" b="b"/>
            <a:pathLst>
              <a:path w="45707">
                <a:moveTo>
                  <a:pt x="45707" y="0"/>
                </a:moveTo>
                <a:lnTo>
                  <a:pt x="45478" y="0"/>
                </a:lnTo>
                <a:lnTo>
                  <a:pt x="46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5131814" y="3375421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5133463" y="3373997"/>
            <a:ext cx="44996" cy="711"/>
          </a:xfrm>
          <a:custGeom>
            <a:avLst/>
            <a:gdLst/>
            <a:ahLst/>
            <a:cxnLst/>
            <a:rect l="l" t="t" r="r" b="b"/>
            <a:pathLst>
              <a:path w="44996" h="711">
                <a:moveTo>
                  <a:pt x="0" y="711"/>
                </a:moveTo>
                <a:lnTo>
                  <a:pt x="0" y="0"/>
                </a:lnTo>
                <a:lnTo>
                  <a:pt x="44996" y="0"/>
                </a:lnTo>
                <a:lnTo>
                  <a:pt x="44996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5179882" y="3375414"/>
            <a:ext cx="0" cy="107670"/>
          </a:xfrm>
          <a:custGeom>
            <a:avLst/>
            <a:gdLst/>
            <a:ahLst/>
            <a:cxnLst/>
            <a:rect l="l" t="t" r="r" b="b"/>
            <a:pathLst>
              <a:path h="107670">
                <a:moveTo>
                  <a:pt x="0" y="0"/>
                </a:moveTo>
                <a:lnTo>
                  <a:pt x="0" y="228"/>
                </a:lnTo>
                <a:lnTo>
                  <a:pt x="0" y="53949"/>
                </a:lnTo>
                <a:lnTo>
                  <a:pt x="0" y="1076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5137942" y="3374002"/>
            <a:ext cx="40754" cy="0"/>
          </a:xfrm>
          <a:custGeom>
            <a:avLst/>
            <a:gdLst/>
            <a:ahLst/>
            <a:cxnLst/>
            <a:rect l="l" t="t" r="r" b="b"/>
            <a:pathLst>
              <a:path w="40754">
                <a:moveTo>
                  <a:pt x="0" y="0"/>
                </a:moveTo>
                <a:lnTo>
                  <a:pt x="40525" y="0"/>
                </a:lnTo>
                <a:lnTo>
                  <a:pt x="407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5131814" y="3374240"/>
            <a:ext cx="711" cy="939"/>
          </a:xfrm>
          <a:custGeom>
            <a:avLst/>
            <a:gdLst/>
            <a:ahLst/>
            <a:cxnLst/>
            <a:rect l="l" t="t" r="r" b="b"/>
            <a:pathLst>
              <a:path w="711" h="939">
                <a:moveTo>
                  <a:pt x="0" y="939"/>
                </a:moveTo>
                <a:lnTo>
                  <a:pt x="228" y="469"/>
                </a:lnTo>
                <a:lnTo>
                  <a:pt x="711" y="0"/>
                </a:lnTo>
                <a:lnTo>
                  <a:pt x="228" y="469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5132522" y="3374002"/>
            <a:ext cx="939" cy="228"/>
          </a:xfrm>
          <a:custGeom>
            <a:avLst/>
            <a:gdLst/>
            <a:ahLst/>
            <a:cxnLst/>
            <a:rect l="l" t="t" r="r" b="b"/>
            <a:pathLst>
              <a:path w="939" h="228">
                <a:moveTo>
                  <a:pt x="469" y="0"/>
                </a:moveTo>
                <a:lnTo>
                  <a:pt x="939" y="0"/>
                </a:lnTo>
                <a:lnTo>
                  <a:pt x="469" y="0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5131814" y="3375414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0"/>
                </a:moveTo>
                <a:lnTo>
                  <a:pt x="0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5179882" y="3483563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5179654" y="3484027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228" y="0"/>
                </a:moveTo>
                <a:lnTo>
                  <a:pt x="0" y="0"/>
                </a:ln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5179648" y="348402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5178463" y="3484512"/>
            <a:ext cx="952" cy="228"/>
          </a:xfrm>
          <a:custGeom>
            <a:avLst/>
            <a:gdLst/>
            <a:ahLst/>
            <a:cxnLst/>
            <a:rect l="l" t="t" r="r" b="b"/>
            <a:pathLst>
              <a:path w="952" h="228">
                <a:moveTo>
                  <a:pt x="0" y="228"/>
                </a:moveTo>
                <a:lnTo>
                  <a:pt x="469" y="228"/>
                </a:lnTo>
                <a:lnTo>
                  <a:pt x="9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5178469" y="3428660"/>
            <a:ext cx="228" cy="1409"/>
          </a:xfrm>
          <a:custGeom>
            <a:avLst/>
            <a:gdLst/>
            <a:ahLst/>
            <a:cxnLst/>
            <a:rect l="l" t="t" r="r" b="b"/>
            <a:pathLst>
              <a:path w="228" h="1409">
                <a:moveTo>
                  <a:pt x="228" y="0"/>
                </a:moveTo>
                <a:lnTo>
                  <a:pt x="0" y="0"/>
                </a:ln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5178695" y="3428657"/>
            <a:ext cx="1181" cy="1181"/>
          </a:xfrm>
          <a:custGeom>
            <a:avLst/>
            <a:gdLst/>
            <a:ahLst/>
            <a:cxnLst/>
            <a:rect l="l" t="t" r="r" b="b"/>
            <a:pathLst>
              <a:path w="1181" h="1181">
                <a:moveTo>
                  <a:pt x="952" y="1181"/>
                </a:moveTo>
                <a:lnTo>
                  <a:pt x="1181" y="952"/>
                </a:lnTo>
                <a:lnTo>
                  <a:pt x="1181" y="711"/>
                </a:lnTo>
                <a:lnTo>
                  <a:pt x="1181" y="469"/>
                </a:lnTo>
                <a:lnTo>
                  <a:pt x="952" y="241"/>
                </a:lnTo>
                <a:lnTo>
                  <a:pt x="723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5179882" y="3375414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0"/>
                </a:moveTo>
                <a:lnTo>
                  <a:pt x="0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5178934" y="3374002"/>
            <a:ext cx="952" cy="1651"/>
          </a:xfrm>
          <a:custGeom>
            <a:avLst/>
            <a:gdLst/>
            <a:ahLst/>
            <a:cxnLst/>
            <a:rect l="l" t="t" r="r" b="b"/>
            <a:pathLst>
              <a:path w="952" h="1650">
                <a:moveTo>
                  <a:pt x="0" y="0"/>
                </a:moveTo>
                <a:lnTo>
                  <a:pt x="482" y="228"/>
                </a:lnTo>
                <a:lnTo>
                  <a:pt x="711" y="711"/>
                </a:lnTo>
                <a:lnTo>
                  <a:pt x="952" y="1181"/>
                </a:lnTo>
                <a:lnTo>
                  <a:pt x="711" y="711"/>
                </a:lnTo>
                <a:lnTo>
                  <a:pt x="952" y="1181"/>
                </a:lnTo>
                <a:lnTo>
                  <a:pt x="952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5178936" y="337399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482" y="241"/>
                </a:lnTo>
                <a:lnTo>
                  <a:pt x="0" y="0"/>
                </a:lnTo>
                <a:lnTo>
                  <a:pt x="482" y="241"/>
                </a:lnTo>
                <a:lnTo>
                  <a:pt x="711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5179882" y="33751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5178463" y="3374002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0" y="0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5004826" y="3374943"/>
            <a:ext cx="0" cy="124396"/>
          </a:xfrm>
          <a:custGeom>
            <a:avLst/>
            <a:gdLst/>
            <a:ahLst/>
            <a:cxnLst/>
            <a:rect l="l" t="t" r="r" b="b"/>
            <a:pathLst>
              <a:path h="124396">
                <a:moveTo>
                  <a:pt x="0" y="0"/>
                </a:moveTo>
                <a:lnTo>
                  <a:pt x="0" y="39344"/>
                </a:lnTo>
                <a:lnTo>
                  <a:pt x="0" y="84823"/>
                </a:lnTo>
                <a:lnTo>
                  <a:pt x="0" y="12439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5004826" y="3358686"/>
            <a:ext cx="12954" cy="16256"/>
          </a:xfrm>
          <a:custGeom>
            <a:avLst/>
            <a:gdLst/>
            <a:ahLst/>
            <a:cxnLst/>
            <a:rect l="l" t="t" r="r" b="b"/>
            <a:pathLst>
              <a:path w="12953" h="16255">
                <a:moveTo>
                  <a:pt x="12953" y="0"/>
                </a:moveTo>
                <a:lnTo>
                  <a:pt x="0" y="0"/>
                </a:lnTo>
                <a:lnTo>
                  <a:pt x="0" y="1625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5004826" y="3499342"/>
            <a:ext cx="12954" cy="0"/>
          </a:xfrm>
          <a:custGeom>
            <a:avLst/>
            <a:gdLst/>
            <a:ahLst/>
            <a:cxnLst/>
            <a:rect l="l" t="t" r="r" b="b"/>
            <a:pathLst>
              <a:path w="12953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4322978" y="3087033"/>
            <a:ext cx="118275" cy="320662"/>
          </a:xfrm>
          <a:custGeom>
            <a:avLst/>
            <a:gdLst/>
            <a:ahLst/>
            <a:cxnLst/>
            <a:rect l="l" t="t" r="r" b="b"/>
            <a:pathLst>
              <a:path w="118275" h="320662">
                <a:moveTo>
                  <a:pt x="118275" y="320662"/>
                </a:moveTo>
                <a:lnTo>
                  <a:pt x="111638" y="307839"/>
                </a:lnTo>
                <a:lnTo>
                  <a:pt x="107170" y="299010"/>
                </a:lnTo>
                <a:lnTo>
                  <a:pt x="101729" y="287936"/>
                </a:lnTo>
                <a:lnTo>
                  <a:pt x="99415" y="283197"/>
                </a:lnTo>
                <a:lnTo>
                  <a:pt x="92892" y="269394"/>
                </a:lnTo>
                <a:lnTo>
                  <a:pt x="88377" y="259854"/>
                </a:lnTo>
                <a:lnTo>
                  <a:pt x="84169" y="250792"/>
                </a:lnTo>
                <a:lnTo>
                  <a:pt x="78570" y="238426"/>
                </a:lnTo>
                <a:lnTo>
                  <a:pt x="76568" y="233959"/>
                </a:lnTo>
                <a:lnTo>
                  <a:pt x="70728" y="220839"/>
                </a:lnTo>
                <a:lnTo>
                  <a:pt x="66775" y="211767"/>
                </a:lnTo>
                <a:lnTo>
                  <a:pt x="61926" y="199933"/>
                </a:lnTo>
                <a:lnTo>
                  <a:pt x="60553" y="196507"/>
                </a:lnTo>
                <a:lnTo>
                  <a:pt x="55570" y="183584"/>
                </a:lnTo>
                <a:lnTo>
                  <a:pt x="52220" y="174242"/>
                </a:lnTo>
                <a:lnTo>
                  <a:pt x="48069" y="162560"/>
                </a:lnTo>
                <a:lnTo>
                  <a:pt x="42804" y="147969"/>
                </a:lnTo>
                <a:lnTo>
                  <a:pt x="39124" y="137760"/>
                </a:lnTo>
                <a:lnTo>
                  <a:pt x="35896" y="128558"/>
                </a:lnTo>
                <a:lnTo>
                  <a:pt x="31986" y="116989"/>
                </a:lnTo>
                <a:lnTo>
                  <a:pt x="28740" y="107200"/>
                </a:lnTo>
                <a:lnTo>
                  <a:pt x="25920" y="99187"/>
                </a:lnTo>
                <a:lnTo>
                  <a:pt x="26149" y="98958"/>
                </a:lnTo>
                <a:lnTo>
                  <a:pt x="23799" y="90716"/>
                </a:lnTo>
                <a:lnTo>
                  <a:pt x="19544" y="75030"/>
                </a:lnTo>
                <a:lnTo>
                  <a:pt x="16367" y="63375"/>
                </a:lnTo>
                <a:lnTo>
                  <a:pt x="13765" y="53788"/>
                </a:lnTo>
                <a:lnTo>
                  <a:pt x="11232" y="44308"/>
                </a:lnTo>
                <a:lnTo>
                  <a:pt x="8263" y="32970"/>
                </a:lnTo>
                <a:lnTo>
                  <a:pt x="4354" y="17814"/>
                </a:lnTo>
                <a:lnTo>
                  <a:pt x="3771" y="15544"/>
                </a:lnTo>
                <a:lnTo>
                  <a:pt x="1650" y="801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4318024" y="3028608"/>
            <a:ext cx="8724" cy="57480"/>
          </a:xfrm>
          <a:custGeom>
            <a:avLst/>
            <a:gdLst/>
            <a:ahLst/>
            <a:cxnLst/>
            <a:rect l="l" t="t" r="r" b="b"/>
            <a:pathLst>
              <a:path w="8724" h="57480">
                <a:moveTo>
                  <a:pt x="8724" y="57480"/>
                </a:moveTo>
                <a:lnTo>
                  <a:pt x="6121" y="47586"/>
                </a:lnTo>
                <a:lnTo>
                  <a:pt x="6121" y="47345"/>
                </a:lnTo>
                <a:lnTo>
                  <a:pt x="4241" y="37452"/>
                </a:lnTo>
                <a:lnTo>
                  <a:pt x="2120" y="26847"/>
                </a:lnTo>
                <a:lnTo>
                  <a:pt x="2362" y="26847"/>
                </a:lnTo>
                <a:lnTo>
                  <a:pt x="939" y="16027"/>
                </a:lnTo>
                <a:lnTo>
                  <a:pt x="241" y="12712"/>
                </a:lnTo>
                <a:lnTo>
                  <a:pt x="482" y="12484"/>
                </a:lnTo>
                <a:lnTo>
                  <a:pt x="241" y="8953"/>
                </a:lnTo>
                <a:lnTo>
                  <a:pt x="0" y="6108"/>
                </a:lnTo>
                <a:lnTo>
                  <a:pt x="0" y="5880"/>
                </a:lnTo>
                <a:lnTo>
                  <a:pt x="241" y="3060"/>
                </a:lnTo>
                <a:lnTo>
                  <a:pt x="241" y="1638"/>
                </a:lnTo>
                <a:lnTo>
                  <a:pt x="241" y="1409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4318024" y="2928235"/>
            <a:ext cx="8724" cy="72097"/>
          </a:xfrm>
          <a:custGeom>
            <a:avLst/>
            <a:gdLst/>
            <a:ahLst/>
            <a:cxnLst/>
            <a:rect l="l" t="t" r="r" b="b"/>
            <a:pathLst>
              <a:path w="8724" h="72097">
                <a:moveTo>
                  <a:pt x="8724" y="72097"/>
                </a:moveTo>
                <a:lnTo>
                  <a:pt x="7785" y="69964"/>
                </a:lnTo>
                <a:lnTo>
                  <a:pt x="7073" y="67614"/>
                </a:lnTo>
                <a:lnTo>
                  <a:pt x="5422" y="62204"/>
                </a:lnTo>
                <a:lnTo>
                  <a:pt x="4241" y="56781"/>
                </a:lnTo>
                <a:lnTo>
                  <a:pt x="3302" y="52298"/>
                </a:lnTo>
                <a:lnTo>
                  <a:pt x="2603" y="47828"/>
                </a:lnTo>
                <a:lnTo>
                  <a:pt x="1422" y="41224"/>
                </a:lnTo>
                <a:lnTo>
                  <a:pt x="939" y="34632"/>
                </a:lnTo>
                <a:lnTo>
                  <a:pt x="241" y="28740"/>
                </a:lnTo>
                <a:lnTo>
                  <a:pt x="241" y="22847"/>
                </a:lnTo>
                <a:lnTo>
                  <a:pt x="0" y="17894"/>
                </a:lnTo>
                <a:lnTo>
                  <a:pt x="241" y="12966"/>
                </a:lnTo>
                <a:lnTo>
                  <a:pt x="482" y="9182"/>
                </a:lnTo>
                <a:lnTo>
                  <a:pt x="939" y="5422"/>
                </a:lnTo>
                <a:lnTo>
                  <a:pt x="1181" y="4241"/>
                </a:lnTo>
                <a:lnTo>
                  <a:pt x="1422" y="3302"/>
                </a:lnTo>
                <a:lnTo>
                  <a:pt x="2120" y="1651"/>
                </a:lnTo>
                <a:lnTo>
                  <a:pt x="2120" y="1409"/>
                </a:lnTo>
                <a:lnTo>
                  <a:pt x="283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4318031" y="2790395"/>
            <a:ext cx="7061" cy="77050"/>
          </a:xfrm>
          <a:custGeom>
            <a:avLst/>
            <a:gdLst/>
            <a:ahLst/>
            <a:cxnLst/>
            <a:rect l="l" t="t" r="r" b="b"/>
            <a:pathLst>
              <a:path w="7061" h="77050">
                <a:moveTo>
                  <a:pt x="7061" y="77050"/>
                </a:moveTo>
                <a:lnTo>
                  <a:pt x="5880" y="75641"/>
                </a:lnTo>
                <a:lnTo>
                  <a:pt x="5880" y="75399"/>
                </a:lnTo>
                <a:lnTo>
                  <a:pt x="4940" y="73748"/>
                </a:lnTo>
                <a:lnTo>
                  <a:pt x="4470" y="72809"/>
                </a:lnTo>
                <a:lnTo>
                  <a:pt x="4229" y="71628"/>
                </a:lnTo>
                <a:lnTo>
                  <a:pt x="3301" y="68567"/>
                </a:lnTo>
                <a:lnTo>
                  <a:pt x="3060" y="68567"/>
                </a:lnTo>
                <a:lnTo>
                  <a:pt x="2590" y="65506"/>
                </a:lnTo>
                <a:lnTo>
                  <a:pt x="1409" y="60083"/>
                </a:lnTo>
                <a:lnTo>
                  <a:pt x="1409" y="59855"/>
                </a:lnTo>
                <a:lnTo>
                  <a:pt x="939" y="54190"/>
                </a:lnTo>
                <a:lnTo>
                  <a:pt x="241" y="48539"/>
                </a:lnTo>
                <a:lnTo>
                  <a:pt x="241" y="42646"/>
                </a:lnTo>
                <a:lnTo>
                  <a:pt x="0" y="36995"/>
                </a:lnTo>
                <a:lnTo>
                  <a:pt x="241" y="31102"/>
                </a:lnTo>
                <a:lnTo>
                  <a:pt x="698" y="23812"/>
                </a:lnTo>
                <a:lnTo>
                  <a:pt x="1409" y="16497"/>
                </a:lnTo>
                <a:lnTo>
                  <a:pt x="2120" y="12496"/>
                </a:lnTo>
                <a:lnTo>
                  <a:pt x="3060" y="8483"/>
                </a:lnTo>
                <a:lnTo>
                  <a:pt x="4000" y="4953"/>
                </a:lnTo>
                <a:lnTo>
                  <a:pt x="4229" y="4953"/>
                </a:lnTo>
                <a:lnTo>
                  <a:pt x="5651" y="1422"/>
                </a:lnTo>
                <a:lnTo>
                  <a:pt x="5880" y="711"/>
                </a:lnTo>
                <a:lnTo>
                  <a:pt x="634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4325094" y="2563749"/>
            <a:ext cx="123456" cy="165163"/>
          </a:xfrm>
          <a:custGeom>
            <a:avLst/>
            <a:gdLst/>
            <a:ahLst/>
            <a:cxnLst/>
            <a:rect l="l" t="t" r="r" b="b"/>
            <a:pathLst>
              <a:path w="123456" h="165163">
                <a:moveTo>
                  <a:pt x="123456" y="0"/>
                </a:moveTo>
                <a:lnTo>
                  <a:pt x="121335" y="6832"/>
                </a:lnTo>
                <a:lnTo>
                  <a:pt x="118516" y="13436"/>
                </a:lnTo>
                <a:lnTo>
                  <a:pt x="116395" y="18605"/>
                </a:lnTo>
                <a:lnTo>
                  <a:pt x="116395" y="18846"/>
                </a:lnTo>
                <a:lnTo>
                  <a:pt x="113804" y="23799"/>
                </a:lnTo>
                <a:lnTo>
                  <a:pt x="111201" y="28511"/>
                </a:lnTo>
                <a:lnTo>
                  <a:pt x="108381" y="32753"/>
                </a:lnTo>
                <a:lnTo>
                  <a:pt x="106019" y="36525"/>
                </a:lnTo>
                <a:lnTo>
                  <a:pt x="106019" y="36753"/>
                </a:lnTo>
                <a:lnTo>
                  <a:pt x="103187" y="40055"/>
                </a:lnTo>
                <a:lnTo>
                  <a:pt x="100609" y="43116"/>
                </a:lnTo>
                <a:lnTo>
                  <a:pt x="100380" y="43116"/>
                </a:lnTo>
                <a:lnTo>
                  <a:pt x="97307" y="46177"/>
                </a:lnTo>
                <a:lnTo>
                  <a:pt x="86465" y="56498"/>
                </a:lnTo>
                <a:lnTo>
                  <a:pt x="78787" y="63510"/>
                </a:lnTo>
                <a:lnTo>
                  <a:pt x="71728" y="70129"/>
                </a:lnTo>
                <a:lnTo>
                  <a:pt x="62745" y="79272"/>
                </a:lnTo>
                <a:lnTo>
                  <a:pt x="58432" y="83870"/>
                </a:lnTo>
                <a:lnTo>
                  <a:pt x="48237" y="94946"/>
                </a:lnTo>
                <a:lnTo>
                  <a:pt x="41420" y="102767"/>
                </a:lnTo>
                <a:lnTo>
                  <a:pt x="35035" y="111032"/>
                </a:lnTo>
                <a:lnTo>
                  <a:pt x="26619" y="122758"/>
                </a:lnTo>
                <a:lnTo>
                  <a:pt x="18291" y="134644"/>
                </a:lnTo>
                <a:lnTo>
                  <a:pt x="13042" y="143171"/>
                </a:lnTo>
                <a:lnTo>
                  <a:pt x="7940" y="152100"/>
                </a:lnTo>
                <a:lnTo>
                  <a:pt x="952" y="163753"/>
                </a:lnTo>
                <a:lnTo>
                  <a:pt x="469" y="164452"/>
                </a:lnTo>
                <a:lnTo>
                  <a:pt x="0" y="1651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4318030" y="2656809"/>
            <a:ext cx="8712" cy="71628"/>
          </a:xfrm>
          <a:custGeom>
            <a:avLst/>
            <a:gdLst/>
            <a:ahLst/>
            <a:cxnLst/>
            <a:rect l="l" t="t" r="r" b="b"/>
            <a:pathLst>
              <a:path w="8712" h="71627">
                <a:moveTo>
                  <a:pt x="2590" y="71627"/>
                </a:moveTo>
                <a:lnTo>
                  <a:pt x="1409" y="68795"/>
                </a:lnTo>
                <a:lnTo>
                  <a:pt x="1409" y="68567"/>
                </a:lnTo>
                <a:lnTo>
                  <a:pt x="939" y="65506"/>
                </a:lnTo>
                <a:lnTo>
                  <a:pt x="241" y="61493"/>
                </a:lnTo>
                <a:lnTo>
                  <a:pt x="241" y="61264"/>
                </a:lnTo>
                <a:lnTo>
                  <a:pt x="241" y="57022"/>
                </a:lnTo>
                <a:lnTo>
                  <a:pt x="0" y="53022"/>
                </a:lnTo>
                <a:lnTo>
                  <a:pt x="241" y="48767"/>
                </a:lnTo>
                <a:lnTo>
                  <a:pt x="698" y="40055"/>
                </a:lnTo>
                <a:lnTo>
                  <a:pt x="1409" y="31343"/>
                </a:lnTo>
                <a:lnTo>
                  <a:pt x="2120" y="26390"/>
                </a:lnTo>
                <a:lnTo>
                  <a:pt x="2120" y="26149"/>
                </a:lnTo>
                <a:lnTo>
                  <a:pt x="3060" y="21208"/>
                </a:lnTo>
                <a:lnTo>
                  <a:pt x="4241" y="15316"/>
                </a:lnTo>
                <a:lnTo>
                  <a:pt x="4000" y="15087"/>
                </a:lnTo>
                <a:lnTo>
                  <a:pt x="5651" y="9436"/>
                </a:lnTo>
                <a:lnTo>
                  <a:pt x="6832" y="4724"/>
                </a:lnTo>
                <a:lnTo>
                  <a:pt x="6832" y="4483"/>
                </a:lnTo>
                <a:lnTo>
                  <a:pt x="871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4318033" y="2592491"/>
            <a:ext cx="4000" cy="36042"/>
          </a:xfrm>
          <a:custGeom>
            <a:avLst/>
            <a:gdLst/>
            <a:ahLst/>
            <a:cxnLst/>
            <a:rect l="l" t="t" r="r" b="b"/>
            <a:pathLst>
              <a:path w="4000" h="36042">
                <a:moveTo>
                  <a:pt x="4000" y="0"/>
                </a:moveTo>
                <a:lnTo>
                  <a:pt x="2590" y="7302"/>
                </a:lnTo>
                <a:lnTo>
                  <a:pt x="1409" y="14617"/>
                </a:lnTo>
                <a:lnTo>
                  <a:pt x="711" y="21450"/>
                </a:lnTo>
                <a:lnTo>
                  <a:pt x="469" y="21450"/>
                </a:lnTo>
                <a:lnTo>
                  <a:pt x="241" y="28282"/>
                </a:lnTo>
                <a:lnTo>
                  <a:pt x="0" y="31343"/>
                </a:lnTo>
                <a:lnTo>
                  <a:pt x="241" y="34404"/>
                </a:lnTo>
                <a:lnTo>
                  <a:pt x="241" y="35102"/>
                </a:lnTo>
                <a:lnTo>
                  <a:pt x="469" y="35344"/>
                </a:lnTo>
                <a:lnTo>
                  <a:pt x="939" y="360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4315904" y="2479874"/>
            <a:ext cx="31102" cy="123456"/>
          </a:xfrm>
          <a:custGeom>
            <a:avLst/>
            <a:gdLst/>
            <a:ahLst/>
            <a:cxnLst/>
            <a:rect l="l" t="t" r="r" b="b"/>
            <a:pathLst>
              <a:path w="31102" h="123456">
                <a:moveTo>
                  <a:pt x="0" y="123456"/>
                </a:moveTo>
                <a:lnTo>
                  <a:pt x="939" y="117335"/>
                </a:lnTo>
                <a:lnTo>
                  <a:pt x="2362" y="111201"/>
                </a:lnTo>
                <a:lnTo>
                  <a:pt x="5319" y="97569"/>
                </a:lnTo>
                <a:lnTo>
                  <a:pt x="7501" y="87911"/>
                </a:lnTo>
                <a:lnTo>
                  <a:pt x="10845" y="74688"/>
                </a:lnTo>
                <a:lnTo>
                  <a:pt x="14912" y="58940"/>
                </a:lnTo>
                <a:lnTo>
                  <a:pt x="17955" y="47265"/>
                </a:lnTo>
                <a:lnTo>
                  <a:pt x="20509" y="37683"/>
                </a:lnTo>
                <a:lnTo>
                  <a:pt x="23114" y="28213"/>
                </a:lnTo>
                <a:lnTo>
                  <a:pt x="26306" y="16874"/>
                </a:lnTo>
                <a:lnTo>
                  <a:pt x="30622" y="1686"/>
                </a:lnTo>
                <a:lnTo>
                  <a:pt x="311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4326743" y="3086087"/>
            <a:ext cx="95897" cy="241503"/>
          </a:xfrm>
          <a:custGeom>
            <a:avLst/>
            <a:gdLst/>
            <a:ahLst/>
            <a:cxnLst/>
            <a:rect l="l" t="t" r="r" b="b"/>
            <a:pathLst>
              <a:path w="95897" h="241503">
                <a:moveTo>
                  <a:pt x="95897" y="241503"/>
                </a:moveTo>
                <a:lnTo>
                  <a:pt x="87956" y="227111"/>
                </a:lnTo>
                <a:lnTo>
                  <a:pt x="81932" y="216049"/>
                </a:lnTo>
                <a:lnTo>
                  <a:pt x="77120" y="206904"/>
                </a:lnTo>
                <a:lnTo>
                  <a:pt x="72814" y="198266"/>
                </a:lnTo>
                <a:lnTo>
                  <a:pt x="68309" y="188723"/>
                </a:lnTo>
                <a:lnTo>
                  <a:pt x="62899" y="176864"/>
                </a:lnTo>
                <a:lnTo>
                  <a:pt x="56781" y="163283"/>
                </a:lnTo>
                <a:lnTo>
                  <a:pt x="50124" y="148232"/>
                </a:lnTo>
                <a:lnTo>
                  <a:pt x="45097" y="136699"/>
                </a:lnTo>
                <a:lnTo>
                  <a:pt x="41113" y="127187"/>
                </a:lnTo>
                <a:lnTo>
                  <a:pt x="37582" y="118199"/>
                </a:lnTo>
                <a:lnTo>
                  <a:pt x="33917" y="108240"/>
                </a:lnTo>
                <a:lnTo>
                  <a:pt x="29528" y="95812"/>
                </a:lnTo>
                <a:lnTo>
                  <a:pt x="24968" y="82702"/>
                </a:lnTo>
                <a:lnTo>
                  <a:pt x="19562" y="67078"/>
                </a:lnTo>
                <a:lnTo>
                  <a:pt x="15495" y="55130"/>
                </a:lnTo>
                <a:lnTo>
                  <a:pt x="12303" y="45308"/>
                </a:lnTo>
                <a:lnTo>
                  <a:pt x="9524" y="36063"/>
                </a:lnTo>
                <a:lnTo>
                  <a:pt x="6697" y="25843"/>
                </a:lnTo>
                <a:lnTo>
                  <a:pt x="3359" y="1309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4347009" y="3107768"/>
            <a:ext cx="71869" cy="153377"/>
          </a:xfrm>
          <a:custGeom>
            <a:avLst/>
            <a:gdLst/>
            <a:ahLst/>
            <a:cxnLst/>
            <a:rect l="l" t="t" r="r" b="b"/>
            <a:pathLst>
              <a:path w="71869" h="153377">
                <a:moveTo>
                  <a:pt x="0" y="0"/>
                </a:moveTo>
                <a:lnTo>
                  <a:pt x="1892" y="7073"/>
                </a:lnTo>
                <a:lnTo>
                  <a:pt x="1892" y="7302"/>
                </a:lnTo>
                <a:lnTo>
                  <a:pt x="4699" y="14135"/>
                </a:lnTo>
                <a:lnTo>
                  <a:pt x="10823" y="29168"/>
                </a:lnTo>
                <a:lnTo>
                  <a:pt x="15358" y="40478"/>
                </a:lnTo>
                <a:lnTo>
                  <a:pt x="19096" y="49725"/>
                </a:lnTo>
                <a:lnTo>
                  <a:pt x="22829" y="58570"/>
                </a:lnTo>
                <a:lnTo>
                  <a:pt x="27349" y="68672"/>
                </a:lnTo>
                <a:lnTo>
                  <a:pt x="33449" y="81693"/>
                </a:lnTo>
                <a:lnTo>
                  <a:pt x="36525" y="88125"/>
                </a:lnTo>
                <a:lnTo>
                  <a:pt x="43620" y="102623"/>
                </a:lnTo>
                <a:lnTo>
                  <a:pt x="48921" y="113285"/>
                </a:lnTo>
                <a:lnTo>
                  <a:pt x="53491" y="122031"/>
                </a:lnTo>
                <a:lnTo>
                  <a:pt x="58393" y="130782"/>
                </a:lnTo>
                <a:lnTo>
                  <a:pt x="64691" y="141460"/>
                </a:lnTo>
                <a:lnTo>
                  <a:pt x="71869" y="15337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4326742" y="3000328"/>
            <a:ext cx="95656" cy="151028"/>
          </a:xfrm>
          <a:custGeom>
            <a:avLst/>
            <a:gdLst/>
            <a:ahLst/>
            <a:cxnLst/>
            <a:rect l="l" t="t" r="r" b="b"/>
            <a:pathLst>
              <a:path w="95656" h="151028">
                <a:moveTo>
                  <a:pt x="95656" y="151028"/>
                </a:moveTo>
                <a:lnTo>
                  <a:pt x="85584" y="139013"/>
                </a:lnTo>
                <a:lnTo>
                  <a:pt x="78525" y="130426"/>
                </a:lnTo>
                <a:lnTo>
                  <a:pt x="72511" y="122832"/>
                </a:lnTo>
                <a:lnTo>
                  <a:pt x="65570" y="113797"/>
                </a:lnTo>
                <a:lnTo>
                  <a:pt x="56781" y="102260"/>
                </a:lnTo>
                <a:lnTo>
                  <a:pt x="50418" y="93535"/>
                </a:lnTo>
                <a:lnTo>
                  <a:pt x="50888" y="92824"/>
                </a:lnTo>
                <a:lnTo>
                  <a:pt x="45008" y="83400"/>
                </a:lnTo>
                <a:lnTo>
                  <a:pt x="37292" y="71868"/>
                </a:lnTo>
                <a:lnTo>
                  <a:pt x="31872" y="63795"/>
                </a:lnTo>
                <a:lnTo>
                  <a:pt x="25162" y="51967"/>
                </a:lnTo>
                <a:lnTo>
                  <a:pt x="24968" y="51600"/>
                </a:lnTo>
                <a:lnTo>
                  <a:pt x="17605" y="38066"/>
                </a:lnTo>
                <a:lnTo>
                  <a:pt x="12610" y="28473"/>
                </a:lnTo>
                <a:lnTo>
                  <a:pt x="8400" y="19545"/>
                </a:lnTo>
                <a:lnTo>
                  <a:pt x="3395" y="800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4330280" y="2937654"/>
            <a:ext cx="939" cy="25209"/>
          </a:xfrm>
          <a:custGeom>
            <a:avLst/>
            <a:gdLst/>
            <a:ahLst/>
            <a:cxnLst/>
            <a:rect l="l" t="t" r="r" b="b"/>
            <a:pathLst>
              <a:path w="939" h="25209">
                <a:moveTo>
                  <a:pt x="469" y="0"/>
                </a:moveTo>
                <a:lnTo>
                  <a:pt x="241" y="2832"/>
                </a:lnTo>
                <a:lnTo>
                  <a:pt x="241" y="5664"/>
                </a:lnTo>
                <a:lnTo>
                  <a:pt x="0" y="9893"/>
                </a:lnTo>
                <a:lnTo>
                  <a:pt x="241" y="13906"/>
                </a:lnTo>
                <a:lnTo>
                  <a:pt x="469" y="19570"/>
                </a:lnTo>
                <a:lnTo>
                  <a:pt x="939" y="252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4326749" y="2931062"/>
            <a:ext cx="121805" cy="162572"/>
          </a:xfrm>
          <a:custGeom>
            <a:avLst/>
            <a:gdLst/>
            <a:ahLst/>
            <a:cxnLst/>
            <a:rect l="l" t="t" r="r" b="b"/>
            <a:pathLst>
              <a:path w="121805" h="162572">
                <a:moveTo>
                  <a:pt x="0" y="0"/>
                </a:moveTo>
                <a:lnTo>
                  <a:pt x="6977" y="12987"/>
                </a:lnTo>
                <a:lnTo>
                  <a:pt x="12202" y="21747"/>
                </a:lnTo>
                <a:lnTo>
                  <a:pt x="18466" y="30826"/>
                </a:lnTo>
                <a:lnTo>
                  <a:pt x="24968" y="39814"/>
                </a:lnTo>
                <a:lnTo>
                  <a:pt x="33799" y="51962"/>
                </a:lnTo>
                <a:lnTo>
                  <a:pt x="40129" y="60126"/>
                </a:lnTo>
                <a:lnTo>
                  <a:pt x="46978" y="68011"/>
                </a:lnTo>
                <a:lnTo>
                  <a:pt x="56781" y="78689"/>
                </a:lnTo>
                <a:lnTo>
                  <a:pt x="67202" y="89463"/>
                </a:lnTo>
                <a:lnTo>
                  <a:pt x="74746" y="96701"/>
                </a:lnTo>
                <a:lnTo>
                  <a:pt x="81868" y="103190"/>
                </a:lnTo>
                <a:lnTo>
                  <a:pt x="91026" y="111720"/>
                </a:lnTo>
                <a:lnTo>
                  <a:pt x="96596" y="117094"/>
                </a:lnTo>
                <a:lnTo>
                  <a:pt x="99656" y="120154"/>
                </a:lnTo>
                <a:lnTo>
                  <a:pt x="102247" y="123456"/>
                </a:lnTo>
                <a:lnTo>
                  <a:pt x="105321" y="127228"/>
                </a:lnTo>
                <a:lnTo>
                  <a:pt x="107899" y="131470"/>
                </a:lnTo>
                <a:lnTo>
                  <a:pt x="110020" y="134531"/>
                </a:lnTo>
                <a:lnTo>
                  <a:pt x="111671" y="137820"/>
                </a:lnTo>
                <a:lnTo>
                  <a:pt x="114274" y="143014"/>
                </a:lnTo>
                <a:lnTo>
                  <a:pt x="116624" y="148196"/>
                </a:lnTo>
                <a:lnTo>
                  <a:pt x="118033" y="151498"/>
                </a:lnTo>
                <a:lnTo>
                  <a:pt x="119443" y="155257"/>
                </a:lnTo>
                <a:lnTo>
                  <a:pt x="120624" y="158800"/>
                </a:lnTo>
                <a:lnTo>
                  <a:pt x="121805" y="1625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4326749" y="2868623"/>
            <a:ext cx="101549" cy="20497"/>
          </a:xfrm>
          <a:custGeom>
            <a:avLst/>
            <a:gdLst/>
            <a:ahLst/>
            <a:cxnLst/>
            <a:rect l="l" t="t" r="r" b="b"/>
            <a:pathLst>
              <a:path w="101549" h="20497">
                <a:moveTo>
                  <a:pt x="0" y="0"/>
                </a:moveTo>
                <a:lnTo>
                  <a:pt x="12136" y="3806"/>
                </a:lnTo>
                <a:lnTo>
                  <a:pt x="24265" y="6675"/>
                </a:lnTo>
                <a:lnTo>
                  <a:pt x="24968" y="6832"/>
                </a:lnTo>
                <a:lnTo>
                  <a:pt x="38129" y="9931"/>
                </a:lnTo>
                <a:lnTo>
                  <a:pt x="48211" y="12020"/>
                </a:lnTo>
                <a:lnTo>
                  <a:pt x="56781" y="13665"/>
                </a:lnTo>
                <a:lnTo>
                  <a:pt x="70795" y="16243"/>
                </a:lnTo>
                <a:lnTo>
                  <a:pt x="80582" y="17903"/>
                </a:lnTo>
                <a:lnTo>
                  <a:pt x="93815" y="19780"/>
                </a:lnTo>
                <a:lnTo>
                  <a:pt x="95656" y="20027"/>
                </a:lnTo>
                <a:lnTo>
                  <a:pt x="98488" y="20497"/>
                </a:lnTo>
                <a:lnTo>
                  <a:pt x="98945" y="20497"/>
                </a:lnTo>
                <a:lnTo>
                  <a:pt x="101549" y="1978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4428291" y="2844601"/>
            <a:ext cx="25450" cy="43815"/>
          </a:xfrm>
          <a:custGeom>
            <a:avLst/>
            <a:gdLst/>
            <a:ahLst/>
            <a:cxnLst/>
            <a:rect l="l" t="t" r="r" b="b"/>
            <a:pathLst>
              <a:path w="25450" h="43814">
                <a:moveTo>
                  <a:pt x="0" y="43815"/>
                </a:moveTo>
                <a:lnTo>
                  <a:pt x="2590" y="43103"/>
                </a:lnTo>
                <a:lnTo>
                  <a:pt x="3060" y="43103"/>
                </a:lnTo>
                <a:lnTo>
                  <a:pt x="5181" y="41694"/>
                </a:lnTo>
                <a:lnTo>
                  <a:pt x="8013" y="39814"/>
                </a:lnTo>
                <a:lnTo>
                  <a:pt x="8242" y="39573"/>
                </a:lnTo>
                <a:lnTo>
                  <a:pt x="10591" y="37211"/>
                </a:lnTo>
                <a:lnTo>
                  <a:pt x="13195" y="34391"/>
                </a:lnTo>
                <a:lnTo>
                  <a:pt x="13195" y="34150"/>
                </a:lnTo>
                <a:lnTo>
                  <a:pt x="15316" y="30861"/>
                </a:lnTo>
                <a:lnTo>
                  <a:pt x="17665" y="27089"/>
                </a:lnTo>
                <a:lnTo>
                  <a:pt x="19316" y="23075"/>
                </a:lnTo>
                <a:lnTo>
                  <a:pt x="21450" y="18605"/>
                </a:lnTo>
                <a:lnTo>
                  <a:pt x="21450" y="18364"/>
                </a:lnTo>
                <a:lnTo>
                  <a:pt x="22860" y="13665"/>
                </a:lnTo>
                <a:lnTo>
                  <a:pt x="24269" y="8712"/>
                </a:lnTo>
                <a:lnTo>
                  <a:pt x="24041" y="8712"/>
                </a:lnTo>
                <a:lnTo>
                  <a:pt x="24980" y="3517"/>
                </a:lnTo>
                <a:lnTo>
                  <a:pt x="25450" y="1879"/>
                </a:lnTo>
                <a:lnTo>
                  <a:pt x="254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4330282" y="2812550"/>
            <a:ext cx="939" cy="32042"/>
          </a:xfrm>
          <a:custGeom>
            <a:avLst/>
            <a:gdLst/>
            <a:ahLst/>
            <a:cxnLst/>
            <a:rect l="l" t="t" r="r" b="b"/>
            <a:pathLst>
              <a:path w="939" h="32042">
                <a:moveTo>
                  <a:pt x="939" y="32042"/>
                </a:moveTo>
                <a:lnTo>
                  <a:pt x="469" y="26619"/>
                </a:lnTo>
                <a:lnTo>
                  <a:pt x="228" y="26619"/>
                </a:lnTo>
                <a:lnTo>
                  <a:pt x="228" y="20967"/>
                </a:lnTo>
                <a:lnTo>
                  <a:pt x="0" y="16497"/>
                </a:lnTo>
                <a:lnTo>
                  <a:pt x="0" y="16256"/>
                </a:lnTo>
                <a:lnTo>
                  <a:pt x="228" y="11772"/>
                </a:lnTo>
                <a:lnTo>
                  <a:pt x="228" y="5892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4326749" y="2768489"/>
            <a:ext cx="97536" cy="20027"/>
          </a:xfrm>
          <a:custGeom>
            <a:avLst/>
            <a:gdLst/>
            <a:ahLst/>
            <a:cxnLst/>
            <a:rect l="l" t="t" r="r" b="b"/>
            <a:pathLst>
              <a:path w="97536" h="20027">
                <a:moveTo>
                  <a:pt x="0" y="20027"/>
                </a:moveTo>
                <a:lnTo>
                  <a:pt x="12136" y="16393"/>
                </a:lnTo>
                <a:lnTo>
                  <a:pt x="24265" y="13364"/>
                </a:lnTo>
                <a:lnTo>
                  <a:pt x="38113" y="10180"/>
                </a:lnTo>
                <a:lnTo>
                  <a:pt x="48170" y="8220"/>
                </a:lnTo>
                <a:lnTo>
                  <a:pt x="56781" y="6591"/>
                </a:lnTo>
                <a:lnTo>
                  <a:pt x="70762" y="4113"/>
                </a:lnTo>
                <a:lnTo>
                  <a:pt x="80520" y="2515"/>
                </a:lnTo>
                <a:lnTo>
                  <a:pt x="93655" y="340"/>
                </a:lnTo>
                <a:lnTo>
                  <a:pt x="95656" y="0"/>
                </a:lnTo>
                <a:lnTo>
                  <a:pt x="9753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4330280" y="2694515"/>
            <a:ext cx="939" cy="24968"/>
          </a:xfrm>
          <a:custGeom>
            <a:avLst/>
            <a:gdLst/>
            <a:ahLst/>
            <a:cxnLst/>
            <a:rect l="l" t="t" r="r" b="b"/>
            <a:pathLst>
              <a:path w="939" h="24968">
                <a:moveTo>
                  <a:pt x="469" y="24968"/>
                </a:moveTo>
                <a:lnTo>
                  <a:pt x="241" y="22377"/>
                </a:lnTo>
                <a:lnTo>
                  <a:pt x="241" y="19786"/>
                </a:lnTo>
                <a:lnTo>
                  <a:pt x="0" y="15786"/>
                </a:lnTo>
                <a:lnTo>
                  <a:pt x="241" y="11772"/>
                </a:lnTo>
                <a:lnTo>
                  <a:pt x="469" y="5880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4326749" y="2495421"/>
            <a:ext cx="111671" cy="161391"/>
          </a:xfrm>
          <a:custGeom>
            <a:avLst/>
            <a:gdLst/>
            <a:ahLst/>
            <a:cxnLst/>
            <a:rect l="l" t="t" r="r" b="b"/>
            <a:pathLst>
              <a:path w="111671" h="161391">
                <a:moveTo>
                  <a:pt x="0" y="161391"/>
                </a:moveTo>
                <a:lnTo>
                  <a:pt x="5904" y="147247"/>
                </a:lnTo>
                <a:lnTo>
                  <a:pt x="10270" y="137390"/>
                </a:lnTo>
                <a:lnTo>
                  <a:pt x="14682" y="128546"/>
                </a:lnTo>
                <a:lnTo>
                  <a:pt x="20719" y="117441"/>
                </a:lnTo>
                <a:lnTo>
                  <a:pt x="24968" y="109791"/>
                </a:lnTo>
                <a:lnTo>
                  <a:pt x="32532" y="96217"/>
                </a:lnTo>
                <a:lnTo>
                  <a:pt x="38050" y="86730"/>
                </a:lnTo>
                <a:lnTo>
                  <a:pt x="43326" y="78487"/>
                </a:lnTo>
                <a:lnTo>
                  <a:pt x="50164" y="68646"/>
                </a:lnTo>
                <a:lnTo>
                  <a:pt x="56781" y="59372"/>
                </a:lnTo>
                <a:lnTo>
                  <a:pt x="65943" y="46792"/>
                </a:lnTo>
                <a:lnTo>
                  <a:pt x="72754" y="37940"/>
                </a:lnTo>
                <a:lnTo>
                  <a:pt x="78895" y="30468"/>
                </a:lnTo>
                <a:lnTo>
                  <a:pt x="86047" y="22029"/>
                </a:lnTo>
                <a:lnTo>
                  <a:pt x="95891" y="10275"/>
                </a:lnTo>
                <a:lnTo>
                  <a:pt x="96596" y="9423"/>
                </a:lnTo>
                <a:lnTo>
                  <a:pt x="98945" y="6591"/>
                </a:lnTo>
                <a:lnTo>
                  <a:pt x="99187" y="6591"/>
                </a:lnTo>
                <a:lnTo>
                  <a:pt x="102247" y="4241"/>
                </a:lnTo>
                <a:lnTo>
                  <a:pt x="104838" y="2349"/>
                </a:lnTo>
                <a:lnTo>
                  <a:pt x="105079" y="2349"/>
                </a:lnTo>
                <a:lnTo>
                  <a:pt x="107899" y="939"/>
                </a:lnTo>
                <a:lnTo>
                  <a:pt x="109550" y="241"/>
                </a:lnTo>
                <a:lnTo>
                  <a:pt x="109791" y="241"/>
                </a:lnTo>
                <a:lnTo>
                  <a:pt x="1116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4446197" y="2497543"/>
            <a:ext cx="8953" cy="66205"/>
          </a:xfrm>
          <a:custGeom>
            <a:avLst/>
            <a:gdLst/>
            <a:ahLst/>
            <a:cxnLst/>
            <a:rect l="l" t="t" r="r" b="b"/>
            <a:pathLst>
              <a:path w="8953" h="66205">
                <a:moveTo>
                  <a:pt x="0" y="0"/>
                </a:moveTo>
                <a:lnTo>
                  <a:pt x="1892" y="1651"/>
                </a:lnTo>
                <a:lnTo>
                  <a:pt x="2120" y="1892"/>
                </a:lnTo>
                <a:lnTo>
                  <a:pt x="3543" y="4000"/>
                </a:lnTo>
                <a:lnTo>
                  <a:pt x="4953" y="5651"/>
                </a:lnTo>
                <a:lnTo>
                  <a:pt x="4953" y="5880"/>
                </a:lnTo>
                <a:lnTo>
                  <a:pt x="5664" y="8013"/>
                </a:lnTo>
                <a:lnTo>
                  <a:pt x="6832" y="11544"/>
                </a:lnTo>
                <a:lnTo>
                  <a:pt x="7785" y="15074"/>
                </a:lnTo>
                <a:lnTo>
                  <a:pt x="8242" y="17665"/>
                </a:lnTo>
                <a:lnTo>
                  <a:pt x="8242" y="17907"/>
                </a:lnTo>
                <a:lnTo>
                  <a:pt x="8483" y="20497"/>
                </a:lnTo>
                <a:lnTo>
                  <a:pt x="8724" y="23799"/>
                </a:lnTo>
                <a:lnTo>
                  <a:pt x="8953" y="23799"/>
                </a:lnTo>
                <a:lnTo>
                  <a:pt x="8724" y="27101"/>
                </a:lnTo>
                <a:lnTo>
                  <a:pt x="8724" y="32042"/>
                </a:lnTo>
                <a:lnTo>
                  <a:pt x="8483" y="36982"/>
                </a:lnTo>
                <a:lnTo>
                  <a:pt x="8013" y="41694"/>
                </a:lnTo>
                <a:lnTo>
                  <a:pt x="7073" y="46418"/>
                </a:lnTo>
                <a:lnTo>
                  <a:pt x="6121" y="52069"/>
                </a:lnTo>
                <a:lnTo>
                  <a:pt x="4953" y="57492"/>
                </a:lnTo>
                <a:lnTo>
                  <a:pt x="3771" y="61734"/>
                </a:lnTo>
                <a:lnTo>
                  <a:pt x="3771" y="61963"/>
                </a:lnTo>
                <a:lnTo>
                  <a:pt x="2349" y="662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4326749" y="2329558"/>
            <a:ext cx="95656" cy="241731"/>
          </a:xfrm>
          <a:custGeom>
            <a:avLst/>
            <a:gdLst/>
            <a:ahLst/>
            <a:cxnLst/>
            <a:rect l="l" t="t" r="r" b="b"/>
            <a:pathLst>
              <a:path w="95656" h="241731">
                <a:moveTo>
                  <a:pt x="0" y="241731"/>
                </a:moveTo>
                <a:lnTo>
                  <a:pt x="4077" y="225753"/>
                </a:lnTo>
                <a:lnTo>
                  <a:pt x="7274" y="213572"/>
                </a:lnTo>
                <a:lnTo>
                  <a:pt x="10053" y="203639"/>
                </a:lnTo>
                <a:lnTo>
                  <a:pt x="12877" y="194404"/>
                </a:lnTo>
                <a:lnTo>
                  <a:pt x="16207" y="184317"/>
                </a:lnTo>
                <a:lnTo>
                  <a:pt x="20506" y="171830"/>
                </a:lnTo>
                <a:lnTo>
                  <a:pt x="24968" y="159029"/>
                </a:lnTo>
                <a:lnTo>
                  <a:pt x="30375" y="143485"/>
                </a:lnTo>
                <a:lnTo>
                  <a:pt x="34582" y="131620"/>
                </a:lnTo>
                <a:lnTo>
                  <a:pt x="38174" y="121943"/>
                </a:lnTo>
                <a:lnTo>
                  <a:pt x="41733" y="112966"/>
                </a:lnTo>
                <a:lnTo>
                  <a:pt x="45843" y="103201"/>
                </a:lnTo>
                <a:lnTo>
                  <a:pt x="51086" y="91157"/>
                </a:lnTo>
                <a:lnTo>
                  <a:pt x="56781" y="78219"/>
                </a:lnTo>
                <a:lnTo>
                  <a:pt x="63571" y="63196"/>
                </a:lnTo>
                <a:lnTo>
                  <a:pt x="68808" y="51719"/>
                </a:lnTo>
                <a:lnTo>
                  <a:pt x="73210" y="42370"/>
                </a:lnTo>
                <a:lnTo>
                  <a:pt x="77492" y="33733"/>
                </a:lnTo>
                <a:lnTo>
                  <a:pt x="82372" y="24391"/>
                </a:lnTo>
                <a:lnTo>
                  <a:pt x="88568" y="12928"/>
                </a:lnTo>
                <a:lnTo>
                  <a:pt x="956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4347009" y="2396229"/>
            <a:ext cx="71869" cy="153149"/>
          </a:xfrm>
          <a:custGeom>
            <a:avLst/>
            <a:gdLst/>
            <a:ahLst/>
            <a:cxnLst/>
            <a:rect l="l" t="t" r="r" b="b"/>
            <a:pathLst>
              <a:path w="71869" h="153149">
                <a:moveTo>
                  <a:pt x="0" y="153149"/>
                </a:moveTo>
                <a:lnTo>
                  <a:pt x="1651" y="146075"/>
                </a:lnTo>
                <a:lnTo>
                  <a:pt x="1892" y="145846"/>
                </a:lnTo>
                <a:lnTo>
                  <a:pt x="4699" y="139242"/>
                </a:lnTo>
                <a:lnTo>
                  <a:pt x="10824" y="124197"/>
                </a:lnTo>
                <a:lnTo>
                  <a:pt x="15359" y="112856"/>
                </a:lnTo>
                <a:lnTo>
                  <a:pt x="19097" y="103574"/>
                </a:lnTo>
                <a:lnTo>
                  <a:pt x="22831" y="94708"/>
                </a:lnTo>
                <a:lnTo>
                  <a:pt x="27353" y="84613"/>
                </a:lnTo>
                <a:lnTo>
                  <a:pt x="33455" y="71644"/>
                </a:lnTo>
                <a:lnTo>
                  <a:pt x="36525" y="65265"/>
                </a:lnTo>
                <a:lnTo>
                  <a:pt x="43619" y="50767"/>
                </a:lnTo>
                <a:lnTo>
                  <a:pt x="48919" y="40104"/>
                </a:lnTo>
                <a:lnTo>
                  <a:pt x="53489" y="31356"/>
                </a:lnTo>
                <a:lnTo>
                  <a:pt x="58390" y="22603"/>
                </a:lnTo>
                <a:lnTo>
                  <a:pt x="64685" y="11927"/>
                </a:lnTo>
                <a:lnTo>
                  <a:pt x="718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4422641" y="3327594"/>
            <a:ext cx="24968" cy="33210"/>
          </a:xfrm>
          <a:custGeom>
            <a:avLst/>
            <a:gdLst/>
            <a:ahLst/>
            <a:cxnLst/>
            <a:rect l="l" t="t" r="r" b="b"/>
            <a:pathLst>
              <a:path w="24968" h="33210">
                <a:moveTo>
                  <a:pt x="24968" y="33210"/>
                </a:moveTo>
                <a:lnTo>
                  <a:pt x="22847" y="31800"/>
                </a:lnTo>
                <a:lnTo>
                  <a:pt x="20967" y="30149"/>
                </a:lnTo>
                <a:lnTo>
                  <a:pt x="18376" y="27800"/>
                </a:lnTo>
                <a:lnTo>
                  <a:pt x="16243" y="24968"/>
                </a:lnTo>
                <a:lnTo>
                  <a:pt x="13423" y="21666"/>
                </a:lnTo>
                <a:lnTo>
                  <a:pt x="10833" y="18135"/>
                </a:lnTo>
                <a:lnTo>
                  <a:pt x="8242" y="14122"/>
                </a:lnTo>
                <a:lnTo>
                  <a:pt x="8001" y="14122"/>
                </a:lnTo>
                <a:lnTo>
                  <a:pt x="5651" y="10134"/>
                </a:lnTo>
                <a:lnTo>
                  <a:pt x="2590" y="516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4426644" y="3275058"/>
            <a:ext cx="28270" cy="78447"/>
          </a:xfrm>
          <a:custGeom>
            <a:avLst/>
            <a:gdLst/>
            <a:ahLst/>
            <a:cxnLst/>
            <a:rect l="l" t="t" r="r" b="b"/>
            <a:pathLst>
              <a:path w="28270" h="78447">
                <a:moveTo>
                  <a:pt x="28270" y="78447"/>
                </a:moveTo>
                <a:lnTo>
                  <a:pt x="28270" y="76085"/>
                </a:lnTo>
                <a:lnTo>
                  <a:pt x="28041" y="73494"/>
                </a:lnTo>
                <a:lnTo>
                  <a:pt x="27800" y="71145"/>
                </a:lnTo>
                <a:lnTo>
                  <a:pt x="27330" y="68795"/>
                </a:lnTo>
                <a:lnTo>
                  <a:pt x="26377" y="64312"/>
                </a:lnTo>
                <a:lnTo>
                  <a:pt x="25209" y="60071"/>
                </a:lnTo>
                <a:lnTo>
                  <a:pt x="22618" y="51117"/>
                </a:lnTo>
                <a:lnTo>
                  <a:pt x="22618" y="50888"/>
                </a:lnTo>
                <a:lnTo>
                  <a:pt x="19545" y="42164"/>
                </a:lnTo>
                <a:lnTo>
                  <a:pt x="16014" y="32727"/>
                </a:lnTo>
                <a:lnTo>
                  <a:pt x="15786" y="32727"/>
                </a:lnTo>
                <a:lnTo>
                  <a:pt x="11785" y="23304"/>
                </a:lnTo>
                <a:lnTo>
                  <a:pt x="10121" y="19316"/>
                </a:lnTo>
                <a:lnTo>
                  <a:pt x="8000" y="15290"/>
                </a:lnTo>
                <a:lnTo>
                  <a:pt x="4229" y="7759"/>
                </a:lnTo>
                <a:lnTo>
                  <a:pt x="4229" y="753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4448550" y="3093628"/>
            <a:ext cx="6604" cy="62903"/>
          </a:xfrm>
          <a:custGeom>
            <a:avLst/>
            <a:gdLst/>
            <a:ahLst/>
            <a:cxnLst/>
            <a:rect l="l" t="t" r="r" b="b"/>
            <a:pathLst>
              <a:path w="6603" h="62903">
                <a:moveTo>
                  <a:pt x="0" y="0"/>
                </a:moveTo>
                <a:lnTo>
                  <a:pt x="1892" y="5892"/>
                </a:lnTo>
                <a:lnTo>
                  <a:pt x="1892" y="6121"/>
                </a:lnTo>
                <a:lnTo>
                  <a:pt x="3302" y="12014"/>
                </a:lnTo>
                <a:lnTo>
                  <a:pt x="4241" y="15786"/>
                </a:lnTo>
                <a:lnTo>
                  <a:pt x="4000" y="15786"/>
                </a:lnTo>
                <a:lnTo>
                  <a:pt x="4711" y="19558"/>
                </a:lnTo>
                <a:lnTo>
                  <a:pt x="5181" y="22390"/>
                </a:lnTo>
                <a:lnTo>
                  <a:pt x="5422" y="22390"/>
                </a:lnTo>
                <a:lnTo>
                  <a:pt x="5664" y="24980"/>
                </a:lnTo>
                <a:lnTo>
                  <a:pt x="6121" y="29933"/>
                </a:lnTo>
                <a:lnTo>
                  <a:pt x="6121" y="30162"/>
                </a:lnTo>
                <a:lnTo>
                  <a:pt x="6362" y="35102"/>
                </a:lnTo>
                <a:lnTo>
                  <a:pt x="6604" y="38887"/>
                </a:lnTo>
                <a:lnTo>
                  <a:pt x="6362" y="42418"/>
                </a:lnTo>
                <a:lnTo>
                  <a:pt x="6121" y="46647"/>
                </a:lnTo>
                <a:lnTo>
                  <a:pt x="6121" y="46888"/>
                </a:lnTo>
                <a:lnTo>
                  <a:pt x="5422" y="50888"/>
                </a:lnTo>
                <a:lnTo>
                  <a:pt x="4711" y="54190"/>
                </a:lnTo>
                <a:lnTo>
                  <a:pt x="4711" y="54419"/>
                </a:lnTo>
                <a:lnTo>
                  <a:pt x="3543" y="57492"/>
                </a:lnTo>
                <a:lnTo>
                  <a:pt x="2362" y="60312"/>
                </a:lnTo>
                <a:lnTo>
                  <a:pt x="2362" y="60553"/>
                </a:lnTo>
                <a:lnTo>
                  <a:pt x="711" y="629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4422401" y="3151356"/>
            <a:ext cx="13195" cy="9893"/>
          </a:xfrm>
          <a:custGeom>
            <a:avLst/>
            <a:gdLst/>
            <a:ahLst/>
            <a:cxnLst/>
            <a:rect l="l" t="t" r="r" b="b"/>
            <a:pathLst>
              <a:path w="13195" h="9893">
                <a:moveTo>
                  <a:pt x="13195" y="9893"/>
                </a:moveTo>
                <a:lnTo>
                  <a:pt x="10363" y="8712"/>
                </a:lnTo>
                <a:lnTo>
                  <a:pt x="10363" y="8483"/>
                </a:lnTo>
                <a:lnTo>
                  <a:pt x="7772" y="7061"/>
                </a:lnTo>
                <a:lnTo>
                  <a:pt x="6832" y="6591"/>
                </a:lnTo>
                <a:lnTo>
                  <a:pt x="6591" y="6349"/>
                </a:lnTo>
                <a:lnTo>
                  <a:pt x="5892" y="5651"/>
                </a:lnTo>
                <a:lnTo>
                  <a:pt x="2832" y="306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4434654" y="2771790"/>
            <a:ext cx="19316" cy="40754"/>
          </a:xfrm>
          <a:custGeom>
            <a:avLst/>
            <a:gdLst/>
            <a:ahLst/>
            <a:cxnLst/>
            <a:rect l="l" t="t" r="r" b="b"/>
            <a:pathLst>
              <a:path w="19316" h="40754">
                <a:moveTo>
                  <a:pt x="0" y="0"/>
                </a:moveTo>
                <a:lnTo>
                  <a:pt x="1892" y="1409"/>
                </a:lnTo>
                <a:lnTo>
                  <a:pt x="2120" y="1409"/>
                </a:lnTo>
                <a:lnTo>
                  <a:pt x="3759" y="3302"/>
                </a:lnTo>
                <a:lnTo>
                  <a:pt x="6362" y="6121"/>
                </a:lnTo>
                <a:lnTo>
                  <a:pt x="8724" y="9423"/>
                </a:lnTo>
                <a:lnTo>
                  <a:pt x="10134" y="11772"/>
                </a:lnTo>
                <a:lnTo>
                  <a:pt x="10363" y="11772"/>
                </a:lnTo>
                <a:lnTo>
                  <a:pt x="11544" y="14376"/>
                </a:lnTo>
                <a:lnTo>
                  <a:pt x="13423" y="18605"/>
                </a:lnTo>
                <a:lnTo>
                  <a:pt x="15074" y="23088"/>
                </a:lnTo>
                <a:lnTo>
                  <a:pt x="16484" y="26619"/>
                </a:lnTo>
                <a:lnTo>
                  <a:pt x="17195" y="30391"/>
                </a:lnTo>
                <a:lnTo>
                  <a:pt x="18376" y="35572"/>
                </a:lnTo>
                <a:lnTo>
                  <a:pt x="19316" y="4075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4422399" y="2295622"/>
            <a:ext cx="27343" cy="33934"/>
          </a:xfrm>
          <a:custGeom>
            <a:avLst/>
            <a:gdLst/>
            <a:ahLst/>
            <a:cxnLst/>
            <a:rect l="l" t="t" r="r" b="b"/>
            <a:pathLst>
              <a:path w="27343" h="33934">
                <a:moveTo>
                  <a:pt x="0" y="33934"/>
                </a:moveTo>
                <a:lnTo>
                  <a:pt x="3302" y="28270"/>
                </a:lnTo>
                <a:lnTo>
                  <a:pt x="6604" y="22618"/>
                </a:lnTo>
                <a:lnTo>
                  <a:pt x="9436" y="18389"/>
                </a:lnTo>
                <a:lnTo>
                  <a:pt x="12255" y="14376"/>
                </a:lnTo>
                <a:lnTo>
                  <a:pt x="14135" y="12026"/>
                </a:lnTo>
                <a:lnTo>
                  <a:pt x="14135" y="11785"/>
                </a:lnTo>
                <a:lnTo>
                  <a:pt x="16027" y="9664"/>
                </a:lnTo>
                <a:lnTo>
                  <a:pt x="18389" y="6832"/>
                </a:lnTo>
                <a:lnTo>
                  <a:pt x="20967" y="4241"/>
                </a:lnTo>
                <a:lnTo>
                  <a:pt x="22148" y="3073"/>
                </a:lnTo>
                <a:lnTo>
                  <a:pt x="22148" y="2832"/>
                </a:lnTo>
                <a:lnTo>
                  <a:pt x="23799" y="1892"/>
                </a:lnTo>
                <a:lnTo>
                  <a:pt x="25450" y="711"/>
                </a:lnTo>
                <a:lnTo>
                  <a:pt x="2734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4424292" y="2297511"/>
            <a:ext cx="30861" cy="88823"/>
          </a:xfrm>
          <a:custGeom>
            <a:avLst/>
            <a:gdLst/>
            <a:ahLst/>
            <a:cxnLst/>
            <a:rect l="l" t="t" r="r" b="b"/>
            <a:pathLst>
              <a:path w="30861" h="88823">
                <a:moveTo>
                  <a:pt x="29679" y="0"/>
                </a:moveTo>
                <a:lnTo>
                  <a:pt x="30391" y="2120"/>
                </a:lnTo>
                <a:lnTo>
                  <a:pt x="30619" y="4483"/>
                </a:lnTo>
                <a:lnTo>
                  <a:pt x="30860" y="6604"/>
                </a:lnTo>
                <a:lnTo>
                  <a:pt x="30619" y="8724"/>
                </a:lnTo>
                <a:lnTo>
                  <a:pt x="30391" y="12255"/>
                </a:lnTo>
                <a:lnTo>
                  <a:pt x="30391" y="12484"/>
                </a:lnTo>
                <a:lnTo>
                  <a:pt x="29679" y="16027"/>
                </a:lnTo>
                <a:lnTo>
                  <a:pt x="28968" y="20027"/>
                </a:lnTo>
                <a:lnTo>
                  <a:pt x="28740" y="20027"/>
                </a:lnTo>
                <a:lnTo>
                  <a:pt x="27787" y="24041"/>
                </a:lnTo>
                <a:lnTo>
                  <a:pt x="26390" y="28740"/>
                </a:lnTo>
                <a:lnTo>
                  <a:pt x="24980" y="33693"/>
                </a:lnTo>
                <a:lnTo>
                  <a:pt x="23075" y="39116"/>
                </a:lnTo>
                <a:lnTo>
                  <a:pt x="23075" y="39344"/>
                </a:lnTo>
                <a:lnTo>
                  <a:pt x="20954" y="44767"/>
                </a:lnTo>
                <a:lnTo>
                  <a:pt x="18846" y="50419"/>
                </a:lnTo>
                <a:lnTo>
                  <a:pt x="16484" y="55841"/>
                </a:lnTo>
                <a:lnTo>
                  <a:pt x="14122" y="61493"/>
                </a:lnTo>
                <a:lnTo>
                  <a:pt x="11302" y="67144"/>
                </a:lnTo>
                <a:lnTo>
                  <a:pt x="8712" y="72796"/>
                </a:lnTo>
                <a:lnTo>
                  <a:pt x="5880" y="78219"/>
                </a:lnTo>
                <a:lnTo>
                  <a:pt x="3060" y="83642"/>
                </a:lnTo>
                <a:lnTo>
                  <a:pt x="0" y="888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4511230" y="2132825"/>
            <a:ext cx="0" cy="1391729"/>
          </a:xfrm>
          <a:custGeom>
            <a:avLst/>
            <a:gdLst/>
            <a:ahLst/>
            <a:cxnLst/>
            <a:rect l="l" t="t" r="r" b="b"/>
            <a:pathLst>
              <a:path h="1391729">
                <a:moveTo>
                  <a:pt x="0" y="1391729"/>
                </a:moveTo>
                <a:lnTo>
                  <a:pt x="0" y="1187932"/>
                </a:lnTo>
                <a:lnTo>
                  <a:pt x="0" y="695744"/>
                </a:lnTo>
                <a:lnTo>
                  <a:pt x="0" y="203796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4445025" y="2132824"/>
            <a:ext cx="66205" cy="109562"/>
          </a:xfrm>
          <a:custGeom>
            <a:avLst/>
            <a:gdLst/>
            <a:ahLst/>
            <a:cxnLst/>
            <a:rect l="l" t="t" r="r" b="b"/>
            <a:pathLst>
              <a:path w="66205" h="109562">
                <a:moveTo>
                  <a:pt x="66205" y="0"/>
                </a:moveTo>
                <a:lnTo>
                  <a:pt x="57189" y="13532"/>
                </a:lnTo>
                <a:lnTo>
                  <a:pt x="50549" y="23552"/>
                </a:lnTo>
                <a:lnTo>
                  <a:pt x="45141" y="31829"/>
                </a:lnTo>
                <a:lnTo>
                  <a:pt x="39818" y="40136"/>
                </a:lnTo>
                <a:lnTo>
                  <a:pt x="33433" y="50242"/>
                </a:lnTo>
                <a:lnTo>
                  <a:pt x="24842" y="63920"/>
                </a:lnTo>
                <a:lnTo>
                  <a:pt x="17892" y="75443"/>
                </a:lnTo>
                <a:lnTo>
                  <a:pt x="12546" y="84854"/>
                </a:lnTo>
                <a:lnTo>
                  <a:pt x="9652" y="90004"/>
                </a:lnTo>
                <a:lnTo>
                  <a:pt x="4470" y="99669"/>
                </a:lnTo>
                <a:lnTo>
                  <a:pt x="0" y="1095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4453737" y="2812550"/>
            <a:ext cx="1409" cy="32042"/>
          </a:xfrm>
          <a:custGeom>
            <a:avLst/>
            <a:gdLst/>
            <a:ahLst/>
            <a:cxnLst/>
            <a:rect l="l" t="t" r="r" b="b"/>
            <a:pathLst>
              <a:path w="1409" h="32042">
                <a:moveTo>
                  <a:pt x="0" y="32042"/>
                </a:moveTo>
                <a:lnTo>
                  <a:pt x="711" y="29222"/>
                </a:lnTo>
                <a:lnTo>
                  <a:pt x="711" y="28981"/>
                </a:lnTo>
                <a:lnTo>
                  <a:pt x="939" y="25920"/>
                </a:lnTo>
                <a:lnTo>
                  <a:pt x="1181" y="20497"/>
                </a:lnTo>
                <a:lnTo>
                  <a:pt x="1181" y="15074"/>
                </a:lnTo>
                <a:lnTo>
                  <a:pt x="1409" y="11074"/>
                </a:lnTo>
                <a:lnTo>
                  <a:pt x="1181" y="11074"/>
                </a:lnTo>
                <a:lnTo>
                  <a:pt x="939" y="7061"/>
                </a:lnTo>
                <a:lnTo>
                  <a:pt x="711" y="3530"/>
                </a:ln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4511230" y="3524554"/>
            <a:ext cx="65963" cy="34861"/>
          </a:xfrm>
          <a:custGeom>
            <a:avLst/>
            <a:gdLst/>
            <a:ahLst/>
            <a:cxnLst/>
            <a:rect l="l" t="t" r="r" b="b"/>
            <a:pathLst>
              <a:path w="65963" h="34861">
                <a:moveTo>
                  <a:pt x="0" y="0"/>
                </a:moveTo>
                <a:lnTo>
                  <a:pt x="5181" y="7785"/>
                </a:lnTo>
                <a:lnTo>
                  <a:pt x="12712" y="14617"/>
                </a:lnTo>
                <a:lnTo>
                  <a:pt x="19786" y="20726"/>
                </a:lnTo>
                <a:lnTo>
                  <a:pt x="28740" y="25679"/>
                </a:lnTo>
                <a:lnTo>
                  <a:pt x="36982" y="29921"/>
                </a:lnTo>
                <a:lnTo>
                  <a:pt x="46888" y="32512"/>
                </a:lnTo>
                <a:lnTo>
                  <a:pt x="55841" y="34632"/>
                </a:lnTo>
                <a:lnTo>
                  <a:pt x="56781" y="34861"/>
                </a:lnTo>
                <a:lnTo>
                  <a:pt x="65963" y="348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4577195" y="2097959"/>
            <a:ext cx="0" cy="1461465"/>
          </a:xfrm>
          <a:custGeom>
            <a:avLst/>
            <a:gdLst/>
            <a:ahLst/>
            <a:cxnLst/>
            <a:rect l="l" t="t" r="r" b="b"/>
            <a:pathLst>
              <a:path h="1461465">
                <a:moveTo>
                  <a:pt x="0" y="1461465"/>
                </a:moveTo>
                <a:lnTo>
                  <a:pt x="0" y="1247292"/>
                </a:lnTo>
                <a:lnTo>
                  <a:pt x="0" y="730605"/>
                </a:lnTo>
                <a:lnTo>
                  <a:pt x="0" y="21393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4511231" y="2097953"/>
            <a:ext cx="65963" cy="34861"/>
          </a:xfrm>
          <a:custGeom>
            <a:avLst/>
            <a:gdLst/>
            <a:ahLst/>
            <a:cxnLst/>
            <a:rect l="l" t="t" r="r" b="b"/>
            <a:pathLst>
              <a:path w="65963" h="34861">
                <a:moveTo>
                  <a:pt x="65963" y="0"/>
                </a:moveTo>
                <a:lnTo>
                  <a:pt x="56781" y="0"/>
                </a:lnTo>
                <a:lnTo>
                  <a:pt x="55829" y="0"/>
                </a:lnTo>
                <a:lnTo>
                  <a:pt x="46875" y="2349"/>
                </a:lnTo>
                <a:lnTo>
                  <a:pt x="37693" y="4483"/>
                </a:lnTo>
                <a:lnTo>
                  <a:pt x="36995" y="4711"/>
                </a:lnTo>
                <a:lnTo>
                  <a:pt x="28740" y="9182"/>
                </a:lnTo>
                <a:lnTo>
                  <a:pt x="20485" y="13436"/>
                </a:lnTo>
                <a:lnTo>
                  <a:pt x="19786" y="13893"/>
                </a:lnTo>
                <a:lnTo>
                  <a:pt x="12712" y="20269"/>
                </a:lnTo>
                <a:lnTo>
                  <a:pt x="5651" y="26390"/>
                </a:lnTo>
                <a:lnTo>
                  <a:pt x="5181" y="27101"/>
                </a:lnTo>
                <a:lnTo>
                  <a:pt x="0" y="348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5080452" y="1883078"/>
            <a:ext cx="0" cy="1776704"/>
          </a:xfrm>
          <a:custGeom>
            <a:avLst/>
            <a:gdLst/>
            <a:ahLst/>
            <a:cxnLst/>
            <a:rect l="l" t="t" r="r" b="b"/>
            <a:pathLst>
              <a:path h="1776704">
                <a:moveTo>
                  <a:pt x="0" y="0"/>
                </a:moveTo>
                <a:lnTo>
                  <a:pt x="0" y="208279"/>
                </a:lnTo>
                <a:lnTo>
                  <a:pt x="0" y="717194"/>
                </a:lnTo>
                <a:lnTo>
                  <a:pt x="0" y="177670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5290849" y="2121748"/>
            <a:ext cx="0" cy="1413878"/>
          </a:xfrm>
          <a:custGeom>
            <a:avLst/>
            <a:gdLst/>
            <a:ahLst/>
            <a:cxnLst/>
            <a:rect l="l" t="t" r="r" b="b"/>
            <a:pathLst>
              <a:path h="1413878">
                <a:moveTo>
                  <a:pt x="0" y="0"/>
                </a:moveTo>
                <a:lnTo>
                  <a:pt x="0" y="206159"/>
                </a:lnTo>
                <a:lnTo>
                  <a:pt x="0" y="749706"/>
                </a:lnTo>
                <a:lnTo>
                  <a:pt x="0" y="1207719"/>
                </a:lnTo>
                <a:lnTo>
                  <a:pt x="0" y="141387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5251507" y="2082396"/>
            <a:ext cx="0" cy="1492580"/>
          </a:xfrm>
          <a:custGeom>
            <a:avLst/>
            <a:gdLst/>
            <a:ahLst/>
            <a:cxnLst/>
            <a:rect l="l" t="t" r="r" b="b"/>
            <a:pathLst>
              <a:path h="1492580">
                <a:moveTo>
                  <a:pt x="0" y="1492580"/>
                </a:moveTo>
                <a:lnTo>
                  <a:pt x="0" y="1334719"/>
                </a:lnTo>
                <a:lnTo>
                  <a:pt x="0" y="791413"/>
                </a:lnTo>
                <a:lnTo>
                  <a:pt x="0" y="28508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5112496" y="3575455"/>
            <a:ext cx="88353" cy="698"/>
          </a:xfrm>
          <a:custGeom>
            <a:avLst/>
            <a:gdLst/>
            <a:ahLst/>
            <a:cxnLst/>
            <a:rect l="l" t="t" r="r" b="b"/>
            <a:pathLst>
              <a:path w="88353" h="698">
                <a:moveTo>
                  <a:pt x="0" y="228"/>
                </a:moveTo>
                <a:lnTo>
                  <a:pt x="12819" y="637"/>
                </a:lnTo>
                <a:lnTo>
                  <a:pt x="25262" y="698"/>
                </a:lnTo>
                <a:lnTo>
                  <a:pt x="25679" y="698"/>
                </a:lnTo>
                <a:lnTo>
                  <a:pt x="34861" y="698"/>
                </a:lnTo>
                <a:lnTo>
                  <a:pt x="34861" y="457"/>
                </a:lnTo>
                <a:lnTo>
                  <a:pt x="44056" y="228"/>
                </a:lnTo>
                <a:lnTo>
                  <a:pt x="54660" y="0"/>
                </a:lnTo>
                <a:lnTo>
                  <a:pt x="65265" y="228"/>
                </a:lnTo>
                <a:lnTo>
                  <a:pt x="76809" y="228"/>
                </a:lnTo>
                <a:lnTo>
                  <a:pt x="88353" y="6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4322039" y="3083029"/>
            <a:ext cx="939" cy="4000"/>
          </a:xfrm>
          <a:custGeom>
            <a:avLst/>
            <a:gdLst/>
            <a:ahLst/>
            <a:cxnLst/>
            <a:rect l="l" t="t" r="r" b="b"/>
            <a:pathLst>
              <a:path w="939" h="4000">
                <a:moveTo>
                  <a:pt x="228" y="469"/>
                </a:moveTo>
                <a:lnTo>
                  <a:pt x="939" y="4000"/>
                </a:lnTo>
                <a:lnTo>
                  <a:pt x="0" y="0"/>
                </a:lnTo>
                <a:lnTo>
                  <a:pt x="228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4439127" y="3403450"/>
            <a:ext cx="2133" cy="4241"/>
          </a:xfrm>
          <a:custGeom>
            <a:avLst/>
            <a:gdLst/>
            <a:ahLst/>
            <a:cxnLst/>
            <a:rect l="l" t="t" r="r" b="b"/>
            <a:pathLst>
              <a:path w="2133" h="4241">
                <a:moveTo>
                  <a:pt x="0" y="0"/>
                </a:moveTo>
                <a:lnTo>
                  <a:pt x="2133" y="4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4322974" y="3087029"/>
            <a:ext cx="469" cy="1892"/>
          </a:xfrm>
          <a:custGeom>
            <a:avLst/>
            <a:gdLst/>
            <a:ahLst/>
            <a:cxnLst/>
            <a:rect l="l" t="t" r="r" b="b"/>
            <a:pathLst>
              <a:path w="469" h="1892">
                <a:moveTo>
                  <a:pt x="0" y="0"/>
                </a:moveTo>
                <a:lnTo>
                  <a:pt x="469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4318264" y="3066300"/>
            <a:ext cx="3771" cy="16725"/>
          </a:xfrm>
          <a:custGeom>
            <a:avLst/>
            <a:gdLst/>
            <a:ahLst/>
            <a:cxnLst/>
            <a:rect l="l" t="t" r="r" b="b"/>
            <a:pathLst>
              <a:path w="3771" h="16725">
                <a:moveTo>
                  <a:pt x="1650" y="6832"/>
                </a:moveTo>
                <a:lnTo>
                  <a:pt x="3771" y="16725"/>
                </a:lnTo>
                <a:lnTo>
                  <a:pt x="0" y="0"/>
                </a:lnTo>
                <a:lnTo>
                  <a:pt x="241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4315904" y="3053815"/>
            <a:ext cx="2362" cy="12484"/>
          </a:xfrm>
          <a:custGeom>
            <a:avLst/>
            <a:gdLst/>
            <a:ahLst/>
            <a:cxnLst/>
            <a:rect l="l" t="t" r="r" b="b"/>
            <a:pathLst>
              <a:path w="2362" h="12484">
                <a:moveTo>
                  <a:pt x="2362" y="1248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4318972" y="3068888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4326743" y="3086088"/>
            <a:ext cx="13195" cy="0"/>
          </a:xfrm>
          <a:custGeom>
            <a:avLst/>
            <a:gdLst/>
            <a:ahLst/>
            <a:cxnLst/>
            <a:rect l="l" t="t" r="r" b="b"/>
            <a:pathLst>
              <a:path w="13195">
                <a:moveTo>
                  <a:pt x="13195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4318972" y="3028375"/>
            <a:ext cx="28041" cy="79387"/>
          </a:xfrm>
          <a:custGeom>
            <a:avLst/>
            <a:gdLst/>
            <a:ahLst/>
            <a:cxnLst/>
            <a:rect l="l" t="t" r="r" b="b"/>
            <a:pathLst>
              <a:path w="28041" h="79387">
                <a:moveTo>
                  <a:pt x="0" y="228"/>
                </a:moveTo>
                <a:lnTo>
                  <a:pt x="228" y="0"/>
                </a:lnTo>
                <a:lnTo>
                  <a:pt x="711" y="0"/>
                </a:lnTo>
                <a:lnTo>
                  <a:pt x="1892" y="1638"/>
                </a:lnTo>
                <a:lnTo>
                  <a:pt x="4699" y="7772"/>
                </a:lnTo>
                <a:lnTo>
                  <a:pt x="28041" y="79387"/>
                </a:lnTo>
                <a:lnTo>
                  <a:pt x="25920" y="79387"/>
                </a:lnTo>
                <a:lnTo>
                  <a:pt x="25920" y="730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4322745" y="3068883"/>
            <a:ext cx="228" cy="1181"/>
          </a:xfrm>
          <a:custGeom>
            <a:avLst/>
            <a:gdLst/>
            <a:ahLst/>
            <a:cxnLst/>
            <a:rect l="l" t="t" r="r" b="b"/>
            <a:pathLst>
              <a:path w="228" h="1181">
                <a:moveTo>
                  <a:pt x="228" y="1181"/>
                </a:moveTo>
                <a:lnTo>
                  <a:pt x="0" y="0"/>
                </a:lnTo>
                <a:lnTo>
                  <a:pt x="228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4315904" y="3036144"/>
            <a:ext cx="6832" cy="32740"/>
          </a:xfrm>
          <a:custGeom>
            <a:avLst/>
            <a:gdLst/>
            <a:ahLst/>
            <a:cxnLst/>
            <a:rect l="l" t="t" r="r" b="b"/>
            <a:pathLst>
              <a:path w="6832" h="32740">
                <a:moveTo>
                  <a:pt x="0" y="0"/>
                </a:moveTo>
                <a:lnTo>
                  <a:pt x="6832" y="3274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4326745" y="3000333"/>
            <a:ext cx="14135" cy="0"/>
          </a:xfrm>
          <a:custGeom>
            <a:avLst/>
            <a:gdLst/>
            <a:ahLst/>
            <a:cxnLst/>
            <a:rect l="l" t="t" r="r" b="b"/>
            <a:pathLst>
              <a:path w="14135">
                <a:moveTo>
                  <a:pt x="14135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4320856" y="2927290"/>
            <a:ext cx="6121" cy="3771"/>
          </a:xfrm>
          <a:custGeom>
            <a:avLst/>
            <a:gdLst/>
            <a:ahLst/>
            <a:cxnLst/>
            <a:rect l="l" t="t" r="r" b="b"/>
            <a:pathLst>
              <a:path w="6121" h="3771">
                <a:moveTo>
                  <a:pt x="0" y="939"/>
                </a:moveTo>
                <a:lnTo>
                  <a:pt x="939" y="0"/>
                </a:lnTo>
                <a:lnTo>
                  <a:pt x="2832" y="0"/>
                </a:lnTo>
                <a:lnTo>
                  <a:pt x="3530" y="711"/>
                </a:lnTo>
                <a:lnTo>
                  <a:pt x="6121" y="37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4325094" y="2867442"/>
            <a:ext cx="15786" cy="1181"/>
          </a:xfrm>
          <a:custGeom>
            <a:avLst/>
            <a:gdLst/>
            <a:ahLst/>
            <a:cxnLst/>
            <a:rect l="l" t="t" r="r" b="b"/>
            <a:pathLst>
              <a:path w="15786" h="1181">
                <a:moveTo>
                  <a:pt x="15786" y="1181"/>
                </a:moveTo>
                <a:lnTo>
                  <a:pt x="1650" y="11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4324386" y="2788509"/>
            <a:ext cx="16484" cy="1892"/>
          </a:xfrm>
          <a:custGeom>
            <a:avLst/>
            <a:gdLst/>
            <a:ahLst/>
            <a:cxnLst/>
            <a:rect l="l" t="t" r="r" b="b"/>
            <a:pathLst>
              <a:path w="16484" h="1892">
                <a:moveTo>
                  <a:pt x="0" y="1892"/>
                </a:moveTo>
                <a:lnTo>
                  <a:pt x="2362" y="0"/>
                </a:lnTo>
                <a:lnTo>
                  <a:pt x="164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4442667" y="2563511"/>
            <a:ext cx="5880" cy="15786"/>
          </a:xfrm>
          <a:custGeom>
            <a:avLst/>
            <a:gdLst/>
            <a:ahLst/>
            <a:cxnLst/>
            <a:rect l="l" t="t" r="r" b="b"/>
            <a:pathLst>
              <a:path w="5880" h="15786">
                <a:moveTo>
                  <a:pt x="0" y="15786"/>
                </a:moveTo>
                <a:lnTo>
                  <a:pt x="0" y="0"/>
                </a:lnTo>
                <a:lnTo>
                  <a:pt x="5880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4320622" y="2728438"/>
            <a:ext cx="4470" cy="1879"/>
          </a:xfrm>
          <a:custGeom>
            <a:avLst/>
            <a:gdLst/>
            <a:ahLst/>
            <a:cxnLst/>
            <a:rect l="l" t="t" r="r" b="b"/>
            <a:pathLst>
              <a:path w="4470" h="1879">
                <a:moveTo>
                  <a:pt x="4470" y="469"/>
                </a:moveTo>
                <a:lnTo>
                  <a:pt x="2349" y="1879"/>
                </a:lnTo>
                <a:lnTo>
                  <a:pt x="1638" y="165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4326749" y="2656813"/>
            <a:ext cx="14135" cy="0"/>
          </a:xfrm>
          <a:custGeom>
            <a:avLst/>
            <a:gdLst/>
            <a:ahLst/>
            <a:cxnLst/>
            <a:rect l="l" t="t" r="r" b="b"/>
            <a:pathLst>
              <a:path w="14135">
                <a:moveTo>
                  <a:pt x="0" y="0"/>
                </a:moveTo>
                <a:lnTo>
                  <a:pt x="1413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4315904" y="2592489"/>
            <a:ext cx="6121" cy="27571"/>
          </a:xfrm>
          <a:custGeom>
            <a:avLst/>
            <a:gdLst/>
            <a:ahLst/>
            <a:cxnLst/>
            <a:rect l="l" t="t" r="r" b="b"/>
            <a:pathLst>
              <a:path w="6121" h="27571">
                <a:moveTo>
                  <a:pt x="0" y="27571"/>
                </a:moveTo>
                <a:lnTo>
                  <a:pt x="612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4318972" y="2549384"/>
            <a:ext cx="28041" cy="79159"/>
          </a:xfrm>
          <a:custGeom>
            <a:avLst/>
            <a:gdLst/>
            <a:ahLst/>
            <a:cxnLst/>
            <a:rect l="l" t="t" r="r" b="b"/>
            <a:pathLst>
              <a:path w="28041" h="79159">
                <a:moveTo>
                  <a:pt x="0" y="79159"/>
                </a:moveTo>
                <a:lnTo>
                  <a:pt x="939" y="79159"/>
                </a:lnTo>
                <a:lnTo>
                  <a:pt x="1651" y="78689"/>
                </a:lnTo>
                <a:lnTo>
                  <a:pt x="3289" y="75387"/>
                </a:lnTo>
                <a:lnTo>
                  <a:pt x="6121" y="67386"/>
                </a:lnTo>
                <a:lnTo>
                  <a:pt x="28041" y="0"/>
                </a:lnTo>
                <a:lnTo>
                  <a:pt x="25920" y="0"/>
                </a:lnTo>
                <a:lnTo>
                  <a:pt x="25920" y="6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4346298" y="2479874"/>
            <a:ext cx="711" cy="2590"/>
          </a:xfrm>
          <a:custGeom>
            <a:avLst/>
            <a:gdLst/>
            <a:ahLst/>
            <a:cxnLst/>
            <a:rect l="l" t="t" r="r" b="b"/>
            <a:pathLst>
              <a:path w="711" h="2590">
                <a:moveTo>
                  <a:pt x="711" y="0"/>
                </a:moveTo>
                <a:lnTo>
                  <a:pt x="0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4322033" y="2578597"/>
            <a:ext cx="2832" cy="13893"/>
          </a:xfrm>
          <a:custGeom>
            <a:avLst/>
            <a:gdLst/>
            <a:ahLst/>
            <a:cxnLst/>
            <a:rect l="l" t="t" r="r" b="b"/>
            <a:pathLst>
              <a:path w="2832" h="13893">
                <a:moveTo>
                  <a:pt x="0" y="13893"/>
                </a:moveTo>
                <a:lnTo>
                  <a:pt x="2832" y="0"/>
                </a:lnTo>
                <a:lnTo>
                  <a:pt x="228" y="1271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4322974" y="2585421"/>
            <a:ext cx="469" cy="1651"/>
          </a:xfrm>
          <a:custGeom>
            <a:avLst/>
            <a:gdLst/>
            <a:ahLst/>
            <a:cxnLst/>
            <a:rect l="l" t="t" r="r" b="b"/>
            <a:pathLst>
              <a:path w="469" h="1650">
                <a:moveTo>
                  <a:pt x="0" y="1650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4319915" y="2582598"/>
            <a:ext cx="228" cy="939"/>
          </a:xfrm>
          <a:custGeom>
            <a:avLst/>
            <a:gdLst/>
            <a:ahLst/>
            <a:cxnLst/>
            <a:rect l="l" t="t" r="r" b="b"/>
            <a:pathLst>
              <a:path w="228" h="939">
                <a:moveTo>
                  <a:pt x="0" y="939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4318972" y="2587543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4319207" y="2584246"/>
            <a:ext cx="711" cy="2590"/>
          </a:xfrm>
          <a:custGeom>
            <a:avLst/>
            <a:gdLst/>
            <a:ahLst/>
            <a:cxnLst/>
            <a:rect l="l" t="t" r="r" b="b"/>
            <a:pathLst>
              <a:path w="711" h="2590">
                <a:moveTo>
                  <a:pt x="0" y="2590"/>
                </a:move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4328867" y="3110593"/>
            <a:ext cx="18148" cy="66916"/>
          </a:xfrm>
          <a:custGeom>
            <a:avLst/>
            <a:gdLst/>
            <a:ahLst/>
            <a:cxnLst/>
            <a:rect l="l" t="t" r="r" b="b"/>
            <a:pathLst>
              <a:path w="18148" h="66916">
                <a:moveTo>
                  <a:pt x="0" y="0"/>
                </a:moveTo>
                <a:lnTo>
                  <a:pt x="18148" y="66916"/>
                </a:lnTo>
                <a:lnTo>
                  <a:pt x="15074" y="551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4347009" y="3177508"/>
            <a:ext cx="4699" cy="16725"/>
          </a:xfrm>
          <a:custGeom>
            <a:avLst/>
            <a:gdLst/>
            <a:ahLst/>
            <a:cxnLst/>
            <a:rect l="l" t="t" r="r" b="b"/>
            <a:pathLst>
              <a:path w="4699" h="16725">
                <a:moveTo>
                  <a:pt x="0" y="0"/>
                </a:moveTo>
                <a:lnTo>
                  <a:pt x="4699" y="167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4411804" y="3264216"/>
            <a:ext cx="24028" cy="63373"/>
          </a:xfrm>
          <a:custGeom>
            <a:avLst/>
            <a:gdLst/>
            <a:ahLst/>
            <a:cxnLst/>
            <a:rect l="l" t="t" r="r" b="b"/>
            <a:pathLst>
              <a:path w="24028" h="63373">
                <a:moveTo>
                  <a:pt x="9651" y="17424"/>
                </a:moveTo>
                <a:lnTo>
                  <a:pt x="0" y="17424"/>
                </a:lnTo>
                <a:lnTo>
                  <a:pt x="0" y="0"/>
                </a:lnTo>
                <a:lnTo>
                  <a:pt x="22847" y="41694"/>
                </a:lnTo>
                <a:lnTo>
                  <a:pt x="22618" y="60782"/>
                </a:lnTo>
                <a:lnTo>
                  <a:pt x="24028" y="63372"/>
                </a:lnTo>
                <a:lnTo>
                  <a:pt x="10845" y="633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4340889" y="3093392"/>
            <a:ext cx="4000" cy="14376"/>
          </a:xfrm>
          <a:custGeom>
            <a:avLst/>
            <a:gdLst/>
            <a:ahLst/>
            <a:cxnLst/>
            <a:rect l="l" t="t" r="r" b="b"/>
            <a:pathLst>
              <a:path w="4000" h="14376">
                <a:moveTo>
                  <a:pt x="4000" y="14376"/>
                </a:moveTo>
                <a:lnTo>
                  <a:pt x="0" y="0"/>
                </a:ln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4411794" y="3247950"/>
            <a:ext cx="7073" cy="13195"/>
          </a:xfrm>
          <a:custGeom>
            <a:avLst/>
            <a:gdLst/>
            <a:ahLst/>
            <a:cxnLst/>
            <a:rect l="l" t="t" r="r" b="b"/>
            <a:pathLst>
              <a:path w="7073" h="13195">
                <a:moveTo>
                  <a:pt x="7073" y="1319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4324151" y="3092216"/>
            <a:ext cx="3060" cy="12255"/>
          </a:xfrm>
          <a:custGeom>
            <a:avLst/>
            <a:gdLst/>
            <a:ahLst/>
            <a:cxnLst/>
            <a:rect l="l" t="t" r="r" b="b"/>
            <a:pathLst>
              <a:path w="3060" h="12255">
                <a:moveTo>
                  <a:pt x="0" y="0"/>
                </a:moveTo>
                <a:lnTo>
                  <a:pt x="3060" y="1225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4340880" y="3089393"/>
            <a:ext cx="0" cy="4000"/>
          </a:xfrm>
          <a:custGeom>
            <a:avLst/>
            <a:gdLst/>
            <a:ahLst/>
            <a:cxnLst/>
            <a:rect l="l" t="t" r="r" b="b"/>
            <a:pathLst>
              <a:path h="4000">
                <a:moveTo>
                  <a:pt x="0" y="400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4422391" y="3121428"/>
            <a:ext cx="20510" cy="36283"/>
          </a:xfrm>
          <a:custGeom>
            <a:avLst/>
            <a:gdLst/>
            <a:ahLst/>
            <a:cxnLst/>
            <a:rect l="l" t="t" r="r" b="b"/>
            <a:pathLst>
              <a:path w="20510" h="36283">
                <a:moveTo>
                  <a:pt x="20510" y="0"/>
                </a:moveTo>
                <a:lnTo>
                  <a:pt x="20281" y="0"/>
                </a:lnTo>
                <a:lnTo>
                  <a:pt x="20281" y="36283"/>
                </a:lnTo>
                <a:lnTo>
                  <a:pt x="13436" y="29933"/>
                </a:lnTo>
                <a:lnTo>
                  <a:pt x="0" y="299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4331221" y="2962865"/>
            <a:ext cx="103200" cy="159740"/>
          </a:xfrm>
          <a:custGeom>
            <a:avLst/>
            <a:gdLst/>
            <a:ahLst/>
            <a:cxnLst/>
            <a:rect l="l" t="t" r="r" b="b"/>
            <a:pathLst>
              <a:path w="103200" h="159740">
                <a:moveTo>
                  <a:pt x="0" y="0"/>
                </a:moveTo>
                <a:lnTo>
                  <a:pt x="9652" y="21920"/>
                </a:lnTo>
                <a:lnTo>
                  <a:pt x="9652" y="41935"/>
                </a:lnTo>
                <a:lnTo>
                  <a:pt x="13677" y="51130"/>
                </a:lnTo>
                <a:lnTo>
                  <a:pt x="13677" y="29933"/>
                </a:lnTo>
                <a:lnTo>
                  <a:pt x="27101" y="54190"/>
                </a:lnTo>
                <a:lnTo>
                  <a:pt x="27101" y="78219"/>
                </a:lnTo>
                <a:lnTo>
                  <a:pt x="32042" y="87414"/>
                </a:lnTo>
                <a:lnTo>
                  <a:pt x="32042" y="62191"/>
                </a:lnTo>
                <a:lnTo>
                  <a:pt x="48310" y="86233"/>
                </a:lnTo>
                <a:lnTo>
                  <a:pt x="48310" y="114503"/>
                </a:lnTo>
                <a:lnTo>
                  <a:pt x="54190" y="123698"/>
                </a:lnTo>
                <a:lnTo>
                  <a:pt x="54190" y="94246"/>
                </a:lnTo>
                <a:lnTo>
                  <a:pt x="73507" y="118516"/>
                </a:lnTo>
                <a:lnTo>
                  <a:pt x="73507" y="150787"/>
                </a:lnTo>
                <a:lnTo>
                  <a:pt x="80568" y="159740"/>
                </a:lnTo>
                <a:lnTo>
                  <a:pt x="103200" y="15974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4344889" y="3013994"/>
            <a:ext cx="11772" cy="0"/>
          </a:xfrm>
          <a:custGeom>
            <a:avLst/>
            <a:gdLst/>
            <a:ahLst/>
            <a:cxnLst/>
            <a:rect l="l" t="t" r="r" b="b"/>
            <a:pathLst>
              <a:path w="11772">
                <a:moveTo>
                  <a:pt x="0" y="0"/>
                </a:moveTo>
                <a:lnTo>
                  <a:pt x="1177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4344889" y="2960276"/>
            <a:ext cx="3060" cy="4711"/>
          </a:xfrm>
          <a:custGeom>
            <a:avLst/>
            <a:gdLst/>
            <a:ahLst/>
            <a:cxnLst/>
            <a:rect l="l" t="t" r="r" b="b"/>
            <a:pathLst>
              <a:path w="3060" h="4711">
                <a:moveTo>
                  <a:pt x="0" y="0"/>
                </a:moveTo>
                <a:lnTo>
                  <a:pt x="0" y="4711"/>
                </a:lnTo>
                <a:lnTo>
                  <a:pt x="3060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4344889" y="2964992"/>
            <a:ext cx="13423" cy="24257"/>
          </a:xfrm>
          <a:custGeom>
            <a:avLst/>
            <a:gdLst/>
            <a:ahLst/>
            <a:cxnLst/>
            <a:rect l="l" t="t" r="r" b="b"/>
            <a:pathLst>
              <a:path w="13423" h="24256">
                <a:moveTo>
                  <a:pt x="0" y="0"/>
                </a:moveTo>
                <a:lnTo>
                  <a:pt x="13423" y="24257"/>
                </a:lnTo>
                <a:lnTo>
                  <a:pt x="13423" y="13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4442670" y="3093628"/>
            <a:ext cx="8013" cy="7543"/>
          </a:xfrm>
          <a:custGeom>
            <a:avLst/>
            <a:gdLst/>
            <a:ahLst/>
            <a:cxnLst/>
            <a:rect l="l" t="t" r="r" b="b"/>
            <a:pathLst>
              <a:path w="8013" h="7543">
                <a:moveTo>
                  <a:pt x="5880" y="0"/>
                </a:moveTo>
                <a:lnTo>
                  <a:pt x="0" y="0"/>
                </a:lnTo>
                <a:lnTo>
                  <a:pt x="8013" y="7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4336181" y="2946126"/>
            <a:ext cx="4699" cy="10858"/>
          </a:xfrm>
          <a:custGeom>
            <a:avLst/>
            <a:gdLst/>
            <a:ahLst/>
            <a:cxnLst/>
            <a:rect l="l" t="t" r="r" b="b"/>
            <a:pathLst>
              <a:path w="4699" h="10858">
                <a:moveTo>
                  <a:pt x="4699" y="7785"/>
                </a:moveTo>
                <a:lnTo>
                  <a:pt x="4699" y="1085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4442663" y="2844592"/>
            <a:ext cx="11074" cy="32270"/>
          </a:xfrm>
          <a:custGeom>
            <a:avLst/>
            <a:gdLst/>
            <a:ahLst/>
            <a:cxnLst/>
            <a:rect l="l" t="t" r="r" b="b"/>
            <a:pathLst>
              <a:path w="11074" h="32270">
                <a:moveTo>
                  <a:pt x="11074" y="0"/>
                </a:moveTo>
                <a:lnTo>
                  <a:pt x="0" y="0"/>
                </a:lnTo>
                <a:lnTo>
                  <a:pt x="0" y="322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4344897" y="2844598"/>
            <a:ext cx="89522" cy="40284"/>
          </a:xfrm>
          <a:custGeom>
            <a:avLst/>
            <a:gdLst/>
            <a:ahLst/>
            <a:cxnLst/>
            <a:rect l="l" t="t" r="r" b="b"/>
            <a:pathLst>
              <a:path w="89522" h="40284">
                <a:moveTo>
                  <a:pt x="89522" y="40284"/>
                </a:moveTo>
                <a:lnTo>
                  <a:pt x="66903" y="40284"/>
                </a:lnTo>
                <a:lnTo>
                  <a:pt x="59829" y="39103"/>
                </a:lnTo>
                <a:lnTo>
                  <a:pt x="59829" y="0"/>
                </a:lnTo>
                <a:lnTo>
                  <a:pt x="40512" y="0"/>
                </a:lnTo>
                <a:lnTo>
                  <a:pt x="40512" y="35572"/>
                </a:lnTo>
                <a:lnTo>
                  <a:pt x="34632" y="34404"/>
                </a:lnTo>
                <a:lnTo>
                  <a:pt x="34632" y="0"/>
                </a:lnTo>
                <a:lnTo>
                  <a:pt x="18364" y="0"/>
                </a:lnTo>
                <a:lnTo>
                  <a:pt x="18364" y="30632"/>
                </a:lnTo>
                <a:lnTo>
                  <a:pt x="13423" y="29451"/>
                </a:lnTo>
                <a:lnTo>
                  <a:pt x="13423" y="0"/>
                </a:lnTo>
                <a:lnTo>
                  <a:pt x="0" y="0"/>
                </a:lnTo>
                <a:lnTo>
                  <a:pt x="0" y="25908"/>
                </a:lnTo>
                <a:lnTo>
                  <a:pt x="13423" y="2590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4331211" y="2844590"/>
            <a:ext cx="13677" cy="25920"/>
          </a:xfrm>
          <a:custGeom>
            <a:avLst/>
            <a:gdLst/>
            <a:ahLst/>
            <a:cxnLst/>
            <a:rect l="l" t="t" r="r" b="b"/>
            <a:pathLst>
              <a:path w="13677" h="25920">
                <a:moveTo>
                  <a:pt x="13677" y="25920"/>
                </a:moveTo>
                <a:lnTo>
                  <a:pt x="9677" y="24739"/>
                </a:lnTo>
                <a:lnTo>
                  <a:pt x="9677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4331221" y="2786870"/>
            <a:ext cx="27101" cy="25679"/>
          </a:xfrm>
          <a:custGeom>
            <a:avLst/>
            <a:gdLst/>
            <a:ahLst/>
            <a:cxnLst/>
            <a:rect l="l" t="t" r="r" b="b"/>
            <a:pathLst>
              <a:path w="27101" h="25679">
                <a:moveTo>
                  <a:pt x="0" y="25679"/>
                </a:moveTo>
                <a:lnTo>
                  <a:pt x="9652" y="25679"/>
                </a:lnTo>
                <a:lnTo>
                  <a:pt x="9652" y="1181"/>
                </a:lnTo>
                <a:lnTo>
                  <a:pt x="13677" y="0"/>
                </a:lnTo>
                <a:lnTo>
                  <a:pt x="271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4347009" y="2844592"/>
            <a:ext cx="7302" cy="0"/>
          </a:xfrm>
          <a:custGeom>
            <a:avLst/>
            <a:gdLst/>
            <a:ahLst/>
            <a:cxnLst/>
            <a:rect l="l" t="t" r="r" b="b"/>
            <a:pathLst>
              <a:path w="7302">
                <a:moveTo>
                  <a:pt x="0" y="0"/>
                </a:moveTo>
                <a:lnTo>
                  <a:pt x="7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4344889" y="2777205"/>
            <a:ext cx="59829" cy="35344"/>
          </a:xfrm>
          <a:custGeom>
            <a:avLst/>
            <a:gdLst/>
            <a:ahLst/>
            <a:cxnLst/>
            <a:rect l="l" t="t" r="r" b="b"/>
            <a:pathLst>
              <a:path w="59829" h="35344">
                <a:moveTo>
                  <a:pt x="0" y="9664"/>
                </a:moveTo>
                <a:lnTo>
                  <a:pt x="0" y="35344"/>
                </a:lnTo>
                <a:lnTo>
                  <a:pt x="13423" y="35344"/>
                </a:lnTo>
                <a:lnTo>
                  <a:pt x="13423" y="5892"/>
                </a:lnTo>
                <a:lnTo>
                  <a:pt x="18376" y="4711"/>
                </a:lnTo>
                <a:lnTo>
                  <a:pt x="18376" y="35344"/>
                </a:lnTo>
                <a:lnTo>
                  <a:pt x="34632" y="35344"/>
                </a:lnTo>
                <a:lnTo>
                  <a:pt x="34632" y="1181"/>
                </a:lnTo>
                <a:lnTo>
                  <a:pt x="40525" y="0"/>
                </a:lnTo>
                <a:lnTo>
                  <a:pt x="5982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4336172" y="2700163"/>
            <a:ext cx="4699" cy="11074"/>
          </a:xfrm>
          <a:custGeom>
            <a:avLst/>
            <a:gdLst/>
            <a:ahLst/>
            <a:cxnLst/>
            <a:rect l="l" t="t" r="r" b="b"/>
            <a:pathLst>
              <a:path w="4699" h="11074">
                <a:moveTo>
                  <a:pt x="0" y="11074"/>
                </a:moveTo>
                <a:lnTo>
                  <a:pt x="4699" y="0"/>
                </a:lnTo>
                <a:lnTo>
                  <a:pt x="4699" y="33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4331221" y="2607099"/>
            <a:ext cx="48310" cy="87414"/>
          </a:xfrm>
          <a:custGeom>
            <a:avLst/>
            <a:gdLst/>
            <a:ahLst/>
            <a:cxnLst/>
            <a:rect l="l" t="t" r="r" b="b"/>
            <a:pathLst>
              <a:path w="48310" h="87414">
                <a:moveTo>
                  <a:pt x="0" y="87414"/>
                </a:moveTo>
                <a:lnTo>
                  <a:pt x="9652" y="65265"/>
                </a:lnTo>
                <a:lnTo>
                  <a:pt x="9652" y="45237"/>
                </a:lnTo>
                <a:lnTo>
                  <a:pt x="13677" y="36283"/>
                </a:lnTo>
                <a:lnTo>
                  <a:pt x="13677" y="57264"/>
                </a:lnTo>
                <a:lnTo>
                  <a:pt x="27101" y="33223"/>
                </a:lnTo>
                <a:lnTo>
                  <a:pt x="27101" y="8966"/>
                </a:lnTo>
                <a:lnTo>
                  <a:pt x="32042" y="0"/>
                </a:lnTo>
                <a:lnTo>
                  <a:pt x="4831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4344889" y="2692161"/>
            <a:ext cx="3060" cy="4940"/>
          </a:xfrm>
          <a:custGeom>
            <a:avLst/>
            <a:gdLst/>
            <a:ahLst/>
            <a:cxnLst/>
            <a:rect l="l" t="t" r="r" b="b"/>
            <a:pathLst>
              <a:path w="3060" h="4940">
                <a:moveTo>
                  <a:pt x="0" y="4940"/>
                </a:moveTo>
                <a:lnTo>
                  <a:pt x="0" y="0"/>
                </a:lnTo>
                <a:lnTo>
                  <a:pt x="3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4344889" y="2668126"/>
            <a:ext cx="13423" cy="24028"/>
          </a:xfrm>
          <a:custGeom>
            <a:avLst/>
            <a:gdLst/>
            <a:ahLst/>
            <a:cxnLst/>
            <a:rect l="l" t="t" r="r" b="b"/>
            <a:pathLst>
              <a:path w="13423" h="24028">
                <a:moveTo>
                  <a:pt x="0" y="24028"/>
                </a:moveTo>
                <a:lnTo>
                  <a:pt x="13423" y="0"/>
                </a:lnTo>
                <a:lnTo>
                  <a:pt x="13423" y="1013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4438421" y="2495421"/>
            <a:ext cx="7785" cy="2120"/>
          </a:xfrm>
          <a:custGeom>
            <a:avLst/>
            <a:gdLst/>
            <a:ahLst/>
            <a:cxnLst/>
            <a:rect l="l" t="t" r="r" b="b"/>
            <a:pathLst>
              <a:path w="7785" h="2120">
                <a:moveTo>
                  <a:pt x="0" y="0"/>
                </a:moveTo>
                <a:lnTo>
                  <a:pt x="4953" y="469"/>
                </a:lnTo>
                <a:lnTo>
                  <a:pt x="7785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4344889" y="2643384"/>
            <a:ext cx="11772" cy="0"/>
          </a:xfrm>
          <a:custGeom>
            <a:avLst/>
            <a:gdLst/>
            <a:ahLst/>
            <a:cxnLst/>
            <a:rect l="l" t="t" r="r" b="b"/>
            <a:pathLst>
              <a:path w="11772">
                <a:moveTo>
                  <a:pt x="0" y="0"/>
                </a:moveTo>
                <a:lnTo>
                  <a:pt x="1177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4324856" y="2567999"/>
            <a:ext cx="15074" cy="10591"/>
          </a:xfrm>
          <a:custGeom>
            <a:avLst/>
            <a:gdLst/>
            <a:ahLst/>
            <a:cxnLst/>
            <a:rect l="l" t="t" r="r" b="b"/>
            <a:pathLst>
              <a:path w="15074" h="10591">
                <a:moveTo>
                  <a:pt x="0" y="10591"/>
                </a:moveTo>
                <a:lnTo>
                  <a:pt x="2362" y="0"/>
                </a:lnTo>
                <a:lnTo>
                  <a:pt x="0" y="10591"/>
                </a:lnTo>
                <a:lnTo>
                  <a:pt x="1892" y="3289"/>
                </a:lnTo>
                <a:lnTo>
                  <a:pt x="15074" y="32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4422399" y="2318241"/>
            <a:ext cx="20510" cy="19316"/>
          </a:xfrm>
          <a:custGeom>
            <a:avLst/>
            <a:gdLst/>
            <a:ahLst/>
            <a:cxnLst/>
            <a:rect l="l" t="t" r="r" b="b"/>
            <a:pathLst>
              <a:path w="20510" h="19316">
                <a:moveTo>
                  <a:pt x="0" y="11315"/>
                </a:moveTo>
                <a:lnTo>
                  <a:pt x="13436" y="11315"/>
                </a:lnTo>
                <a:lnTo>
                  <a:pt x="20269" y="0"/>
                </a:lnTo>
                <a:lnTo>
                  <a:pt x="20269" y="19316"/>
                </a:lnTo>
                <a:lnTo>
                  <a:pt x="20510" y="193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4340889" y="2549378"/>
            <a:ext cx="4000" cy="18605"/>
          </a:xfrm>
          <a:custGeom>
            <a:avLst/>
            <a:gdLst/>
            <a:ahLst/>
            <a:cxnLst/>
            <a:rect l="l" t="t" r="r" b="b"/>
            <a:pathLst>
              <a:path w="4000" h="18605">
                <a:moveTo>
                  <a:pt x="4000" y="0"/>
                </a:moveTo>
                <a:lnTo>
                  <a:pt x="228" y="14604"/>
                </a:lnTo>
                <a:lnTo>
                  <a:pt x="0" y="186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4323445" y="2564931"/>
            <a:ext cx="711" cy="3530"/>
          </a:xfrm>
          <a:custGeom>
            <a:avLst/>
            <a:gdLst/>
            <a:ahLst/>
            <a:cxnLst/>
            <a:rect l="l" t="t" r="r" b="b"/>
            <a:pathLst>
              <a:path w="711" h="3530">
                <a:moveTo>
                  <a:pt x="0" y="3530"/>
                </a:move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4327217" y="2531708"/>
            <a:ext cx="5651" cy="20967"/>
          </a:xfrm>
          <a:custGeom>
            <a:avLst/>
            <a:gdLst/>
            <a:ahLst/>
            <a:cxnLst/>
            <a:rect l="l" t="t" r="r" b="b"/>
            <a:pathLst>
              <a:path w="5651" h="20967">
                <a:moveTo>
                  <a:pt x="5651" y="0"/>
                </a:moveTo>
                <a:lnTo>
                  <a:pt x="0" y="209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4411794" y="2396233"/>
            <a:ext cx="7073" cy="13195"/>
          </a:xfrm>
          <a:custGeom>
            <a:avLst/>
            <a:gdLst/>
            <a:ahLst/>
            <a:cxnLst/>
            <a:rect l="l" t="t" r="r" b="b"/>
            <a:pathLst>
              <a:path w="7073" h="13195">
                <a:moveTo>
                  <a:pt x="7073" y="0"/>
                </a:moveTo>
                <a:lnTo>
                  <a:pt x="0" y="131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4347011" y="2369374"/>
            <a:ext cx="38633" cy="110502"/>
          </a:xfrm>
          <a:custGeom>
            <a:avLst/>
            <a:gdLst/>
            <a:ahLst/>
            <a:cxnLst/>
            <a:rect l="l" t="t" r="r" b="b"/>
            <a:pathLst>
              <a:path w="38633" h="110502">
                <a:moveTo>
                  <a:pt x="38633" y="0"/>
                </a:moveTo>
                <a:lnTo>
                  <a:pt x="36512" y="4241"/>
                </a:lnTo>
                <a:lnTo>
                  <a:pt x="4698" y="93776"/>
                </a:lnTo>
                <a:lnTo>
                  <a:pt x="0" y="110502"/>
                </a:lnTo>
                <a:lnTo>
                  <a:pt x="4698" y="93776"/>
                </a:lnTo>
                <a:lnTo>
                  <a:pt x="1650" y="10459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4351713" y="3194709"/>
            <a:ext cx="28752" cy="80340"/>
          </a:xfrm>
          <a:custGeom>
            <a:avLst/>
            <a:gdLst/>
            <a:ahLst/>
            <a:cxnLst/>
            <a:rect l="l" t="t" r="r" b="b"/>
            <a:pathLst>
              <a:path w="28752" h="80340">
                <a:moveTo>
                  <a:pt x="28752" y="8034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4347475" y="3178923"/>
            <a:ext cx="1181" cy="4470"/>
          </a:xfrm>
          <a:custGeom>
            <a:avLst/>
            <a:gdLst/>
            <a:ahLst/>
            <a:cxnLst/>
            <a:rect l="l" t="t" r="r" b="b"/>
            <a:pathLst>
              <a:path w="1181" h="4470">
                <a:moveTo>
                  <a:pt x="1181" y="447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4363271" y="3152773"/>
            <a:ext cx="48526" cy="128866"/>
          </a:xfrm>
          <a:custGeom>
            <a:avLst/>
            <a:gdLst/>
            <a:ahLst/>
            <a:cxnLst/>
            <a:rect l="l" t="t" r="r" b="b"/>
            <a:pathLst>
              <a:path w="48526" h="128866">
                <a:moveTo>
                  <a:pt x="48526" y="128866"/>
                </a:moveTo>
                <a:lnTo>
                  <a:pt x="41706" y="114490"/>
                </a:lnTo>
                <a:lnTo>
                  <a:pt x="41452" y="97536"/>
                </a:lnTo>
                <a:lnTo>
                  <a:pt x="22136" y="55600"/>
                </a:lnTo>
                <a:lnTo>
                  <a:pt x="22136" y="70904"/>
                </a:lnTo>
                <a:lnTo>
                  <a:pt x="16256" y="56540"/>
                </a:lnTo>
                <a:lnTo>
                  <a:pt x="16256" y="41706"/>
                </a:lnTo>
                <a:lnTo>
                  <a:pt x="0" y="0"/>
                </a:lnTo>
                <a:lnTo>
                  <a:pt x="0" y="12954"/>
                </a:lnTo>
                <a:lnTo>
                  <a:pt x="4940" y="1295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4356434" y="3132740"/>
            <a:ext cx="6832" cy="32981"/>
          </a:xfrm>
          <a:custGeom>
            <a:avLst/>
            <a:gdLst/>
            <a:ahLst/>
            <a:cxnLst/>
            <a:rect l="l" t="t" r="r" b="b"/>
            <a:pathLst>
              <a:path w="6832" h="32981">
                <a:moveTo>
                  <a:pt x="6832" y="32981"/>
                </a:moveTo>
                <a:lnTo>
                  <a:pt x="1879" y="18605"/>
                </a:lnTo>
                <a:lnTo>
                  <a:pt x="1879" y="612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4351715" y="3051924"/>
            <a:ext cx="19329" cy="34861"/>
          </a:xfrm>
          <a:custGeom>
            <a:avLst/>
            <a:gdLst/>
            <a:ahLst/>
            <a:cxnLst/>
            <a:rect l="l" t="t" r="r" b="b"/>
            <a:pathLst>
              <a:path w="19329" h="34861">
                <a:moveTo>
                  <a:pt x="0" y="0"/>
                </a:moveTo>
                <a:lnTo>
                  <a:pt x="19329" y="348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4363266" y="3050275"/>
            <a:ext cx="16256" cy="0"/>
          </a:xfrm>
          <a:custGeom>
            <a:avLst/>
            <a:gdLst/>
            <a:ahLst/>
            <a:cxnLst/>
            <a:rect l="l" t="t" r="r" b="b"/>
            <a:pathLst>
              <a:path w="16255">
                <a:moveTo>
                  <a:pt x="0" y="0"/>
                </a:moveTo>
                <a:lnTo>
                  <a:pt x="162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4363266" y="2985016"/>
            <a:ext cx="16256" cy="36283"/>
          </a:xfrm>
          <a:custGeom>
            <a:avLst/>
            <a:gdLst/>
            <a:ahLst/>
            <a:cxnLst/>
            <a:rect l="l" t="t" r="r" b="b"/>
            <a:pathLst>
              <a:path w="16255" h="36283">
                <a:moveTo>
                  <a:pt x="0" y="0"/>
                </a:moveTo>
                <a:lnTo>
                  <a:pt x="0" y="12255"/>
                </a:lnTo>
                <a:lnTo>
                  <a:pt x="16256" y="36283"/>
                </a:lnTo>
                <a:lnTo>
                  <a:pt x="16256" y="1978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4363266" y="2997264"/>
            <a:ext cx="10134" cy="0"/>
          </a:xfrm>
          <a:custGeom>
            <a:avLst/>
            <a:gdLst/>
            <a:ahLst/>
            <a:cxnLst/>
            <a:rect l="l" t="t" r="r" b="b"/>
            <a:pathLst>
              <a:path w="10134">
                <a:moveTo>
                  <a:pt x="0" y="0"/>
                </a:moveTo>
                <a:lnTo>
                  <a:pt x="1013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4363266" y="2875224"/>
            <a:ext cx="16256" cy="0"/>
          </a:xfrm>
          <a:custGeom>
            <a:avLst/>
            <a:gdLst/>
            <a:ahLst/>
            <a:cxnLst/>
            <a:rect l="l" t="t" r="r" b="b"/>
            <a:pathLst>
              <a:path w="16255">
                <a:moveTo>
                  <a:pt x="0" y="0"/>
                </a:moveTo>
                <a:lnTo>
                  <a:pt x="162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4371042" y="2812549"/>
            <a:ext cx="8483" cy="0"/>
          </a:xfrm>
          <a:custGeom>
            <a:avLst/>
            <a:gdLst/>
            <a:ahLst/>
            <a:cxnLst/>
            <a:rect l="l" t="t" r="r" b="b"/>
            <a:pathLst>
              <a:path w="8483">
                <a:moveTo>
                  <a:pt x="0" y="0"/>
                </a:moveTo>
                <a:lnTo>
                  <a:pt x="8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4363266" y="2781919"/>
            <a:ext cx="16256" cy="0"/>
          </a:xfrm>
          <a:custGeom>
            <a:avLst/>
            <a:gdLst/>
            <a:ahLst/>
            <a:cxnLst/>
            <a:rect l="l" t="t" r="r" b="b"/>
            <a:pathLst>
              <a:path w="16255">
                <a:moveTo>
                  <a:pt x="0" y="0"/>
                </a:moveTo>
                <a:lnTo>
                  <a:pt x="162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4363262" y="2660112"/>
            <a:ext cx="10134" cy="12255"/>
          </a:xfrm>
          <a:custGeom>
            <a:avLst/>
            <a:gdLst/>
            <a:ahLst/>
            <a:cxnLst/>
            <a:rect l="l" t="t" r="r" b="b"/>
            <a:pathLst>
              <a:path w="10134" h="12255">
                <a:moveTo>
                  <a:pt x="10134" y="0"/>
                </a:moveTo>
                <a:lnTo>
                  <a:pt x="0" y="0"/>
                </a:lnTo>
                <a:lnTo>
                  <a:pt x="0" y="1225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4363266" y="2635843"/>
            <a:ext cx="16256" cy="24269"/>
          </a:xfrm>
          <a:custGeom>
            <a:avLst/>
            <a:gdLst/>
            <a:ahLst/>
            <a:cxnLst/>
            <a:rect l="l" t="t" r="r" b="b"/>
            <a:pathLst>
              <a:path w="16255" h="24269">
                <a:moveTo>
                  <a:pt x="0" y="24269"/>
                </a:moveTo>
                <a:lnTo>
                  <a:pt x="16256" y="0"/>
                </a:lnTo>
                <a:lnTo>
                  <a:pt x="16256" y="167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4363267" y="2505791"/>
            <a:ext cx="72567" cy="126517"/>
          </a:xfrm>
          <a:custGeom>
            <a:avLst/>
            <a:gdLst/>
            <a:ahLst/>
            <a:cxnLst/>
            <a:rect l="l" t="t" r="r" b="b"/>
            <a:pathLst>
              <a:path w="72567" h="126517">
                <a:moveTo>
                  <a:pt x="59131" y="0"/>
                </a:moveTo>
                <a:lnTo>
                  <a:pt x="72567" y="0"/>
                </a:lnTo>
                <a:lnTo>
                  <a:pt x="71145" y="1651"/>
                </a:lnTo>
                <a:lnTo>
                  <a:pt x="71145" y="37922"/>
                </a:lnTo>
                <a:lnTo>
                  <a:pt x="48539" y="62191"/>
                </a:lnTo>
                <a:lnTo>
                  <a:pt x="48539" y="28740"/>
                </a:lnTo>
                <a:lnTo>
                  <a:pt x="41465" y="37922"/>
                </a:lnTo>
                <a:lnTo>
                  <a:pt x="41465" y="70205"/>
                </a:lnTo>
                <a:lnTo>
                  <a:pt x="22377" y="94234"/>
                </a:lnTo>
                <a:lnTo>
                  <a:pt x="22148" y="65024"/>
                </a:lnTo>
                <a:lnTo>
                  <a:pt x="16256" y="73977"/>
                </a:lnTo>
                <a:lnTo>
                  <a:pt x="16256" y="102247"/>
                </a:lnTo>
                <a:lnTo>
                  <a:pt x="0" y="126517"/>
                </a:lnTo>
                <a:lnTo>
                  <a:pt x="0" y="1013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4356432" y="2375498"/>
            <a:ext cx="65024" cy="149136"/>
          </a:xfrm>
          <a:custGeom>
            <a:avLst/>
            <a:gdLst/>
            <a:ahLst/>
            <a:cxnLst/>
            <a:rect l="l" t="t" r="r" b="b"/>
            <a:pathLst>
              <a:path w="65024" h="149136">
                <a:moveTo>
                  <a:pt x="65024" y="0"/>
                </a:moveTo>
                <a:lnTo>
                  <a:pt x="55372" y="0"/>
                </a:lnTo>
                <a:lnTo>
                  <a:pt x="48539" y="14604"/>
                </a:lnTo>
                <a:lnTo>
                  <a:pt x="48298" y="31572"/>
                </a:lnTo>
                <a:lnTo>
                  <a:pt x="29210" y="73279"/>
                </a:lnTo>
                <a:lnTo>
                  <a:pt x="28981" y="57962"/>
                </a:lnTo>
                <a:lnTo>
                  <a:pt x="23088" y="72567"/>
                </a:lnTo>
                <a:lnTo>
                  <a:pt x="23088" y="87172"/>
                </a:lnTo>
                <a:lnTo>
                  <a:pt x="6832" y="128866"/>
                </a:lnTo>
                <a:lnTo>
                  <a:pt x="6832" y="115912"/>
                </a:lnTo>
                <a:lnTo>
                  <a:pt x="1879" y="130530"/>
                </a:lnTo>
                <a:lnTo>
                  <a:pt x="1879" y="143014"/>
                </a:lnTo>
                <a:lnTo>
                  <a:pt x="0" y="14913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4363266" y="2491414"/>
            <a:ext cx="4940" cy="0"/>
          </a:xfrm>
          <a:custGeom>
            <a:avLst/>
            <a:gdLst/>
            <a:ahLst/>
            <a:cxnLst/>
            <a:rect l="l" t="t" r="r" b="b"/>
            <a:pathLst>
              <a:path w="4940">
                <a:moveTo>
                  <a:pt x="0" y="0"/>
                </a:moveTo>
                <a:lnTo>
                  <a:pt x="494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4393887" y="3306380"/>
            <a:ext cx="1181" cy="2362"/>
          </a:xfrm>
          <a:custGeom>
            <a:avLst/>
            <a:gdLst/>
            <a:ahLst/>
            <a:cxnLst/>
            <a:rect l="l" t="t" r="r" b="b"/>
            <a:pathLst>
              <a:path w="1181" h="2362">
                <a:moveTo>
                  <a:pt x="1181" y="23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4385410" y="3223685"/>
            <a:ext cx="7073" cy="0"/>
          </a:xfrm>
          <a:custGeom>
            <a:avLst/>
            <a:gdLst/>
            <a:ahLst/>
            <a:cxnLst/>
            <a:rect l="l" t="t" r="r" b="b"/>
            <a:pathLst>
              <a:path w="7073">
                <a:moveTo>
                  <a:pt x="0" y="0"/>
                </a:moveTo>
                <a:lnTo>
                  <a:pt x="707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4385410" y="3086559"/>
            <a:ext cx="19316" cy="0"/>
          </a:xfrm>
          <a:custGeom>
            <a:avLst/>
            <a:gdLst/>
            <a:ahLst/>
            <a:cxnLst/>
            <a:rect l="l" t="t" r="r" b="b"/>
            <a:pathLst>
              <a:path w="19316">
                <a:moveTo>
                  <a:pt x="0" y="0"/>
                </a:moveTo>
                <a:lnTo>
                  <a:pt x="193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4385637" y="3029310"/>
            <a:ext cx="19088" cy="24269"/>
          </a:xfrm>
          <a:custGeom>
            <a:avLst/>
            <a:gdLst/>
            <a:ahLst/>
            <a:cxnLst/>
            <a:rect l="l" t="t" r="r" b="b"/>
            <a:pathLst>
              <a:path w="19088" h="24269">
                <a:moveTo>
                  <a:pt x="18148" y="0"/>
                </a:moveTo>
                <a:lnTo>
                  <a:pt x="0" y="0"/>
                </a:lnTo>
                <a:lnTo>
                  <a:pt x="19088" y="24269"/>
                </a:lnTo>
                <a:lnTo>
                  <a:pt x="19088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4385416" y="3011403"/>
            <a:ext cx="228" cy="17907"/>
          </a:xfrm>
          <a:custGeom>
            <a:avLst/>
            <a:gdLst/>
            <a:ahLst/>
            <a:cxnLst/>
            <a:rect l="l" t="t" r="r" b="b"/>
            <a:pathLst>
              <a:path w="228" h="17906">
                <a:moveTo>
                  <a:pt x="228" y="1790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4385410" y="2880170"/>
            <a:ext cx="19316" cy="0"/>
          </a:xfrm>
          <a:custGeom>
            <a:avLst/>
            <a:gdLst/>
            <a:ahLst/>
            <a:cxnLst/>
            <a:rect l="l" t="t" r="r" b="b"/>
            <a:pathLst>
              <a:path w="19316">
                <a:moveTo>
                  <a:pt x="0" y="0"/>
                </a:moveTo>
                <a:lnTo>
                  <a:pt x="193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4385416" y="2768490"/>
            <a:ext cx="49237" cy="44056"/>
          </a:xfrm>
          <a:custGeom>
            <a:avLst/>
            <a:gdLst/>
            <a:ahLst/>
            <a:cxnLst/>
            <a:rect l="l" t="t" r="r" b="b"/>
            <a:pathLst>
              <a:path w="49237" h="44056">
                <a:moveTo>
                  <a:pt x="36982" y="0"/>
                </a:moveTo>
                <a:lnTo>
                  <a:pt x="43586" y="469"/>
                </a:lnTo>
                <a:lnTo>
                  <a:pt x="49237" y="3302"/>
                </a:lnTo>
                <a:lnTo>
                  <a:pt x="48996" y="44056"/>
                </a:lnTo>
                <a:lnTo>
                  <a:pt x="26390" y="44056"/>
                </a:lnTo>
                <a:lnTo>
                  <a:pt x="26390" y="4000"/>
                </a:lnTo>
                <a:lnTo>
                  <a:pt x="19316" y="5181"/>
                </a:lnTo>
                <a:lnTo>
                  <a:pt x="19316" y="44056"/>
                </a:lnTo>
                <a:lnTo>
                  <a:pt x="0" y="44056"/>
                </a:lnTo>
                <a:lnTo>
                  <a:pt x="0" y="87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4385415" y="2627831"/>
            <a:ext cx="18605" cy="17907"/>
          </a:xfrm>
          <a:custGeom>
            <a:avLst/>
            <a:gdLst/>
            <a:ahLst/>
            <a:cxnLst/>
            <a:rect l="l" t="t" r="r" b="b"/>
            <a:pathLst>
              <a:path w="18605" h="17906">
                <a:moveTo>
                  <a:pt x="18605" y="0"/>
                </a:moveTo>
                <a:lnTo>
                  <a:pt x="228" y="0"/>
                </a:lnTo>
                <a:lnTo>
                  <a:pt x="0" y="179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4385645" y="2603803"/>
            <a:ext cx="19088" cy="24028"/>
          </a:xfrm>
          <a:custGeom>
            <a:avLst/>
            <a:gdLst/>
            <a:ahLst/>
            <a:cxnLst/>
            <a:rect l="l" t="t" r="r" b="b"/>
            <a:pathLst>
              <a:path w="19088" h="24028">
                <a:moveTo>
                  <a:pt x="0" y="24028"/>
                </a:moveTo>
                <a:lnTo>
                  <a:pt x="19088" y="0"/>
                </a:lnTo>
                <a:lnTo>
                  <a:pt x="19088" y="2308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4385410" y="2570815"/>
            <a:ext cx="19316" cy="0"/>
          </a:xfrm>
          <a:custGeom>
            <a:avLst/>
            <a:gdLst/>
            <a:ahLst/>
            <a:cxnLst/>
            <a:rect l="l" t="t" r="r" b="b"/>
            <a:pathLst>
              <a:path w="19316">
                <a:moveTo>
                  <a:pt x="0" y="0"/>
                </a:moveTo>
                <a:lnTo>
                  <a:pt x="1931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4385410" y="2433457"/>
            <a:ext cx="7073" cy="0"/>
          </a:xfrm>
          <a:custGeom>
            <a:avLst/>
            <a:gdLst/>
            <a:ahLst/>
            <a:cxnLst/>
            <a:rect l="l" t="t" r="r" b="b"/>
            <a:pathLst>
              <a:path w="7073">
                <a:moveTo>
                  <a:pt x="0" y="0"/>
                </a:moveTo>
                <a:lnTo>
                  <a:pt x="707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4383525" y="2262643"/>
            <a:ext cx="51130" cy="110972"/>
          </a:xfrm>
          <a:custGeom>
            <a:avLst/>
            <a:gdLst/>
            <a:ahLst/>
            <a:cxnLst/>
            <a:rect l="l" t="t" r="r" b="b"/>
            <a:pathLst>
              <a:path w="51130" h="110972">
                <a:moveTo>
                  <a:pt x="0" y="110972"/>
                </a:moveTo>
                <a:lnTo>
                  <a:pt x="38874" y="24511"/>
                </a:lnTo>
                <a:lnTo>
                  <a:pt x="51130" y="0"/>
                </a:lnTo>
                <a:lnTo>
                  <a:pt x="49250" y="37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4411798" y="3089395"/>
            <a:ext cx="24041" cy="61963"/>
          </a:xfrm>
          <a:custGeom>
            <a:avLst/>
            <a:gdLst/>
            <a:ahLst/>
            <a:cxnLst/>
            <a:rect l="l" t="t" r="r" b="b"/>
            <a:pathLst>
              <a:path w="24041" h="61963">
                <a:moveTo>
                  <a:pt x="0" y="33210"/>
                </a:moveTo>
                <a:lnTo>
                  <a:pt x="0" y="0"/>
                </a:lnTo>
                <a:lnTo>
                  <a:pt x="22860" y="24028"/>
                </a:lnTo>
                <a:lnTo>
                  <a:pt x="22618" y="60553"/>
                </a:lnTo>
                <a:lnTo>
                  <a:pt x="24041" y="619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4411798" y="3037086"/>
            <a:ext cx="22148" cy="24498"/>
          </a:xfrm>
          <a:custGeom>
            <a:avLst/>
            <a:gdLst/>
            <a:ahLst/>
            <a:cxnLst/>
            <a:rect l="l" t="t" r="r" b="b"/>
            <a:pathLst>
              <a:path w="22148" h="24498">
                <a:moveTo>
                  <a:pt x="0" y="0"/>
                </a:moveTo>
                <a:lnTo>
                  <a:pt x="0" y="24498"/>
                </a:lnTo>
                <a:lnTo>
                  <a:pt x="22148" y="244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4411798" y="3061583"/>
            <a:ext cx="22618" cy="24041"/>
          </a:xfrm>
          <a:custGeom>
            <a:avLst/>
            <a:gdLst/>
            <a:ahLst/>
            <a:cxnLst/>
            <a:rect l="l" t="t" r="r" b="b"/>
            <a:pathLst>
              <a:path w="22618" h="24041">
                <a:moveTo>
                  <a:pt x="0" y="0"/>
                </a:moveTo>
                <a:lnTo>
                  <a:pt x="22618" y="24041"/>
                </a:lnTo>
                <a:lnTo>
                  <a:pt x="22618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4411798" y="2844598"/>
            <a:ext cx="22618" cy="40754"/>
          </a:xfrm>
          <a:custGeom>
            <a:avLst/>
            <a:gdLst/>
            <a:ahLst/>
            <a:cxnLst/>
            <a:rect l="l" t="t" r="r" b="b"/>
            <a:pathLst>
              <a:path w="22618" h="40754">
                <a:moveTo>
                  <a:pt x="0" y="40284"/>
                </a:moveTo>
                <a:lnTo>
                  <a:pt x="0" y="0"/>
                </a:lnTo>
                <a:lnTo>
                  <a:pt x="22618" y="0"/>
                </a:lnTo>
                <a:lnTo>
                  <a:pt x="22618" y="4075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4411798" y="2772495"/>
            <a:ext cx="22618" cy="0"/>
          </a:xfrm>
          <a:custGeom>
            <a:avLst/>
            <a:gdLst/>
            <a:ahLst/>
            <a:cxnLst/>
            <a:rect l="l" t="t" r="r" b="b"/>
            <a:pathLst>
              <a:path w="22618">
                <a:moveTo>
                  <a:pt x="0" y="0"/>
                </a:moveTo>
                <a:lnTo>
                  <a:pt x="2261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4411798" y="2595797"/>
            <a:ext cx="22148" cy="24498"/>
          </a:xfrm>
          <a:custGeom>
            <a:avLst/>
            <a:gdLst/>
            <a:ahLst/>
            <a:cxnLst/>
            <a:rect l="l" t="t" r="r" b="b"/>
            <a:pathLst>
              <a:path w="22148" h="24498">
                <a:moveTo>
                  <a:pt x="0" y="24498"/>
                </a:moveTo>
                <a:lnTo>
                  <a:pt x="0" y="0"/>
                </a:lnTo>
                <a:lnTo>
                  <a:pt x="2214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4411798" y="2571532"/>
            <a:ext cx="22618" cy="24257"/>
          </a:xfrm>
          <a:custGeom>
            <a:avLst/>
            <a:gdLst/>
            <a:ahLst/>
            <a:cxnLst/>
            <a:rect l="l" t="t" r="r" b="b"/>
            <a:pathLst>
              <a:path w="22618" h="24256">
                <a:moveTo>
                  <a:pt x="0" y="24256"/>
                </a:moveTo>
                <a:lnTo>
                  <a:pt x="22618" y="0"/>
                </a:lnTo>
                <a:lnTo>
                  <a:pt x="22618" y="2331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4411798" y="2567990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4411798" y="2534532"/>
            <a:ext cx="22618" cy="0"/>
          </a:xfrm>
          <a:custGeom>
            <a:avLst/>
            <a:gdLst/>
            <a:ahLst/>
            <a:cxnLst/>
            <a:rect l="l" t="t" r="r" b="b"/>
            <a:pathLst>
              <a:path w="22618">
                <a:moveTo>
                  <a:pt x="0" y="0"/>
                </a:moveTo>
                <a:lnTo>
                  <a:pt x="2261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4411804" y="2375503"/>
            <a:ext cx="228" cy="17665"/>
          </a:xfrm>
          <a:custGeom>
            <a:avLst/>
            <a:gdLst/>
            <a:ahLst/>
            <a:cxnLst/>
            <a:rect l="l" t="t" r="r" b="b"/>
            <a:pathLst>
              <a:path w="228" h="17665">
                <a:moveTo>
                  <a:pt x="228" y="17665"/>
                </a:moveTo>
                <a:lnTo>
                  <a:pt x="0" y="1766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4411798" y="2329554"/>
            <a:ext cx="24041" cy="63614"/>
          </a:xfrm>
          <a:custGeom>
            <a:avLst/>
            <a:gdLst/>
            <a:ahLst/>
            <a:cxnLst/>
            <a:rect l="l" t="t" r="r" b="b"/>
            <a:pathLst>
              <a:path w="24041" h="63614">
                <a:moveTo>
                  <a:pt x="0" y="63614"/>
                </a:moveTo>
                <a:lnTo>
                  <a:pt x="22618" y="21920"/>
                </a:lnTo>
                <a:lnTo>
                  <a:pt x="22618" y="2590"/>
                </a:lnTo>
                <a:lnTo>
                  <a:pt x="240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4418868" y="2386340"/>
            <a:ext cx="5422" cy="9893"/>
          </a:xfrm>
          <a:custGeom>
            <a:avLst/>
            <a:gdLst/>
            <a:ahLst/>
            <a:cxnLst/>
            <a:rect l="l" t="t" r="r" b="b"/>
            <a:pathLst>
              <a:path w="5422" h="9893">
                <a:moveTo>
                  <a:pt x="0" y="9893"/>
                </a:moveTo>
                <a:lnTo>
                  <a:pt x="5422" y="0"/>
                </a:lnTo>
                <a:lnTo>
                  <a:pt x="0" y="9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4441253" y="3407695"/>
            <a:ext cx="7302" cy="14376"/>
          </a:xfrm>
          <a:custGeom>
            <a:avLst/>
            <a:gdLst/>
            <a:ahLst/>
            <a:cxnLst/>
            <a:rect l="l" t="t" r="r" b="b"/>
            <a:pathLst>
              <a:path w="7302" h="14376">
                <a:moveTo>
                  <a:pt x="0" y="0"/>
                </a:moveTo>
                <a:lnTo>
                  <a:pt x="7302" y="14376"/>
                </a:lnTo>
                <a:lnTo>
                  <a:pt x="5410" y="105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4426172" y="3377769"/>
            <a:ext cx="3060" cy="6362"/>
          </a:xfrm>
          <a:custGeom>
            <a:avLst/>
            <a:gdLst/>
            <a:ahLst/>
            <a:cxnLst/>
            <a:rect l="l" t="t" r="r" b="b"/>
            <a:pathLst>
              <a:path w="3060" h="6362">
                <a:moveTo>
                  <a:pt x="3060" y="63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4432536" y="3390731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0"/>
                </a:moveTo>
                <a:lnTo>
                  <a:pt x="228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4418868" y="3362215"/>
            <a:ext cx="3530" cy="8013"/>
          </a:xfrm>
          <a:custGeom>
            <a:avLst/>
            <a:gdLst/>
            <a:ahLst/>
            <a:cxnLst/>
            <a:rect l="l" t="t" r="r" b="b"/>
            <a:pathLst>
              <a:path w="3530" h="8013">
                <a:moveTo>
                  <a:pt x="3530" y="7785"/>
                </a:moveTo>
                <a:lnTo>
                  <a:pt x="3530" y="801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4422399" y="3370235"/>
            <a:ext cx="241" cy="469"/>
          </a:xfrm>
          <a:custGeom>
            <a:avLst/>
            <a:gdLst/>
            <a:ahLst/>
            <a:cxnLst/>
            <a:rect l="l" t="t" r="r" b="b"/>
            <a:pathLst>
              <a:path w="241" h="469">
                <a:moveTo>
                  <a:pt x="0" y="0"/>
                </a:moveTo>
                <a:lnTo>
                  <a:pt x="241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4447606" y="3353506"/>
            <a:ext cx="7543" cy="8242"/>
          </a:xfrm>
          <a:custGeom>
            <a:avLst/>
            <a:gdLst/>
            <a:ahLst/>
            <a:cxnLst/>
            <a:rect l="l" t="t" r="r" b="b"/>
            <a:pathLst>
              <a:path w="7543" h="8242">
                <a:moveTo>
                  <a:pt x="7543" y="0"/>
                </a:moveTo>
                <a:lnTo>
                  <a:pt x="7315" y="0"/>
                </a:lnTo>
                <a:lnTo>
                  <a:pt x="7073" y="4470"/>
                </a:lnTo>
                <a:lnTo>
                  <a:pt x="5651" y="7061"/>
                </a:lnTo>
                <a:lnTo>
                  <a:pt x="3784" y="8242"/>
                </a:lnTo>
                <a:lnTo>
                  <a:pt x="0" y="7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4435830" y="3319815"/>
            <a:ext cx="14376" cy="19075"/>
          </a:xfrm>
          <a:custGeom>
            <a:avLst/>
            <a:gdLst/>
            <a:ahLst/>
            <a:cxnLst/>
            <a:rect l="l" t="t" r="r" b="b"/>
            <a:pathLst>
              <a:path w="14376" h="19075">
                <a:moveTo>
                  <a:pt x="14376" y="9893"/>
                </a:moveTo>
                <a:lnTo>
                  <a:pt x="6832" y="0"/>
                </a:lnTo>
                <a:lnTo>
                  <a:pt x="6832" y="19075"/>
                </a:lnTo>
                <a:lnTo>
                  <a:pt x="0" y="77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4442667" y="3338897"/>
            <a:ext cx="10134" cy="0"/>
          </a:xfrm>
          <a:custGeom>
            <a:avLst/>
            <a:gdLst/>
            <a:ahLst/>
            <a:cxnLst/>
            <a:rect l="l" t="t" r="r" b="b"/>
            <a:pathLst>
              <a:path w="10134">
                <a:moveTo>
                  <a:pt x="0" y="0"/>
                </a:moveTo>
                <a:lnTo>
                  <a:pt x="1013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4442667" y="3319813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4426643" y="3275049"/>
            <a:ext cx="5892" cy="11074"/>
          </a:xfrm>
          <a:custGeom>
            <a:avLst/>
            <a:gdLst/>
            <a:ahLst/>
            <a:cxnLst/>
            <a:rect l="l" t="t" r="r" b="b"/>
            <a:pathLst>
              <a:path w="5892" h="11074">
                <a:moveTo>
                  <a:pt x="0" y="0"/>
                </a:moveTo>
                <a:lnTo>
                  <a:pt x="5892" y="110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4442901" y="3320284"/>
            <a:ext cx="8724" cy="13665"/>
          </a:xfrm>
          <a:custGeom>
            <a:avLst/>
            <a:gdLst/>
            <a:ahLst/>
            <a:cxnLst/>
            <a:rect l="l" t="t" r="r" b="b"/>
            <a:pathLst>
              <a:path w="8724" h="13665">
                <a:moveTo>
                  <a:pt x="0" y="0"/>
                </a:moveTo>
                <a:lnTo>
                  <a:pt x="8724" y="136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4418869" y="3261146"/>
            <a:ext cx="7772" cy="13906"/>
          </a:xfrm>
          <a:custGeom>
            <a:avLst/>
            <a:gdLst/>
            <a:ahLst/>
            <a:cxnLst/>
            <a:rect l="l" t="t" r="r" b="b"/>
            <a:pathLst>
              <a:path w="7772" h="13906">
                <a:moveTo>
                  <a:pt x="3771" y="6362"/>
                </a:moveTo>
                <a:lnTo>
                  <a:pt x="3530" y="6362"/>
                </a:lnTo>
                <a:lnTo>
                  <a:pt x="0" y="0"/>
                </a:lnTo>
                <a:lnTo>
                  <a:pt x="7772" y="13906"/>
                </a:lnTo>
                <a:lnTo>
                  <a:pt x="3530" y="6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4442667" y="3157711"/>
            <a:ext cx="5410" cy="0"/>
          </a:xfrm>
          <a:custGeom>
            <a:avLst/>
            <a:gdLst/>
            <a:ahLst/>
            <a:cxnLst/>
            <a:rect l="l" t="t" r="r" b="b"/>
            <a:pathLst>
              <a:path w="5410">
                <a:moveTo>
                  <a:pt x="0" y="0"/>
                </a:moveTo>
                <a:lnTo>
                  <a:pt x="541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4435586" y="3156534"/>
            <a:ext cx="13677" cy="5181"/>
          </a:xfrm>
          <a:custGeom>
            <a:avLst/>
            <a:gdLst/>
            <a:ahLst/>
            <a:cxnLst/>
            <a:rect l="l" t="t" r="r" b="b"/>
            <a:pathLst>
              <a:path w="13677" h="5181">
                <a:moveTo>
                  <a:pt x="13677" y="0"/>
                </a:moveTo>
                <a:lnTo>
                  <a:pt x="9677" y="3771"/>
                </a:lnTo>
                <a:lnTo>
                  <a:pt x="5194" y="5181"/>
                </a:lnTo>
                <a:lnTo>
                  <a:pt x="0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4442667" y="3121428"/>
            <a:ext cx="12255" cy="11315"/>
          </a:xfrm>
          <a:custGeom>
            <a:avLst/>
            <a:gdLst/>
            <a:ahLst/>
            <a:cxnLst/>
            <a:rect l="l" t="t" r="r" b="b"/>
            <a:pathLst>
              <a:path w="12255" h="11315">
                <a:moveTo>
                  <a:pt x="0" y="0"/>
                </a:moveTo>
                <a:lnTo>
                  <a:pt x="12255" y="113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4442901" y="3121663"/>
            <a:ext cx="11772" cy="4483"/>
          </a:xfrm>
          <a:custGeom>
            <a:avLst/>
            <a:gdLst/>
            <a:ahLst/>
            <a:cxnLst/>
            <a:rect l="l" t="t" r="r" b="b"/>
            <a:pathLst>
              <a:path w="11772" h="4483">
                <a:moveTo>
                  <a:pt x="0" y="0"/>
                </a:moveTo>
                <a:lnTo>
                  <a:pt x="11772" y="4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4442667" y="3077842"/>
            <a:ext cx="0" cy="15786"/>
          </a:xfrm>
          <a:custGeom>
            <a:avLst/>
            <a:gdLst/>
            <a:ahLst/>
            <a:cxnLst/>
            <a:rect l="l" t="t" r="r" b="b"/>
            <a:pathLst>
              <a:path h="15786">
                <a:moveTo>
                  <a:pt x="0" y="1578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4442901" y="2837290"/>
            <a:ext cx="11772" cy="7302"/>
          </a:xfrm>
          <a:custGeom>
            <a:avLst/>
            <a:gdLst/>
            <a:ahLst/>
            <a:cxnLst/>
            <a:rect l="l" t="t" r="r" b="b"/>
            <a:pathLst>
              <a:path w="11772" h="7302">
                <a:moveTo>
                  <a:pt x="0" y="7302"/>
                </a:moveTo>
                <a:lnTo>
                  <a:pt x="1177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4418862" y="2812549"/>
            <a:ext cx="15557" cy="0"/>
          </a:xfrm>
          <a:custGeom>
            <a:avLst/>
            <a:gdLst/>
            <a:ahLst/>
            <a:cxnLst/>
            <a:rect l="l" t="t" r="r" b="b"/>
            <a:pathLst>
              <a:path w="15557">
                <a:moveTo>
                  <a:pt x="15557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4442669" y="2780278"/>
            <a:ext cx="11303" cy="32270"/>
          </a:xfrm>
          <a:custGeom>
            <a:avLst/>
            <a:gdLst/>
            <a:ahLst/>
            <a:cxnLst/>
            <a:rect l="l" t="t" r="r" b="b"/>
            <a:pathLst>
              <a:path w="11302" h="32270">
                <a:moveTo>
                  <a:pt x="11302" y="32270"/>
                </a:moveTo>
                <a:lnTo>
                  <a:pt x="0" y="3227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4442667" y="2556211"/>
            <a:ext cx="8013" cy="7302"/>
          </a:xfrm>
          <a:custGeom>
            <a:avLst/>
            <a:gdLst/>
            <a:ahLst/>
            <a:cxnLst/>
            <a:rect l="l" t="t" r="r" b="b"/>
            <a:pathLst>
              <a:path w="8013" h="7302">
                <a:moveTo>
                  <a:pt x="0" y="7302"/>
                </a:moveTo>
                <a:lnTo>
                  <a:pt x="80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4442669" y="2499662"/>
            <a:ext cx="5410" cy="36042"/>
          </a:xfrm>
          <a:custGeom>
            <a:avLst/>
            <a:gdLst/>
            <a:ahLst/>
            <a:cxnLst/>
            <a:rect l="l" t="t" r="r" b="b"/>
            <a:pathLst>
              <a:path w="5410" h="36042">
                <a:moveTo>
                  <a:pt x="5410" y="0"/>
                </a:moveTo>
                <a:lnTo>
                  <a:pt x="0" y="0"/>
                </a:lnTo>
                <a:lnTo>
                  <a:pt x="0" y="36042"/>
                </a:lnTo>
                <a:lnTo>
                  <a:pt x="228" y="360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4442667" y="2524639"/>
            <a:ext cx="12255" cy="11074"/>
          </a:xfrm>
          <a:custGeom>
            <a:avLst/>
            <a:gdLst/>
            <a:ahLst/>
            <a:cxnLst/>
            <a:rect l="l" t="t" r="r" b="b"/>
            <a:pathLst>
              <a:path w="12255" h="11074">
                <a:moveTo>
                  <a:pt x="0" y="11074"/>
                </a:moveTo>
                <a:lnTo>
                  <a:pt x="122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4435834" y="2499662"/>
            <a:ext cx="6832" cy="6121"/>
          </a:xfrm>
          <a:custGeom>
            <a:avLst/>
            <a:gdLst/>
            <a:ahLst/>
            <a:cxnLst/>
            <a:rect l="l" t="t" r="r" b="b"/>
            <a:pathLst>
              <a:path w="6832" h="6121">
                <a:moveTo>
                  <a:pt x="6832" y="0"/>
                </a:moveTo>
                <a:lnTo>
                  <a:pt x="0" y="6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4449735" y="2295629"/>
            <a:ext cx="4241" cy="1892"/>
          </a:xfrm>
          <a:custGeom>
            <a:avLst/>
            <a:gdLst/>
            <a:ahLst/>
            <a:cxnLst/>
            <a:rect l="l" t="t" r="r" b="b"/>
            <a:pathLst>
              <a:path w="4241" h="1892">
                <a:moveTo>
                  <a:pt x="0" y="0"/>
                </a:moveTo>
                <a:lnTo>
                  <a:pt x="2120" y="0"/>
                </a:lnTo>
                <a:lnTo>
                  <a:pt x="4241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4424290" y="2371262"/>
            <a:ext cx="8242" cy="15074"/>
          </a:xfrm>
          <a:custGeom>
            <a:avLst/>
            <a:gdLst/>
            <a:ahLst/>
            <a:cxnLst/>
            <a:rect l="l" t="t" r="r" b="b"/>
            <a:pathLst>
              <a:path w="8242" h="15074">
                <a:moveTo>
                  <a:pt x="0" y="15074"/>
                </a:moveTo>
                <a:lnTo>
                  <a:pt x="824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4442665" y="2323193"/>
            <a:ext cx="8953" cy="14376"/>
          </a:xfrm>
          <a:custGeom>
            <a:avLst/>
            <a:gdLst/>
            <a:ahLst/>
            <a:cxnLst/>
            <a:rect l="l" t="t" r="r" b="b"/>
            <a:pathLst>
              <a:path w="8953" h="14376">
                <a:moveTo>
                  <a:pt x="8953" y="0"/>
                </a:moveTo>
                <a:lnTo>
                  <a:pt x="0" y="143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4442667" y="2318245"/>
            <a:ext cx="10134" cy="0"/>
          </a:xfrm>
          <a:custGeom>
            <a:avLst/>
            <a:gdLst/>
            <a:ahLst/>
            <a:cxnLst/>
            <a:rect l="l" t="t" r="r" b="b"/>
            <a:pathLst>
              <a:path w="10134">
                <a:moveTo>
                  <a:pt x="0" y="0"/>
                </a:moveTo>
                <a:lnTo>
                  <a:pt x="1013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4422649" y="2279370"/>
            <a:ext cx="3759" cy="7302"/>
          </a:xfrm>
          <a:custGeom>
            <a:avLst/>
            <a:gdLst/>
            <a:ahLst/>
            <a:cxnLst/>
            <a:rect l="l" t="t" r="r" b="b"/>
            <a:pathLst>
              <a:path w="3759" h="7302">
                <a:moveTo>
                  <a:pt x="3759" y="0"/>
                </a:moveTo>
                <a:lnTo>
                  <a:pt x="0" y="7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4429240" y="2267592"/>
            <a:ext cx="3060" cy="5651"/>
          </a:xfrm>
          <a:custGeom>
            <a:avLst/>
            <a:gdLst/>
            <a:ahLst/>
            <a:cxnLst/>
            <a:rect l="l" t="t" r="r" b="b"/>
            <a:pathLst>
              <a:path w="3060" h="5651">
                <a:moveTo>
                  <a:pt x="3060" y="0"/>
                </a:moveTo>
                <a:lnTo>
                  <a:pt x="0" y="5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4434653" y="2242379"/>
            <a:ext cx="10375" cy="20269"/>
          </a:xfrm>
          <a:custGeom>
            <a:avLst/>
            <a:gdLst/>
            <a:ahLst/>
            <a:cxnLst/>
            <a:rect l="l" t="t" r="r" b="b"/>
            <a:pathLst>
              <a:path w="10375" h="20269">
                <a:moveTo>
                  <a:pt x="8483" y="3301"/>
                </a:moveTo>
                <a:lnTo>
                  <a:pt x="10375" y="0"/>
                </a:lnTo>
                <a:lnTo>
                  <a:pt x="0" y="20269"/>
                </a:lnTo>
                <a:lnTo>
                  <a:pt x="4483" y="11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4448550" y="3422063"/>
            <a:ext cx="3060" cy="6121"/>
          </a:xfrm>
          <a:custGeom>
            <a:avLst/>
            <a:gdLst/>
            <a:ahLst/>
            <a:cxnLst/>
            <a:rect l="l" t="t" r="r" b="b"/>
            <a:pathLst>
              <a:path w="3060" h="6121">
                <a:moveTo>
                  <a:pt x="0" y="0"/>
                </a:moveTo>
                <a:lnTo>
                  <a:pt x="3060" y="6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4449972" y="3424659"/>
            <a:ext cx="10134" cy="18605"/>
          </a:xfrm>
          <a:custGeom>
            <a:avLst/>
            <a:gdLst/>
            <a:ahLst/>
            <a:cxnLst/>
            <a:rect l="l" t="t" r="r" b="b"/>
            <a:pathLst>
              <a:path w="10134" h="18605">
                <a:moveTo>
                  <a:pt x="0" y="0"/>
                </a:moveTo>
                <a:lnTo>
                  <a:pt x="3289" y="6604"/>
                </a:lnTo>
                <a:lnTo>
                  <a:pt x="10134" y="18605"/>
                </a:lnTo>
                <a:lnTo>
                  <a:pt x="4699" y="9652"/>
                </a:lnTo>
                <a:lnTo>
                  <a:pt x="2832" y="58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4453266" y="3431258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0"/>
                </a:moveTo>
                <a:lnTo>
                  <a:pt x="228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4460101" y="3443272"/>
            <a:ext cx="51130" cy="81280"/>
          </a:xfrm>
          <a:custGeom>
            <a:avLst/>
            <a:gdLst/>
            <a:ahLst/>
            <a:cxnLst/>
            <a:rect l="l" t="t" r="r" b="b"/>
            <a:pathLst>
              <a:path w="51130" h="81279">
                <a:moveTo>
                  <a:pt x="0" y="0"/>
                </a:moveTo>
                <a:lnTo>
                  <a:pt x="9652" y="16725"/>
                </a:lnTo>
                <a:lnTo>
                  <a:pt x="51130" y="812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4445020" y="2238849"/>
            <a:ext cx="1651" cy="3530"/>
          </a:xfrm>
          <a:custGeom>
            <a:avLst/>
            <a:gdLst/>
            <a:ahLst/>
            <a:cxnLst/>
            <a:rect l="l" t="t" r="r" b="b"/>
            <a:pathLst>
              <a:path w="1650" h="3530">
                <a:moveTo>
                  <a:pt x="0" y="3530"/>
                </a:moveTo>
                <a:lnTo>
                  <a:pt x="165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4453266" y="3431495"/>
            <a:ext cx="711" cy="1409"/>
          </a:xfrm>
          <a:custGeom>
            <a:avLst/>
            <a:gdLst/>
            <a:ahLst/>
            <a:cxnLst/>
            <a:rect l="l" t="t" r="r" b="b"/>
            <a:pathLst>
              <a:path w="711" h="1409">
                <a:moveTo>
                  <a:pt x="0" y="0"/>
                </a:moveTo>
                <a:lnTo>
                  <a:pt x="711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4442901" y="3410991"/>
            <a:ext cx="228" cy="469"/>
          </a:xfrm>
          <a:custGeom>
            <a:avLst/>
            <a:gdLst/>
            <a:ahLst/>
            <a:cxnLst/>
            <a:rect l="l" t="t" r="r" b="b"/>
            <a:pathLst>
              <a:path w="228" h="469">
                <a:moveTo>
                  <a:pt x="0" y="0"/>
                </a:moveTo>
                <a:lnTo>
                  <a:pt x="228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4442901" y="2549841"/>
            <a:ext cx="9182" cy="13436"/>
          </a:xfrm>
          <a:custGeom>
            <a:avLst/>
            <a:gdLst/>
            <a:ahLst/>
            <a:cxnLst/>
            <a:rect l="l" t="t" r="r" b="b"/>
            <a:pathLst>
              <a:path w="9182" h="13436">
                <a:moveTo>
                  <a:pt x="0" y="13436"/>
                </a:moveTo>
                <a:lnTo>
                  <a:pt x="918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4454679" y="2222352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469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4451619" y="2228011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0" y="939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4577195" y="3534444"/>
            <a:ext cx="39103" cy="24980"/>
          </a:xfrm>
          <a:custGeom>
            <a:avLst/>
            <a:gdLst/>
            <a:ahLst/>
            <a:cxnLst/>
            <a:rect l="l" t="t" r="r" b="b"/>
            <a:pathLst>
              <a:path w="39103" h="24980">
                <a:moveTo>
                  <a:pt x="0" y="24980"/>
                </a:moveTo>
                <a:lnTo>
                  <a:pt x="39103" y="24269"/>
                </a:lnTo>
                <a:lnTo>
                  <a:pt x="39103" y="4711"/>
                </a:lnTo>
                <a:lnTo>
                  <a:pt x="39103" y="22859"/>
                </a:lnTo>
                <a:lnTo>
                  <a:pt x="39103" y="10363"/>
                </a:lnTo>
                <a:lnTo>
                  <a:pt x="39103" y="4711"/>
                </a:lnTo>
                <a:lnTo>
                  <a:pt x="39103" y="24269"/>
                </a:lnTo>
                <a:lnTo>
                  <a:pt x="39103" y="0"/>
                </a:lnTo>
                <a:lnTo>
                  <a:pt x="39103" y="4711"/>
                </a:lnTo>
                <a:lnTo>
                  <a:pt x="39103" y="482"/>
                </a:lnTo>
                <a:lnTo>
                  <a:pt x="39103" y="0"/>
                </a:lnTo>
                <a:lnTo>
                  <a:pt x="39103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4577195" y="2097953"/>
            <a:ext cx="135470" cy="24980"/>
          </a:xfrm>
          <a:custGeom>
            <a:avLst/>
            <a:gdLst/>
            <a:ahLst/>
            <a:cxnLst/>
            <a:rect l="l" t="t" r="r" b="b"/>
            <a:pathLst>
              <a:path w="135470" h="24980">
                <a:moveTo>
                  <a:pt x="0" y="0"/>
                </a:moveTo>
                <a:lnTo>
                  <a:pt x="39103" y="0"/>
                </a:lnTo>
                <a:lnTo>
                  <a:pt x="39103" y="24980"/>
                </a:lnTo>
                <a:lnTo>
                  <a:pt x="39103" y="24269"/>
                </a:lnTo>
                <a:lnTo>
                  <a:pt x="39103" y="24739"/>
                </a:lnTo>
                <a:lnTo>
                  <a:pt x="135470" y="24739"/>
                </a:lnTo>
                <a:lnTo>
                  <a:pt x="135470" y="24269"/>
                </a:lnTo>
                <a:lnTo>
                  <a:pt x="135470" y="24980"/>
                </a:lnTo>
                <a:lnTo>
                  <a:pt x="39103" y="249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4616302" y="3534449"/>
            <a:ext cx="464146" cy="239839"/>
          </a:xfrm>
          <a:custGeom>
            <a:avLst/>
            <a:gdLst/>
            <a:ahLst/>
            <a:cxnLst/>
            <a:rect l="l" t="t" r="r" b="b"/>
            <a:pathLst>
              <a:path w="464146" h="239839">
                <a:moveTo>
                  <a:pt x="0" y="0"/>
                </a:moveTo>
                <a:lnTo>
                  <a:pt x="96367" y="0"/>
                </a:lnTo>
                <a:lnTo>
                  <a:pt x="96367" y="24269"/>
                </a:lnTo>
                <a:lnTo>
                  <a:pt x="96367" y="4711"/>
                </a:lnTo>
                <a:lnTo>
                  <a:pt x="96367" y="24269"/>
                </a:lnTo>
                <a:lnTo>
                  <a:pt x="128409" y="24269"/>
                </a:lnTo>
                <a:lnTo>
                  <a:pt x="128409" y="0"/>
                </a:lnTo>
                <a:lnTo>
                  <a:pt x="224777" y="0"/>
                </a:lnTo>
                <a:lnTo>
                  <a:pt x="224777" y="24269"/>
                </a:lnTo>
                <a:lnTo>
                  <a:pt x="256819" y="24269"/>
                </a:lnTo>
                <a:lnTo>
                  <a:pt x="256819" y="0"/>
                </a:lnTo>
                <a:lnTo>
                  <a:pt x="353187" y="0"/>
                </a:lnTo>
                <a:lnTo>
                  <a:pt x="353187" y="24269"/>
                </a:lnTo>
                <a:lnTo>
                  <a:pt x="401485" y="24269"/>
                </a:lnTo>
                <a:lnTo>
                  <a:pt x="401485" y="22860"/>
                </a:lnTo>
                <a:lnTo>
                  <a:pt x="401485" y="176707"/>
                </a:lnTo>
                <a:lnTo>
                  <a:pt x="401485" y="239839"/>
                </a:lnTo>
                <a:lnTo>
                  <a:pt x="401485" y="221005"/>
                </a:lnTo>
                <a:lnTo>
                  <a:pt x="401485" y="239839"/>
                </a:lnTo>
                <a:lnTo>
                  <a:pt x="464146" y="2398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4614835" y="3345261"/>
            <a:ext cx="99301" cy="0"/>
          </a:xfrm>
          <a:custGeom>
            <a:avLst/>
            <a:gdLst/>
            <a:ahLst/>
            <a:cxnLst/>
            <a:rect l="l" t="t" r="r" b="b"/>
            <a:pathLst>
              <a:path w="99301">
                <a:moveTo>
                  <a:pt x="0" y="0"/>
                </a:moveTo>
                <a:lnTo>
                  <a:pt x="99301" y="0"/>
                </a:lnTo>
              </a:path>
            </a:pathLst>
          </a:custGeom>
          <a:ln w="42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4614835" y="3314157"/>
            <a:ext cx="99301" cy="0"/>
          </a:xfrm>
          <a:custGeom>
            <a:avLst/>
            <a:gdLst/>
            <a:ahLst/>
            <a:cxnLst/>
            <a:rect l="l" t="t" r="r" b="b"/>
            <a:pathLst>
              <a:path w="99301">
                <a:moveTo>
                  <a:pt x="0" y="0"/>
                </a:moveTo>
                <a:lnTo>
                  <a:pt x="99301" y="0"/>
                </a:lnTo>
              </a:path>
            </a:pathLst>
          </a:custGeom>
          <a:ln w="42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4616302" y="3251008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24041"/>
                </a:moveTo>
                <a:lnTo>
                  <a:pt x="0" y="48069"/>
                </a:ln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4616302" y="3202959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4616302" y="3178914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4616302" y="3130852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4616302" y="3083025"/>
            <a:ext cx="0" cy="47828"/>
          </a:xfrm>
          <a:custGeom>
            <a:avLst/>
            <a:gdLst/>
            <a:ahLst/>
            <a:cxnLst/>
            <a:rect l="l" t="t" r="r" b="b"/>
            <a:pathLst>
              <a:path h="47828">
                <a:moveTo>
                  <a:pt x="0" y="47828"/>
                </a:moveTo>
                <a:lnTo>
                  <a:pt x="0" y="0"/>
                </a:lnTo>
                <a:lnTo>
                  <a:pt x="0" y="2379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4616302" y="3083030"/>
            <a:ext cx="0" cy="25679"/>
          </a:xfrm>
          <a:custGeom>
            <a:avLst/>
            <a:gdLst/>
            <a:ahLst/>
            <a:cxnLst/>
            <a:rect l="l" t="t" r="r" b="b"/>
            <a:pathLst>
              <a:path h="25679">
                <a:moveTo>
                  <a:pt x="0" y="25679"/>
                </a:moveTo>
                <a:lnTo>
                  <a:pt x="0" y="0"/>
                </a:lnTo>
                <a:lnTo>
                  <a:pt x="0" y="2378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4616302" y="306912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1390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4616302" y="3058988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4616302" y="3017770"/>
            <a:ext cx="96367" cy="281305"/>
          </a:xfrm>
          <a:custGeom>
            <a:avLst/>
            <a:gdLst/>
            <a:ahLst/>
            <a:cxnLst/>
            <a:rect l="l" t="t" r="r" b="b"/>
            <a:pathLst>
              <a:path w="96367" h="281304">
                <a:moveTo>
                  <a:pt x="0" y="41224"/>
                </a:moveTo>
                <a:lnTo>
                  <a:pt x="0" y="0"/>
                </a:lnTo>
                <a:lnTo>
                  <a:pt x="96367" y="0"/>
                </a:lnTo>
                <a:lnTo>
                  <a:pt x="96367" y="281304"/>
                </a:lnTo>
                <a:lnTo>
                  <a:pt x="96367" y="23324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4616302" y="2626653"/>
            <a:ext cx="96367" cy="12954"/>
          </a:xfrm>
          <a:custGeom>
            <a:avLst/>
            <a:gdLst/>
            <a:ahLst/>
            <a:cxnLst/>
            <a:rect l="l" t="t" r="r" b="b"/>
            <a:pathLst>
              <a:path w="96367" h="12954">
                <a:moveTo>
                  <a:pt x="0" y="12725"/>
                </a:moveTo>
                <a:lnTo>
                  <a:pt x="0" y="0"/>
                </a:lnTo>
                <a:lnTo>
                  <a:pt x="0" y="12725"/>
                </a:lnTo>
                <a:lnTo>
                  <a:pt x="96367" y="12953"/>
                </a:lnTo>
                <a:lnTo>
                  <a:pt x="96367" y="0"/>
                </a:lnTo>
                <a:lnTo>
                  <a:pt x="96367" y="12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4616302" y="2578585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4616302" y="2548428"/>
            <a:ext cx="0" cy="39585"/>
          </a:xfrm>
          <a:custGeom>
            <a:avLst/>
            <a:gdLst/>
            <a:ahLst/>
            <a:cxnLst/>
            <a:rect l="l" t="t" r="r" b="b"/>
            <a:pathLst>
              <a:path h="39585">
                <a:moveTo>
                  <a:pt x="0" y="3958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4616302" y="2554563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1409"/>
                </a:moveTo>
                <a:lnTo>
                  <a:pt x="0" y="24028"/>
                </a:lnTo>
                <a:lnTo>
                  <a:pt x="0" y="0"/>
                </a:lnTo>
                <a:lnTo>
                  <a:pt x="0" y="2072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4616302" y="2482462"/>
            <a:ext cx="0" cy="72097"/>
          </a:xfrm>
          <a:custGeom>
            <a:avLst/>
            <a:gdLst/>
            <a:ahLst/>
            <a:cxnLst/>
            <a:rect l="l" t="t" r="r" b="b"/>
            <a:pathLst>
              <a:path h="72097">
                <a:moveTo>
                  <a:pt x="0" y="72097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4616302" y="2458434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4028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4616302" y="2410363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4616302" y="2386340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4028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4616302" y="2338268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4616302" y="2343224"/>
            <a:ext cx="96367" cy="283438"/>
          </a:xfrm>
          <a:custGeom>
            <a:avLst/>
            <a:gdLst/>
            <a:ahLst/>
            <a:cxnLst/>
            <a:rect l="l" t="t" r="r" b="b"/>
            <a:pathLst>
              <a:path w="96367" h="283438">
                <a:moveTo>
                  <a:pt x="0" y="1409"/>
                </a:moveTo>
                <a:lnTo>
                  <a:pt x="0" y="0"/>
                </a:lnTo>
                <a:lnTo>
                  <a:pt x="96367" y="0"/>
                </a:lnTo>
                <a:lnTo>
                  <a:pt x="96367" y="2834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4616302" y="2311883"/>
            <a:ext cx="96367" cy="32753"/>
          </a:xfrm>
          <a:custGeom>
            <a:avLst/>
            <a:gdLst/>
            <a:ahLst/>
            <a:cxnLst/>
            <a:rect l="l" t="t" r="r" b="b"/>
            <a:pathLst>
              <a:path w="96367" h="32753">
                <a:moveTo>
                  <a:pt x="0" y="26390"/>
                </a:moveTo>
                <a:lnTo>
                  <a:pt x="0" y="0"/>
                </a:lnTo>
                <a:lnTo>
                  <a:pt x="96367" y="0"/>
                </a:lnTo>
                <a:lnTo>
                  <a:pt x="96367" y="327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4616302" y="2098182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4616302" y="2102194"/>
            <a:ext cx="0" cy="20027"/>
          </a:xfrm>
          <a:custGeom>
            <a:avLst/>
            <a:gdLst/>
            <a:ahLst/>
            <a:cxnLst/>
            <a:rect l="l" t="t" r="r" b="b"/>
            <a:pathLst>
              <a:path h="20027">
                <a:moveTo>
                  <a:pt x="0" y="0"/>
                </a:moveTo>
                <a:lnTo>
                  <a:pt x="0" y="200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4712666" y="3534453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4711"/>
                </a:moveTo>
                <a:lnTo>
                  <a:pt x="0" y="22859"/>
                </a:lnTo>
                <a:lnTo>
                  <a:pt x="0" y="0"/>
                </a:lnTo>
                <a:lnTo>
                  <a:pt x="0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4712666" y="3178921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0"/>
                </a:moveTo>
                <a:lnTo>
                  <a:pt x="0" y="4805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4712666" y="3130845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4712666" y="3058998"/>
            <a:ext cx="0" cy="47828"/>
          </a:xfrm>
          <a:custGeom>
            <a:avLst/>
            <a:gdLst/>
            <a:ahLst/>
            <a:cxnLst/>
            <a:rect l="l" t="t" r="r" b="b"/>
            <a:pathLst>
              <a:path h="47828">
                <a:moveTo>
                  <a:pt x="0" y="478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4712666" y="2555965"/>
            <a:ext cx="0" cy="46659"/>
          </a:xfrm>
          <a:custGeom>
            <a:avLst/>
            <a:gdLst/>
            <a:ahLst/>
            <a:cxnLst/>
            <a:rect l="l" t="t" r="r" b="b"/>
            <a:pathLst>
              <a:path h="46659">
                <a:moveTo>
                  <a:pt x="0" y="46659"/>
                </a:moveTo>
                <a:lnTo>
                  <a:pt x="0" y="0"/>
                </a:lnTo>
                <a:lnTo>
                  <a:pt x="0" y="193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4712666" y="2554563"/>
            <a:ext cx="0" cy="1409"/>
          </a:xfrm>
          <a:custGeom>
            <a:avLst/>
            <a:gdLst/>
            <a:ahLst/>
            <a:cxnLst/>
            <a:rect l="l" t="t" r="r" b="b"/>
            <a:pathLst>
              <a:path h="1409">
                <a:moveTo>
                  <a:pt x="0" y="140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4712666" y="2458427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4712666" y="2386341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4712666" y="2338274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0"/>
                </a:move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4712666" y="2098189"/>
            <a:ext cx="0" cy="24739"/>
          </a:xfrm>
          <a:custGeom>
            <a:avLst/>
            <a:gdLst/>
            <a:ahLst/>
            <a:cxnLst/>
            <a:rect l="l" t="t" r="r" b="b"/>
            <a:pathLst>
              <a:path h="24739">
                <a:moveTo>
                  <a:pt x="0" y="24739"/>
                </a:moveTo>
                <a:lnTo>
                  <a:pt x="0" y="4000"/>
                </a:lnTo>
                <a:lnTo>
                  <a:pt x="0" y="24028"/>
                </a:lnTo>
                <a:lnTo>
                  <a:pt x="0" y="0"/>
                </a:lnTo>
                <a:lnTo>
                  <a:pt x="0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4712666" y="2097953"/>
            <a:ext cx="256819" cy="24980"/>
          </a:xfrm>
          <a:custGeom>
            <a:avLst/>
            <a:gdLst/>
            <a:ahLst/>
            <a:cxnLst/>
            <a:rect l="l" t="t" r="r" b="b"/>
            <a:pathLst>
              <a:path w="256819" h="24980">
                <a:moveTo>
                  <a:pt x="0" y="24269"/>
                </a:moveTo>
                <a:lnTo>
                  <a:pt x="0" y="0"/>
                </a:lnTo>
                <a:lnTo>
                  <a:pt x="32042" y="0"/>
                </a:lnTo>
                <a:lnTo>
                  <a:pt x="32042" y="24980"/>
                </a:lnTo>
                <a:lnTo>
                  <a:pt x="128409" y="24739"/>
                </a:lnTo>
                <a:lnTo>
                  <a:pt x="128409" y="0"/>
                </a:lnTo>
                <a:lnTo>
                  <a:pt x="160451" y="0"/>
                </a:lnTo>
                <a:lnTo>
                  <a:pt x="160451" y="24739"/>
                </a:lnTo>
                <a:lnTo>
                  <a:pt x="256819" y="24739"/>
                </a:lnTo>
                <a:lnTo>
                  <a:pt x="256819" y="228"/>
                </a:lnTo>
                <a:lnTo>
                  <a:pt x="256819" y="24739"/>
                </a:lnTo>
                <a:lnTo>
                  <a:pt x="160451" y="24739"/>
                </a:lnTo>
                <a:lnTo>
                  <a:pt x="160451" y="228"/>
                </a:lnTo>
                <a:lnTo>
                  <a:pt x="160451" y="242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4744720" y="3017766"/>
            <a:ext cx="96354" cy="327494"/>
          </a:xfrm>
          <a:custGeom>
            <a:avLst/>
            <a:gdLst/>
            <a:ahLst/>
            <a:cxnLst/>
            <a:rect l="l" t="t" r="r" b="b"/>
            <a:pathLst>
              <a:path w="96354" h="327494">
                <a:moveTo>
                  <a:pt x="9651" y="327494"/>
                </a:moveTo>
                <a:lnTo>
                  <a:pt x="0" y="327494"/>
                </a:lnTo>
                <a:lnTo>
                  <a:pt x="0" y="0"/>
                </a:lnTo>
                <a:lnTo>
                  <a:pt x="96354" y="0"/>
                </a:lnTo>
                <a:lnTo>
                  <a:pt x="96354" y="327494"/>
                </a:lnTo>
                <a:lnTo>
                  <a:pt x="9651" y="32749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4744708" y="3314157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96367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4744712" y="2311888"/>
            <a:ext cx="96367" cy="327723"/>
          </a:xfrm>
          <a:custGeom>
            <a:avLst/>
            <a:gdLst/>
            <a:ahLst/>
            <a:cxnLst/>
            <a:rect l="l" t="t" r="r" b="b"/>
            <a:pathLst>
              <a:path w="96367" h="327723">
                <a:moveTo>
                  <a:pt x="0" y="325132"/>
                </a:moveTo>
                <a:lnTo>
                  <a:pt x="0" y="0"/>
                </a:lnTo>
                <a:lnTo>
                  <a:pt x="96367" y="0"/>
                </a:lnTo>
                <a:lnTo>
                  <a:pt x="96367" y="327723"/>
                </a:lnTo>
                <a:lnTo>
                  <a:pt x="0" y="327723"/>
                </a:lnTo>
                <a:lnTo>
                  <a:pt x="0" y="3251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4744712" y="2343221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0" y="0"/>
                </a:moveTo>
                <a:lnTo>
                  <a:pt x="963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4744712" y="2122693"/>
            <a:ext cx="96367" cy="0"/>
          </a:xfrm>
          <a:custGeom>
            <a:avLst/>
            <a:gdLst/>
            <a:ahLst/>
            <a:cxnLst/>
            <a:rect l="l" t="t" r="r" b="b"/>
            <a:pathLst>
              <a:path w="96367">
                <a:moveTo>
                  <a:pt x="0" y="0"/>
                </a:moveTo>
                <a:lnTo>
                  <a:pt x="9636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4873122" y="3534449"/>
            <a:ext cx="0" cy="24269"/>
          </a:xfrm>
          <a:custGeom>
            <a:avLst/>
            <a:gdLst/>
            <a:ahLst/>
            <a:cxnLst/>
            <a:rect l="l" t="t" r="r" b="b"/>
            <a:pathLst>
              <a:path h="24269">
                <a:moveTo>
                  <a:pt x="0" y="0"/>
                </a:moveTo>
                <a:lnTo>
                  <a:pt x="0" y="24269"/>
                </a:lnTo>
                <a:lnTo>
                  <a:pt x="0" y="4711"/>
                </a:lnTo>
                <a:lnTo>
                  <a:pt x="0" y="228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4873122" y="3534453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4871655" y="3345261"/>
            <a:ext cx="99301" cy="0"/>
          </a:xfrm>
          <a:custGeom>
            <a:avLst/>
            <a:gdLst/>
            <a:ahLst/>
            <a:cxnLst/>
            <a:rect l="l" t="t" r="r" b="b"/>
            <a:pathLst>
              <a:path w="99301">
                <a:moveTo>
                  <a:pt x="0" y="0"/>
                </a:moveTo>
                <a:lnTo>
                  <a:pt x="99301" y="0"/>
                </a:lnTo>
              </a:path>
            </a:pathLst>
          </a:custGeom>
          <a:ln w="42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4873122" y="3299068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4873122" y="3275046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4028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4873122" y="3299082"/>
            <a:ext cx="96367" cy="24028"/>
          </a:xfrm>
          <a:custGeom>
            <a:avLst/>
            <a:gdLst/>
            <a:ahLst/>
            <a:cxnLst/>
            <a:rect l="l" t="t" r="r" b="b"/>
            <a:pathLst>
              <a:path w="96367" h="24028">
                <a:moveTo>
                  <a:pt x="0" y="15074"/>
                </a:moveTo>
                <a:lnTo>
                  <a:pt x="96367" y="15074"/>
                </a:lnTo>
                <a:lnTo>
                  <a:pt x="96367" y="24028"/>
                </a:lnTo>
                <a:lnTo>
                  <a:pt x="96367" y="0"/>
                </a:lnTo>
                <a:lnTo>
                  <a:pt x="96367" y="150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4873122" y="3251008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4873122" y="3202959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4873122" y="3178914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4873122" y="3130852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4873122" y="3083025"/>
            <a:ext cx="0" cy="47828"/>
          </a:xfrm>
          <a:custGeom>
            <a:avLst/>
            <a:gdLst/>
            <a:ahLst/>
            <a:cxnLst/>
            <a:rect l="l" t="t" r="r" b="b"/>
            <a:pathLst>
              <a:path h="47828">
                <a:moveTo>
                  <a:pt x="0" y="47828"/>
                </a:moveTo>
                <a:lnTo>
                  <a:pt x="0" y="0"/>
                </a:lnTo>
                <a:lnTo>
                  <a:pt x="0" y="2379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4873122" y="3017770"/>
            <a:ext cx="96367" cy="281305"/>
          </a:xfrm>
          <a:custGeom>
            <a:avLst/>
            <a:gdLst/>
            <a:ahLst/>
            <a:cxnLst/>
            <a:rect l="l" t="t" r="r" b="b"/>
            <a:pathLst>
              <a:path w="96367" h="281304">
                <a:moveTo>
                  <a:pt x="0" y="41224"/>
                </a:moveTo>
                <a:lnTo>
                  <a:pt x="0" y="65265"/>
                </a:lnTo>
                <a:lnTo>
                  <a:pt x="0" y="0"/>
                </a:lnTo>
                <a:lnTo>
                  <a:pt x="96367" y="0"/>
                </a:lnTo>
                <a:lnTo>
                  <a:pt x="96367" y="281304"/>
                </a:lnTo>
                <a:lnTo>
                  <a:pt x="96367" y="23324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4871655" y="2639378"/>
            <a:ext cx="99301" cy="0"/>
          </a:xfrm>
          <a:custGeom>
            <a:avLst/>
            <a:gdLst/>
            <a:ahLst/>
            <a:cxnLst/>
            <a:rect l="l" t="t" r="r" b="b"/>
            <a:pathLst>
              <a:path w="99301">
                <a:moveTo>
                  <a:pt x="0" y="0"/>
                </a:moveTo>
                <a:lnTo>
                  <a:pt x="99301" y="0"/>
                </a:lnTo>
              </a:path>
            </a:pathLst>
          </a:custGeom>
          <a:ln w="42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4873122" y="2578583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24041"/>
                </a:moveTo>
                <a:lnTo>
                  <a:pt x="0" y="0"/>
                </a:lnTo>
                <a:lnTo>
                  <a:pt x="0" y="480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4873122" y="2554563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1409"/>
                </a:moveTo>
                <a:lnTo>
                  <a:pt x="0" y="24028"/>
                </a:lnTo>
                <a:lnTo>
                  <a:pt x="0" y="0"/>
                </a:lnTo>
                <a:lnTo>
                  <a:pt x="0" y="2072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4873122" y="2482462"/>
            <a:ext cx="0" cy="72097"/>
          </a:xfrm>
          <a:custGeom>
            <a:avLst/>
            <a:gdLst/>
            <a:ahLst/>
            <a:cxnLst/>
            <a:rect l="l" t="t" r="r" b="b"/>
            <a:pathLst>
              <a:path h="72097">
                <a:moveTo>
                  <a:pt x="0" y="72097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4873122" y="2458429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0739"/>
                </a:moveTo>
                <a:lnTo>
                  <a:pt x="0" y="24028"/>
                </a:lnTo>
                <a:lnTo>
                  <a:pt x="0" y="0"/>
                </a:lnTo>
                <a:lnTo>
                  <a:pt x="0" y="207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4873122" y="2410369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24028"/>
                </a:moveTo>
                <a:lnTo>
                  <a:pt x="0" y="0"/>
                </a:lnTo>
                <a:lnTo>
                  <a:pt x="0" y="480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4873122" y="2386337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1437"/>
                </a:moveTo>
                <a:lnTo>
                  <a:pt x="0" y="24028"/>
                </a:lnTo>
                <a:lnTo>
                  <a:pt x="0" y="0"/>
                </a:lnTo>
                <a:lnTo>
                  <a:pt x="0" y="214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4873122" y="234322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43116"/>
                </a:moveTo>
                <a:lnTo>
                  <a:pt x="0" y="0"/>
                </a:lnTo>
                <a:lnTo>
                  <a:pt x="0" y="1907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4873122" y="2338271"/>
            <a:ext cx="96367" cy="288391"/>
          </a:xfrm>
          <a:custGeom>
            <a:avLst/>
            <a:gdLst/>
            <a:ahLst/>
            <a:cxnLst/>
            <a:rect l="l" t="t" r="r" b="b"/>
            <a:pathLst>
              <a:path w="96367" h="288391">
                <a:moveTo>
                  <a:pt x="0" y="6362"/>
                </a:moveTo>
                <a:lnTo>
                  <a:pt x="0" y="0"/>
                </a:lnTo>
                <a:lnTo>
                  <a:pt x="0" y="4952"/>
                </a:lnTo>
                <a:lnTo>
                  <a:pt x="96367" y="4952"/>
                </a:lnTo>
                <a:lnTo>
                  <a:pt x="96367" y="2883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4873122" y="2311883"/>
            <a:ext cx="96367" cy="50419"/>
          </a:xfrm>
          <a:custGeom>
            <a:avLst/>
            <a:gdLst/>
            <a:ahLst/>
            <a:cxnLst/>
            <a:rect l="l" t="t" r="r" b="b"/>
            <a:pathLst>
              <a:path w="96367" h="50418">
                <a:moveTo>
                  <a:pt x="0" y="26390"/>
                </a:moveTo>
                <a:lnTo>
                  <a:pt x="0" y="0"/>
                </a:lnTo>
                <a:lnTo>
                  <a:pt x="96367" y="0"/>
                </a:lnTo>
                <a:lnTo>
                  <a:pt x="96367" y="5041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4873122" y="2102195"/>
            <a:ext cx="0" cy="20027"/>
          </a:xfrm>
          <a:custGeom>
            <a:avLst/>
            <a:gdLst/>
            <a:ahLst/>
            <a:cxnLst/>
            <a:rect l="l" t="t" r="r" b="b"/>
            <a:pathLst>
              <a:path h="20027">
                <a:moveTo>
                  <a:pt x="0" y="20027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4969485" y="3539161"/>
            <a:ext cx="0" cy="19558"/>
          </a:xfrm>
          <a:custGeom>
            <a:avLst/>
            <a:gdLst/>
            <a:ahLst/>
            <a:cxnLst/>
            <a:rect l="l" t="t" r="r" b="b"/>
            <a:pathLst>
              <a:path h="19558">
                <a:moveTo>
                  <a:pt x="0" y="19557"/>
                </a:moveTo>
                <a:lnTo>
                  <a:pt x="0" y="0"/>
                </a:lnTo>
                <a:lnTo>
                  <a:pt x="0" y="195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4969485" y="3534449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60"/>
                </a:lnTo>
                <a:lnTo>
                  <a:pt x="0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4969485" y="3178924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4969485" y="3130845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4969485" y="3058998"/>
            <a:ext cx="0" cy="47828"/>
          </a:xfrm>
          <a:custGeom>
            <a:avLst/>
            <a:gdLst/>
            <a:ahLst/>
            <a:cxnLst/>
            <a:rect l="l" t="t" r="r" b="b"/>
            <a:pathLst>
              <a:path h="47828">
                <a:moveTo>
                  <a:pt x="0" y="478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4969485" y="2554563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40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4969485" y="2555975"/>
            <a:ext cx="0" cy="19316"/>
          </a:xfrm>
          <a:custGeom>
            <a:avLst/>
            <a:gdLst/>
            <a:ahLst/>
            <a:cxnLst/>
            <a:rect l="l" t="t" r="r" b="b"/>
            <a:pathLst>
              <a:path h="19316">
                <a:moveTo>
                  <a:pt x="0" y="1931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4969485" y="2458427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4969485" y="2386341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4969485" y="2338271"/>
            <a:ext cx="0" cy="6362"/>
          </a:xfrm>
          <a:custGeom>
            <a:avLst/>
            <a:gdLst/>
            <a:ahLst/>
            <a:cxnLst/>
            <a:rect l="l" t="t" r="r" b="b"/>
            <a:pathLst>
              <a:path h="6362">
                <a:moveTo>
                  <a:pt x="0" y="63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4969485" y="2097953"/>
            <a:ext cx="48298" cy="1265453"/>
          </a:xfrm>
          <a:custGeom>
            <a:avLst/>
            <a:gdLst/>
            <a:ahLst/>
            <a:cxnLst/>
            <a:rect l="l" t="t" r="r" b="b"/>
            <a:pathLst>
              <a:path w="48298" h="1265453">
                <a:moveTo>
                  <a:pt x="0" y="24269"/>
                </a:moveTo>
                <a:lnTo>
                  <a:pt x="0" y="0"/>
                </a:lnTo>
                <a:lnTo>
                  <a:pt x="48298" y="0"/>
                </a:lnTo>
                <a:lnTo>
                  <a:pt x="48298" y="128168"/>
                </a:lnTo>
                <a:lnTo>
                  <a:pt x="48298" y="12654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4969485" y="2102194"/>
            <a:ext cx="0" cy="20027"/>
          </a:xfrm>
          <a:custGeom>
            <a:avLst/>
            <a:gdLst/>
            <a:ahLst/>
            <a:cxnLst/>
            <a:rect l="l" t="t" r="r" b="b"/>
            <a:pathLst>
              <a:path h="20027">
                <a:moveTo>
                  <a:pt x="0" y="0"/>
                </a:moveTo>
                <a:lnTo>
                  <a:pt x="0" y="200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5017780" y="3731427"/>
            <a:ext cx="0" cy="40043"/>
          </a:xfrm>
          <a:custGeom>
            <a:avLst/>
            <a:gdLst/>
            <a:ahLst/>
            <a:cxnLst/>
            <a:rect l="l" t="t" r="r" b="b"/>
            <a:pathLst>
              <a:path h="40043">
                <a:moveTo>
                  <a:pt x="0" y="40043"/>
                </a:moveTo>
                <a:lnTo>
                  <a:pt x="0" y="0"/>
                </a:lnTo>
                <a:lnTo>
                  <a:pt x="0" y="24015"/>
                </a:ln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5017780" y="3707380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  <a:lnTo>
                  <a:pt x="0" y="0"/>
                </a:lnTo>
                <a:lnTo>
                  <a:pt x="0" y="24041"/>
                </a:ln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5017780" y="3683346"/>
            <a:ext cx="0" cy="33223"/>
          </a:xfrm>
          <a:custGeom>
            <a:avLst/>
            <a:gdLst/>
            <a:ahLst/>
            <a:cxnLst/>
            <a:rect l="l" t="t" r="r" b="b"/>
            <a:pathLst>
              <a:path h="33223">
                <a:moveTo>
                  <a:pt x="0" y="24041"/>
                </a:moveTo>
                <a:lnTo>
                  <a:pt x="0" y="0"/>
                </a:lnTo>
                <a:lnTo>
                  <a:pt x="0" y="332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5017780" y="3683358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14135"/>
                </a:moveTo>
                <a:lnTo>
                  <a:pt x="0" y="24028"/>
                </a:lnTo>
                <a:lnTo>
                  <a:pt x="0" y="0"/>
                </a:lnTo>
                <a:lnTo>
                  <a:pt x="0" y="1413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5017780" y="3587220"/>
            <a:ext cx="0" cy="120167"/>
          </a:xfrm>
          <a:custGeom>
            <a:avLst/>
            <a:gdLst/>
            <a:ahLst/>
            <a:cxnLst/>
            <a:rect l="l" t="t" r="r" b="b"/>
            <a:pathLst>
              <a:path h="120167">
                <a:moveTo>
                  <a:pt x="0" y="120167"/>
                </a:moveTo>
                <a:lnTo>
                  <a:pt x="0" y="120167"/>
                </a:lnTo>
                <a:lnTo>
                  <a:pt x="0" y="72097"/>
                </a:lnTo>
                <a:lnTo>
                  <a:pt x="0" y="96126"/>
                </a:lnTo>
                <a:lnTo>
                  <a:pt x="0" y="72097"/>
                </a:lnTo>
                <a:lnTo>
                  <a:pt x="0" y="96126"/>
                </a:lnTo>
                <a:lnTo>
                  <a:pt x="0" y="48069"/>
                </a:lnTo>
                <a:lnTo>
                  <a:pt x="0" y="72097"/>
                </a:lnTo>
                <a:lnTo>
                  <a:pt x="0" y="48069"/>
                </a:lnTo>
                <a:lnTo>
                  <a:pt x="0" y="72097"/>
                </a:lnTo>
                <a:lnTo>
                  <a:pt x="0" y="24041"/>
                </a:lnTo>
                <a:lnTo>
                  <a:pt x="0" y="48069"/>
                </a:lnTo>
                <a:lnTo>
                  <a:pt x="0" y="24041"/>
                </a:lnTo>
                <a:lnTo>
                  <a:pt x="0" y="48069"/>
                </a:lnTo>
                <a:lnTo>
                  <a:pt x="0" y="24041"/>
                </a:lnTo>
                <a:lnTo>
                  <a:pt x="0" y="48069"/>
                </a:lnTo>
                <a:lnTo>
                  <a:pt x="0" y="0"/>
                </a:lnTo>
                <a:lnTo>
                  <a:pt x="0" y="9612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5017780" y="3635291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4028"/>
                </a:moveTo>
                <a:lnTo>
                  <a:pt x="0" y="0"/>
                </a:lnTo>
                <a:lnTo>
                  <a:pt x="0" y="167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5017780" y="3563189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24028"/>
                </a:lnTo>
                <a:lnTo>
                  <a:pt x="0" y="48069"/>
                </a:lnTo>
                <a:lnTo>
                  <a:pt x="0" y="24028"/>
                </a:lnTo>
                <a:lnTo>
                  <a:pt x="0" y="48069"/>
                </a:ln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5017780" y="3539167"/>
            <a:ext cx="0" cy="96126"/>
          </a:xfrm>
          <a:custGeom>
            <a:avLst/>
            <a:gdLst/>
            <a:ahLst/>
            <a:cxnLst/>
            <a:rect l="l" t="t" r="r" b="b"/>
            <a:pathLst>
              <a:path h="96126">
                <a:moveTo>
                  <a:pt x="0" y="96126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5017780" y="3558719"/>
            <a:ext cx="0" cy="28511"/>
          </a:xfrm>
          <a:custGeom>
            <a:avLst/>
            <a:gdLst/>
            <a:ahLst/>
            <a:cxnLst/>
            <a:rect l="l" t="t" r="r" b="b"/>
            <a:pathLst>
              <a:path h="28511">
                <a:moveTo>
                  <a:pt x="0" y="0"/>
                </a:moveTo>
                <a:lnTo>
                  <a:pt x="0" y="285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5017780" y="3499342"/>
            <a:ext cx="0" cy="63855"/>
          </a:xfrm>
          <a:custGeom>
            <a:avLst/>
            <a:gdLst/>
            <a:ahLst/>
            <a:cxnLst/>
            <a:rect l="l" t="t" r="r" b="b"/>
            <a:pathLst>
              <a:path h="63855">
                <a:moveTo>
                  <a:pt x="0" y="0"/>
                </a:moveTo>
                <a:lnTo>
                  <a:pt x="0" y="63855"/>
                </a:lnTo>
                <a:lnTo>
                  <a:pt x="0" y="40055"/>
                </a:lnTo>
                <a:lnTo>
                  <a:pt x="0" y="579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5017780" y="3544815"/>
            <a:ext cx="0" cy="18376"/>
          </a:xfrm>
          <a:custGeom>
            <a:avLst/>
            <a:gdLst/>
            <a:ahLst/>
            <a:cxnLst/>
            <a:rect l="l" t="t" r="r" b="b"/>
            <a:pathLst>
              <a:path h="18376">
                <a:moveTo>
                  <a:pt x="0" y="1837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5017780" y="3558713"/>
            <a:ext cx="0" cy="28511"/>
          </a:xfrm>
          <a:custGeom>
            <a:avLst/>
            <a:gdLst/>
            <a:ahLst/>
            <a:cxnLst/>
            <a:rect l="l" t="t" r="r" b="b"/>
            <a:pathLst>
              <a:path h="28511">
                <a:moveTo>
                  <a:pt x="0" y="285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5017780" y="3558721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447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5017780" y="3515123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5017780" y="3499573"/>
            <a:ext cx="0" cy="15557"/>
          </a:xfrm>
          <a:custGeom>
            <a:avLst/>
            <a:gdLst/>
            <a:ahLst/>
            <a:cxnLst/>
            <a:rect l="l" t="t" r="r" b="b"/>
            <a:pathLst>
              <a:path h="15557">
                <a:moveTo>
                  <a:pt x="0" y="6603"/>
                </a:moveTo>
                <a:lnTo>
                  <a:pt x="0" y="15557"/>
                </a:lnTo>
                <a:lnTo>
                  <a:pt x="0" y="0"/>
                </a:lnTo>
                <a:lnTo>
                  <a:pt x="0" y="66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5017780" y="3443265"/>
            <a:ext cx="0" cy="71869"/>
          </a:xfrm>
          <a:custGeom>
            <a:avLst/>
            <a:gdLst/>
            <a:ahLst/>
            <a:cxnLst/>
            <a:rect l="l" t="t" r="r" b="b"/>
            <a:pathLst>
              <a:path h="71869">
                <a:moveTo>
                  <a:pt x="0" y="52311"/>
                </a:moveTo>
                <a:lnTo>
                  <a:pt x="0" y="71869"/>
                </a:lnTo>
                <a:lnTo>
                  <a:pt x="0" y="0"/>
                </a:lnTo>
                <a:lnTo>
                  <a:pt x="0" y="17208"/>
                </a:lnTo>
                <a:lnTo>
                  <a:pt x="0" y="4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5017780" y="3497935"/>
            <a:ext cx="0" cy="17195"/>
          </a:xfrm>
          <a:custGeom>
            <a:avLst/>
            <a:gdLst/>
            <a:ahLst/>
            <a:cxnLst/>
            <a:rect l="l" t="t" r="r" b="b"/>
            <a:pathLst>
              <a:path h="17195">
                <a:moveTo>
                  <a:pt x="0" y="1719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5017780" y="3493458"/>
            <a:ext cx="0" cy="6591"/>
          </a:xfrm>
          <a:custGeom>
            <a:avLst/>
            <a:gdLst/>
            <a:ahLst/>
            <a:cxnLst/>
            <a:rect l="l" t="t" r="r" b="b"/>
            <a:pathLst>
              <a:path h="6591">
                <a:moveTo>
                  <a:pt x="0" y="659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5017780" y="3395204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5478"/>
                </a:moveTo>
                <a:lnTo>
                  <a:pt x="0" y="48069"/>
                </a:lnTo>
                <a:lnTo>
                  <a:pt x="0" y="0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5017780" y="3454807"/>
            <a:ext cx="0" cy="5664"/>
          </a:xfrm>
          <a:custGeom>
            <a:avLst/>
            <a:gdLst/>
            <a:ahLst/>
            <a:cxnLst/>
            <a:rect l="l" t="t" r="r" b="b"/>
            <a:pathLst>
              <a:path h="5664">
                <a:moveTo>
                  <a:pt x="0" y="566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5017780" y="3395204"/>
            <a:ext cx="0" cy="19316"/>
          </a:xfrm>
          <a:custGeom>
            <a:avLst/>
            <a:gdLst/>
            <a:ahLst/>
            <a:cxnLst/>
            <a:rect l="l" t="t" r="r" b="b"/>
            <a:pathLst>
              <a:path h="19316">
                <a:moveTo>
                  <a:pt x="0" y="9423"/>
                </a:moveTo>
                <a:lnTo>
                  <a:pt x="0" y="0"/>
                </a:lnTo>
                <a:lnTo>
                  <a:pt x="0" y="193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5017780" y="3371175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4028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5017780" y="3371180"/>
            <a:ext cx="0" cy="15074"/>
          </a:xfrm>
          <a:custGeom>
            <a:avLst/>
            <a:gdLst/>
            <a:ahLst/>
            <a:cxnLst/>
            <a:rect l="l" t="t" r="r" b="b"/>
            <a:pathLst>
              <a:path h="15074">
                <a:moveTo>
                  <a:pt x="0" y="10833"/>
                </a:moveTo>
                <a:lnTo>
                  <a:pt x="0" y="0"/>
                </a:lnTo>
                <a:lnTo>
                  <a:pt x="0" y="150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5017780" y="3371184"/>
            <a:ext cx="0" cy="8013"/>
          </a:xfrm>
          <a:custGeom>
            <a:avLst/>
            <a:gdLst/>
            <a:ahLst/>
            <a:cxnLst/>
            <a:rect l="l" t="t" r="r" b="b"/>
            <a:pathLst>
              <a:path h="8013">
                <a:moveTo>
                  <a:pt x="0" y="228"/>
                </a:moveTo>
                <a:lnTo>
                  <a:pt x="0" y="0"/>
                </a:lnTo>
                <a:lnTo>
                  <a:pt x="0" y="801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5017780" y="3323112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25679"/>
                </a:moveTo>
                <a:lnTo>
                  <a:pt x="0" y="48069"/>
                </a:lnTo>
                <a:lnTo>
                  <a:pt x="0" y="0"/>
                </a:lnTo>
                <a:lnTo>
                  <a:pt x="0" y="442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5017780" y="3347380"/>
            <a:ext cx="0" cy="23799"/>
          </a:xfrm>
          <a:custGeom>
            <a:avLst/>
            <a:gdLst/>
            <a:ahLst/>
            <a:cxnLst/>
            <a:rect l="l" t="t" r="r" b="b"/>
            <a:pathLst>
              <a:path h="23799">
                <a:moveTo>
                  <a:pt x="0" y="13423"/>
                </a:moveTo>
                <a:lnTo>
                  <a:pt x="0" y="0"/>
                </a:lnTo>
                <a:lnTo>
                  <a:pt x="0" y="23799"/>
                </a:lnTo>
                <a:lnTo>
                  <a:pt x="0" y="0"/>
                </a:lnTo>
                <a:lnTo>
                  <a:pt x="0" y="212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5017780" y="3323109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  <a:lnTo>
                  <a:pt x="0" y="24269"/>
                </a:lnTo>
                <a:lnTo>
                  <a:pt x="0" y="372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5017780" y="3356803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5017780" y="3366226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0"/>
                </a:moveTo>
                <a:lnTo>
                  <a:pt x="0" y="3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5017780" y="3251012"/>
            <a:ext cx="0" cy="72097"/>
          </a:xfrm>
          <a:custGeom>
            <a:avLst/>
            <a:gdLst/>
            <a:ahLst/>
            <a:cxnLst/>
            <a:rect l="l" t="t" r="r" b="b"/>
            <a:pathLst>
              <a:path h="72097">
                <a:moveTo>
                  <a:pt x="0" y="72097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5017780" y="3106826"/>
            <a:ext cx="0" cy="120154"/>
          </a:xfrm>
          <a:custGeom>
            <a:avLst/>
            <a:gdLst/>
            <a:ahLst/>
            <a:cxnLst/>
            <a:rect l="l" t="t" r="r" b="b"/>
            <a:pathLst>
              <a:path h="120154">
                <a:moveTo>
                  <a:pt x="0" y="120154"/>
                </a:move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5017780" y="3178914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5017780" y="3083026"/>
            <a:ext cx="0" cy="23799"/>
          </a:xfrm>
          <a:custGeom>
            <a:avLst/>
            <a:gdLst/>
            <a:ahLst/>
            <a:cxnLst/>
            <a:rect l="l" t="t" r="r" b="b"/>
            <a:pathLst>
              <a:path h="23799">
                <a:moveTo>
                  <a:pt x="0" y="23799"/>
                </a:moveTo>
                <a:lnTo>
                  <a:pt x="0" y="0"/>
                </a:lnTo>
                <a:lnTo>
                  <a:pt x="0" y="2379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5017780" y="2986902"/>
            <a:ext cx="0" cy="96126"/>
          </a:xfrm>
          <a:custGeom>
            <a:avLst/>
            <a:gdLst/>
            <a:ahLst/>
            <a:cxnLst/>
            <a:rect l="l" t="t" r="r" b="b"/>
            <a:pathLst>
              <a:path h="96126">
                <a:moveTo>
                  <a:pt x="0" y="9612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5017780" y="2890768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5017780" y="2794637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5017780" y="2746578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0"/>
                </a:move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5017780" y="2698507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5017780" y="2650690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4028"/>
                </a:moveTo>
                <a:lnTo>
                  <a:pt x="0" y="0"/>
                </a:lnTo>
                <a:lnTo>
                  <a:pt x="0" y="120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5017780" y="2600262"/>
            <a:ext cx="0" cy="26390"/>
          </a:xfrm>
          <a:custGeom>
            <a:avLst/>
            <a:gdLst/>
            <a:ahLst/>
            <a:cxnLst/>
            <a:rect l="l" t="t" r="r" b="b"/>
            <a:pathLst>
              <a:path h="26390">
                <a:moveTo>
                  <a:pt x="0" y="2362"/>
                </a:moveTo>
                <a:lnTo>
                  <a:pt x="0" y="0"/>
                </a:lnTo>
                <a:lnTo>
                  <a:pt x="0" y="263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5017780" y="2554563"/>
            <a:ext cx="0" cy="45707"/>
          </a:xfrm>
          <a:custGeom>
            <a:avLst/>
            <a:gdLst/>
            <a:ahLst/>
            <a:cxnLst/>
            <a:rect l="l" t="t" r="r" b="b"/>
            <a:pathLst>
              <a:path h="45707">
                <a:moveTo>
                  <a:pt x="0" y="24028"/>
                </a:moveTo>
                <a:lnTo>
                  <a:pt x="0" y="0"/>
                </a:lnTo>
                <a:lnTo>
                  <a:pt x="0" y="457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5017780" y="2506498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24028"/>
                </a:moveTo>
                <a:lnTo>
                  <a:pt x="0" y="0"/>
                </a:lnTo>
                <a:lnTo>
                  <a:pt x="0" y="480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5017780" y="2482456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8724"/>
                </a:lnTo>
                <a:lnTo>
                  <a:pt x="0" y="240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5017780" y="2410369"/>
            <a:ext cx="0" cy="80810"/>
          </a:xfrm>
          <a:custGeom>
            <a:avLst/>
            <a:gdLst/>
            <a:ahLst/>
            <a:cxnLst/>
            <a:rect l="l" t="t" r="r" b="b"/>
            <a:pathLst>
              <a:path h="80810">
                <a:moveTo>
                  <a:pt x="0" y="8081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5017780" y="2458434"/>
            <a:ext cx="0" cy="24028"/>
          </a:xfrm>
          <a:custGeom>
            <a:avLst/>
            <a:gdLst/>
            <a:ahLst/>
            <a:cxnLst/>
            <a:rect l="l" t="t" r="r" b="b"/>
            <a:pathLst>
              <a:path h="24028">
                <a:moveTo>
                  <a:pt x="0" y="240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5017780" y="2362300"/>
            <a:ext cx="0" cy="72097"/>
          </a:xfrm>
          <a:custGeom>
            <a:avLst/>
            <a:gdLst/>
            <a:ahLst/>
            <a:cxnLst/>
            <a:rect l="l" t="t" r="r" b="b"/>
            <a:pathLst>
              <a:path h="72097">
                <a:moveTo>
                  <a:pt x="0" y="72097"/>
                </a:moveTo>
                <a:lnTo>
                  <a:pt x="0" y="0"/>
                </a:lnTo>
                <a:lnTo>
                  <a:pt x="0" y="4594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5017780" y="2266406"/>
            <a:ext cx="0" cy="95897"/>
          </a:xfrm>
          <a:custGeom>
            <a:avLst/>
            <a:gdLst/>
            <a:ahLst/>
            <a:cxnLst/>
            <a:rect l="l" t="t" r="r" b="b"/>
            <a:pathLst>
              <a:path h="95897">
                <a:moveTo>
                  <a:pt x="0" y="95897"/>
                </a:moveTo>
                <a:lnTo>
                  <a:pt x="0" y="71869"/>
                </a:lnTo>
                <a:lnTo>
                  <a:pt x="0" y="95897"/>
                </a:lnTo>
                <a:lnTo>
                  <a:pt x="0" y="47828"/>
                </a:lnTo>
                <a:lnTo>
                  <a:pt x="0" y="0"/>
                </a:lnTo>
                <a:lnTo>
                  <a:pt x="0" y="23799"/>
                </a:lnTo>
                <a:lnTo>
                  <a:pt x="0" y="711"/>
                </a:lnTo>
                <a:lnTo>
                  <a:pt x="0" y="2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5017780" y="2266410"/>
            <a:ext cx="0" cy="23799"/>
          </a:xfrm>
          <a:custGeom>
            <a:avLst/>
            <a:gdLst/>
            <a:ahLst/>
            <a:cxnLst/>
            <a:rect l="l" t="t" r="r" b="b"/>
            <a:pathLst>
              <a:path h="23799">
                <a:moveTo>
                  <a:pt x="0" y="23799"/>
                </a:moveTo>
                <a:lnTo>
                  <a:pt x="0" y="0"/>
                </a:ln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5017780" y="2242381"/>
            <a:ext cx="0" cy="47828"/>
          </a:xfrm>
          <a:custGeom>
            <a:avLst/>
            <a:gdLst/>
            <a:ahLst/>
            <a:cxnLst/>
            <a:rect l="l" t="t" r="r" b="b"/>
            <a:pathLst>
              <a:path h="47828">
                <a:moveTo>
                  <a:pt x="0" y="47828"/>
                </a:moveTo>
                <a:lnTo>
                  <a:pt x="0" y="0"/>
                </a:lnTo>
                <a:lnTo>
                  <a:pt x="0" y="6362"/>
                </a:lnTo>
                <a:lnTo>
                  <a:pt x="0" y="0"/>
                </a:lnTo>
                <a:lnTo>
                  <a:pt x="0" y="24028"/>
                </a:lnTo>
                <a:lnTo>
                  <a:pt x="0" y="6362"/>
                </a:lnTo>
                <a:lnTo>
                  <a:pt x="0" y="24028"/>
                </a:lnTo>
                <a:lnTo>
                  <a:pt x="0" y="91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5017780" y="2194323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18605"/>
                </a:moveTo>
                <a:lnTo>
                  <a:pt x="0" y="0"/>
                </a:lnTo>
                <a:lnTo>
                  <a:pt x="0" y="48056"/>
                </a:lnTo>
                <a:lnTo>
                  <a:pt x="0" y="41694"/>
                </a:lnTo>
                <a:lnTo>
                  <a:pt x="0" y="48056"/>
                </a:lnTo>
                <a:lnTo>
                  <a:pt x="0" y="313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5017780" y="2259109"/>
            <a:ext cx="0" cy="7302"/>
          </a:xfrm>
          <a:custGeom>
            <a:avLst/>
            <a:gdLst/>
            <a:ahLst/>
            <a:cxnLst/>
            <a:rect l="l" t="t" r="r" b="b"/>
            <a:pathLst>
              <a:path h="7302">
                <a:moveTo>
                  <a:pt x="0" y="730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5017780" y="2218340"/>
            <a:ext cx="0" cy="17919"/>
          </a:xfrm>
          <a:custGeom>
            <a:avLst/>
            <a:gdLst/>
            <a:ahLst/>
            <a:cxnLst/>
            <a:rect l="l" t="t" r="r" b="b"/>
            <a:pathLst>
              <a:path h="17919">
                <a:moveTo>
                  <a:pt x="0" y="4483"/>
                </a:moveTo>
                <a:lnTo>
                  <a:pt x="0" y="0"/>
                </a:lnTo>
                <a:lnTo>
                  <a:pt x="0" y="179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5017780" y="2170280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16967"/>
                </a:moveTo>
                <a:lnTo>
                  <a:pt x="0" y="22390"/>
                </a:lnTo>
                <a:lnTo>
                  <a:pt x="0" y="0"/>
                </a:lnTo>
                <a:lnTo>
                  <a:pt x="0" y="24041"/>
                </a:lnTo>
                <a:lnTo>
                  <a:pt x="0" y="0"/>
                </a:lnTo>
                <a:lnTo>
                  <a:pt x="0" y="48069"/>
                </a:lnTo>
                <a:lnTo>
                  <a:pt x="0" y="24041"/>
                </a:lnTo>
                <a:lnTo>
                  <a:pt x="0" y="3958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5017780" y="2170277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0739"/>
                </a:move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5017780" y="2146254"/>
            <a:ext cx="0" cy="41465"/>
          </a:xfrm>
          <a:custGeom>
            <a:avLst/>
            <a:gdLst/>
            <a:ahLst/>
            <a:cxnLst/>
            <a:rect l="l" t="t" r="r" b="b"/>
            <a:pathLst>
              <a:path h="41465">
                <a:moveTo>
                  <a:pt x="0" y="24028"/>
                </a:moveTo>
                <a:lnTo>
                  <a:pt x="0" y="0"/>
                </a:lnTo>
                <a:lnTo>
                  <a:pt x="0" y="414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5017780" y="2122225"/>
            <a:ext cx="0" cy="48056"/>
          </a:xfrm>
          <a:custGeom>
            <a:avLst/>
            <a:gdLst/>
            <a:ahLst/>
            <a:cxnLst/>
            <a:rect l="l" t="t" r="r" b="b"/>
            <a:pathLst>
              <a:path h="48056">
                <a:moveTo>
                  <a:pt x="0" y="48056"/>
                </a:moveTo>
                <a:lnTo>
                  <a:pt x="0" y="0"/>
                </a:lnTo>
                <a:lnTo>
                  <a:pt x="0" y="24028"/>
                </a:ln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5017780" y="2098186"/>
            <a:ext cx="0" cy="19088"/>
          </a:xfrm>
          <a:custGeom>
            <a:avLst/>
            <a:gdLst/>
            <a:ahLst/>
            <a:cxnLst/>
            <a:rect l="l" t="t" r="r" b="b"/>
            <a:pathLst>
              <a:path h="19088">
                <a:moveTo>
                  <a:pt x="0" y="8013"/>
                </a:moveTo>
                <a:lnTo>
                  <a:pt x="0" y="19088"/>
                </a:lnTo>
                <a:lnTo>
                  <a:pt x="0" y="0"/>
                </a:lnTo>
                <a:lnTo>
                  <a:pt x="0" y="801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5017780" y="2098186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1678"/>
                </a:moveTo>
                <a:lnTo>
                  <a:pt x="0" y="0"/>
                </a:lnTo>
                <a:lnTo>
                  <a:pt x="0" y="24041"/>
                </a:lnTo>
                <a:lnTo>
                  <a:pt x="0" y="0"/>
                </a:lnTo>
                <a:lnTo>
                  <a:pt x="0" y="24041"/>
                </a:lnTo>
                <a:lnTo>
                  <a:pt x="0" y="2167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5017780" y="2002062"/>
            <a:ext cx="0" cy="96126"/>
          </a:xfrm>
          <a:custGeom>
            <a:avLst/>
            <a:gdLst/>
            <a:ahLst/>
            <a:cxnLst/>
            <a:rect l="l" t="t" r="r" b="b"/>
            <a:pathLst>
              <a:path h="96126">
                <a:moveTo>
                  <a:pt x="0" y="96126"/>
                </a:moveTo>
                <a:lnTo>
                  <a:pt x="0" y="72097"/>
                </a:lnTo>
                <a:lnTo>
                  <a:pt x="0" y="96126"/>
                </a:lnTo>
                <a:lnTo>
                  <a:pt x="0" y="72097"/>
                </a:lnTo>
                <a:lnTo>
                  <a:pt x="0" y="96126"/>
                </a:lnTo>
                <a:lnTo>
                  <a:pt x="0" y="48056"/>
                </a:lnTo>
                <a:lnTo>
                  <a:pt x="0" y="95897"/>
                </a:lnTo>
                <a:lnTo>
                  <a:pt x="0" y="72097"/>
                </a:lnTo>
                <a:lnTo>
                  <a:pt x="0" y="95897"/>
                </a:lnTo>
                <a:lnTo>
                  <a:pt x="0" y="48056"/>
                </a:lnTo>
                <a:lnTo>
                  <a:pt x="0" y="95897"/>
                </a:ln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5017780" y="2026095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24028"/>
                </a:moveTo>
                <a:lnTo>
                  <a:pt x="0" y="0"/>
                </a:lnTo>
                <a:lnTo>
                  <a:pt x="0" y="24028"/>
                </a:lnTo>
                <a:lnTo>
                  <a:pt x="0" y="0"/>
                </a:lnTo>
                <a:lnTo>
                  <a:pt x="0" y="24028"/>
                </a:lnTo>
                <a:lnTo>
                  <a:pt x="0" y="0"/>
                </a:lnTo>
                <a:lnTo>
                  <a:pt x="0" y="48069"/>
                </a:lnTo>
                <a:lnTo>
                  <a:pt x="0" y="24028"/>
                </a:lnTo>
                <a:lnTo>
                  <a:pt x="0" y="480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5017780" y="1953988"/>
            <a:ext cx="0" cy="96138"/>
          </a:xfrm>
          <a:custGeom>
            <a:avLst/>
            <a:gdLst/>
            <a:ahLst/>
            <a:cxnLst/>
            <a:rect l="l" t="t" r="r" b="b"/>
            <a:pathLst>
              <a:path h="96138">
                <a:moveTo>
                  <a:pt x="0" y="24041"/>
                </a:moveTo>
                <a:lnTo>
                  <a:pt x="0" y="0"/>
                </a:lnTo>
                <a:lnTo>
                  <a:pt x="0" y="72110"/>
                </a:lnTo>
                <a:lnTo>
                  <a:pt x="0" y="48069"/>
                </a:lnTo>
                <a:lnTo>
                  <a:pt x="0" y="72110"/>
                </a:lnTo>
                <a:lnTo>
                  <a:pt x="0" y="48069"/>
                </a:lnTo>
                <a:lnTo>
                  <a:pt x="0" y="961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5017780" y="1978025"/>
            <a:ext cx="0" cy="48069"/>
          </a:xfrm>
          <a:custGeom>
            <a:avLst/>
            <a:gdLst/>
            <a:ahLst/>
            <a:cxnLst/>
            <a:rect l="l" t="t" r="r" b="b"/>
            <a:pathLst>
              <a:path h="48069">
                <a:moveTo>
                  <a:pt x="0" y="48069"/>
                </a:moveTo>
                <a:lnTo>
                  <a:pt x="0" y="0"/>
                </a:lnTo>
                <a:lnTo>
                  <a:pt x="0" y="24028"/>
                </a:lnTo>
                <a:lnTo>
                  <a:pt x="0" y="0"/>
                </a:lnTo>
                <a:lnTo>
                  <a:pt x="0" y="24028"/>
                </a:lnTo>
                <a:lnTo>
                  <a:pt x="0" y="0"/>
                </a:lnTo>
                <a:lnTo>
                  <a:pt x="0" y="240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5017780" y="1953988"/>
            <a:ext cx="0" cy="24041"/>
          </a:xfrm>
          <a:custGeom>
            <a:avLst/>
            <a:gdLst/>
            <a:ahLst/>
            <a:cxnLst/>
            <a:rect l="l" t="t" r="r" b="b"/>
            <a:pathLst>
              <a:path h="24041">
                <a:moveTo>
                  <a:pt x="0" y="24041"/>
                </a:moveTo>
                <a:lnTo>
                  <a:pt x="0" y="0"/>
                </a:lnTo>
                <a:lnTo>
                  <a:pt x="0" y="24041"/>
                </a:lnTo>
                <a:lnTo>
                  <a:pt x="0" y="0"/>
                </a:lnTo>
                <a:lnTo>
                  <a:pt x="0" y="240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5017780" y="1883079"/>
            <a:ext cx="0" cy="70916"/>
          </a:xfrm>
          <a:custGeom>
            <a:avLst/>
            <a:gdLst/>
            <a:ahLst/>
            <a:cxnLst/>
            <a:rect l="l" t="t" r="r" b="b"/>
            <a:pathLst>
              <a:path h="70916">
                <a:moveTo>
                  <a:pt x="0" y="70916"/>
                </a:moveTo>
                <a:lnTo>
                  <a:pt x="0" y="46888"/>
                </a:lnTo>
                <a:lnTo>
                  <a:pt x="0" y="70916"/>
                </a:lnTo>
                <a:lnTo>
                  <a:pt x="0" y="46888"/>
                </a:lnTo>
                <a:lnTo>
                  <a:pt x="0" y="70916"/>
                </a:lnTo>
                <a:lnTo>
                  <a:pt x="0" y="22847"/>
                </a:lnTo>
                <a:lnTo>
                  <a:pt x="0" y="46888"/>
                </a:lnTo>
                <a:lnTo>
                  <a:pt x="0" y="22847"/>
                </a:lnTo>
                <a:lnTo>
                  <a:pt x="0" y="46888"/>
                </a:lnTo>
                <a:lnTo>
                  <a:pt x="0" y="0"/>
                </a:lnTo>
                <a:lnTo>
                  <a:pt x="0" y="22847"/>
                </a:lnTo>
                <a:lnTo>
                  <a:pt x="0" y="28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5017780" y="1883070"/>
            <a:ext cx="62674" cy="22860"/>
          </a:xfrm>
          <a:custGeom>
            <a:avLst/>
            <a:gdLst/>
            <a:ahLst/>
            <a:cxnLst/>
            <a:rect l="l" t="t" r="r" b="b"/>
            <a:pathLst>
              <a:path w="62674" h="22860">
                <a:moveTo>
                  <a:pt x="0" y="22859"/>
                </a:moveTo>
                <a:lnTo>
                  <a:pt x="0" y="0"/>
                </a:lnTo>
                <a:lnTo>
                  <a:pt x="6267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5251507" y="2082401"/>
            <a:ext cx="39344" cy="39344"/>
          </a:xfrm>
          <a:custGeom>
            <a:avLst/>
            <a:gdLst/>
            <a:ahLst/>
            <a:cxnLst/>
            <a:rect l="l" t="t" r="r" b="b"/>
            <a:pathLst>
              <a:path w="39344" h="39344">
                <a:moveTo>
                  <a:pt x="0" y="0"/>
                </a:moveTo>
                <a:lnTo>
                  <a:pt x="39344" y="393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5251504" y="3535626"/>
            <a:ext cx="39344" cy="39344"/>
          </a:xfrm>
          <a:custGeom>
            <a:avLst/>
            <a:gdLst/>
            <a:ahLst/>
            <a:cxnLst/>
            <a:rect l="l" t="t" r="r" b="b"/>
            <a:pathLst>
              <a:path w="39344" h="39344">
                <a:moveTo>
                  <a:pt x="39344" y="0"/>
                </a:moveTo>
                <a:lnTo>
                  <a:pt x="0" y="393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5080450" y="2082401"/>
            <a:ext cx="171056" cy="0"/>
          </a:xfrm>
          <a:custGeom>
            <a:avLst/>
            <a:gdLst/>
            <a:ahLst/>
            <a:cxnLst/>
            <a:rect l="l" t="t" r="r" b="b"/>
            <a:pathLst>
              <a:path w="171056">
                <a:moveTo>
                  <a:pt x="171056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5198499" y="3576154"/>
            <a:ext cx="2349" cy="0"/>
          </a:xfrm>
          <a:custGeom>
            <a:avLst/>
            <a:gdLst/>
            <a:ahLst/>
            <a:cxnLst/>
            <a:rect l="l" t="t" r="r" b="b"/>
            <a:pathLst>
              <a:path w="2349">
                <a:moveTo>
                  <a:pt x="234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5138649" y="3576154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46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5200849" y="3576154"/>
            <a:ext cx="1409" cy="0"/>
          </a:xfrm>
          <a:custGeom>
            <a:avLst/>
            <a:gdLst/>
            <a:ahLst/>
            <a:cxnLst/>
            <a:rect l="l" t="t" r="r" b="b"/>
            <a:pathLst>
              <a:path w="1409">
                <a:moveTo>
                  <a:pt x="469" y="0"/>
                </a:moveTo>
                <a:lnTo>
                  <a:pt x="0" y="0"/>
                </a:lnTo>
                <a:lnTo>
                  <a:pt x="14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5202739" y="3574976"/>
            <a:ext cx="48768" cy="1181"/>
          </a:xfrm>
          <a:custGeom>
            <a:avLst/>
            <a:gdLst/>
            <a:ahLst/>
            <a:cxnLst/>
            <a:rect l="l" t="t" r="r" b="b"/>
            <a:pathLst>
              <a:path w="48767" h="1181">
                <a:moveTo>
                  <a:pt x="48767" y="0"/>
                </a:move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4301777" y="4268605"/>
            <a:ext cx="94234" cy="42405"/>
          </a:xfrm>
          <a:custGeom>
            <a:avLst/>
            <a:gdLst/>
            <a:ahLst/>
            <a:cxnLst/>
            <a:rect l="l" t="t" r="r" b="b"/>
            <a:pathLst>
              <a:path w="94234" h="42405">
                <a:moveTo>
                  <a:pt x="94234" y="0"/>
                </a:moveTo>
                <a:lnTo>
                  <a:pt x="0" y="21209"/>
                </a:lnTo>
                <a:lnTo>
                  <a:pt x="94234" y="42405"/>
                </a:lnTo>
                <a:lnTo>
                  <a:pt x="942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6921493" y="4268603"/>
            <a:ext cx="94234" cy="42405"/>
          </a:xfrm>
          <a:custGeom>
            <a:avLst/>
            <a:gdLst/>
            <a:ahLst/>
            <a:cxnLst/>
            <a:rect l="l" t="t" r="r" b="b"/>
            <a:pathLst>
              <a:path w="94233" h="42405">
                <a:moveTo>
                  <a:pt x="0" y="42405"/>
                </a:moveTo>
                <a:lnTo>
                  <a:pt x="94234" y="21196"/>
                </a:lnTo>
                <a:lnTo>
                  <a:pt x="0" y="0"/>
                </a:lnTo>
                <a:lnTo>
                  <a:pt x="0" y="424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5862904" y="4289809"/>
            <a:ext cx="1152825" cy="0"/>
          </a:xfrm>
          <a:custGeom>
            <a:avLst/>
            <a:gdLst/>
            <a:ahLst/>
            <a:cxnLst/>
            <a:rect l="l" t="t" r="r" b="b"/>
            <a:pathLst>
              <a:path w="1152825">
                <a:moveTo>
                  <a:pt x="0" y="0"/>
                </a:moveTo>
                <a:lnTo>
                  <a:pt x="1152825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4301778" y="4289809"/>
            <a:ext cx="1187695" cy="0"/>
          </a:xfrm>
          <a:custGeom>
            <a:avLst/>
            <a:gdLst/>
            <a:ahLst/>
            <a:cxnLst/>
            <a:rect l="l" t="t" r="r" b="b"/>
            <a:pathLst>
              <a:path w="1187695">
                <a:moveTo>
                  <a:pt x="0" y="0"/>
                </a:moveTo>
                <a:lnTo>
                  <a:pt x="1187695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4301773" y="3913776"/>
            <a:ext cx="0" cy="376034"/>
          </a:xfrm>
          <a:custGeom>
            <a:avLst/>
            <a:gdLst/>
            <a:ahLst/>
            <a:cxnLst/>
            <a:rect l="l" t="t" r="r" b="b"/>
            <a:pathLst>
              <a:path h="376034">
                <a:moveTo>
                  <a:pt x="0" y="0"/>
                </a:moveTo>
                <a:lnTo>
                  <a:pt x="0" y="376034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7015730" y="3913772"/>
            <a:ext cx="0" cy="376034"/>
          </a:xfrm>
          <a:custGeom>
            <a:avLst/>
            <a:gdLst/>
            <a:ahLst/>
            <a:cxnLst/>
            <a:rect l="l" t="t" r="r" b="b"/>
            <a:pathLst>
              <a:path h="376034">
                <a:moveTo>
                  <a:pt x="0" y="376034"/>
                </a:moveTo>
                <a:lnTo>
                  <a:pt x="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5489473" y="4184484"/>
            <a:ext cx="373430" cy="146316"/>
          </a:xfrm>
          <a:custGeom>
            <a:avLst/>
            <a:gdLst/>
            <a:ahLst/>
            <a:cxnLst/>
            <a:rect l="l" t="t" r="r" b="b"/>
            <a:pathLst>
              <a:path w="373430" h="146316">
                <a:moveTo>
                  <a:pt x="0" y="146316"/>
                </a:moveTo>
                <a:lnTo>
                  <a:pt x="373430" y="146316"/>
                </a:lnTo>
                <a:lnTo>
                  <a:pt x="373430" y="0"/>
                </a:lnTo>
                <a:lnTo>
                  <a:pt x="0" y="0"/>
                </a:lnTo>
                <a:lnTo>
                  <a:pt x="0" y="1463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4005611" y="3819538"/>
            <a:ext cx="42418" cy="94234"/>
          </a:xfrm>
          <a:custGeom>
            <a:avLst/>
            <a:gdLst/>
            <a:ahLst/>
            <a:cxnLst/>
            <a:rect l="l" t="t" r="r" b="b"/>
            <a:pathLst>
              <a:path w="42417" h="94234">
                <a:moveTo>
                  <a:pt x="0" y="0"/>
                </a:moveTo>
                <a:lnTo>
                  <a:pt x="21209" y="94234"/>
                </a:lnTo>
                <a:lnTo>
                  <a:pt x="424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4026820" y="1883078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955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4026818" y="3913776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274954" y="0"/>
                </a:moveTo>
                <a:lnTo>
                  <a:pt x="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4026820" y="1883078"/>
            <a:ext cx="0" cy="910146"/>
          </a:xfrm>
          <a:custGeom>
            <a:avLst/>
            <a:gdLst/>
            <a:ahLst/>
            <a:cxnLst/>
            <a:rect l="l" t="t" r="r" b="b"/>
            <a:pathLst>
              <a:path h="910146">
                <a:moveTo>
                  <a:pt x="0" y="0"/>
                </a:moveTo>
                <a:lnTo>
                  <a:pt x="0" y="910146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4026820" y="2939542"/>
            <a:ext cx="0" cy="974241"/>
          </a:xfrm>
          <a:custGeom>
            <a:avLst/>
            <a:gdLst/>
            <a:ahLst/>
            <a:cxnLst/>
            <a:rect l="l" t="t" r="r" b="b"/>
            <a:pathLst>
              <a:path h="974241">
                <a:moveTo>
                  <a:pt x="0" y="0"/>
                </a:moveTo>
                <a:lnTo>
                  <a:pt x="0" y="974241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4005605" y="1883077"/>
            <a:ext cx="42418" cy="94246"/>
          </a:xfrm>
          <a:custGeom>
            <a:avLst/>
            <a:gdLst/>
            <a:ahLst/>
            <a:cxnLst/>
            <a:rect l="l" t="t" r="r" b="b"/>
            <a:pathLst>
              <a:path w="42417" h="94246">
                <a:moveTo>
                  <a:pt x="42417" y="94246"/>
                </a:moveTo>
                <a:lnTo>
                  <a:pt x="21208" y="0"/>
                </a:lnTo>
                <a:lnTo>
                  <a:pt x="0" y="94246"/>
                </a:lnTo>
                <a:lnTo>
                  <a:pt x="42417" y="942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3851998" y="2793225"/>
            <a:ext cx="349630" cy="146316"/>
          </a:xfrm>
          <a:custGeom>
            <a:avLst/>
            <a:gdLst/>
            <a:ahLst/>
            <a:cxnLst/>
            <a:rect l="l" t="t" r="r" b="b"/>
            <a:pathLst>
              <a:path w="349630" h="146316">
                <a:moveTo>
                  <a:pt x="0" y="146316"/>
                </a:moveTo>
                <a:lnTo>
                  <a:pt x="349630" y="146316"/>
                </a:lnTo>
                <a:lnTo>
                  <a:pt x="349630" y="0"/>
                </a:lnTo>
                <a:lnTo>
                  <a:pt x="0" y="0"/>
                </a:lnTo>
                <a:lnTo>
                  <a:pt x="0" y="1463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132992" y="33740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178934" y="3484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168803" y="3835561"/>
            <a:ext cx="136892" cy="16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305695" y="3835561"/>
            <a:ext cx="264589" cy="16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570284" y="3835561"/>
            <a:ext cx="88122" cy="16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411798" y="2583306"/>
            <a:ext cx="22148" cy="36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4616868" y="2311883"/>
            <a:ext cx="111613" cy="404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728482" y="2311883"/>
            <a:ext cx="112597" cy="404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841079" y="2311888"/>
            <a:ext cx="55373" cy="40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616868" y="2352293"/>
            <a:ext cx="111613" cy="1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728482" y="2352293"/>
            <a:ext cx="112597" cy="1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841079" y="2352293"/>
            <a:ext cx="55373" cy="1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616868" y="2311886"/>
            <a:ext cx="111613" cy="53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728482" y="2311886"/>
            <a:ext cx="112597" cy="53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841079" y="2311886"/>
            <a:ext cx="55373" cy="53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896453" y="2311886"/>
            <a:ext cx="0" cy="276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4919769" y="2311886"/>
            <a:ext cx="49720" cy="276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4616868" y="2365362"/>
            <a:ext cx="111613" cy="66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3"/>
              </a:spcBef>
            </a:pPr>
            <a:endParaRPr sz="500"/>
          </a:p>
        </p:txBody>
      </p:sp>
      <p:sp>
        <p:nvSpPr>
          <p:cNvPr id="86" name="object 86"/>
          <p:cNvSpPr txBox="1"/>
          <p:nvPr/>
        </p:nvSpPr>
        <p:spPr>
          <a:xfrm>
            <a:off x="4728482" y="2365362"/>
            <a:ext cx="112597" cy="222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4841079" y="2365362"/>
            <a:ext cx="55373" cy="222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4616868" y="2431808"/>
            <a:ext cx="111613" cy="156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4616868" y="2588014"/>
            <a:ext cx="111613" cy="3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728482" y="2588014"/>
            <a:ext cx="112597" cy="51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841079" y="2588014"/>
            <a:ext cx="55373" cy="51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896453" y="2588014"/>
            <a:ext cx="73036" cy="51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290849" y="2195492"/>
            <a:ext cx="1027014" cy="262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5290849" y="2458436"/>
            <a:ext cx="1027014" cy="241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5290849" y="2699461"/>
            <a:ext cx="1027014" cy="164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5329499" y="2817736"/>
            <a:ext cx="988364" cy="4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290849" y="2863673"/>
            <a:ext cx="1027014" cy="958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5"/>
              </a:spcBef>
            </a:pPr>
            <a:endParaRPr sz="750"/>
          </a:p>
        </p:txBody>
      </p:sp>
      <p:sp>
        <p:nvSpPr>
          <p:cNvPr id="74" name="object 74"/>
          <p:cNvSpPr txBox="1"/>
          <p:nvPr/>
        </p:nvSpPr>
        <p:spPr>
          <a:xfrm>
            <a:off x="5290849" y="2959571"/>
            <a:ext cx="1027014" cy="156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5290849" y="3116014"/>
            <a:ext cx="1027014" cy="158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5290849" y="3274345"/>
            <a:ext cx="1027014" cy="169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6317863" y="3383906"/>
            <a:ext cx="280131" cy="465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6597995" y="3383906"/>
            <a:ext cx="48304" cy="465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6646299" y="3383906"/>
            <a:ext cx="269064" cy="65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9"/>
              </a:spcBef>
            </a:pPr>
            <a:endParaRPr sz="500"/>
          </a:p>
        </p:txBody>
      </p:sp>
      <p:sp>
        <p:nvSpPr>
          <p:cNvPr id="68" name="object 68"/>
          <p:cNvSpPr txBox="1"/>
          <p:nvPr/>
        </p:nvSpPr>
        <p:spPr>
          <a:xfrm>
            <a:off x="5290849" y="3443982"/>
            <a:ext cx="278255" cy="455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5569104" y="3443982"/>
            <a:ext cx="338325" cy="54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859373" y="3443982"/>
            <a:ext cx="48056" cy="405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5907430" y="3443982"/>
            <a:ext cx="410433" cy="405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6646299" y="3449871"/>
            <a:ext cx="80347" cy="339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6726647" y="3449871"/>
            <a:ext cx="44051" cy="5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770698" y="3449871"/>
            <a:ext cx="144665" cy="5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569104" y="3498872"/>
            <a:ext cx="290268" cy="4007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859373" y="3498872"/>
            <a:ext cx="48056" cy="350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726647" y="3503908"/>
            <a:ext cx="44051" cy="242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6770698" y="3503908"/>
            <a:ext cx="144665" cy="182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6770698" y="3686896"/>
            <a:ext cx="144665" cy="59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726647" y="3746729"/>
            <a:ext cx="188716" cy="42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646299" y="3789258"/>
            <a:ext cx="269064" cy="110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9"/>
              </a:spcBef>
            </a:pPr>
            <a:endParaRPr sz="850"/>
          </a:p>
        </p:txBody>
      </p:sp>
      <p:sp>
        <p:nvSpPr>
          <p:cNvPr id="54" name="object 54"/>
          <p:cNvSpPr txBox="1"/>
          <p:nvPr/>
        </p:nvSpPr>
        <p:spPr>
          <a:xfrm>
            <a:off x="5859373" y="3849580"/>
            <a:ext cx="48056" cy="50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907430" y="3849580"/>
            <a:ext cx="690565" cy="50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597995" y="3849580"/>
            <a:ext cx="48304" cy="50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616302" y="1883078"/>
            <a:ext cx="401479" cy="11346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5017782" y="1883078"/>
            <a:ext cx="233725" cy="214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5080452" y="1883078"/>
            <a:ext cx="171055" cy="19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5080452" y="2082401"/>
            <a:ext cx="171055" cy="1291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5017782" y="2097953"/>
            <a:ext cx="62670" cy="16763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616302" y="3017768"/>
            <a:ext cx="114370" cy="51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730673" y="3017768"/>
            <a:ext cx="125514" cy="229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4856187" y="3017768"/>
            <a:ext cx="63581" cy="229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919769" y="3017768"/>
            <a:ext cx="49720" cy="229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969489" y="3017768"/>
            <a:ext cx="48292" cy="3053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4616302" y="3069123"/>
            <a:ext cx="11437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616302" y="3025533"/>
            <a:ext cx="114370" cy="221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730673" y="3025533"/>
            <a:ext cx="125514" cy="221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856187" y="3017766"/>
            <a:ext cx="63581" cy="229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4616302" y="3246777"/>
            <a:ext cx="114370" cy="82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"/>
              </a:spcBef>
            </a:pPr>
            <a:endParaRPr sz="650"/>
          </a:p>
        </p:txBody>
      </p:sp>
      <p:sp>
        <p:nvSpPr>
          <p:cNvPr id="36" name="object 36"/>
          <p:cNvSpPr txBox="1"/>
          <p:nvPr/>
        </p:nvSpPr>
        <p:spPr>
          <a:xfrm>
            <a:off x="4730673" y="3246777"/>
            <a:ext cx="125514" cy="82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"/>
              </a:spcBef>
            </a:pPr>
            <a:endParaRPr sz="650"/>
          </a:p>
        </p:txBody>
      </p:sp>
      <p:sp>
        <p:nvSpPr>
          <p:cNvPr id="35" name="object 35"/>
          <p:cNvSpPr txBox="1"/>
          <p:nvPr/>
        </p:nvSpPr>
        <p:spPr>
          <a:xfrm>
            <a:off x="4856187" y="3246777"/>
            <a:ext cx="113302" cy="82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"/>
              </a:spcBef>
            </a:pPr>
            <a:endParaRPr sz="650"/>
          </a:p>
        </p:txBody>
      </p:sp>
      <p:sp>
        <p:nvSpPr>
          <p:cNvPr id="34" name="object 34"/>
          <p:cNvSpPr txBox="1"/>
          <p:nvPr/>
        </p:nvSpPr>
        <p:spPr>
          <a:xfrm>
            <a:off x="4616302" y="3329709"/>
            <a:ext cx="346819" cy="162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4963121" y="3329709"/>
            <a:ext cx="47828" cy="162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5080452" y="3374002"/>
            <a:ext cx="42529" cy="110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1"/>
              </a:spcBef>
            </a:pPr>
            <a:endParaRPr sz="850"/>
          </a:p>
        </p:txBody>
      </p:sp>
      <p:sp>
        <p:nvSpPr>
          <p:cNvPr id="31" name="object 31"/>
          <p:cNvSpPr txBox="1"/>
          <p:nvPr/>
        </p:nvSpPr>
        <p:spPr>
          <a:xfrm>
            <a:off x="5122981" y="3374002"/>
            <a:ext cx="56901" cy="54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179882" y="3374002"/>
            <a:ext cx="71624" cy="110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1"/>
              </a:spcBef>
            </a:pPr>
            <a:endParaRPr sz="850"/>
          </a:p>
        </p:txBody>
      </p:sp>
      <p:sp>
        <p:nvSpPr>
          <p:cNvPr id="29" name="object 29"/>
          <p:cNvSpPr txBox="1"/>
          <p:nvPr/>
        </p:nvSpPr>
        <p:spPr>
          <a:xfrm>
            <a:off x="5122981" y="3428668"/>
            <a:ext cx="56901" cy="56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616302" y="3492037"/>
            <a:ext cx="394647" cy="42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080452" y="3484741"/>
            <a:ext cx="42529" cy="3187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122981" y="3484741"/>
            <a:ext cx="128525" cy="108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0"/>
              </a:spcBef>
            </a:pPr>
            <a:endParaRPr sz="850"/>
          </a:p>
        </p:txBody>
      </p:sp>
      <p:sp>
        <p:nvSpPr>
          <p:cNvPr id="25" name="object 25"/>
          <p:cNvSpPr txBox="1"/>
          <p:nvPr/>
        </p:nvSpPr>
        <p:spPr>
          <a:xfrm>
            <a:off x="4616302" y="3534449"/>
            <a:ext cx="394647" cy="269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122981" y="3592765"/>
            <a:ext cx="100959" cy="2107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577195" y="2122813"/>
            <a:ext cx="263884" cy="1436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851998" y="1883075"/>
            <a:ext cx="174821" cy="910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026820" y="1883075"/>
            <a:ext cx="274954" cy="910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301775" y="1883075"/>
            <a:ext cx="2713954" cy="2030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851998" y="2793225"/>
            <a:ext cx="349630" cy="146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65">
              <a:lnSpc>
                <a:spcPct val="95825"/>
              </a:lnSpc>
              <a:spcBef>
                <a:spcPts val="215"/>
              </a:spcBef>
            </a:pPr>
            <a:r>
              <a:rPr sz="650" spc="0" dirty="0" smtClean="0">
                <a:solidFill>
                  <a:srgbClr val="2E2C2F"/>
                </a:solidFill>
                <a:latin typeface="Arial"/>
                <a:cs typeface="Arial"/>
              </a:rPr>
              <a:t>127</a:t>
            </a:r>
            <a:r>
              <a:rPr sz="650" spc="64" dirty="0" smtClean="0">
                <a:solidFill>
                  <a:srgbClr val="2E2C2F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2E2C2F"/>
                </a:solidFill>
                <a:latin typeface="Arial"/>
                <a:cs typeface="Arial"/>
              </a:rPr>
              <a:t>mm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01629" y="2793225"/>
            <a:ext cx="100145" cy="146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851998" y="2939542"/>
            <a:ext cx="174821" cy="97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026820" y="2939542"/>
            <a:ext cx="274954" cy="97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851998" y="3913777"/>
            <a:ext cx="449776" cy="417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301775" y="3913777"/>
            <a:ext cx="2713953" cy="270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301775" y="4184484"/>
            <a:ext cx="1187697" cy="105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9"/>
              </a:spcBef>
            </a:pPr>
            <a:endParaRPr sz="800"/>
          </a:p>
        </p:txBody>
      </p:sp>
      <p:sp>
        <p:nvSpPr>
          <p:cNvPr id="12" name="object 12"/>
          <p:cNvSpPr txBox="1"/>
          <p:nvPr/>
        </p:nvSpPr>
        <p:spPr>
          <a:xfrm>
            <a:off x="5489473" y="4184484"/>
            <a:ext cx="373430" cy="146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61">
              <a:lnSpc>
                <a:spcPct val="95825"/>
              </a:lnSpc>
              <a:spcBef>
                <a:spcPts val="219"/>
              </a:spcBef>
            </a:pPr>
            <a:r>
              <a:rPr sz="650" spc="0" dirty="0" smtClean="0">
                <a:solidFill>
                  <a:srgbClr val="2E2C2F"/>
                </a:solidFill>
                <a:latin typeface="Arial"/>
                <a:cs typeface="Arial"/>
              </a:rPr>
              <a:t>169</a:t>
            </a:r>
            <a:r>
              <a:rPr sz="650" spc="64" dirty="0" smtClean="0">
                <a:solidFill>
                  <a:srgbClr val="2E2C2F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2E2C2F"/>
                </a:solidFill>
                <a:latin typeface="Arial"/>
                <a:cs typeface="Arial"/>
              </a:rPr>
              <a:t>mm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2904" y="4184484"/>
            <a:ext cx="1152824" cy="105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9"/>
              </a:spcBef>
            </a:pPr>
            <a:endParaRPr sz="800"/>
          </a:p>
        </p:txBody>
      </p:sp>
      <p:sp>
        <p:nvSpPr>
          <p:cNvPr id="10" name="object 10"/>
          <p:cNvSpPr txBox="1"/>
          <p:nvPr/>
        </p:nvSpPr>
        <p:spPr>
          <a:xfrm>
            <a:off x="4301775" y="4289809"/>
            <a:ext cx="1187697" cy="40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62904" y="4289809"/>
            <a:ext cx="1152825" cy="40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46298" y="791121"/>
            <a:ext cx="1327188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701" name="Imagen 17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88200"/>
            <a:ext cx="2458529" cy="1121205"/>
          </a:xfrm>
          <a:prstGeom prst="rect">
            <a:avLst/>
          </a:prstGeom>
        </p:spPr>
      </p:pic>
      <p:sp>
        <p:nvSpPr>
          <p:cNvPr id="1702" name="CuadroTexto 1701"/>
          <p:cNvSpPr txBox="1"/>
          <p:nvPr/>
        </p:nvSpPr>
        <p:spPr>
          <a:xfrm>
            <a:off x="2870200" y="317500"/>
            <a:ext cx="3325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Indicadores acústicos </a:t>
            </a:r>
            <a:r>
              <a:rPr lang="es-ES" sz="2000" b="1" dirty="0">
                <a:latin typeface="+mj-lt"/>
                <a:cs typeface="Aharoni" panose="02010803020104030203" pitchFamily="2" charset="-79"/>
              </a:rPr>
              <a:t>a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ccionados 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por 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motor 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MDS-1</a:t>
            </a:r>
          </a:p>
          <a:p>
            <a:pPr algn="ctr"/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1703" name="Imagen 17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704" name="CuadroTexto 1703"/>
          <p:cNvSpPr txBox="1"/>
          <p:nvPr/>
        </p:nvSpPr>
        <p:spPr>
          <a:xfrm>
            <a:off x="431799" y="102235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705" name="CuadroTexto 1704"/>
          <p:cNvSpPr txBox="1"/>
          <p:nvPr/>
        </p:nvSpPr>
        <p:spPr>
          <a:xfrm>
            <a:off x="508000" y="4660900"/>
            <a:ext cx="65053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 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cústicos tipo sirena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accionados por un motor compacto y potente construido de policarbonato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estabilizado frente a radiación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UV. Ideal para todas las aplicaciones de señalización o alarma en las que se requiera un acústico motorizado ligero.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disponibles, 12Vuc, 24Vuc, 115Vuc y 230Vuc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dc)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pie de montaje de acero plateado y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pasacables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pie de montaje puede colocarse en una de las cuatro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posiciones disponibles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para facilitar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instalación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 la entrada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cables.  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09" name="Tabla 17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21276"/>
              </p:ext>
            </p:extLst>
          </p:nvPr>
        </p:nvGraphicFramePr>
        <p:xfrm>
          <a:off x="520700" y="6628036"/>
          <a:ext cx="6527799" cy="2376264"/>
        </p:xfrm>
        <a:graphic>
          <a:graphicData uri="http://schemas.openxmlformats.org/drawingml/2006/table">
            <a:tbl>
              <a:tblPr/>
              <a:tblGrid>
                <a:gridCol w="1788989"/>
                <a:gridCol w="1025151"/>
                <a:gridCol w="1198522"/>
                <a:gridCol w="1198522"/>
                <a:gridCol w="1316615"/>
              </a:tblGrid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MDS-1/UC/12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MDS-1/UC/24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MDS-1/UC/115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MDS-1/UC/230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33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10.6A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7.5A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0.7A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sonido 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1150Hz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1400Hz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1100Hz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1400Hz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Salida de sonido @ 1m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107 - 112dB(A)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33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aproximado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600m en </a:t>
                      </a:r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exteriores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Ciclo de trabajo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minutos on - 10 minutos off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IP45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a +45ºC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1.1Kg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Montaje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forma ideal de montar esta unidad es en posición horizontal. En entornos donde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existan polvo o partículas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suciedad que puedan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caer sobre las partes móviles del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impulsor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acústico, se recomienda montar la unidad con la parte cónica hacia abajo. La entrada de cable debe ser protegida con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prensaestopas adecuado.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911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156026" y="9232900"/>
            <a:ext cx="51337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   "/>
              </a:rPr>
              <a:t>*Atención: Multiplicar el consumo por 6 para calcular la intensidad necesaria para el arranque</a:t>
            </a:r>
            <a:endParaRPr lang="es-ES" sz="900" dirty="0">
              <a:latin typeface="Arial  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EDFA56-F45F-44A5-BFF6-085792613012}"/>
</file>

<file path=customXml/itemProps2.xml><?xml version="1.0" encoding="utf-8"?>
<ds:datastoreItem xmlns:ds="http://schemas.openxmlformats.org/officeDocument/2006/customXml" ds:itemID="{454F3CB3-77BD-402B-A109-BB53B8BD55DD}"/>
</file>

<file path=customXml/itemProps3.xml><?xml version="1.0" encoding="utf-8"?>
<ds:datastoreItem xmlns:ds="http://schemas.openxmlformats.org/officeDocument/2006/customXml" ds:itemID="{F9BD3CEC-0D33-4A57-B3B7-D68B3157995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298</Words>
  <Application>Microsoft Office PowerPoint</Application>
  <PresentationFormat>Personalizado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  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11</cp:revision>
  <cp:lastPrinted>2015-04-27T12:13:29Z</cp:lastPrinted>
  <dcterms:modified xsi:type="dcterms:W3CDTF">2015-04-28T07:40:40Z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