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object 1708"/>
          <p:cNvSpPr txBox="1"/>
          <p:nvPr/>
        </p:nvSpPr>
        <p:spPr>
          <a:xfrm>
            <a:off x="5282349" y="4378833"/>
            <a:ext cx="373062" cy="146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120">
              <a:lnSpc>
                <a:spcPct val="95825"/>
              </a:lnSpc>
              <a:spcBef>
                <a:spcPts val="215"/>
              </a:spcBef>
            </a:pP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186</a:t>
            </a:r>
            <a:r>
              <a:rPr sz="650" spc="64" dirty="0" smtClean="0">
                <a:solidFill>
                  <a:srgbClr val="403C76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707" name="object 1707"/>
          <p:cNvSpPr txBox="1"/>
          <p:nvPr/>
        </p:nvSpPr>
        <p:spPr>
          <a:xfrm>
            <a:off x="3549091" y="2882595"/>
            <a:ext cx="349275" cy="146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56">
              <a:lnSpc>
                <a:spcPct val="95825"/>
              </a:lnSpc>
              <a:spcBef>
                <a:spcPts val="215"/>
              </a:spcBef>
            </a:pP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162</a:t>
            </a:r>
            <a:r>
              <a:rPr sz="650" spc="64" dirty="0" smtClean="0">
                <a:solidFill>
                  <a:srgbClr val="403C76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403C76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662" name="object 1662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5551118" y="399889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5785949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8" y="111246"/>
                </a:lnTo>
                <a:lnTo>
                  <a:pt x="240204" y="96179"/>
                </a:lnTo>
                <a:lnTo>
                  <a:pt x="243860" y="82539"/>
                </a:lnTo>
                <a:lnTo>
                  <a:pt x="246283" y="70304"/>
                </a:lnTo>
                <a:lnTo>
                  <a:pt x="247485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5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6008139" y="456869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6208580" y="456878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8" y="247220"/>
                </a:lnTo>
                <a:lnTo>
                  <a:pt x="118084" y="241600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84" y="241600"/>
                </a:lnTo>
                <a:lnTo>
                  <a:pt x="129534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6455701" y="456869"/>
            <a:ext cx="247496" cy="291934"/>
          </a:xfrm>
          <a:custGeom>
            <a:avLst/>
            <a:gdLst/>
            <a:ahLst/>
            <a:cxnLst/>
            <a:rect l="l" t="t" r="r" b="b"/>
            <a:pathLst>
              <a:path w="247496" h="291934">
                <a:moveTo>
                  <a:pt x="237211" y="22846"/>
                </a:moveTo>
                <a:lnTo>
                  <a:pt x="227495" y="13614"/>
                </a:lnTo>
                <a:lnTo>
                  <a:pt x="223504" y="10978"/>
                </a:lnTo>
                <a:lnTo>
                  <a:pt x="213393" y="6154"/>
                </a:lnTo>
                <a:lnTo>
                  <a:pt x="201544" y="2726"/>
                </a:lnTo>
                <a:lnTo>
                  <a:pt x="187957" y="679"/>
                </a:lnTo>
                <a:lnTo>
                  <a:pt x="172631" y="0"/>
                </a:lnTo>
                <a:lnTo>
                  <a:pt x="166059" y="145"/>
                </a:lnTo>
                <a:lnTo>
                  <a:pt x="153295" y="1278"/>
                </a:lnTo>
                <a:lnTo>
                  <a:pt x="140782" y="3521"/>
                </a:lnTo>
                <a:lnTo>
                  <a:pt x="142249" y="62579"/>
                </a:lnTo>
                <a:lnTo>
                  <a:pt x="146266" y="55283"/>
                </a:lnTo>
                <a:lnTo>
                  <a:pt x="148818" y="51676"/>
                </a:lnTo>
                <a:lnTo>
                  <a:pt x="153289" y="49758"/>
                </a:lnTo>
                <a:lnTo>
                  <a:pt x="163919" y="49758"/>
                </a:lnTo>
                <a:lnTo>
                  <a:pt x="166256" y="52095"/>
                </a:lnTo>
                <a:lnTo>
                  <a:pt x="166471" y="56133"/>
                </a:lnTo>
                <a:lnTo>
                  <a:pt x="166336" y="58115"/>
                </a:lnTo>
                <a:lnTo>
                  <a:pt x="164013" y="68409"/>
                </a:lnTo>
                <a:lnTo>
                  <a:pt x="158813" y="84416"/>
                </a:lnTo>
                <a:lnTo>
                  <a:pt x="151587" y="105041"/>
                </a:lnTo>
                <a:lnTo>
                  <a:pt x="126492" y="105041"/>
                </a:lnTo>
                <a:lnTo>
                  <a:pt x="110337" y="150964"/>
                </a:lnTo>
                <a:lnTo>
                  <a:pt x="221323" y="150964"/>
                </a:lnTo>
                <a:lnTo>
                  <a:pt x="234505" y="113550"/>
                </a:lnTo>
                <a:lnTo>
                  <a:pt x="235319" y="111246"/>
                </a:lnTo>
                <a:lnTo>
                  <a:pt x="240216" y="96179"/>
                </a:lnTo>
                <a:lnTo>
                  <a:pt x="243871" y="82539"/>
                </a:lnTo>
                <a:lnTo>
                  <a:pt x="246295" y="70304"/>
                </a:lnTo>
                <a:lnTo>
                  <a:pt x="247496" y="59456"/>
                </a:lnTo>
                <a:lnTo>
                  <a:pt x="247485" y="49974"/>
                </a:lnTo>
                <a:lnTo>
                  <a:pt x="247112" y="46330"/>
                </a:lnTo>
                <a:lnTo>
                  <a:pt x="243738" y="33750"/>
                </a:lnTo>
                <a:lnTo>
                  <a:pt x="237211" y="22846"/>
                </a:lnTo>
                <a:close/>
              </a:path>
              <a:path w="247496" h="291934">
                <a:moveTo>
                  <a:pt x="18166" y="277083"/>
                </a:moveTo>
                <a:lnTo>
                  <a:pt x="30391" y="284073"/>
                </a:lnTo>
                <a:lnTo>
                  <a:pt x="36873" y="286486"/>
                </a:lnTo>
                <a:lnTo>
                  <a:pt x="48444" y="289478"/>
                </a:lnTo>
                <a:lnTo>
                  <a:pt x="61380" y="291312"/>
                </a:lnTo>
                <a:lnTo>
                  <a:pt x="75679" y="291934"/>
                </a:lnTo>
                <a:lnTo>
                  <a:pt x="88657" y="291470"/>
                </a:lnTo>
                <a:lnTo>
                  <a:pt x="101691" y="289957"/>
                </a:lnTo>
                <a:lnTo>
                  <a:pt x="113822" y="287413"/>
                </a:lnTo>
                <a:lnTo>
                  <a:pt x="125006" y="283857"/>
                </a:lnTo>
                <a:lnTo>
                  <a:pt x="132104" y="280955"/>
                </a:lnTo>
                <a:lnTo>
                  <a:pt x="143377" y="275213"/>
                </a:lnTo>
                <a:lnTo>
                  <a:pt x="154072" y="268253"/>
                </a:lnTo>
                <a:lnTo>
                  <a:pt x="164135" y="260045"/>
                </a:lnTo>
                <a:lnTo>
                  <a:pt x="175721" y="248833"/>
                </a:lnTo>
                <a:lnTo>
                  <a:pt x="183922" y="239251"/>
                </a:lnTo>
                <a:lnTo>
                  <a:pt x="190068" y="230060"/>
                </a:lnTo>
                <a:lnTo>
                  <a:pt x="197264" y="216091"/>
                </a:lnTo>
                <a:lnTo>
                  <a:pt x="202423" y="203999"/>
                </a:lnTo>
                <a:lnTo>
                  <a:pt x="207721" y="189877"/>
                </a:lnTo>
                <a:lnTo>
                  <a:pt x="214947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53" y="213884"/>
                </a:lnTo>
                <a:lnTo>
                  <a:pt x="112246" y="226557"/>
                </a:lnTo>
                <a:lnTo>
                  <a:pt x="107150" y="234746"/>
                </a:lnTo>
                <a:lnTo>
                  <a:pt x="103314" y="239636"/>
                </a:lnTo>
                <a:lnTo>
                  <a:pt x="98222" y="241973"/>
                </a:lnTo>
                <a:lnTo>
                  <a:pt x="86309" y="241973"/>
                </a:lnTo>
                <a:lnTo>
                  <a:pt x="83553" y="240055"/>
                </a:lnTo>
                <a:lnTo>
                  <a:pt x="82905" y="236448"/>
                </a:lnTo>
                <a:lnTo>
                  <a:pt x="82884" y="236319"/>
                </a:lnTo>
                <a:lnTo>
                  <a:pt x="84005" y="227396"/>
                </a:lnTo>
                <a:lnTo>
                  <a:pt x="88862" y="211785"/>
                </a:lnTo>
                <a:lnTo>
                  <a:pt x="110337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74" y="75721"/>
                </a:lnTo>
                <a:lnTo>
                  <a:pt x="142249" y="62579"/>
                </a:lnTo>
                <a:lnTo>
                  <a:pt x="140782" y="3521"/>
                </a:lnTo>
                <a:lnTo>
                  <a:pt x="128520" y="6859"/>
                </a:lnTo>
                <a:lnTo>
                  <a:pt x="116510" y="11277"/>
                </a:lnTo>
                <a:lnTo>
                  <a:pt x="100918" y="19255"/>
                </a:lnTo>
                <a:lnTo>
                  <a:pt x="90393" y="26447"/>
                </a:lnTo>
                <a:lnTo>
                  <a:pt x="80851" y="34695"/>
                </a:lnTo>
                <a:lnTo>
                  <a:pt x="72276" y="44018"/>
                </a:lnTo>
                <a:lnTo>
                  <a:pt x="64505" y="54566"/>
                </a:lnTo>
                <a:lnTo>
                  <a:pt x="58295" y="64744"/>
                </a:lnTo>
                <a:lnTo>
                  <a:pt x="52418" y="76081"/>
                </a:lnTo>
                <a:lnTo>
                  <a:pt x="46872" y="88587"/>
                </a:lnTo>
                <a:lnTo>
                  <a:pt x="41656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3"/>
                </a:lnTo>
                <a:lnTo>
                  <a:pt x="1537" y="250870"/>
                </a:lnTo>
                <a:lnTo>
                  <a:pt x="5728" y="262597"/>
                </a:lnTo>
                <a:lnTo>
                  <a:pt x="9290" y="268409"/>
                </a:lnTo>
                <a:lnTo>
                  <a:pt x="18166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6677903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9" y="6200"/>
                </a:lnTo>
                <a:lnTo>
                  <a:pt x="201612" y="2746"/>
                </a:lnTo>
                <a:lnTo>
                  <a:pt x="188001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7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7034870" y="230435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5546298" y="791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5546298" y="791121"/>
            <a:ext cx="1327188" cy="0"/>
          </a:xfrm>
          <a:custGeom>
            <a:avLst/>
            <a:gdLst/>
            <a:ahLst/>
            <a:cxnLst/>
            <a:rect l="l" t="t" r="r" b="b"/>
            <a:pathLst>
              <a:path w="1327188">
                <a:moveTo>
                  <a:pt x="0" y="0"/>
                </a:moveTo>
                <a:lnTo>
                  <a:pt x="1327188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5544084" y="809386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5640956" y="841037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5720946" y="841314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5812849" y="841315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40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5889319" y="841037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5973343" y="841316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6065798" y="809376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6109112" y="877966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6195749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6323189" y="903781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38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6420920" y="841314"/>
            <a:ext cx="90525" cy="94957"/>
          </a:xfrm>
          <a:custGeom>
            <a:avLst/>
            <a:gdLst/>
            <a:ahLst/>
            <a:cxnLst/>
            <a:rect l="l" t="t" r="r" b="b"/>
            <a:pathLst>
              <a:path w="90525" h="94957">
                <a:moveTo>
                  <a:pt x="50545" y="21374"/>
                </a:moveTo>
                <a:lnTo>
                  <a:pt x="53593" y="19989"/>
                </a:lnTo>
                <a:lnTo>
                  <a:pt x="56654" y="19430"/>
                </a:lnTo>
                <a:lnTo>
                  <a:pt x="63030" y="19430"/>
                </a:lnTo>
                <a:lnTo>
                  <a:pt x="65531" y="19710"/>
                </a:lnTo>
                <a:lnTo>
                  <a:pt x="70256" y="21094"/>
                </a:lnTo>
                <a:lnTo>
                  <a:pt x="73863" y="23037"/>
                </a:lnTo>
                <a:lnTo>
                  <a:pt x="76923" y="24980"/>
                </a:lnTo>
                <a:lnTo>
                  <a:pt x="79692" y="27482"/>
                </a:lnTo>
                <a:lnTo>
                  <a:pt x="83299" y="29146"/>
                </a:lnTo>
                <a:lnTo>
                  <a:pt x="90525" y="6388"/>
                </a:lnTo>
                <a:lnTo>
                  <a:pt x="88023" y="4724"/>
                </a:lnTo>
                <a:lnTo>
                  <a:pt x="84416" y="3327"/>
                </a:lnTo>
                <a:lnTo>
                  <a:pt x="80251" y="1943"/>
                </a:lnTo>
                <a:lnTo>
                  <a:pt x="76085" y="825"/>
                </a:lnTo>
                <a:lnTo>
                  <a:pt x="71081" y="0"/>
                </a:lnTo>
                <a:lnTo>
                  <a:pt x="59702" y="0"/>
                </a:lnTo>
                <a:lnTo>
                  <a:pt x="54152" y="825"/>
                </a:lnTo>
                <a:lnTo>
                  <a:pt x="49148" y="2501"/>
                </a:lnTo>
                <a:lnTo>
                  <a:pt x="43878" y="4165"/>
                </a:lnTo>
                <a:lnTo>
                  <a:pt x="39433" y="6388"/>
                </a:lnTo>
                <a:lnTo>
                  <a:pt x="35267" y="8889"/>
                </a:lnTo>
                <a:lnTo>
                  <a:pt x="31381" y="11658"/>
                </a:lnTo>
                <a:lnTo>
                  <a:pt x="27774" y="14985"/>
                </a:lnTo>
                <a:lnTo>
                  <a:pt x="24993" y="18326"/>
                </a:lnTo>
                <a:lnTo>
                  <a:pt x="22224" y="21932"/>
                </a:lnTo>
                <a:lnTo>
                  <a:pt x="20269" y="25819"/>
                </a:lnTo>
                <a:lnTo>
                  <a:pt x="18884" y="29705"/>
                </a:lnTo>
                <a:lnTo>
                  <a:pt x="16662" y="36652"/>
                </a:lnTo>
                <a:lnTo>
                  <a:pt x="16662" y="42481"/>
                </a:lnTo>
                <a:lnTo>
                  <a:pt x="18338" y="46647"/>
                </a:lnTo>
                <a:lnTo>
                  <a:pt x="20002" y="51092"/>
                </a:lnTo>
                <a:lnTo>
                  <a:pt x="23609" y="54140"/>
                </a:lnTo>
                <a:lnTo>
                  <a:pt x="29159" y="56362"/>
                </a:lnTo>
                <a:lnTo>
                  <a:pt x="33324" y="58026"/>
                </a:lnTo>
                <a:lnTo>
                  <a:pt x="36106" y="58585"/>
                </a:lnTo>
                <a:lnTo>
                  <a:pt x="38874" y="59143"/>
                </a:lnTo>
                <a:lnTo>
                  <a:pt x="42760" y="60248"/>
                </a:lnTo>
                <a:lnTo>
                  <a:pt x="45821" y="61086"/>
                </a:lnTo>
                <a:lnTo>
                  <a:pt x="49707" y="64414"/>
                </a:lnTo>
                <a:lnTo>
                  <a:pt x="49148" y="68021"/>
                </a:lnTo>
                <a:lnTo>
                  <a:pt x="46380" y="72745"/>
                </a:lnTo>
                <a:lnTo>
                  <a:pt x="43319" y="73850"/>
                </a:lnTo>
                <a:lnTo>
                  <a:pt x="40271" y="74968"/>
                </a:lnTo>
                <a:lnTo>
                  <a:pt x="36931" y="75793"/>
                </a:lnTo>
                <a:lnTo>
                  <a:pt x="29997" y="75793"/>
                </a:lnTo>
                <a:lnTo>
                  <a:pt x="27216" y="75247"/>
                </a:lnTo>
                <a:lnTo>
                  <a:pt x="24447" y="74409"/>
                </a:lnTo>
                <a:lnTo>
                  <a:pt x="21945" y="73571"/>
                </a:lnTo>
                <a:lnTo>
                  <a:pt x="17779" y="71081"/>
                </a:lnTo>
                <a:lnTo>
                  <a:pt x="13893" y="68579"/>
                </a:lnTo>
                <a:lnTo>
                  <a:pt x="10553" y="64973"/>
                </a:lnTo>
                <a:lnTo>
                  <a:pt x="7785" y="63855"/>
                </a:lnTo>
                <a:lnTo>
                  <a:pt x="0" y="87731"/>
                </a:lnTo>
                <a:lnTo>
                  <a:pt x="2781" y="89674"/>
                </a:lnTo>
                <a:lnTo>
                  <a:pt x="6667" y="91351"/>
                </a:lnTo>
                <a:lnTo>
                  <a:pt x="11391" y="92735"/>
                </a:lnTo>
                <a:lnTo>
                  <a:pt x="16103" y="94119"/>
                </a:lnTo>
                <a:lnTo>
                  <a:pt x="21386" y="94957"/>
                </a:lnTo>
                <a:lnTo>
                  <a:pt x="33604" y="94957"/>
                </a:lnTo>
                <a:lnTo>
                  <a:pt x="39433" y="94119"/>
                </a:lnTo>
                <a:lnTo>
                  <a:pt x="44424" y="92455"/>
                </a:lnTo>
                <a:lnTo>
                  <a:pt x="49428" y="91071"/>
                </a:lnTo>
                <a:lnTo>
                  <a:pt x="54152" y="88849"/>
                </a:lnTo>
                <a:lnTo>
                  <a:pt x="58597" y="86067"/>
                </a:lnTo>
                <a:lnTo>
                  <a:pt x="62483" y="83299"/>
                </a:lnTo>
                <a:lnTo>
                  <a:pt x="66090" y="80238"/>
                </a:lnTo>
                <a:lnTo>
                  <a:pt x="68872" y="76352"/>
                </a:lnTo>
                <a:lnTo>
                  <a:pt x="71920" y="72466"/>
                </a:lnTo>
                <a:lnTo>
                  <a:pt x="74142" y="68579"/>
                </a:lnTo>
                <a:lnTo>
                  <a:pt x="75526" y="64414"/>
                </a:lnTo>
                <a:lnTo>
                  <a:pt x="77469" y="57746"/>
                </a:lnTo>
                <a:lnTo>
                  <a:pt x="77749" y="52196"/>
                </a:lnTo>
                <a:lnTo>
                  <a:pt x="76085" y="48310"/>
                </a:lnTo>
                <a:lnTo>
                  <a:pt x="74701" y="44145"/>
                </a:lnTo>
                <a:lnTo>
                  <a:pt x="71361" y="41084"/>
                </a:lnTo>
                <a:lnTo>
                  <a:pt x="66090" y="39141"/>
                </a:lnTo>
                <a:lnTo>
                  <a:pt x="61645" y="37490"/>
                </a:lnTo>
                <a:lnTo>
                  <a:pt x="58864" y="36931"/>
                </a:lnTo>
                <a:lnTo>
                  <a:pt x="56375" y="36372"/>
                </a:lnTo>
                <a:lnTo>
                  <a:pt x="52209" y="35255"/>
                </a:lnTo>
                <a:lnTo>
                  <a:pt x="48590" y="34150"/>
                </a:lnTo>
                <a:lnTo>
                  <a:pt x="44424" y="30543"/>
                </a:lnTo>
                <a:lnTo>
                  <a:pt x="44996" y="26923"/>
                </a:lnTo>
                <a:lnTo>
                  <a:pt x="47764" y="22771"/>
                </a:lnTo>
                <a:lnTo>
                  <a:pt x="50545" y="2137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6499788" y="902390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74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6549200" y="841315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40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29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6625867" y="841037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6" y="9810"/>
                </a:lnTo>
                <a:lnTo>
                  <a:pt x="74263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73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6709972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52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74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044566" y="1439997"/>
            <a:ext cx="2230865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171408" y="1859216"/>
            <a:ext cx="2596591" cy="2258364"/>
          </a:xfrm>
          <a:custGeom>
            <a:avLst/>
            <a:gdLst/>
            <a:ahLst/>
            <a:cxnLst/>
            <a:rect l="l" t="t" r="r" b="b"/>
            <a:pathLst>
              <a:path w="2596591" h="2258364">
                <a:moveTo>
                  <a:pt x="2543403" y="1589214"/>
                </a:moveTo>
                <a:lnTo>
                  <a:pt x="2522931" y="1580972"/>
                </a:lnTo>
                <a:lnTo>
                  <a:pt x="2480551" y="1582623"/>
                </a:lnTo>
                <a:lnTo>
                  <a:pt x="2477960" y="1564500"/>
                </a:lnTo>
                <a:lnTo>
                  <a:pt x="2341219" y="1564500"/>
                </a:lnTo>
                <a:lnTo>
                  <a:pt x="2338870" y="1582623"/>
                </a:lnTo>
                <a:lnTo>
                  <a:pt x="2312504" y="1582623"/>
                </a:lnTo>
                <a:lnTo>
                  <a:pt x="2310142" y="1564500"/>
                </a:lnTo>
                <a:lnTo>
                  <a:pt x="2242832" y="1562138"/>
                </a:lnTo>
                <a:lnTo>
                  <a:pt x="2243074" y="1536014"/>
                </a:lnTo>
                <a:lnTo>
                  <a:pt x="2268956" y="1520951"/>
                </a:lnTo>
                <a:lnTo>
                  <a:pt x="2279789" y="1511299"/>
                </a:lnTo>
                <a:lnTo>
                  <a:pt x="2344978" y="1474114"/>
                </a:lnTo>
                <a:lnTo>
                  <a:pt x="2400300" y="1431277"/>
                </a:lnTo>
                <a:lnTo>
                  <a:pt x="2445016" y="1389849"/>
                </a:lnTo>
                <a:lnTo>
                  <a:pt x="2489034" y="1335481"/>
                </a:lnTo>
                <a:lnTo>
                  <a:pt x="2531160" y="1266990"/>
                </a:lnTo>
                <a:lnTo>
                  <a:pt x="2559875" y="1205547"/>
                </a:lnTo>
                <a:lnTo>
                  <a:pt x="2576347" y="1156601"/>
                </a:lnTo>
                <a:lnTo>
                  <a:pt x="2592578" y="1070457"/>
                </a:lnTo>
                <a:lnTo>
                  <a:pt x="2596591" y="1013028"/>
                </a:lnTo>
                <a:lnTo>
                  <a:pt x="2596591" y="929944"/>
                </a:lnTo>
                <a:lnTo>
                  <a:pt x="2588361" y="843787"/>
                </a:lnTo>
                <a:lnTo>
                  <a:pt x="2567876" y="761885"/>
                </a:lnTo>
                <a:lnTo>
                  <a:pt x="2526919" y="667740"/>
                </a:lnTo>
                <a:lnTo>
                  <a:pt x="2474201" y="589597"/>
                </a:lnTo>
                <a:lnTo>
                  <a:pt x="2425001" y="536409"/>
                </a:lnTo>
                <a:lnTo>
                  <a:pt x="2395816" y="507923"/>
                </a:lnTo>
                <a:lnTo>
                  <a:pt x="2338628" y="467207"/>
                </a:lnTo>
                <a:lnTo>
                  <a:pt x="2289441" y="438251"/>
                </a:lnTo>
                <a:lnTo>
                  <a:pt x="2273427" y="429780"/>
                </a:lnTo>
                <a:lnTo>
                  <a:pt x="2268715" y="422249"/>
                </a:lnTo>
                <a:lnTo>
                  <a:pt x="2207526" y="397535"/>
                </a:lnTo>
                <a:lnTo>
                  <a:pt x="2146096" y="381063"/>
                </a:lnTo>
                <a:lnTo>
                  <a:pt x="2096897" y="372821"/>
                </a:lnTo>
                <a:lnTo>
                  <a:pt x="1374559" y="333286"/>
                </a:lnTo>
                <a:lnTo>
                  <a:pt x="1372209" y="298919"/>
                </a:lnTo>
                <a:lnTo>
                  <a:pt x="1363967" y="286677"/>
                </a:lnTo>
                <a:lnTo>
                  <a:pt x="1355966" y="282435"/>
                </a:lnTo>
                <a:lnTo>
                  <a:pt x="1105763" y="278676"/>
                </a:lnTo>
                <a:lnTo>
                  <a:pt x="1077518" y="270205"/>
                </a:lnTo>
                <a:lnTo>
                  <a:pt x="1044803" y="241490"/>
                </a:lnTo>
                <a:lnTo>
                  <a:pt x="1032090" y="221475"/>
                </a:lnTo>
                <a:lnTo>
                  <a:pt x="1027849" y="209232"/>
                </a:lnTo>
                <a:lnTo>
                  <a:pt x="1024089" y="90144"/>
                </a:lnTo>
                <a:lnTo>
                  <a:pt x="1016088" y="77673"/>
                </a:lnTo>
                <a:lnTo>
                  <a:pt x="907821" y="77673"/>
                </a:lnTo>
                <a:lnTo>
                  <a:pt x="905459" y="104025"/>
                </a:lnTo>
                <a:lnTo>
                  <a:pt x="764476" y="104025"/>
                </a:lnTo>
                <a:lnTo>
                  <a:pt x="761885" y="0"/>
                </a:lnTo>
                <a:lnTo>
                  <a:pt x="703046" y="0"/>
                </a:lnTo>
                <a:lnTo>
                  <a:pt x="700455" y="132740"/>
                </a:lnTo>
                <a:lnTo>
                  <a:pt x="666089" y="135102"/>
                </a:lnTo>
                <a:lnTo>
                  <a:pt x="663740" y="161455"/>
                </a:lnTo>
                <a:lnTo>
                  <a:pt x="584187" y="161455"/>
                </a:lnTo>
                <a:lnTo>
                  <a:pt x="581837" y="135102"/>
                </a:lnTo>
                <a:lnTo>
                  <a:pt x="534987" y="135102"/>
                </a:lnTo>
                <a:lnTo>
                  <a:pt x="532638" y="161455"/>
                </a:lnTo>
                <a:lnTo>
                  <a:pt x="453085" y="161455"/>
                </a:lnTo>
                <a:lnTo>
                  <a:pt x="450735" y="135102"/>
                </a:lnTo>
                <a:lnTo>
                  <a:pt x="403898" y="135102"/>
                </a:lnTo>
                <a:lnTo>
                  <a:pt x="401535" y="161455"/>
                </a:lnTo>
                <a:lnTo>
                  <a:pt x="321983" y="161455"/>
                </a:lnTo>
                <a:lnTo>
                  <a:pt x="319633" y="135102"/>
                </a:lnTo>
                <a:lnTo>
                  <a:pt x="256794" y="135331"/>
                </a:lnTo>
                <a:lnTo>
                  <a:pt x="195351" y="164045"/>
                </a:lnTo>
                <a:lnTo>
                  <a:pt x="166636" y="196532"/>
                </a:lnTo>
                <a:lnTo>
                  <a:pt x="129921" y="278676"/>
                </a:lnTo>
                <a:lnTo>
                  <a:pt x="81902" y="414947"/>
                </a:lnTo>
                <a:lnTo>
                  <a:pt x="48958" y="525348"/>
                </a:lnTo>
                <a:lnTo>
                  <a:pt x="19303" y="659498"/>
                </a:lnTo>
                <a:lnTo>
                  <a:pt x="0" y="812495"/>
                </a:lnTo>
                <a:lnTo>
                  <a:pt x="0" y="1130477"/>
                </a:lnTo>
                <a:lnTo>
                  <a:pt x="8229" y="1208379"/>
                </a:lnTo>
                <a:lnTo>
                  <a:pt x="16471" y="1261579"/>
                </a:lnTo>
                <a:lnTo>
                  <a:pt x="44958" y="1400911"/>
                </a:lnTo>
                <a:lnTo>
                  <a:pt x="81673" y="1532242"/>
                </a:lnTo>
                <a:lnTo>
                  <a:pt x="143344" y="1699831"/>
                </a:lnTo>
                <a:lnTo>
                  <a:pt x="167817" y="1749031"/>
                </a:lnTo>
                <a:lnTo>
                  <a:pt x="233248" y="1802447"/>
                </a:lnTo>
                <a:lnTo>
                  <a:pt x="274447" y="1810448"/>
                </a:lnTo>
                <a:lnTo>
                  <a:pt x="319633" y="1811870"/>
                </a:lnTo>
                <a:lnTo>
                  <a:pt x="321983" y="1785746"/>
                </a:lnTo>
                <a:lnTo>
                  <a:pt x="401535" y="1785746"/>
                </a:lnTo>
                <a:lnTo>
                  <a:pt x="403898" y="1811870"/>
                </a:lnTo>
                <a:lnTo>
                  <a:pt x="450735" y="1811870"/>
                </a:lnTo>
                <a:lnTo>
                  <a:pt x="453085" y="1785746"/>
                </a:lnTo>
                <a:lnTo>
                  <a:pt x="532638" y="1785746"/>
                </a:lnTo>
                <a:lnTo>
                  <a:pt x="534987" y="1811870"/>
                </a:lnTo>
                <a:lnTo>
                  <a:pt x="581837" y="1811870"/>
                </a:lnTo>
                <a:lnTo>
                  <a:pt x="584187" y="1785746"/>
                </a:lnTo>
                <a:lnTo>
                  <a:pt x="663740" y="1785746"/>
                </a:lnTo>
                <a:lnTo>
                  <a:pt x="666089" y="1811870"/>
                </a:lnTo>
                <a:lnTo>
                  <a:pt x="700455" y="1814220"/>
                </a:lnTo>
                <a:lnTo>
                  <a:pt x="703046" y="1942960"/>
                </a:lnTo>
                <a:lnTo>
                  <a:pt x="761885" y="1942960"/>
                </a:lnTo>
                <a:lnTo>
                  <a:pt x="764476" y="1842935"/>
                </a:lnTo>
                <a:lnTo>
                  <a:pt x="905459" y="1842935"/>
                </a:lnTo>
                <a:lnTo>
                  <a:pt x="907821" y="1861057"/>
                </a:lnTo>
                <a:lnTo>
                  <a:pt x="1056805" y="1863407"/>
                </a:lnTo>
                <a:lnTo>
                  <a:pt x="1064564" y="1908835"/>
                </a:lnTo>
                <a:lnTo>
                  <a:pt x="1073048" y="1929079"/>
                </a:lnTo>
                <a:lnTo>
                  <a:pt x="1073048" y="1950973"/>
                </a:lnTo>
                <a:lnTo>
                  <a:pt x="1055624" y="2097379"/>
                </a:lnTo>
                <a:lnTo>
                  <a:pt x="1038682" y="2125383"/>
                </a:lnTo>
                <a:lnTo>
                  <a:pt x="1014679" y="2142324"/>
                </a:lnTo>
                <a:lnTo>
                  <a:pt x="837907" y="2145855"/>
                </a:lnTo>
                <a:lnTo>
                  <a:pt x="831088" y="2155507"/>
                </a:lnTo>
                <a:lnTo>
                  <a:pt x="827328" y="2200694"/>
                </a:lnTo>
                <a:lnTo>
                  <a:pt x="814603" y="2204465"/>
                </a:lnTo>
                <a:lnTo>
                  <a:pt x="802601" y="2221179"/>
                </a:lnTo>
                <a:lnTo>
                  <a:pt x="801192" y="2250122"/>
                </a:lnTo>
                <a:lnTo>
                  <a:pt x="1343482" y="2256713"/>
                </a:lnTo>
                <a:lnTo>
                  <a:pt x="1617929" y="2258364"/>
                </a:lnTo>
                <a:lnTo>
                  <a:pt x="1617929" y="2227999"/>
                </a:lnTo>
                <a:lnTo>
                  <a:pt x="1609928" y="2215527"/>
                </a:lnTo>
                <a:lnTo>
                  <a:pt x="1596034" y="2208923"/>
                </a:lnTo>
                <a:lnTo>
                  <a:pt x="1593443" y="2166327"/>
                </a:lnTo>
                <a:lnTo>
                  <a:pt x="1588973" y="2158796"/>
                </a:lnTo>
                <a:lnTo>
                  <a:pt x="1581213" y="2154097"/>
                </a:lnTo>
                <a:lnTo>
                  <a:pt x="1425168" y="2150338"/>
                </a:lnTo>
                <a:lnTo>
                  <a:pt x="1400683" y="2142096"/>
                </a:lnTo>
                <a:lnTo>
                  <a:pt x="1380680" y="2125383"/>
                </a:lnTo>
                <a:lnTo>
                  <a:pt x="1371968" y="2109609"/>
                </a:lnTo>
                <a:lnTo>
                  <a:pt x="1367967" y="2084666"/>
                </a:lnTo>
                <a:lnTo>
                  <a:pt x="1359725" y="1974278"/>
                </a:lnTo>
                <a:lnTo>
                  <a:pt x="1359496" y="1930260"/>
                </a:lnTo>
                <a:lnTo>
                  <a:pt x="1371968" y="1889531"/>
                </a:lnTo>
                <a:lnTo>
                  <a:pt x="1374559" y="1609445"/>
                </a:lnTo>
                <a:lnTo>
                  <a:pt x="1552498" y="1601444"/>
                </a:lnTo>
                <a:lnTo>
                  <a:pt x="1554848" y="1938731"/>
                </a:lnTo>
                <a:lnTo>
                  <a:pt x="2240470" y="1938731"/>
                </a:lnTo>
                <a:lnTo>
                  <a:pt x="2242832" y="1834705"/>
                </a:lnTo>
                <a:lnTo>
                  <a:pt x="2310142" y="1832343"/>
                </a:lnTo>
                <a:lnTo>
                  <a:pt x="2312504" y="1814220"/>
                </a:lnTo>
                <a:lnTo>
                  <a:pt x="2338628" y="1814461"/>
                </a:lnTo>
                <a:lnTo>
                  <a:pt x="2341219" y="1828101"/>
                </a:lnTo>
                <a:lnTo>
                  <a:pt x="2477960" y="1828101"/>
                </a:lnTo>
                <a:lnTo>
                  <a:pt x="2480551" y="1814461"/>
                </a:lnTo>
                <a:lnTo>
                  <a:pt x="2539390" y="1807870"/>
                </a:lnTo>
                <a:lnTo>
                  <a:pt x="2560104" y="1787385"/>
                </a:lnTo>
                <a:lnTo>
                  <a:pt x="2560104" y="1609445"/>
                </a:lnTo>
                <a:lnTo>
                  <a:pt x="2543403" y="15892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976837" y="1940891"/>
            <a:ext cx="1787156" cy="2172449"/>
          </a:xfrm>
          <a:custGeom>
            <a:avLst/>
            <a:gdLst/>
            <a:ahLst/>
            <a:cxnLst/>
            <a:rect l="l" t="t" r="r" b="b"/>
            <a:pathLst>
              <a:path w="1787156" h="2172449">
                <a:moveTo>
                  <a:pt x="1437411" y="1746669"/>
                </a:moveTo>
                <a:lnTo>
                  <a:pt x="1500720" y="1746669"/>
                </a:lnTo>
                <a:lnTo>
                  <a:pt x="1503070" y="1728546"/>
                </a:lnTo>
                <a:lnTo>
                  <a:pt x="1537436" y="1728546"/>
                </a:lnTo>
                <a:lnTo>
                  <a:pt x="1540014" y="1742439"/>
                </a:lnTo>
                <a:lnTo>
                  <a:pt x="1668538" y="1742439"/>
                </a:lnTo>
                <a:lnTo>
                  <a:pt x="1671116" y="1728546"/>
                </a:lnTo>
                <a:lnTo>
                  <a:pt x="1729968" y="1721954"/>
                </a:lnTo>
                <a:lnTo>
                  <a:pt x="1750440" y="1701711"/>
                </a:lnTo>
                <a:lnTo>
                  <a:pt x="1750440" y="1531785"/>
                </a:lnTo>
                <a:lnTo>
                  <a:pt x="1733969" y="1511528"/>
                </a:lnTo>
                <a:lnTo>
                  <a:pt x="1713496" y="1503298"/>
                </a:lnTo>
                <a:lnTo>
                  <a:pt x="1670888" y="1504949"/>
                </a:lnTo>
                <a:lnTo>
                  <a:pt x="1668538" y="1486827"/>
                </a:lnTo>
                <a:lnTo>
                  <a:pt x="1539786" y="1486827"/>
                </a:lnTo>
                <a:lnTo>
                  <a:pt x="1537436" y="1504949"/>
                </a:lnTo>
                <a:lnTo>
                  <a:pt x="1503070" y="1504949"/>
                </a:lnTo>
                <a:lnTo>
                  <a:pt x="1500720" y="1486827"/>
                </a:lnTo>
                <a:lnTo>
                  <a:pt x="1433398" y="1484464"/>
                </a:lnTo>
                <a:lnTo>
                  <a:pt x="1433639" y="1450339"/>
                </a:lnTo>
                <a:lnTo>
                  <a:pt x="1459522" y="1435036"/>
                </a:lnTo>
                <a:lnTo>
                  <a:pt x="1470355" y="1425384"/>
                </a:lnTo>
                <a:lnTo>
                  <a:pt x="1535556" y="1388198"/>
                </a:lnTo>
                <a:lnTo>
                  <a:pt x="1590865" y="1345361"/>
                </a:lnTo>
                <a:lnTo>
                  <a:pt x="1635582" y="1304175"/>
                </a:lnTo>
                <a:lnTo>
                  <a:pt x="1679359" y="1249565"/>
                </a:lnTo>
                <a:lnTo>
                  <a:pt x="1721497" y="1181315"/>
                </a:lnTo>
                <a:lnTo>
                  <a:pt x="1750212" y="1119885"/>
                </a:lnTo>
                <a:lnTo>
                  <a:pt x="1766684" y="1070686"/>
                </a:lnTo>
                <a:lnTo>
                  <a:pt x="1782927" y="984542"/>
                </a:lnTo>
                <a:lnTo>
                  <a:pt x="1787156" y="927353"/>
                </a:lnTo>
                <a:lnTo>
                  <a:pt x="1787156" y="852271"/>
                </a:lnTo>
                <a:lnTo>
                  <a:pt x="1778927" y="766356"/>
                </a:lnTo>
                <a:lnTo>
                  <a:pt x="1758441" y="684453"/>
                </a:lnTo>
                <a:lnTo>
                  <a:pt x="1717497" y="590067"/>
                </a:lnTo>
                <a:lnTo>
                  <a:pt x="1664538" y="511924"/>
                </a:lnTo>
                <a:lnTo>
                  <a:pt x="1615579" y="458736"/>
                </a:lnTo>
                <a:lnTo>
                  <a:pt x="1586395" y="430479"/>
                </a:lnTo>
                <a:lnTo>
                  <a:pt x="1528952" y="389534"/>
                </a:lnTo>
                <a:lnTo>
                  <a:pt x="1480007" y="360819"/>
                </a:lnTo>
                <a:lnTo>
                  <a:pt x="1464005" y="352336"/>
                </a:lnTo>
                <a:lnTo>
                  <a:pt x="1459052" y="344804"/>
                </a:lnTo>
                <a:lnTo>
                  <a:pt x="1397863" y="319862"/>
                </a:lnTo>
                <a:lnTo>
                  <a:pt x="1336662" y="303390"/>
                </a:lnTo>
                <a:lnTo>
                  <a:pt x="1287475" y="295376"/>
                </a:lnTo>
                <a:lnTo>
                  <a:pt x="565124" y="255841"/>
                </a:lnTo>
                <a:lnTo>
                  <a:pt x="562775" y="221246"/>
                </a:lnTo>
                <a:lnTo>
                  <a:pt x="554532" y="209003"/>
                </a:lnTo>
                <a:lnTo>
                  <a:pt x="546290" y="205003"/>
                </a:lnTo>
                <a:lnTo>
                  <a:pt x="296100" y="201231"/>
                </a:lnTo>
                <a:lnTo>
                  <a:pt x="268084" y="192531"/>
                </a:lnTo>
                <a:lnTo>
                  <a:pt x="235140" y="163817"/>
                </a:lnTo>
                <a:lnTo>
                  <a:pt x="222427" y="143802"/>
                </a:lnTo>
                <a:lnTo>
                  <a:pt x="218198" y="131800"/>
                </a:lnTo>
                <a:lnTo>
                  <a:pt x="214655" y="12471"/>
                </a:lnTo>
                <a:lnTo>
                  <a:pt x="206654" y="0"/>
                </a:lnTo>
                <a:lnTo>
                  <a:pt x="106387" y="228"/>
                </a:lnTo>
                <a:lnTo>
                  <a:pt x="106387" y="1775142"/>
                </a:lnTo>
                <a:lnTo>
                  <a:pt x="255612" y="1777745"/>
                </a:lnTo>
                <a:lnTo>
                  <a:pt x="263372" y="1823161"/>
                </a:lnTo>
                <a:lnTo>
                  <a:pt x="271856" y="1843404"/>
                </a:lnTo>
                <a:lnTo>
                  <a:pt x="271856" y="1873288"/>
                </a:lnTo>
                <a:lnTo>
                  <a:pt x="254431" y="2019693"/>
                </a:lnTo>
                <a:lnTo>
                  <a:pt x="237489" y="2047938"/>
                </a:lnTo>
                <a:lnTo>
                  <a:pt x="213245" y="2064651"/>
                </a:lnTo>
                <a:lnTo>
                  <a:pt x="36487" y="2068182"/>
                </a:lnTo>
                <a:lnTo>
                  <a:pt x="29895" y="2077834"/>
                </a:lnTo>
                <a:lnTo>
                  <a:pt x="25895" y="2123262"/>
                </a:lnTo>
                <a:lnTo>
                  <a:pt x="13423" y="2127021"/>
                </a:lnTo>
                <a:lnTo>
                  <a:pt x="1409" y="2143493"/>
                </a:lnTo>
                <a:lnTo>
                  <a:pt x="0" y="2164448"/>
                </a:lnTo>
                <a:lnTo>
                  <a:pt x="542061" y="2171039"/>
                </a:lnTo>
                <a:lnTo>
                  <a:pt x="808494" y="2172449"/>
                </a:lnTo>
                <a:lnTo>
                  <a:pt x="808494" y="2150325"/>
                </a:lnTo>
                <a:lnTo>
                  <a:pt x="800252" y="2138095"/>
                </a:lnTo>
                <a:lnTo>
                  <a:pt x="786371" y="2131491"/>
                </a:lnTo>
                <a:lnTo>
                  <a:pt x="784009" y="2088895"/>
                </a:lnTo>
                <a:lnTo>
                  <a:pt x="779310" y="2081123"/>
                </a:lnTo>
                <a:lnTo>
                  <a:pt x="771778" y="2076424"/>
                </a:lnTo>
                <a:lnTo>
                  <a:pt x="615734" y="2072893"/>
                </a:lnTo>
                <a:lnTo>
                  <a:pt x="591248" y="2064651"/>
                </a:lnTo>
                <a:lnTo>
                  <a:pt x="571004" y="2047938"/>
                </a:lnTo>
                <a:lnTo>
                  <a:pt x="562292" y="2031936"/>
                </a:lnTo>
                <a:lnTo>
                  <a:pt x="558533" y="2007222"/>
                </a:lnTo>
                <a:lnTo>
                  <a:pt x="550303" y="1896592"/>
                </a:lnTo>
                <a:lnTo>
                  <a:pt x="550062" y="1844344"/>
                </a:lnTo>
                <a:lnTo>
                  <a:pt x="562533" y="1803628"/>
                </a:lnTo>
                <a:lnTo>
                  <a:pt x="565124" y="1523784"/>
                </a:lnTo>
                <a:lnTo>
                  <a:pt x="751077" y="1515541"/>
                </a:lnTo>
                <a:lnTo>
                  <a:pt x="753427" y="1853056"/>
                </a:lnTo>
                <a:lnTo>
                  <a:pt x="1431048" y="1853056"/>
                </a:lnTo>
                <a:lnTo>
                  <a:pt x="1434807" y="1490827"/>
                </a:lnTo>
                <a:lnTo>
                  <a:pt x="1437411" y="17466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305889" y="3636718"/>
            <a:ext cx="164045" cy="164045"/>
          </a:xfrm>
          <a:custGeom>
            <a:avLst/>
            <a:gdLst/>
            <a:ahLst/>
            <a:cxnLst/>
            <a:rect l="l" t="t" r="r" b="b"/>
            <a:pathLst>
              <a:path w="164045" h="164045">
                <a:moveTo>
                  <a:pt x="131102" y="12242"/>
                </a:moveTo>
                <a:lnTo>
                  <a:pt x="98386" y="241"/>
                </a:lnTo>
                <a:lnTo>
                  <a:pt x="64249" y="0"/>
                </a:lnTo>
                <a:lnTo>
                  <a:pt x="39547" y="8242"/>
                </a:lnTo>
                <a:lnTo>
                  <a:pt x="23063" y="20485"/>
                </a:lnTo>
                <a:lnTo>
                  <a:pt x="8242" y="42367"/>
                </a:lnTo>
                <a:lnTo>
                  <a:pt x="0" y="66840"/>
                </a:lnTo>
                <a:lnTo>
                  <a:pt x="0" y="94386"/>
                </a:lnTo>
                <a:lnTo>
                  <a:pt x="4000" y="115100"/>
                </a:lnTo>
                <a:lnTo>
                  <a:pt x="12699" y="130860"/>
                </a:lnTo>
                <a:lnTo>
                  <a:pt x="40957" y="155816"/>
                </a:lnTo>
                <a:lnTo>
                  <a:pt x="65430" y="164045"/>
                </a:lnTo>
                <a:lnTo>
                  <a:pt x="101206" y="164045"/>
                </a:lnTo>
                <a:lnTo>
                  <a:pt x="122859" y="156997"/>
                </a:lnTo>
                <a:lnTo>
                  <a:pt x="147332" y="136512"/>
                </a:lnTo>
                <a:lnTo>
                  <a:pt x="162864" y="106857"/>
                </a:lnTo>
                <a:lnTo>
                  <a:pt x="164045" y="61429"/>
                </a:lnTo>
                <a:lnTo>
                  <a:pt x="148043" y="28244"/>
                </a:lnTo>
                <a:lnTo>
                  <a:pt x="131102" y="12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175644" y="1863223"/>
            <a:ext cx="900988" cy="1934730"/>
          </a:xfrm>
          <a:custGeom>
            <a:avLst/>
            <a:gdLst/>
            <a:ahLst/>
            <a:cxnLst/>
            <a:rect l="l" t="t" r="r" b="b"/>
            <a:pathLst>
              <a:path w="900988" h="1934730">
                <a:moveTo>
                  <a:pt x="0" y="812482"/>
                </a:moveTo>
                <a:lnTo>
                  <a:pt x="0" y="1122464"/>
                </a:lnTo>
                <a:lnTo>
                  <a:pt x="8001" y="1200137"/>
                </a:lnTo>
                <a:lnTo>
                  <a:pt x="16243" y="1253566"/>
                </a:lnTo>
                <a:lnTo>
                  <a:pt x="44716" y="1392910"/>
                </a:lnTo>
                <a:lnTo>
                  <a:pt x="81673" y="1524000"/>
                </a:lnTo>
                <a:lnTo>
                  <a:pt x="143103" y="1691817"/>
                </a:lnTo>
                <a:lnTo>
                  <a:pt x="167817" y="1740789"/>
                </a:lnTo>
                <a:lnTo>
                  <a:pt x="192773" y="1769262"/>
                </a:lnTo>
                <a:lnTo>
                  <a:pt x="233248" y="1794217"/>
                </a:lnTo>
                <a:lnTo>
                  <a:pt x="274434" y="1802206"/>
                </a:lnTo>
                <a:lnTo>
                  <a:pt x="311391" y="1803857"/>
                </a:lnTo>
                <a:lnTo>
                  <a:pt x="313740" y="1777492"/>
                </a:lnTo>
                <a:lnTo>
                  <a:pt x="401548" y="1777492"/>
                </a:lnTo>
                <a:lnTo>
                  <a:pt x="403898" y="1803857"/>
                </a:lnTo>
                <a:lnTo>
                  <a:pt x="442493" y="1803857"/>
                </a:lnTo>
                <a:lnTo>
                  <a:pt x="444842" y="1777492"/>
                </a:lnTo>
                <a:lnTo>
                  <a:pt x="532396" y="1777492"/>
                </a:lnTo>
                <a:lnTo>
                  <a:pt x="535000" y="1803857"/>
                </a:lnTo>
                <a:lnTo>
                  <a:pt x="573354" y="1803857"/>
                </a:lnTo>
                <a:lnTo>
                  <a:pt x="575945" y="1777492"/>
                </a:lnTo>
                <a:lnTo>
                  <a:pt x="663498" y="1777492"/>
                </a:lnTo>
                <a:lnTo>
                  <a:pt x="666102" y="1803857"/>
                </a:lnTo>
                <a:lnTo>
                  <a:pt x="700468" y="1806206"/>
                </a:lnTo>
                <a:lnTo>
                  <a:pt x="702818" y="1934730"/>
                </a:lnTo>
                <a:lnTo>
                  <a:pt x="753656" y="1934730"/>
                </a:lnTo>
                <a:lnTo>
                  <a:pt x="756005" y="1834921"/>
                </a:lnTo>
                <a:lnTo>
                  <a:pt x="896988" y="1832343"/>
                </a:lnTo>
                <a:lnTo>
                  <a:pt x="900988" y="1791385"/>
                </a:lnTo>
                <a:lnTo>
                  <a:pt x="900988" y="143560"/>
                </a:lnTo>
                <a:lnTo>
                  <a:pt x="896988" y="106616"/>
                </a:lnTo>
                <a:lnTo>
                  <a:pt x="756005" y="104025"/>
                </a:lnTo>
                <a:lnTo>
                  <a:pt x="753656" y="0"/>
                </a:lnTo>
                <a:lnTo>
                  <a:pt x="702818" y="0"/>
                </a:lnTo>
                <a:lnTo>
                  <a:pt x="700468" y="132740"/>
                </a:lnTo>
                <a:lnTo>
                  <a:pt x="666102" y="135331"/>
                </a:lnTo>
                <a:lnTo>
                  <a:pt x="663498" y="161455"/>
                </a:lnTo>
                <a:lnTo>
                  <a:pt x="575945" y="161455"/>
                </a:lnTo>
                <a:lnTo>
                  <a:pt x="573354" y="135102"/>
                </a:lnTo>
                <a:lnTo>
                  <a:pt x="535000" y="135102"/>
                </a:lnTo>
                <a:lnTo>
                  <a:pt x="532396" y="161455"/>
                </a:lnTo>
                <a:lnTo>
                  <a:pt x="444842" y="161455"/>
                </a:lnTo>
                <a:lnTo>
                  <a:pt x="442493" y="135102"/>
                </a:lnTo>
                <a:lnTo>
                  <a:pt x="403898" y="135102"/>
                </a:lnTo>
                <a:lnTo>
                  <a:pt x="401548" y="161455"/>
                </a:lnTo>
                <a:lnTo>
                  <a:pt x="313740" y="161455"/>
                </a:lnTo>
                <a:lnTo>
                  <a:pt x="311391" y="135102"/>
                </a:lnTo>
                <a:lnTo>
                  <a:pt x="256552" y="135331"/>
                </a:lnTo>
                <a:lnTo>
                  <a:pt x="237248" y="140512"/>
                </a:lnTo>
                <a:lnTo>
                  <a:pt x="195122" y="164045"/>
                </a:lnTo>
                <a:lnTo>
                  <a:pt x="166408" y="196761"/>
                </a:lnTo>
                <a:lnTo>
                  <a:pt x="129692" y="278904"/>
                </a:lnTo>
                <a:lnTo>
                  <a:pt x="81673" y="415188"/>
                </a:lnTo>
                <a:lnTo>
                  <a:pt x="48717" y="525576"/>
                </a:lnTo>
                <a:lnTo>
                  <a:pt x="19062" y="659726"/>
                </a:lnTo>
                <a:lnTo>
                  <a:pt x="0" y="8124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308716" y="3640951"/>
            <a:ext cx="156984" cy="155816"/>
          </a:xfrm>
          <a:custGeom>
            <a:avLst/>
            <a:gdLst/>
            <a:ahLst/>
            <a:cxnLst/>
            <a:rect l="l" t="t" r="r" b="b"/>
            <a:pathLst>
              <a:path w="156984" h="155816">
                <a:moveTo>
                  <a:pt x="124269" y="12242"/>
                </a:moveTo>
                <a:lnTo>
                  <a:pt x="91313" y="0"/>
                </a:lnTo>
                <a:lnTo>
                  <a:pt x="65417" y="0"/>
                </a:lnTo>
                <a:lnTo>
                  <a:pt x="40957" y="8013"/>
                </a:lnTo>
                <a:lnTo>
                  <a:pt x="24472" y="20243"/>
                </a:lnTo>
                <a:lnTo>
                  <a:pt x="12230" y="36957"/>
                </a:lnTo>
                <a:lnTo>
                  <a:pt x="0" y="69672"/>
                </a:lnTo>
                <a:lnTo>
                  <a:pt x="5168" y="106629"/>
                </a:lnTo>
                <a:lnTo>
                  <a:pt x="13881" y="122631"/>
                </a:lnTo>
                <a:lnTo>
                  <a:pt x="42125" y="147345"/>
                </a:lnTo>
                <a:lnTo>
                  <a:pt x="66611" y="155816"/>
                </a:lnTo>
                <a:lnTo>
                  <a:pt x="94373" y="155816"/>
                </a:lnTo>
                <a:lnTo>
                  <a:pt x="116027" y="148755"/>
                </a:lnTo>
                <a:lnTo>
                  <a:pt x="140512" y="128282"/>
                </a:lnTo>
                <a:lnTo>
                  <a:pt x="155816" y="98628"/>
                </a:lnTo>
                <a:lnTo>
                  <a:pt x="156984" y="61442"/>
                </a:lnTo>
                <a:lnTo>
                  <a:pt x="140982" y="28257"/>
                </a:lnTo>
                <a:lnTo>
                  <a:pt x="124269" y="122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964365" y="2043516"/>
            <a:ext cx="76263" cy="13398"/>
          </a:xfrm>
          <a:custGeom>
            <a:avLst/>
            <a:gdLst/>
            <a:ahLst/>
            <a:cxnLst/>
            <a:rect l="l" t="t" r="r" b="b"/>
            <a:pathLst>
              <a:path w="76263" h="13398">
                <a:moveTo>
                  <a:pt x="55079" y="0"/>
                </a:moveTo>
                <a:lnTo>
                  <a:pt x="20713" y="0"/>
                </a:lnTo>
                <a:lnTo>
                  <a:pt x="8483" y="4229"/>
                </a:lnTo>
                <a:lnTo>
                  <a:pt x="0" y="12699"/>
                </a:lnTo>
                <a:lnTo>
                  <a:pt x="7759" y="12230"/>
                </a:lnTo>
                <a:lnTo>
                  <a:pt x="24714" y="4229"/>
                </a:lnTo>
                <a:lnTo>
                  <a:pt x="50838" y="4229"/>
                </a:lnTo>
                <a:lnTo>
                  <a:pt x="76263" y="13398"/>
                </a:lnTo>
                <a:lnTo>
                  <a:pt x="75552" y="9169"/>
                </a:lnTo>
                <a:lnTo>
                  <a:pt x="5507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93549" y="2059503"/>
            <a:ext cx="4699" cy="6134"/>
          </a:xfrm>
          <a:custGeom>
            <a:avLst/>
            <a:gdLst/>
            <a:ahLst/>
            <a:cxnLst/>
            <a:rect l="l" t="t" r="r" b="b"/>
            <a:pathLst>
              <a:path w="4699" h="6134">
                <a:moveTo>
                  <a:pt x="0" y="723"/>
                </a:moveTo>
                <a:lnTo>
                  <a:pt x="1422" y="6134"/>
                </a:lnTo>
                <a:lnTo>
                  <a:pt x="4699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543379" y="2203093"/>
            <a:ext cx="74142" cy="1254975"/>
          </a:xfrm>
          <a:custGeom>
            <a:avLst/>
            <a:gdLst/>
            <a:ahLst/>
            <a:cxnLst/>
            <a:rect l="l" t="t" r="r" b="b"/>
            <a:pathLst>
              <a:path w="74142" h="1254975">
                <a:moveTo>
                  <a:pt x="228" y="0"/>
                </a:moveTo>
                <a:lnTo>
                  <a:pt x="0" y="1254975"/>
                </a:lnTo>
                <a:lnTo>
                  <a:pt x="37414" y="1249565"/>
                </a:lnTo>
                <a:lnTo>
                  <a:pt x="2349" y="1245336"/>
                </a:lnTo>
                <a:lnTo>
                  <a:pt x="24942" y="1241323"/>
                </a:lnTo>
                <a:lnTo>
                  <a:pt x="2108" y="1238034"/>
                </a:lnTo>
                <a:lnTo>
                  <a:pt x="2108" y="1233322"/>
                </a:lnTo>
                <a:lnTo>
                  <a:pt x="20942" y="1229093"/>
                </a:lnTo>
                <a:lnTo>
                  <a:pt x="2349" y="1226032"/>
                </a:lnTo>
                <a:lnTo>
                  <a:pt x="2349" y="1216863"/>
                </a:lnTo>
                <a:lnTo>
                  <a:pt x="33172" y="1212621"/>
                </a:lnTo>
                <a:lnTo>
                  <a:pt x="2590" y="1210030"/>
                </a:lnTo>
                <a:lnTo>
                  <a:pt x="2590" y="32943"/>
                </a:lnTo>
                <a:lnTo>
                  <a:pt x="74142" y="28943"/>
                </a:lnTo>
                <a:lnTo>
                  <a:pt x="2819" y="26352"/>
                </a:lnTo>
                <a:lnTo>
                  <a:pt x="3530" y="8458"/>
                </a:lnTo>
                <a:lnTo>
                  <a:pt x="8000" y="4229"/>
                </a:lnTo>
                <a:lnTo>
                  <a:pt x="22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298034" y="2219326"/>
            <a:ext cx="4470" cy="39077"/>
          </a:xfrm>
          <a:custGeom>
            <a:avLst/>
            <a:gdLst/>
            <a:ahLst/>
            <a:cxnLst/>
            <a:rect l="l" t="t" r="r" b="b"/>
            <a:pathLst>
              <a:path w="4470" h="39077">
                <a:moveTo>
                  <a:pt x="0" y="14122"/>
                </a:moveTo>
                <a:lnTo>
                  <a:pt x="4470" y="39077"/>
                </a:lnTo>
                <a:lnTo>
                  <a:pt x="4470" y="0"/>
                </a:lnTo>
                <a:lnTo>
                  <a:pt x="0" y="141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751580" y="2268759"/>
            <a:ext cx="88036" cy="313029"/>
          </a:xfrm>
          <a:custGeom>
            <a:avLst/>
            <a:gdLst/>
            <a:ahLst/>
            <a:cxnLst/>
            <a:rect l="l" t="t" r="r" b="b"/>
            <a:pathLst>
              <a:path w="88036" h="313029">
                <a:moveTo>
                  <a:pt x="88036" y="228"/>
                </a:moveTo>
                <a:lnTo>
                  <a:pt x="1193" y="0"/>
                </a:lnTo>
                <a:lnTo>
                  <a:pt x="0" y="313029"/>
                </a:lnTo>
                <a:lnTo>
                  <a:pt x="87566" y="313029"/>
                </a:lnTo>
                <a:lnTo>
                  <a:pt x="88036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620249" y="2268759"/>
            <a:ext cx="88265" cy="313029"/>
          </a:xfrm>
          <a:custGeom>
            <a:avLst/>
            <a:gdLst/>
            <a:ahLst/>
            <a:cxnLst/>
            <a:rect l="l" t="t" r="r" b="b"/>
            <a:pathLst>
              <a:path w="88264" h="313029">
                <a:moveTo>
                  <a:pt x="88264" y="228"/>
                </a:moveTo>
                <a:lnTo>
                  <a:pt x="1422" y="0"/>
                </a:lnTo>
                <a:lnTo>
                  <a:pt x="1650" y="305028"/>
                </a:lnTo>
                <a:lnTo>
                  <a:pt x="4470" y="102146"/>
                </a:lnTo>
                <a:lnTo>
                  <a:pt x="9423" y="102146"/>
                </a:lnTo>
                <a:lnTo>
                  <a:pt x="83565" y="123088"/>
                </a:lnTo>
                <a:lnTo>
                  <a:pt x="83794" y="308800"/>
                </a:lnTo>
                <a:lnTo>
                  <a:pt x="0" y="311391"/>
                </a:lnTo>
                <a:lnTo>
                  <a:pt x="87795" y="313029"/>
                </a:lnTo>
                <a:lnTo>
                  <a:pt x="88264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497388" y="2268989"/>
            <a:ext cx="80035" cy="296570"/>
          </a:xfrm>
          <a:custGeom>
            <a:avLst/>
            <a:gdLst/>
            <a:ahLst/>
            <a:cxnLst/>
            <a:rect l="l" t="t" r="r" b="b"/>
            <a:pathLst>
              <a:path w="80035" h="296570">
                <a:moveTo>
                  <a:pt x="0" y="85915"/>
                </a:moveTo>
                <a:lnTo>
                  <a:pt x="75565" y="93916"/>
                </a:lnTo>
                <a:lnTo>
                  <a:pt x="79565" y="296570"/>
                </a:lnTo>
                <a:lnTo>
                  <a:pt x="80035" y="0"/>
                </a:lnTo>
                <a:lnTo>
                  <a:pt x="0" y="4000"/>
                </a:lnTo>
                <a:lnTo>
                  <a:pt x="75565" y="8001"/>
                </a:lnTo>
                <a:lnTo>
                  <a:pt x="75565" y="87325"/>
                </a:lnTo>
                <a:lnTo>
                  <a:pt x="0" y="859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286017" y="2244048"/>
            <a:ext cx="8483" cy="58826"/>
          </a:xfrm>
          <a:custGeom>
            <a:avLst/>
            <a:gdLst/>
            <a:ahLst/>
            <a:cxnLst/>
            <a:rect l="l" t="t" r="r" b="b"/>
            <a:pathLst>
              <a:path w="8483" h="58826">
                <a:moveTo>
                  <a:pt x="4495" y="30594"/>
                </a:moveTo>
                <a:lnTo>
                  <a:pt x="0" y="38353"/>
                </a:lnTo>
                <a:lnTo>
                  <a:pt x="482" y="58369"/>
                </a:lnTo>
                <a:lnTo>
                  <a:pt x="4724" y="58826"/>
                </a:lnTo>
                <a:lnTo>
                  <a:pt x="3784" y="42595"/>
                </a:lnTo>
                <a:lnTo>
                  <a:pt x="8483" y="34594"/>
                </a:lnTo>
                <a:lnTo>
                  <a:pt x="8254" y="0"/>
                </a:lnTo>
                <a:lnTo>
                  <a:pt x="4495" y="30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269562" y="2293232"/>
            <a:ext cx="4457" cy="46850"/>
          </a:xfrm>
          <a:custGeom>
            <a:avLst/>
            <a:gdLst/>
            <a:ahLst/>
            <a:cxnLst/>
            <a:rect l="l" t="t" r="r" b="b"/>
            <a:pathLst>
              <a:path w="4457" h="46850">
                <a:moveTo>
                  <a:pt x="228" y="30124"/>
                </a:moveTo>
                <a:lnTo>
                  <a:pt x="0" y="46850"/>
                </a:lnTo>
                <a:lnTo>
                  <a:pt x="4457" y="34366"/>
                </a:lnTo>
                <a:lnTo>
                  <a:pt x="4229" y="0"/>
                </a:lnTo>
                <a:lnTo>
                  <a:pt x="228" y="301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264853" y="2353724"/>
            <a:ext cx="4216" cy="15062"/>
          </a:xfrm>
          <a:custGeom>
            <a:avLst/>
            <a:gdLst/>
            <a:ahLst/>
            <a:cxnLst/>
            <a:rect l="l" t="t" r="r" b="b"/>
            <a:pathLst>
              <a:path w="4216" h="15062">
                <a:moveTo>
                  <a:pt x="0" y="711"/>
                </a:moveTo>
                <a:lnTo>
                  <a:pt x="469" y="15062"/>
                </a:lnTo>
                <a:lnTo>
                  <a:pt x="4216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249079" y="2342186"/>
            <a:ext cx="8712" cy="67322"/>
          </a:xfrm>
          <a:custGeom>
            <a:avLst/>
            <a:gdLst/>
            <a:ahLst/>
            <a:cxnLst/>
            <a:rect l="l" t="t" r="r" b="b"/>
            <a:pathLst>
              <a:path w="8712" h="67322">
                <a:moveTo>
                  <a:pt x="0" y="38366"/>
                </a:moveTo>
                <a:lnTo>
                  <a:pt x="0" y="67322"/>
                </a:lnTo>
                <a:lnTo>
                  <a:pt x="4470" y="45897"/>
                </a:lnTo>
                <a:lnTo>
                  <a:pt x="8712" y="46139"/>
                </a:lnTo>
                <a:lnTo>
                  <a:pt x="8470" y="0"/>
                </a:lnTo>
                <a:lnTo>
                  <a:pt x="0" y="38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289096" y="2440575"/>
            <a:ext cx="9182" cy="67551"/>
          </a:xfrm>
          <a:custGeom>
            <a:avLst/>
            <a:gdLst/>
            <a:ahLst/>
            <a:cxnLst/>
            <a:rect l="l" t="t" r="r" b="b"/>
            <a:pathLst>
              <a:path w="9182" h="67551">
                <a:moveTo>
                  <a:pt x="0" y="66370"/>
                </a:moveTo>
                <a:lnTo>
                  <a:pt x="4699" y="67551"/>
                </a:lnTo>
                <a:lnTo>
                  <a:pt x="9182" y="3289"/>
                </a:lnTo>
                <a:lnTo>
                  <a:pt x="5880" y="0"/>
                </a:lnTo>
                <a:lnTo>
                  <a:pt x="0" y="663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490801" y="2268522"/>
            <a:ext cx="86613" cy="345986"/>
          </a:xfrm>
          <a:custGeom>
            <a:avLst/>
            <a:gdLst/>
            <a:ahLst/>
            <a:cxnLst/>
            <a:rect l="l" t="t" r="r" b="b"/>
            <a:pathLst>
              <a:path w="86613" h="345986">
                <a:moveTo>
                  <a:pt x="2590" y="296799"/>
                </a:moveTo>
                <a:lnTo>
                  <a:pt x="0" y="0"/>
                </a:lnTo>
                <a:lnTo>
                  <a:pt x="0" y="345986"/>
                </a:lnTo>
                <a:lnTo>
                  <a:pt x="2819" y="315633"/>
                </a:lnTo>
                <a:lnTo>
                  <a:pt x="86614" y="312801"/>
                </a:lnTo>
                <a:lnTo>
                  <a:pt x="86614" y="303618"/>
                </a:lnTo>
                <a:lnTo>
                  <a:pt x="2590" y="2967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253080" y="2510250"/>
            <a:ext cx="4711" cy="59080"/>
          </a:xfrm>
          <a:custGeom>
            <a:avLst/>
            <a:gdLst/>
            <a:ahLst/>
            <a:cxnLst/>
            <a:rect l="l" t="t" r="r" b="b"/>
            <a:pathLst>
              <a:path w="4711" h="59080">
                <a:moveTo>
                  <a:pt x="0" y="59080"/>
                </a:moveTo>
                <a:lnTo>
                  <a:pt x="4711" y="51066"/>
                </a:lnTo>
                <a:lnTo>
                  <a:pt x="4470" y="0"/>
                </a:lnTo>
                <a:lnTo>
                  <a:pt x="0" y="590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285792" y="2526483"/>
            <a:ext cx="8712" cy="51079"/>
          </a:xfrm>
          <a:custGeom>
            <a:avLst/>
            <a:gdLst/>
            <a:ahLst/>
            <a:cxnLst/>
            <a:rect l="l" t="t" r="r" b="b"/>
            <a:pathLst>
              <a:path w="8712" h="51079">
                <a:moveTo>
                  <a:pt x="0" y="34137"/>
                </a:moveTo>
                <a:lnTo>
                  <a:pt x="0" y="51079"/>
                </a:lnTo>
                <a:lnTo>
                  <a:pt x="8712" y="26365"/>
                </a:lnTo>
                <a:lnTo>
                  <a:pt x="8483" y="0"/>
                </a:lnTo>
                <a:lnTo>
                  <a:pt x="0" y="34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193296" y="2391379"/>
            <a:ext cx="47777" cy="195592"/>
          </a:xfrm>
          <a:custGeom>
            <a:avLst/>
            <a:gdLst/>
            <a:ahLst/>
            <a:cxnLst/>
            <a:rect l="l" t="t" r="r" b="b"/>
            <a:pathLst>
              <a:path w="47777" h="195592">
                <a:moveTo>
                  <a:pt x="47777" y="34366"/>
                </a:moveTo>
                <a:lnTo>
                  <a:pt x="47777" y="0"/>
                </a:lnTo>
                <a:lnTo>
                  <a:pt x="35077" y="58597"/>
                </a:lnTo>
                <a:lnTo>
                  <a:pt x="30353" y="62141"/>
                </a:lnTo>
                <a:lnTo>
                  <a:pt x="27533" y="83794"/>
                </a:lnTo>
                <a:lnTo>
                  <a:pt x="6591" y="157226"/>
                </a:lnTo>
                <a:lnTo>
                  <a:pt x="0" y="195592"/>
                </a:lnTo>
                <a:lnTo>
                  <a:pt x="47777" y="34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236609" y="2542964"/>
            <a:ext cx="4699" cy="55067"/>
          </a:xfrm>
          <a:custGeom>
            <a:avLst/>
            <a:gdLst/>
            <a:ahLst/>
            <a:cxnLst/>
            <a:rect l="l" t="t" r="r" b="b"/>
            <a:pathLst>
              <a:path w="4699" h="55067">
                <a:moveTo>
                  <a:pt x="0" y="55067"/>
                </a:moveTo>
                <a:lnTo>
                  <a:pt x="4699" y="47066"/>
                </a:lnTo>
                <a:lnTo>
                  <a:pt x="4470" y="0"/>
                </a:lnTo>
                <a:lnTo>
                  <a:pt x="0" y="55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190946" y="2586984"/>
            <a:ext cx="2349" cy="15290"/>
          </a:xfrm>
          <a:custGeom>
            <a:avLst/>
            <a:gdLst/>
            <a:ahLst/>
            <a:cxnLst/>
            <a:rect l="l" t="t" r="r" b="b"/>
            <a:pathLst>
              <a:path w="2349" h="15290">
                <a:moveTo>
                  <a:pt x="0" y="1879"/>
                </a:moveTo>
                <a:lnTo>
                  <a:pt x="939" y="15290"/>
                </a:lnTo>
                <a:lnTo>
                  <a:pt x="23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265547" y="2555206"/>
            <a:ext cx="8712" cy="51066"/>
          </a:xfrm>
          <a:custGeom>
            <a:avLst/>
            <a:gdLst/>
            <a:ahLst/>
            <a:cxnLst/>
            <a:rect l="l" t="t" r="r" b="b"/>
            <a:pathLst>
              <a:path w="8712" h="51066">
                <a:moveTo>
                  <a:pt x="4483" y="38595"/>
                </a:moveTo>
                <a:lnTo>
                  <a:pt x="241" y="43535"/>
                </a:lnTo>
                <a:lnTo>
                  <a:pt x="0" y="51066"/>
                </a:lnTo>
                <a:lnTo>
                  <a:pt x="8712" y="42824"/>
                </a:lnTo>
                <a:lnTo>
                  <a:pt x="8242" y="0"/>
                </a:lnTo>
                <a:lnTo>
                  <a:pt x="4483" y="385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751593" y="2587917"/>
            <a:ext cx="87553" cy="26593"/>
          </a:xfrm>
          <a:custGeom>
            <a:avLst/>
            <a:gdLst/>
            <a:ahLst/>
            <a:cxnLst/>
            <a:rect l="l" t="t" r="r" b="b"/>
            <a:pathLst>
              <a:path w="87553" h="26593">
                <a:moveTo>
                  <a:pt x="1409" y="0"/>
                </a:moveTo>
                <a:lnTo>
                  <a:pt x="0" y="26593"/>
                </a:lnTo>
                <a:lnTo>
                  <a:pt x="87553" y="26593"/>
                </a:lnTo>
                <a:lnTo>
                  <a:pt x="87312" y="0"/>
                </a:lnTo>
                <a:lnTo>
                  <a:pt x="83553" y="22593"/>
                </a:lnTo>
                <a:lnTo>
                  <a:pt x="4000" y="22593"/>
                </a:lnTo>
                <a:lnTo>
                  <a:pt x="140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620492" y="2587917"/>
            <a:ext cx="87553" cy="26593"/>
          </a:xfrm>
          <a:custGeom>
            <a:avLst/>
            <a:gdLst/>
            <a:ahLst/>
            <a:cxnLst/>
            <a:rect l="l" t="t" r="r" b="b"/>
            <a:pathLst>
              <a:path w="87553" h="26593">
                <a:moveTo>
                  <a:pt x="1409" y="0"/>
                </a:moveTo>
                <a:lnTo>
                  <a:pt x="0" y="26593"/>
                </a:lnTo>
                <a:lnTo>
                  <a:pt x="87553" y="26593"/>
                </a:lnTo>
                <a:lnTo>
                  <a:pt x="87553" y="0"/>
                </a:lnTo>
                <a:lnTo>
                  <a:pt x="83553" y="22593"/>
                </a:lnTo>
                <a:lnTo>
                  <a:pt x="4000" y="22593"/>
                </a:lnTo>
                <a:lnTo>
                  <a:pt x="140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497392" y="2587918"/>
            <a:ext cx="79794" cy="26593"/>
          </a:xfrm>
          <a:custGeom>
            <a:avLst/>
            <a:gdLst/>
            <a:ahLst/>
            <a:cxnLst/>
            <a:rect l="l" t="t" r="r" b="b"/>
            <a:pathLst>
              <a:path w="79794" h="26593">
                <a:moveTo>
                  <a:pt x="79794" y="26593"/>
                </a:moveTo>
                <a:lnTo>
                  <a:pt x="79565" y="0"/>
                </a:lnTo>
                <a:lnTo>
                  <a:pt x="75552" y="22593"/>
                </a:lnTo>
                <a:lnTo>
                  <a:pt x="0" y="24955"/>
                </a:lnTo>
                <a:lnTo>
                  <a:pt x="79794" y="265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249078" y="2579918"/>
            <a:ext cx="8712" cy="46837"/>
          </a:xfrm>
          <a:custGeom>
            <a:avLst/>
            <a:gdLst/>
            <a:ahLst/>
            <a:cxnLst/>
            <a:rect l="l" t="t" r="r" b="b"/>
            <a:pathLst>
              <a:path w="8712" h="46837">
                <a:moveTo>
                  <a:pt x="4470" y="34366"/>
                </a:moveTo>
                <a:lnTo>
                  <a:pt x="228" y="39306"/>
                </a:lnTo>
                <a:lnTo>
                  <a:pt x="0" y="46837"/>
                </a:lnTo>
                <a:lnTo>
                  <a:pt x="8712" y="38595"/>
                </a:lnTo>
                <a:lnTo>
                  <a:pt x="8470" y="0"/>
                </a:lnTo>
                <a:lnTo>
                  <a:pt x="4470" y="34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232593" y="2608402"/>
            <a:ext cx="8712" cy="42583"/>
          </a:xfrm>
          <a:custGeom>
            <a:avLst/>
            <a:gdLst/>
            <a:ahLst/>
            <a:cxnLst/>
            <a:rect l="l" t="t" r="r" b="b"/>
            <a:pathLst>
              <a:path w="8712" h="42583">
                <a:moveTo>
                  <a:pt x="4724" y="26593"/>
                </a:moveTo>
                <a:lnTo>
                  <a:pt x="469" y="30822"/>
                </a:lnTo>
                <a:lnTo>
                  <a:pt x="0" y="42583"/>
                </a:lnTo>
                <a:lnTo>
                  <a:pt x="8712" y="30594"/>
                </a:lnTo>
                <a:lnTo>
                  <a:pt x="8483" y="0"/>
                </a:lnTo>
                <a:lnTo>
                  <a:pt x="4724" y="265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220356" y="2641114"/>
            <a:ext cx="4470" cy="26822"/>
          </a:xfrm>
          <a:custGeom>
            <a:avLst/>
            <a:gdLst/>
            <a:ahLst/>
            <a:cxnLst/>
            <a:rect l="l" t="t" r="r" b="b"/>
            <a:pathLst>
              <a:path w="4470" h="26822">
                <a:moveTo>
                  <a:pt x="0" y="18592"/>
                </a:moveTo>
                <a:lnTo>
                  <a:pt x="254" y="26822"/>
                </a:lnTo>
                <a:lnTo>
                  <a:pt x="4470" y="23291"/>
                </a:lnTo>
                <a:lnTo>
                  <a:pt x="4241" y="0"/>
                </a:lnTo>
                <a:lnTo>
                  <a:pt x="0" y="185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207896" y="2673818"/>
            <a:ext cx="8470" cy="14135"/>
          </a:xfrm>
          <a:custGeom>
            <a:avLst/>
            <a:gdLst/>
            <a:ahLst/>
            <a:cxnLst/>
            <a:rect l="l" t="t" r="r" b="b"/>
            <a:pathLst>
              <a:path w="8470" h="14135">
                <a:moveTo>
                  <a:pt x="469" y="1422"/>
                </a:moveTo>
                <a:lnTo>
                  <a:pt x="0" y="14135"/>
                </a:lnTo>
                <a:lnTo>
                  <a:pt x="8470" y="0"/>
                </a:lnTo>
                <a:lnTo>
                  <a:pt x="469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191655" y="2694064"/>
            <a:ext cx="11988" cy="26835"/>
          </a:xfrm>
          <a:custGeom>
            <a:avLst/>
            <a:gdLst/>
            <a:ahLst/>
            <a:cxnLst/>
            <a:rect l="l" t="t" r="r" b="b"/>
            <a:pathLst>
              <a:path w="11988" h="26835">
                <a:moveTo>
                  <a:pt x="8000" y="469"/>
                </a:moveTo>
                <a:lnTo>
                  <a:pt x="0" y="14363"/>
                </a:lnTo>
                <a:lnTo>
                  <a:pt x="0" y="26835"/>
                </a:lnTo>
                <a:lnTo>
                  <a:pt x="11988" y="0"/>
                </a:lnTo>
                <a:lnTo>
                  <a:pt x="800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285791" y="2748198"/>
            <a:ext cx="8712" cy="75323"/>
          </a:xfrm>
          <a:custGeom>
            <a:avLst/>
            <a:gdLst/>
            <a:ahLst/>
            <a:cxnLst/>
            <a:rect l="l" t="t" r="r" b="b"/>
            <a:pathLst>
              <a:path w="8712" h="75323">
                <a:moveTo>
                  <a:pt x="3301" y="74129"/>
                </a:moveTo>
                <a:lnTo>
                  <a:pt x="8000" y="75323"/>
                </a:lnTo>
                <a:lnTo>
                  <a:pt x="8712" y="12001"/>
                </a:lnTo>
                <a:lnTo>
                  <a:pt x="0" y="0"/>
                </a:lnTo>
                <a:lnTo>
                  <a:pt x="469" y="11772"/>
                </a:lnTo>
                <a:lnTo>
                  <a:pt x="4724" y="16243"/>
                </a:lnTo>
                <a:lnTo>
                  <a:pt x="3301" y="741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264611" y="2751499"/>
            <a:ext cx="8940" cy="72021"/>
          </a:xfrm>
          <a:custGeom>
            <a:avLst/>
            <a:gdLst/>
            <a:ahLst/>
            <a:cxnLst/>
            <a:rect l="l" t="t" r="r" b="b"/>
            <a:pathLst>
              <a:path w="8940" h="72021">
                <a:moveTo>
                  <a:pt x="4470" y="4940"/>
                </a:moveTo>
                <a:lnTo>
                  <a:pt x="3987" y="70840"/>
                </a:lnTo>
                <a:lnTo>
                  <a:pt x="8712" y="72021"/>
                </a:lnTo>
                <a:lnTo>
                  <a:pt x="8940" y="228"/>
                </a:lnTo>
                <a:lnTo>
                  <a:pt x="0" y="0"/>
                </a:lnTo>
                <a:lnTo>
                  <a:pt x="4470" y="49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248130" y="2756441"/>
            <a:ext cx="9893" cy="67081"/>
          </a:xfrm>
          <a:custGeom>
            <a:avLst/>
            <a:gdLst/>
            <a:ahLst/>
            <a:cxnLst/>
            <a:rect l="l" t="t" r="r" b="b"/>
            <a:pathLst>
              <a:path w="9893" h="67081">
                <a:moveTo>
                  <a:pt x="4483" y="8001"/>
                </a:moveTo>
                <a:lnTo>
                  <a:pt x="4013" y="65887"/>
                </a:lnTo>
                <a:lnTo>
                  <a:pt x="8724" y="67081"/>
                </a:lnTo>
                <a:lnTo>
                  <a:pt x="9893" y="0"/>
                </a:lnTo>
                <a:lnTo>
                  <a:pt x="0" y="3759"/>
                </a:lnTo>
                <a:lnTo>
                  <a:pt x="4483" y="80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235900" y="2764204"/>
            <a:ext cx="5181" cy="59321"/>
          </a:xfrm>
          <a:custGeom>
            <a:avLst/>
            <a:gdLst/>
            <a:ahLst/>
            <a:cxnLst/>
            <a:rect l="l" t="t" r="r" b="b"/>
            <a:pathLst>
              <a:path w="5181" h="59321">
                <a:moveTo>
                  <a:pt x="0" y="58140"/>
                </a:moveTo>
                <a:lnTo>
                  <a:pt x="4470" y="59321"/>
                </a:lnTo>
                <a:lnTo>
                  <a:pt x="5181" y="0"/>
                </a:lnTo>
                <a:lnTo>
                  <a:pt x="0" y="58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285561" y="2837169"/>
            <a:ext cx="8940" cy="68262"/>
          </a:xfrm>
          <a:custGeom>
            <a:avLst/>
            <a:gdLst/>
            <a:ahLst/>
            <a:cxnLst/>
            <a:rect l="l" t="t" r="r" b="b"/>
            <a:pathLst>
              <a:path w="8940" h="68262">
                <a:moveTo>
                  <a:pt x="4940" y="51777"/>
                </a:moveTo>
                <a:lnTo>
                  <a:pt x="0" y="59791"/>
                </a:lnTo>
                <a:lnTo>
                  <a:pt x="457" y="68262"/>
                </a:lnTo>
                <a:lnTo>
                  <a:pt x="8940" y="55791"/>
                </a:lnTo>
                <a:lnTo>
                  <a:pt x="8229" y="482"/>
                </a:lnTo>
                <a:lnTo>
                  <a:pt x="4000" y="0"/>
                </a:lnTo>
                <a:lnTo>
                  <a:pt x="4940" y="5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269079" y="2837167"/>
            <a:ext cx="4711" cy="68262"/>
          </a:xfrm>
          <a:custGeom>
            <a:avLst/>
            <a:gdLst/>
            <a:ahLst/>
            <a:cxnLst/>
            <a:rect l="l" t="t" r="r" b="b"/>
            <a:pathLst>
              <a:path w="4711" h="68262">
                <a:moveTo>
                  <a:pt x="4711" y="68262"/>
                </a:moveTo>
                <a:lnTo>
                  <a:pt x="4241" y="469"/>
                </a:lnTo>
                <a:lnTo>
                  <a:pt x="0" y="0"/>
                </a:lnTo>
                <a:lnTo>
                  <a:pt x="4711" y="682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248141" y="2837171"/>
            <a:ext cx="9169" cy="60020"/>
          </a:xfrm>
          <a:custGeom>
            <a:avLst/>
            <a:gdLst/>
            <a:ahLst/>
            <a:cxnLst/>
            <a:rect l="l" t="t" r="r" b="b"/>
            <a:pathLst>
              <a:path w="9169" h="60020">
                <a:moveTo>
                  <a:pt x="4470" y="55537"/>
                </a:moveTo>
                <a:lnTo>
                  <a:pt x="0" y="59080"/>
                </a:lnTo>
                <a:lnTo>
                  <a:pt x="9169" y="60020"/>
                </a:lnTo>
                <a:lnTo>
                  <a:pt x="8699" y="482"/>
                </a:lnTo>
                <a:lnTo>
                  <a:pt x="4711" y="0"/>
                </a:lnTo>
                <a:lnTo>
                  <a:pt x="4470" y="55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231899" y="2837171"/>
            <a:ext cx="9651" cy="55537"/>
          </a:xfrm>
          <a:custGeom>
            <a:avLst/>
            <a:gdLst/>
            <a:ahLst/>
            <a:cxnLst/>
            <a:rect l="l" t="t" r="r" b="b"/>
            <a:pathLst>
              <a:path w="9651" h="55537">
                <a:moveTo>
                  <a:pt x="4470" y="47307"/>
                </a:moveTo>
                <a:lnTo>
                  <a:pt x="0" y="50368"/>
                </a:lnTo>
                <a:lnTo>
                  <a:pt x="9651" y="55537"/>
                </a:lnTo>
                <a:lnTo>
                  <a:pt x="8470" y="482"/>
                </a:lnTo>
                <a:lnTo>
                  <a:pt x="4470" y="0"/>
                </a:lnTo>
                <a:lnTo>
                  <a:pt x="4470" y="473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207177" y="2837872"/>
            <a:ext cx="5181" cy="39077"/>
          </a:xfrm>
          <a:custGeom>
            <a:avLst/>
            <a:gdLst/>
            <a:ahLst/>
            <a:cxnLst/>
            <a:rect l="l" t="t" r="r" b="b"/>
            <a:pathLst>
              <a:path w="5181" h="39077">
                <a:moveTo>
                  <a:pt x="0" y="37668"/>
                </a:moveTo>
                <a:lnTo>
                  <a:pt x="4711" y="39077"/>
                </a:lnTo>
                <a:lnTo>
                  <a:pt x="5181" y="0"/>
                </a:lnTo>
                <a:lnTo>
                  <a:pt x="0" y="37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191655" y="2940494"/>
            <a:ext cx="8940" cy="25895"/>
          </a:xfrm>
          <a:custGeom>
            <a:avLst/>
            <a:gdLst/>
            <a:ahLst/>
            <a:cxnLst/>
            <a:rect l="l" t="t" r="r" b="b"/>
            <a:pathLst>
              <a:path w="8940" h="25895">
                <a:moveTo>
                  <a:pt x="0" y="12484"/>
                </a:moveTo>
                <a:lnTo>
                  <a:pt x="8940" y="25895"/>
                </a:lnTo>
                <a:lnTo>
                  <a:pt x="8940" y="16713"/>
                </a:lnTo>
                <a:lnTo>
                  <a:pt x="0" y="0"/>
                </a:lnTo>
                <a:lnTo>
                  <a:pt x="0" y="124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207897" y="2969219"/>
            <a:ext cx="4927" cy="21894"/>
          </a:xfrm>
          <a:custGeom>
            <a:avLst/>
            <a:gdLst/>
            <a:ahLst/>
            <a:cxnLst/>
            <a:rect l="l" t="t" r="r" b="b"/>
            <a:pathLst>
              <a:path w="4927" h="21894">
                <a:moveTo>
                  <a:pt x="0" y="12700"/>
                </a:moveTo>
                <a:lnTo>
                  <a:pt x="4699" y="21894"/>
                </a:lnTo>
                <a:lnTo>
                  <a:pt x="4927" y="7747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218716" y="2989925"/>
            <a:ext cx="6108" cy="30124"/>
          </a:xfrm>
          <a:custGeom>
            <a:avLst/>
            <a:gdLst/>
            <a:ahLst/>
            <a:cxnLst/>
            <a:rect l="l" t="t" r="r" b="b"/>
            <a:pathLst>
              <a:path w="6108" h="30124">
                <a:moveTo>
                  <a:pt x="5880" y="30124"/>
                </a:moveTo>
                <a:lnTo>
                  <a:pt x="6108" y="7531"/>
                </a:lnTo>
                <a:lnTo>
                  <a:pt x="0" y="0"/>
                </a:lnTo>
                <a:lnTo>
                  <a:pt x="5880" y="301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230956" y="3010402"/>
            <a:ext cx="10350" cy="42367"/>
          </a:xfrm>
          <a:custGeom>
            <a:avLst/>
            <a:gdLst/>
            <a:ahLst/>
            <a:cxnLst/>
            <a:rect l="l" t="t" r="r" b="b"/>
            <a:pathLst>
              <a:path w="10350" h="42367">
                <a:moveTo>
                  <a:pt x="6121" y="12001"/>
                </a:moveTo>
                <a:lnTo>
                  <a:pt x="10121" y="42367"/>
                </a:lnTo>
                <a:lnTo>
                  <a:pt x="10350" y="7772"/>
                </a:lnTo>
                <a:lnTo>
                  <a:pt x="0" y="0"/>
                </a:lnTo>
                <a:lnTo>
                  <a:pt x="6121" y="120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247440" y="3030886"/>
            <a:ext cx="10350" cy="50596"/>
          </a:xfrm>
          <a:custGeom>
            <a:avLst/>
            <a:gdLst/>
            <a:ahLst/>
            <a:cxnLst/>
            <a:rect l="l" t="t" r="r" b="b"/>
            <a:pathLst>
              <a:path w="10350" h="50596">
                <a:moveTo>
                  <a:pt x="6108" y="11988"/>
                </a:moveTo>
                <a:lnTo>
                  <a:pt x="10109" y="50596"/>
                </a:lnTo>
                <a:lnTo>
                  <a:pt x="10350" y="7759"/>
                </a:lnTo>
                <a:lnTo>
                  <a:pt x="0" y="0"/>
                </a:lnTo>
                <a:lnTo>
                  <a:pt x="6108" y="119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263904" y="3046646"/>
            <a:ext cx="10121" cy="59550"/>
          </a:xfrm>
          <a:custGeom>
            <a:avLst/>
            <a:gdLst/>
            <a:ahLst/>
            <a:cxnLst/>
            <a:rect l="l" t="t" r="r" b="b"/>
            <a:pathLst>
              <a:path w="10121" h="59550">
                <a:moveTo>
                  <a:pt x="6121" y="16713"/>
                </a:moveTo>
                <a:lnTo>
                  <a:pt x="9893" y="59550"/>
                </a:lnTo>
                <a:lnTo>
                  <a:pt x="10121" y="12484"/>
                </a:lnTo>
                <a:lnTo>
                  <a:pt x="1651" y="0"/>
                </a:lnTo>
                <a:lnTo>
                  <a:pt x="0" y="469"/>
                </a:lnTo>
                <a:lnTo>
                  <a:pt x="6121" y="167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497388" y="3050891"/>
            <a:ext cx="79794" cy="26593"/>
          </a:xfrm>
          <a:custGeom>
            <a:avLst/>
            <a:gdLst/>
            <a:ahLst/>
            <a:cxnLst/>
            <a:rect l="l" t="t" r="r" b="b"/>
            <a:pathLst>
              <a:path w="79794" h="26593">
                <a:moveTo>
                  <a:pt x="79794" y="0"/>
                </a:moveTo>
                <a:lnTo>
                  <a:pt x="0" y="228"/>
                </a:lnTo>
                <a:lnTo>
                  <a:pt x="75565" y="4229"/>
                </a:lnTo>
                <a:lnTo>
                  <a:pt x="79565" y="26593"/>
                </a:lnTo>
                <a:lnTo>
                  <a:pt x="7979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236608" y="3063360"/>
            <a:ext cx="4699" cy="50838"/>
          </a:xfrm>
          <a:custGeom>
            <a:avLst/>
            <a:gdLst/>
            <a:ahLst/>
            <a:cxnLst/>
            <a:rect l="l" t="t" r="r" b="b"/>
            <a:pathLst>
              <a:path w="4699" h="50838">
                <a:moveTo>
                  <a:pt x="4470" y="50838"/>
                </a:moveTo>
                <a:lnTo>
                  <a:pt x="4698" y="7759"/>
                </a:lnTo>
                <a:lnTo>
                  <a:pt x="0" y="0"/>
                </a:lnTo>
                <a:lnTo>
                  <a:pt x="4470" y="50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190946" y="3058883"/>
            <a:ext cx="2349" cy="15532"/>
          </a:xfrm>
          <a:custGeom>
            <a:avLst/>
            <a:gdLst/>
            <a:ahLst/>
            <a:cxnLst/>
            <a:rect l="l" t="t" r="r" b="b"/>
            <a:pathLst>
              <a:path w="2349" h="15532">
                <a:moveTo>
                  <a:pt x="0" y="13652"/>
                </a:moveTo>
                <a:lnTo>
                  <a:pt x="2349" y="15532"/>
                </a:lnTo>
                <a:lnTo>
                  <a:pt x="939" y="0"/>
                </a:lnTo>
                <a:lnTo>
                  <a:pt x="0" y="136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20491" y="3050884"/>
            <a:ext cx="87782" cy="30365"/>
          </a:xfrm>
          <a:custGeom>
            <a:avLst/>
            <a:gdLst/>
            <a:ahLst/>
            <a:cxnLst/>
            <a:rect l="l" t="t" r="r" b="b"/>
            <a:pathLst>
              <a:path w="87782" h="30365">
                <a:moveTo>
                  <a:pt x="87553" y="13652"/>
                </a:moveTo>
                <a:lnTo>
                  <a:pt x="87782" y="228"/>
                </a:lnTo>
                <a:lnTo>
                  <a:pt x="0" y="0"/>
                </a:lnTo>
                <a:lnTo>
                  <a:pt x="0" y="30365"/>
                </a:lnTo>
                <a:lnTo>
                  <a:pt x="24942" y="29184"/>
                </a:lnTo>
                <a:lnTo>
                  <a:pt x="87553" y="136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490807" y="3050882"/>
            <a:ext cx="86842" cy="358228"/>
          </a:xfrm>
          <a:custGeom>
            <a:avLst/>
            <a:gdLst/>
            <a:ahLst/>
            <a:cxnLst/>
            <a:rect l="l" t="t" r="r" b="b"/>
            <a:pathLst>
              <a:path w="86842" h="358228">
                <a:moveTo>
                  <a:pt x="2819" y="30365"/>
                </a:moveTo>
                <a:lnTo>
                  <a:pt x="0" y="0"/>
                </a:lnTo>
                <a:lnTo>
                  <a:pt x="0" y="358228"/>
                </a:lnTo>
                <a:lnTo>
                  <a:pt x="2819" y="45199"/>
                </a:lnTo>
                <a:lnTo>
                  <a:pt x="64249" y="41198"/>
                </a:lnTo>
                <a:lnTo>
                  <a:pt x="86842" y="38138"/>
                </a:lnTo>
                <a:lnTo>
                  <a:pt x="86842" y="33426"/>
                </a:lnTo>
                <a:lnTo>
                  <a:pt x="2819" y="30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284375" y="3079840"/>
            <a:ext cx="10121" cy="54838"/>
          </a:xfrm>
          <a:custGeom>
            <a:avLst/>
            <a:gdLst/>
            <a:ahLst/>
            <a:cxnLst/>
            <a:rect l="l" t="t" r="r" b="b"/>
            <a:pathLst>
              <a:path w="10121" h="54838">
                <a:moveTo>
                  <a:pt x="0" y="228"/>
                </a:moveTo>
                <a:lnTo>
                  <a:pt x="9893" y="54838"/>
                </a:lnTo>
                <a:lnTo>
                  <a:pt x="10121" y="20472"/>
                </a:lnTo>
                <a:lnTo>
                  <a:pt x="1422" y="0"/>
                </a:lnTo>
                <a:lnTo>
                  <a:pt x="0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193298" y="3074427"/>
            <a:ext cx="51066" cy="195592"/>
          </a:xfrm>
          <a:custGeom>
            <a:avLst/>
            <a:gdLst/>
            <a:ahLst/>
            <a:cxnLst/>
            <a:rect l="l" t="t" r="r" b="b"/>
            <a:pathLst>
              <a:path w="51066" h="195592">
                <a:moveTo>
                  <a:pt x="47066" y="162166"/>
                </a:moveTo>
                <a:lnTo>
                  <a:pt x="6591" y="17881"/>
                </a:lnTo>
                <a:lnTo>
                  <a:pt x="0" y="0"/>
                </a:lnTo>
                <a:lnTo>
                  <a:pt x="2590" y="21882"/>
                </a:lnTo>
                <a:lnTo>
                  <a:pt x="23063" y="99796"/>
                </a:lnTo>
                <a:lnTo>
                  <a:pt x="30353" y="133451"/>
                </a:lnTo>
                <a:lnTo>
                  <a:pt x="35077" y="136740"/>
                </a:lnTo>
                <a:lnTo>
                  <a:pt x="47777" y="195592"/>
                </a:lnTo>
                <a:lnTo>
                  <a:pt x="51066" y="165227"/>
                </a:lnTo>
                <a:lnTo>
                  <a:pt x="47066" y="162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253091" y="3092070"/>
            <a:ext cx="4699" cy="55092"/>
          </a:xfrm>
          <a:custGeom>
            <a:avLst/>
            <a:gdLst/>
            <a:ahLst/>
            <a:cxnLst/>
            <a:rect l="l" t="t" r="r" b="b"/>
            <a:pathLst>
              <a:path w="4699" h="55092">
                <a:moveTo>
                  <a:pt x="4457" y="55092"/>
                </a:moveTo>
                <a:lnTo>
                  <a:pt x="4698" y="7772"/>
                </a:lnTo>
                <a:lnTo>
                  <a:pt x="0" y="0"/>
                </a:lnTo>
                <a:lnTo>
                  <a:pt x="4457" y="55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294259" y="3153279"/>
            <a:ext cx="4013" cy="59309"/>
          </a:xfrm>
          <a:custGeom>
            <a:avLst/>
            <a:gdLst/>
            <a:ahLst/>
            <a:cxnLst/>
            <a:rect l="l" t="t" r="r" b="b"/>
            <a:pathLst>
              <a:path w="4013" h="59308">
                <a:moveTo>
                  <a:pt x="711" y="59308"/>
                </a:moveTo>
                <a:lnTo>
                  <a:pt x="4013" y="53657"/>
                </a:lnTo>
                <a:lnTo>
                  <a:pt x="0" y="0"/>
                </a:lnTo>
                <a:lnTo>
                  <a:pt x="711" y="59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248599" y="3258945"/>
            <a:ext cx="8953" cy="60032"/>
          </a:xfrm>
          <a:custGeom>
            <a:avLst/>
            <a:gdLst/>
            <a:ahLst/>
            <a:cxnLst/>
            <a:rect l="l" t="t" r="r" b="b"/>
            <a:pathLst>
              <a:path w="8953" h="60032">
                <a:moveTo>
                  <a:pt x="4254" y="17665"/>
                </a:moveTo>
                <a:lnTo>
                  <a:pt x="4013" y="0"/>
                </a:lnTo>
                <a:lnTo>
                  <a:pt x="0" y="711"/>
                </a:lnTo>
                <a:lnTo>
                  <a:pt x="482" y="21907"/>
                </a:lnTo>
                <a:lnTo>
                  <a:pt x="8953" y="60032"/>
                </a:lnTo>
                <a:lnTo>
                  <a:pt x="8953" y="29667"/>
                </a:lnTo>
                <a:lnTo>
                  <a:pt x="4254" y="176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265314" y="3288616"/>
            <a:ext cx="12954" cy="34124"/>
          </a:xfrm>
          <a:custGeom>
            <a:avLst/>
            <a:gdLst/>
            <a:ahLst/>
            <a:cxnLst/>
            <a:rect l="l" t="t" r="r" b="b"/>
            <a:pathLst>
              <a:path w="12953" h="34124">
                <a:moveTo>
                  <a:pt x="12953" y="34124"/>
                </a:moveTo>
                <a:lnTo>
                  <a:pt x="0" y="0"/>
                </a:lnTo>
                <a:lnTo>
                  <a:pt x="241" y="16700"/>
                </a:lnTo>
                <a:lnTo>
                  <a:pt x="9182" y="33172"/>
                </a:lnTo>
                <a:lnTo>
                  <a:pt x="12953" y="341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264849" y="3324851"/>
            <a:ext cx="9410" cy="39306"/>
          </a:xfrm>
          <a:custGeom>
            <a:avLst/>
            <a:gdLst/>
            <a:ahLst/>
            <a:cxnLst/>
            <a:rect l="l" t="t" r="r" b="b"/>
            <a:pathLst>
              <a:path w="9410" h="39306">
                <a:moveTo>
                  <a:pt x="5181" y="12712"/>
                </a:moveTo>
                <a:lnTo>
                  <a:pt x="8940" y="39306"/>
                </a:lnTo>
                <a:lnTo>
                  <a:pt x="9410" y="8712"/>
                </a:lnTo>
                <a:lnTo>
                  <a:pt x="4229" y="482"/>
                </a:lnTo>
                <a:lnTo>
                  <a:pt x="0" y="0"/>
                </a:lnTo>
                <a:lnTo>
                  <a:pt x="5181" y="127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285790" y="3341800"/>
            <a:ext cx="4711" cy="17907"/>
          </a:xfrm>
          <a:custGeom>
            <a:avLst/>
            <a:gdLst/>
            <a:ahLst/>
            <a:cxnLst/>
            <a:rect l="l" t="t" r="r" b="b"/>
            <a:pathLst>
              <a:path w="4711" h="17907">
                <a:moveTo>
                  <a:pt x="711" y="17183"/>
                </a:moveTo>
                <a:lnTo>
                  <a:pt x="4711" y="17906"/>
                </a:lnTo>
                <a:lnTo>
                  <a:pt x="0" y="0"/>
                </a:lnTo>
                <a:lnTo>
                  <a:pt x="711" y="171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285790" y="3366756"/>
            <a:ext cx="8940" cy="46596"/>
          </a:xfrm>
          <a:custGeom>
            <a:avLst/>
            <a:gdLst/>
            <a:ahLst/>
            <a:cxnLst/>
            <a:rect l="l" t="t" r="r" b="b"/>
            <a:pathLst>
              <a:path w="8940" h="46596">
                <a:moveTo>
                  <a:pt x="4483" y="4229"/>
                </a:moveTo>
                <a:lnTo>
                  <a:pt x="0" y="469"/>
                </a:lnTo>
                <a:lnTo>
                  <a:pt x="0" y="12242"/>
                </a:lnTo>
                <a:lnTo>
                  <a:pt x="4711" y="20002"/>
                </a:lnTo>
                <a:lnTo>
                  <a:pt x="8470" y="46596"/>
                </a:lnTo>
                <a:lnTo>
                  <a:pt x="8940" y="0"/>
                </a:lnTo>
                <a:lnTo>
                  <a:pt x="4483" y="42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410938" y="3357336"/>
            <a:ext cx="4241" cy="27305"/>
          </a:xfrm>
          <a:custGeom>
            <a:avLst/>
            <a:gdLst/>
            <a:ahLst/>
            <a:cxnLst/>
            <a:rect l="l" t="t" r="r" b="b"/>
            <a:pathLst>
              <a:path w="4241" h="27304">
                <a:moveTo>
                  <a:pt x="0" y="469"/>
                </a:moveTo>
                <a:lnTo>
                  <a:pt x="711" y="27305"/>
                </a:lnTo>
                <a:lnTo>
                  <a:pt x="4241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621902" y="3071362"/>
            <a:ext cx="86144" cy="337756"/>
          </a:xfrm>
          <a:custGeom>
            <a:avLst/>
            <a:gdLst/>
            <a:ahLst/>
            <a:cxnLst/>
            <a:rect l="l" t="t" r="r" b="b"/>
            <a:pathLst>
              <a:path w="86144" h="337756">
                <a:moveTo>
                  <a:pt x="82143" y="317042"/>
                </a:moveTo>
                <a:lnTo>
                  <a:pt x="2590" y="317042"/>
                </a:lnTo>
                <a:lnTo>
                  <a:pt x="0" y="16243"/>
                </a:lnTo>
                <a:lnTo>
                  <a:pt x="0" y="337756"/>
                </a:lnTo>
                <a:lnTo>
                  <a:pt x="2819" y="323634"/>
                </a:lnTo>
                <a:lnTo>
                  <a:pt x="82143" y="323634"/>
                </a:lnTo>
                <a:lnTo>
                  <a:pt x="85902" y="337756"/>
                </a:lnTo>
                <a:lnTo>
                  <a:pt x="86144" y="0"/>
                </a:lnTo>
                <a:lnTo>
                  <a:pt x="82143" y="3170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497388" y="3095849"/>
            <a:ext cx="79565" cy="313258"/>
          </a:xfrm>
          <a:custGeom>
            <a:avLst/>
            <a:gdLst/>
            <a:ahLst/>
            <a:cxnLst/>
            <a:rect l="l" t="t" r="r" b="b"/>
            <a:pathLst>
              <a:path w="79565" h="313258">
                <a:moveTo>
                  <a:pt x="75565" y="292557"/>
                </a:moveTo>
                <a:lnTo>
                  <a:pt x="0" y="295376"/>
                </a:lnTo>
                <a:lnTo>
                  <a:pt x="75565" y="299148"/>
                </a:lnTo>
                <a:lnTo>
                  <a:pt x="79565" y="313258"/>
                </a:lnTo>
                <a:lnTo>
                  <a:pt x="79565" y="0"/>
                </a:lnTo>
                <a:lnTo>
                  <a:pt x="75565" y="2925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751585" y="3050886"/>
            <a:ext cx="87553" cy="358228"/>
          </a:xfrm>
          <a:custGeom>
            <a:avLst/>
            <a:gdLst/>
            <a:ahLst/>
            <a:cxnLst/>
            <a:rect l="l" t="t" r="r" b="b"/>
            <a:pathLst>
              <a:path w="87553" h="358228">
                <a:moveTo>
                  <a:pt x="87553" y="0"/>
                </a:moveTo>
                <a:lnTo>
                  <a:pt x="0" y="0"/>
                </a:lnTo>
                <a:lnTo>
                  <a:pt x="1422" y="358228"/>
                </a:lnTo>
                <a:lnTo>
                  <a:pt x="4241" y="344119"/>
                </a:lnTo>
                <a:lnTo>
                  <a:pt x="83337" y="344119"/>
                </a:lnTo>
                <a:lnTo>
                  <a:pt x="87325" y="358228"/>
                </a:lnTo>
                <a:lnTo>
                  <a:pt x="875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656347" y="3423716"/>
            <a:ext cx="72034" cy="25882"/>
          </a:xfrm>
          <a:custGeom>
            <a:avLst/>
            <a:gdLst/>
            <a:ahLst/>
            <a:cxnLst/>
            <a:rect l="l" t="t" r="r" b="b"/>
            <a:pathLst>
              <a:path w="72034" h="25882">
                <a:moveTo>
                  <a:pt x="12484" y="12471"/>
                </a:moveTo>
                <a:lnTo>
                  <a:pt x="67792" y="16471"/>
                </a:lnTo>
                <a:lnTo>
                  <a:pt x="45199" y="20701"/>
                </a:lnTo>
                <a:lnTo>
                  <a:pt x="72034" y="25882"/>
                </a:lnTo>
                <a:lnTo>
                  <a:pt x="71551" y="0"/>
                </a:lnTo>
                <a:lnTo>
                  <a:pt x="0" y="228"/>
                </a:lnTo>
                <a:lnTo>
                  <a:pt x="68021" y="4699"/>
                </a:lnTo>
                <a:lnTo>
                  <a:pt x="68021" y="9398"/>
                </a:lnTo>
                <a:lnTo>
                  <a:pt x="12484" y="124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961773" y="3599759"/>
            <a:ext cx="82626" cy="16954"/>
          </a:xfrm>
          <a:custGeom>
            <a:avLst/>
            <a:gdLst/>
            <a:ahLst/>
            <a:cxnLst/>
            <a:rect l="l" t="t" r="r" b="b"/>
            <a:pathLst>
              <a:path w="82626" h="16954">
                <a:moveTo>
                  <a:pt x="68732" y="16954"/>
                </a:moveTo>
                <a:lnTo>
                  <a:pt x="82626" y="5181"/>
                </a:lnTo>
                <a:lnTo>
                  <a:pt x="82626" y="482"/>
                </a:lnTo>
                <a:lnTo>
                  <a:pt x="64731" y="12712"/>
                </a:lnTo>
                <a:lnTo>
                  <a:pt x="16713" y="12242"/>
                </a:lnTo>
                <a:lnTo>
                  <a:pt x="0" y="0"/>
                </a:lnTo>
                <a:lnTo>
                  <a:pt x="0" y="8013"/>
                </a:lnTo>
                <a:lnTo>
                  <a:pt x="12725" y="16243"/>
                </a:lnTo>
                <a:lnTo>
                  <a:pt x="68732" y="169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346832" y="3673199"/>
            <a:ext cx="82156" cy="91097"/>
          </a:xfrm>
          <a:custGeom>
            <a:avLst/>
            <a:gdLst/>
            <a:ahLst/>
            <a:cxnLst/>
            <a:rect l="l" t="t" r="r" b="b"/>
            <a:pathLst>
              <a:path w="82156" h="91097">
                <a:moveTo>
                  <a:pt x="82156" y="24714"/>
                </a:moveTo>
                <a:lnTo>
                  <a:pt x="49199" y="0"/>
                </a:lnTo>
                <a:lnTo>
                  <a:pt x="39789" y="0"/>
                </a:lnTo>
                <a:lnTo>
                  <a:pt x="4241" y="18122"/>
                </a:lnTo>
                <a:lnTo>
                  <a:pt x="0" y="42837"/>
                </a:lnTo>
                <a:lnTo>
                  <a:pt x="0" y="70142"/>
                </a:lnTo>
                <a:lnTo>
                  <a:pt x="33197" y="90627"/>
                </a:lnTo>
                <a:lnTo>
                  <a:pt x="43789" y="91097"/>
                </a:lnTo>
                <a:lnTo>
                  <a:pt x="81927" y="71323"/>
                </a:lnTo>
                <a:lnTo>
                  <a:pt x="82156" y="24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256448" y="3796526"/>
            <a:ext cx="55321" cy="59550"/>
          </a:xfrm>
          <a:custGeom>
            <a:avLst/>
            <a:gdLst/>
            <a:ahLst/>
            <a:cxnLst/>
            <a:rect l="l" t="t" r="r" b="b"/>
            <a:pathLst>
              <a:path w="55321" h="59550">
                <a:moveTo>
                  <a:pt x="0" y="0"/>
                </a:moveTo>
                <a:lnTo>
                  <a:pt x="482" y="12014"/>
                </a:lnTo>
                <a:lnTo>
                  <a:pt x="29197" y="44729"/>
                </a:lnTo>
                <a:lnTo>
                  <a:pt x="55321" y="59550"/>
                </a:lnTo>
                <a:lnTo>
                  <a:pt x="53441" y="53441"/>
                </a:lnTo>
                <a:lnTo>
                  <a:pt x="33439" y="40728"/>
                </a:lnTo>
                <a:lnTo>
                  <a:pt x="8483" y="1248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458877" y="3800304"/>
            <a:ext cx="60960" cy="56248"/>
          </a:xfrm>
          <a:custGeom>
            <a:avLst/>
            <a:gdLst/>
            <a:ahLst/>
            <a:cxnLst/>
            <a:rect l="l" t="t" r="r" b="b"/>
            <a:pathLst>
              <a:path w="60960" h="56248">
                <a:moveTo>
                  <a:pt x="0" y="56248"/>
                </a:moveTo>
                <a:lnTo>
                  <a:pt x="19062" y="50838"/>
                </a:lnTo>
                <a:lnTo>
                  <a:pt x="47777" y="26365"/>
                </a:lnTo>
                <a:lnTo>
                  <a:pt x="60960" y="2349"/>
                </a:lnTo>
                <a:lnTo>
                  <a:pt x="58610" y="0"/>
                </a:lnTo>
                <a:lnTo>
                  <a:pt x="43776" y="22351"/>
                </a:lnTo>
                <a:lnTo>
                  <a:pt x="0" y="562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193624" y="3856090"/>
            <a:ext cx="378942" cy="157454"/>
          </a:xfrm>
          <a:custGeom>
            <a:avLst/>
            <a:gdLst/>
            <a:ahLst/>
            <a:cxnLst/>
            <a:rect l="l" t="t" r="r" b="b"/>
            <a:pathLst>
              <a:path w="378942" h="157454">
                <a:moveTo>
                  <a:pt x="276085" y="157454"/>
                </a:moveTo>
                <a:lnTo>
                  <a:pt x="378942" y="157454"/>
                </a:lnTo>
                <a:lnTo>
                  <a:pt x="287147" y="154863"/>
                </a:lnTo>
                <a:lnTo>
                  <a:pt x="275844" y="124967"/>
                </a:lnTo>
                <a:lnTo>
                  <a:pt x="272072" y="96024"/>
                </a:lnTo>
                <a:lnTo>
                  <a:pt x="265252" y="457"/>
                </a:lnTo>
                <a:lnTo>
                  <a:pt x="217716" y="14350"/>
                </a:lnTo>
                <a:lnTo>
                  <a:pt x="169456" y="14350"/>
                </a:lnTo>
                <a:lnTo>
                  <a:pt x="118148" y="0"/>
                </a:lnTo>
                <a:lnTo>
                  <a:pt x="108254" y="113906"/>
                </a:lnTo>
                <a:lnTo>
                  <a:pt x="94615" y="149212"/>
                </a:lnTo>
                <a:lnTo>
                  <a:pt x="0" y="153454"/>
                </a:lnTo>
                <a:lnTo>
                  <a:pt x="276085" y="1574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624500" y="2276989"/>
            <a:ext cx="80010" cy="107797"/>
          </a:xfrm>
          <a:custGeom>
            <a:avLst/>
            <a:gdLst/>
            <a:ahLst/>
            <a:cxnLst/>
            <a:rect l="l" t="t" r="r" b="b"/>
            <a:pathLst>
              <a:path w="80010" h="107797">
                <a:moveTo>
                  <a:pt x="228" y="87325"/>
                </a:moveTo>
                <a:lnTo>
                  <a:pt x="80009" y="107797"/>
                </a:lnTo>
                <a:lnTo>
                  <a:pt x="79552" y="0"/>
                </a:lnTo>
                <a:lnTo>
                  <a:pt x="0" y="0"/>
                </a:lnTo>
                <a:lnTo>
                  <a:pt x="228" y="8732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755593" y="2276993"/>
            <a:ext cx="79552" cy="148983"/>
          </a:xfrm>
          <a:custGeom>
            <a:avLst/>
            <a:gdLst/>
            <a:ahLst/>
            <a:cxnLst/>
            <a:rect l="l" t="t" r="r" b="b"/>
            <a:pathLst>
              <a:path w="79552" h="148983">
                <a:moveTo>
                  <a:pt x="0" y="0"/>
                </a:moveTo>
                <a:lnTo>
                  <a:pt x="1409" y="127101"/>
                </a:lnTo>
                <a:lnTo>
                  <a:pt x="54597" y="147815"/>
                </a:lnTo>
                <a:lnTo>
                  <a:pt x="79552" y="148983"/>
                </a:lnTo>
                <a:lnTo>
                  <a:pt x="795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755597" y="2411624"/>
            <a:ext cx="79552" cy="165938"/>
          </a:xfrm>
          <a:custGeom>
            <a:avLst/>
            <a:gdLst/>
            <a:ahLst/>
            <a:cxnLst/>
            <a:rect l="l" t="t" r="r" b="b"/>
            <a:pathLst>
              <a:path w="79552" h="165938">
                <a:moveTo>
                  <a:pt x="50368" y="17183"/>
                </a:moveTo>
                <a:lnTo>
                  <a:pt x="9652" y="0"/>
                </a:lnTo>
                <a:lnTo>
                  <a:pt x="228" y="241"/>
                </a:lnTo>
                <a:lnTo>
                  <a:pt x="0" y="165938"/>
                </a:lnTo>
                <a:lnTo>
                  <a:pt x="32943" y="164528"/>
                </a:lnTo>
                <a:lnTo>
                  <a:pt x="79552" y="34836"/>
                </a:lnTo>
                <a:lnTo>
                  <a:pt x="79552" y="20954"/>
                </a:lnTo>
                <a:lnTo>
                  <a:pt x="50368" y="171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492927" y="2572379"/>
            <a:ext cx="80251" cy="4711"/>
          </a:xfrm>
          <a:custGeom>
            <a:avLst/>
            <a:gdLst/>
            <a:ahLst/>
            <a:cxnLst/>
            <a:rect l="l" t="t" r="r" b="b"/>
            <a:pathLst>
              <a:path w="80251" h="4711">
                <a:moveTo>
                  <a:pt x="0" y="4711"/>
                </a:moveTo>
                <a:lnTo>
                  <a:pt x="80251" y="3771"/>
                </a:lnTo>
                <a:lnTo>
                  <a:pt x="0" y="0"/>
                </a:lnTo>
                <a:lnTo>
                  <a:pt x="0" y="4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796299" y="2465293"/>
            <a:ext cx="38849" cy="112268"/>
          </a:xfrm>
          <a:custGeom>
            <a:avLst/>
            <a:gdLst/>
            <a:ahLst/>
            <a:cxnLst/>
            <a:rect l="l" t="t" r="r" b="b"/>
            <a:pathLst>
              <a:path w="38849" h="112268">
                <a:moveTo>
                  <a:pt x="38849" y="112268"/>
                </a:moveTo>
                <a:lnTo>
                  <a:pt x="38620" y="0"/>
                </a:lnTo>
                <a:lnTo>
                  <a:pt x="37668" y="0"/>
                </a:lnTo>
                <a:lnTo>
                  <a:pt x="4724" y="90385"/>
                </a:lnTo>
                <a:lnTo>
                  <a:pt x="0" y="112039"/>
                </a:lnTo>
                <a:lnTo>
                  <a:pt x="38849" y="1122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624500" y="3055123"/>
            <a:ext cx="80010" cy="22364"/>
          </a:xfrm>
          <a:custGeom>
            <a:avLst/>
            <a:gdLst/>
            <a:ahLst/>
            <a:cxnLst/>
            <a:rect l="l" t="t" r="r" b="b"/>
            <a:pathLst>
              <a:path w="80010" h="22364">
                <a:moveTo>
                  <a:pt x="79781" y="4940"/>
                </a:moveTo>
                <a:lnTo>
                  <a:pt x="80009" y="469"/>
                </a:lnTo>
                <a:lnTo>
                  <a:pt x="0" y="0"/>
                </a:lnTo>
                <a:lnTo>
                  <a:pt x="228" y="22364"/>
                </a:lnTo>
                <a:lnTo>
                  <a:pt x="33185" y="16700"/>
                </a:lnTo>
                <a:lnTo>
                  <a:pt x="79781" y="49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755603" y="3055111"/>
            <a:ext cx="79552" cy="333286"/>
          </a:xfrm>
          <a:custGeom>
            <a:avLst/>
            <a:gdLst/>
            <a:ahLst/>
            <a:cxnLst/>
            <a:rect l="l" t="t" r="r" b="b"/>
            <a:pathLst>
              <a:path w="79552" h="333286">
                <a:moveTo>
                  <a:pt x="79552" y="333286"/>
                </a:moveTo>
                <a:lnTo>
                  <a:pt x="79552" y="0"/>
                </a:lnTo>
                <a:lnTo>
                  <a:pt x="0" y="0"/>
                </a:lnTo>
                <a:lnTo>
                  <a:pt x="0" y="333286"/>
                </a:lnTo>
                <a:lnTo>
                  <a:pt x="79552" y="3332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351081" y="3677911"/>
            <a:ext cx="73901" cy="77914"/>
          </a:xfrm>
          <a:custGeom>
            <a:avLst/>
            <a:gdLst/>
            <a:ahLst/>
            <a:cxnLst/>
            <a:rect l="l" t="t" r="r" b="b"/>
            <a:pathLst>
              <a:path w="73901" h="77914">
                <a:moveTo>
                  <a:pt x="73901" y="24244"/>
                </a:moveTo>
                <a:lnTo>
                  <a:pt x="41186" y="0"/>
                </a:lnTo>
                <a:lnTo>
                  <a:pt x="4000" y="17652"/>
                </a:lnTo>
                <a:lnTo>
                  <a:pt x="0" y="42125"/>
                </a:lnTo>
                <a:lnTo>
                  <a:pt x="0" y="61188"/>
                </a:lnTo>
                <a:lnTo>
                  <a:pt x="28473" y="77914"/>
                </a:lnTo>
                <a:lnTo>
                  <a:pt x="43776" y="77914"/>
                </a:lnTo>
                <a:lnTo>
                  <a:pt x="73672" y="62610"/>
                </a:lnTo>
                <a:lnTo>
                  <a:pt x="73901" y="242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296002" y="3865727"/>
            <a:ext cx="174167" cy="140995"/>
          </a:xfrm>
          <a:custGeom>
            <a:avLst/>
            <a:gdLst/>
            <a:ahLst/>
            <a:cxnLst/>
            <a:rect l="l" t="t" r="r" b="b"/>
            <a:pathLst>
              <a:path w="174167" h="140995">
                <a:moveTo>
                  <a:pt x="119329" y="8712"/>
                </a:moveTo>
                <a:lnTo>
                  <a:pt x="63080" y="8712"/>
                </a:lnTo>
                <a:lnTo>
                  <a:pt x="20954" y="0"/>
                </a:lnTo>
                <a:lnTo>
                  <a:pt x="10121" y="108280"/>
                </a:lnTo>
                <a:lnTo>
                  <a:pt x="0" y="140995"/>
                </a:lnTo>
                <a:lnTo>
                  <a:pt x="174167" y="140995"/>
                </a:lnTo>
                <a:lnTo>
                  <a:pt x="165455" y="90627"/>
                </a:lnTo>
                <a:lnTo>
                  <a:pt x="157454" y="0"/>
                </a:lnTo>
                <a:lnTo>
                  <a:pt x="119329" y="87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174230" y="4462862"/>
            <a:ext cx="94145" cy="42367"/>
          </a:xfrm>
          <a:custGeom>
            <a:avLst/>
            <a:gdLst/>
            <a:ahLst/>
            <a:cxnLst/>
            <a:rect l="l" t="t" r="r" b="b"/>
            <a:pathLst>
              <a:path w="94145" h="42367">
                <a:moveTo>
                  <a:pt x="94145" y="0"/>
                </a:moveTo>
                <a:lnTo>
                  <a:pt x="0" y="21196"/>
                </a:lnTo>
                <a:lnTo>
                  <a:pt x="94145" y="42367"/>
                </a:lnTo>
                <a:lnTo>
                  <a:pt x="9414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174228" y="4484048"/>
            <a:ext cx="1108120" cy="0"/>
          </a:xfrm>
          <a:custGeom>
            <a:avLst/>
            <a:gdLst/>
            <a:ahLst/>
            <a:cxnLst/>
            <a:rect l="l" t="t" r="r" b="b"/>
            <a:pathLst>
              <a:path w="1108120">
                <a:moveTo>
                  <a:pt x="0" y="0"/>
                </a:moveTo>
                <a:lnTo>
                  <a:pt x="110812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74233" y="4114051"/>
            <a:ext cx="0" cy="370001"/>
          </a:xfrm>
          <a:custGeom>
            <a:avLst/>
            <a:gdLst/>
            <a:ahLst/>
            <a:cxnLst/>
            <a:rect l="l" t="t" r="r" b="b"/>
            <a:pathLst>
              <a:path h="370001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669145" y="4462863"/>
            <a:ext cx="94145" cy="42367"/>
          </a:xfrm>
          <a:custGeom>
            <a:avLst/>
            <a:gdLst/>
            <a:ahLst/>
            <a:cxnLst/>
            <a:rect l="l" t="t" r="r" b="b"/>
            <a:pathLst>
              <a:path w="94145" h="42367">
                <a:moveTo>
                  <a:pt x="0" y="42367"/>
                </a:moveTo>
                <a:lnTo>
                  <a:pt x="94145" y="21183"/>
                </a:lnTo>
                <a:lnTo>
                  <a:pt x="0" y="0"/>
                </a:lnTo>
                <a:lnTo>
                  <a:pt x="0" y="423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655411" y="4484048"/>
            <a:ext cx="1107876" cy="0"/>
          </a:xfrm>
          <a:custGeom>
            <a:avLst/>
            <a:gdLst/>
            <a:ahLst/>
            <a:cxnLst/>
            <a:rect l="l" t="t" r="r" b="b"/>
            <a:pathLst>
              <a:path w="1107876">
                <a:moveTo>
                  <a:pt x="0" y="0"/>
                </a:moveTo>
                <a:lnTo>
                  <a:pt x="1107876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763288" y="4114049"/>
            <a:ext cx="0" cy="370001"/>
          </a:xfrm>
          <a:custGeom>
            <a:avLst/>
            <a:gdLst/>
            <a:ahLst/>
            <a:cxnLst/>
            <a:rect l="l" t="t" r="r" b="b"/>
            <a:pathLst>
              <a:path h="370001">
                <a:moveTo>
                  <a:pt x="0" y="370001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702551" y="4019901"/>
            <a:ext cx="42367" cy="94145"/>
          </a:xfrm>
          <a:custGeom>
            <a:avLst/>
            <a:gdLst/>
            <a:ahLst/>
            <a:cxnLst/>
            <a:rect l="l" t="t" r="r" b="b"/>
            <a:pathLst>
              <a:path w="42367" h="94145">
                <a:moveTo>
                  <a:pt x="0" y="0"/>
                </a:moveTo>
                <a:lnTo>
                  <a:pt x="21183" y="94145"/>
                </a:lnTo>
                <a:lnTo>
                  <a:pt x="42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723733" y="3028759"/>
            <a:ext cx="0" cy="1085286"/>
          </a:xfrm>
          <a:custGeom>
            <a:avLst/>
            <a:gdLst/>
            <a:ahLst/>
            <a:cxnLst/>
            <a:rect l="l" t="t" r="r" b="b"/>
            <a:pathLst>
              <a:path h="1085286">
                <a:moveTo>
                  <a:pt x="0" y="0"/>
                </a:moveTo>
                <a:lnTo>
                  <a:pt x="0" y="1085286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723726" y="4114051"/>
            <a:ext cx="450507" cy="0"/>
          </a:xfrm>
          <a:custGeom>
            <a:avLst/>
            <a:gdLst/>
            <a:ahLst/>
            <a:cxnLst/>
            <a:rect l="l" t="t" r="r" b="b"/>
            <a:pathLst>
              <a:path w="450507">
                <a:moveTo>
                  <a:pt x="450507" y="0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702551" y="1861333"/>
            <a:ext cx="42367" cy="94145"/>
          </a:xfrm>
          <a:custGeom>
            <a:avLst/>
            <a:gdLst/>
            <a:ahLst/>
            <a:cxnLst/>
            <a:rect l="l" t="t" r="r" b="b"/>
            <a:pathLst>
              <a:path w="42367" h="94145">
                <a:moveTo>
                  <a:pt x="42367" y="94145"/>
                </a:moveTo>
                <a:lnTo>
                  <a:pt x="21183" y="0"/>
                </a:lnTo>
                <a:lnTo>
                  <a:pt x="0" y="94145"/>
                </a:lnTo>
                <a:lnTo>
                  <a:pt x="42367" y="941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723733" y="1861332"/>
            <a:ext cx="0" cy="1021262"/>
          </a:xfrm>
          <a:custGeom>
            <a:avLst/>
            <a:gdLst/>
            <a:ahLst/>
            <a:cxnLst/>
            <a:rect l="l" t="t" r="r" b="b"/>
            <a:pathLst>
              <a:path h="1021262">
                <a:moveTo>
                  <a:pt x="0" y="0"/>
                </a:moveTo>
                <a:lnTo>
                  <a:pt x="0" y="1021262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723731" y="1861332"/>
            <a:ext cx="450507" cy="0"/>
          </a:xfrm>
          <a:custGeom>
            <a:avLst/>
            <a:gdLst/>
            <a:ahLst/>
            <a:cxnLst/>
            <a:rect l="l" t="t" r="r" b="b"/>
            <a:pathLst>
              <a:path w="450507">
                <a:moveTo>
                  <a:pt x="0" y="0"/>
                </a:moveTo>
                <a:lnTo>
                  <a:pt x="450507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410001" y="3681907"/>
            <a:ext cx="2832" cy="939"/>
          </a:xfrm>
          <a:custGeom>
            <a:avLst/>
            <a:gdLst/>
            <a:ahLst/>
            <a:cxnLst/>
            <a:rect l="l" t="t" r="r" b="b"/>
            <a:pathLst>
              <a:path w="2832" h="939">
                <a:moveTo>
                  <a:pt x="0" y="0"/>
                </a:moveTo>
                <a:lnTo>
                  <a:pt x="939" y="469"/>
                </a:lnTo>
                <a:lnTo>
                  <a:pt x="1409" y="711"/>
                </a:lnTo>
                <a:lnTo>
                  <a:pt x="1879" y="711"/>
                </a:lnTo>
                <a:lnTo>
                  <a:pt x="2349" y="939"/>
                </a:lnTo>
                <a:lnTo>
                  <a:pt x="2832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409531" y="3555983"/>
            <a:ext cx="3302" cy="1181"/>
          </a:xfrm>
          <a:custGeom>
            <a:avLst/>
            <a:gdLst/>
            <a:ahLst/>
            <a:cxnLst/>
            <a:rect l="l" t="t" r="r" b="b"/>
            <a:pathLst>
              <a:path w="3301" h="1181">
                <a:moveTo>
                  <a:pt x="0" y="1181"/>
                </a:moveTo>
                <a:lnTo>
                  <a:pt x="469" y="711"/>
                </a:lnTo>
                <a:lnTo>
                  <a:pt x="939" y="469"/>
                </a:lnTo>
                <a:lnTo>
                  <a:pt x="1409" y="469"/>
                </a:lnTo>
                <a:lnTo>
                  <a:pt x="1879" y="241"/>
                </a:lnTo>
                <a:lnTo>
                  <a:pt x="2349" y="241"/>
                </a:lnTo>
                <a:lnTo>
                  <a:pt x="2819" y="0"/>
                </a:lnTo>
                <a:lnTo>
                  <a:pt x="3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409998" y="3558804"/>
            <a:ext cx="2832" cy="711"/>
          </a:xfrm>
          <a:custGeom>
            <a:avLst/>
            <a:gdLst/>
            <a:ahLst/>
            <a:cxnLst/>
            <a:rect l="l" t="t" r="r" b="b"/>
            <a:pathLst>
              <a:path w="2832" h="711">
                <a:moveTo>
                  <a:pt x="2832" y="711"/>
                </a:moveTo>
                <a:lnTo>
                  <a:pt x="1879" y="711"/>
                </a:lnTo>
                <a:lnTo>
                  <a:pt x="1409" y="482"/>
                </a:lnTo>
                <a:lnTo>
                  <a:pt x="939" y="48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475676" y="3681436"/>
            <a:ext cx="3289" cy="1409"/>
          </a:xfrm>
          <a:custGeom>
            <a:avLst/>
            <a:gdLst/>
            <a:ahLst/>
            <a:cxnLst/>
            <a:rect l="l" t="t" r="r" b="b"/>
            <a:pathLst>
              <a:path w="3289" h="1409">
                <a:moveTo>
                  <a:pt x="3289" y="0"/>
                </a:moveTo>
                <a:lnTo>
                  <a:pt x="3060" y="228"/>
                </a:lnTo>
                <a:lnTo>
                  <a:pt x="3060" y="469"/>
                </a:lnTo>
                <a:lnTo>
                  <a:pt x="2819" y="469"/>
                </a:lnTo>
                <a:lnTo>
                  <a:pt x="1879" y="939"/>
                </a:lnTo>
                <a:lnTo>
                  <a:pt x="1651" y="1181"/>
                </a:lnTo>
                <a:lnTo>
                  <a:pt x="1409" y="1181"/>
                </a:lnTo>
                <a:lnTo>
                  <a:pt x="939" y="1181"/>
                </a:lnTo>
                <a:lnTo>
                  <a:pt x="469" y="1409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75676" y="3555983"/>
            <a:ext cx="3289" cy="1181"/>
          </a:xfrm>
          <a:custGeom>
            <a:avLst/>
            <a:gdLst/>
            <a:ahLst/>
            <a:cxnLst/>
            <a:rect l="l" t="t" r="r" b="b"/>
            <a:pathLst>
              <a:path w="3289" h="1181">
                <a:moveTo>
                  <a:pt x="3289" y="1181"/>
                </a:moveTo>
                <a:lnTo>
                  <a:pt x="2819" y="711"/>
                </a:lnTo>
                <a:lnTo>
                  <a:pt x="2349" y="469"/>
                </a:lnTo>
                <a:lnTo>
                  <a:pt x="1879" y="469"/>
                </a:lnTo>
                <a:lnTo>
                  <a:pt x="1409" y="241"/>
                </a:lnTo>
                <a:lnTo>
                  <a:pt x="939" y="241"/>
                </a:lnTo>
                <a:lnTo>
                  <a:pt x="46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475676" y="3428652"/>
            <a:ext cx="3289" cy="1181"/>
          </a:xfrm>
          <a:custGeom>
            <a:avLst/>
            <a:gdLst/>
            <a:ahLst/>
            <a:cxnLst/>
            <a:rect l="l" t="t" r="r" b="b"/>
            <a:pathLst>
              <a:path w="3289" h="1181">
                <a:moveTo>
                  <a:pt x="3289" y="1181"/>
                </a:moveTo>
                <a:lnTo>
                  <a:pt x="2819" y="711"/>
                </a:lnTo>
                <a:lnTo>
                  <a:pt x="1879" y="241"/>
                </a:lnTo>
                <a:lnTo>
                  <a:pt x="1409" y="241"/>
                </a:lnTo>
                <a:lnTo>
                  <a:pt x="93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410942" y="3426768"/>
            <a:ext cx="64731" cy="711"/>
          </a:xfrm>
          <a:custGeom>
            <a:avLst/>
            <a:gdLst/>
            <a:ahLst/>
            <a:cxnLst/>
            <a:rect l="l" t="t" r="r" b="b"/>
            <a:pathLst>
              <a:path w="64731" h="711">
                <a:moveTo>
                  <a:pt x="64731" y="0"/>
                </a:moveTo>
                <a:lnTo>
                  <a:pt x="1892" y="0"/>
                </a:lnTo>
                <a:lnTo>
                  <a:pt x="1409" y="0"/>
                </a:lnTo>
                <a:lnTo>
                  <a:pt x="939" y="228"/>
                </a:lnTo>
                <a:lnTo>
                  <a:pt x="469" y="469"/>
                </a:lnTo>
                <a:lnTo>
                  <a:pt x="228" y="469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409531" y="3428652"/>
            <a:ext cx="3302" cy="1181"/>
          </a:xfrm>
          <a:custGeom>
            <a:avLst/>
            <a:gdLst/>
            <a:ahLst/>
            <a:cxnLst/>
            <a:rect l="l" t="t" r="r" b="b"/>
            <a:pathLst>
              <a:path w="3301" h="1181">
                <a:moveTo>
                  <a:pt x="0" y="1181"/>
                </a:moveTo>
                <a:lnTo>
                  <a:pt x="469" y="711"/>
                </a:lnTo>
                <a:lnTo>
                  <a:pt x="1409" y="241"/>
                </a:lnTo>
                <a:lnTo>
                  <a:pt x="1879" y="241"/>
                </a:lnTo>
                <a:lnTo>
                  <a:pt x="2349" y="0"/>
                </a:lnTo>
                <a:lnTo>
                  <a:pt x="3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475674" y="3558804"/>
            <a:ext cx="2819" cy="711"/>
          </a:xfrm>
          <a:custGeom>
            <a:avLst/>
            <a:gdLst/>
            <a:ahLst/>
            <a:cxnLst/>
            <a:rect l="l" t="t" r="r" b="b"/>
            <a:pathLst>
              <a:path w="2819" h="711">
                <a:moveTo>
                  <a:pt x="0" y="711"/>
                </a:moveTo>
                <a:lnTo>
                  <a:pt x="939" y="711"/>
                </a:lnTo>
                <a:lnTo>
                  <a:pt x="1409" y="482"/>
                </a:lnTo>
                <a:lnTo>
                  <a:pt x="1638" y="482"/>
                </a:lnTo>
                <a:lnTo>
                  <a:pt x="1879" y="482"/>
                </a:lnTo>
                <a:lnTo>
                  <a:pt x="281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479200" y="3543752"/>
            <a:ext cx="0" cy="137210"/>
          </a:xfrm>
          <a:custGeom>
            <a:avLst/>
            <a:gdLst/>
            <a:ahLst/>
            <a:cxnLst/>
            <a:rect l="l" t="t" r="r" b="b"/>
            <a:pathLst>
              <a:path h="137210">
                <a:moveTo>
                  <a:pt x="0" y="0"/>
                </a:moveTo>
                <a:lnTo>
                  <a:pt x="0" y="96024"/>
                </a:lnTo>
                <a:lnTo>
                  <a:pt x="0" y="121208"/>
                </a:lnTo>
                <a:lnTo>
                  <a:pt x="0" y="1372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409302" y="3423946"/>
            <a:ext cx="698" cy="19062"/>
          </a:xfrm>
          <a:custGeom>
            <a:avLst/>
            <a:gdLst/>
            <a:ahLst/>
            <a:cxnLst/>
            <a:rect l="l" t="t" r="r" b="b"/>
            <a:pathLst>
              <a:path w="698" h="19062">
                <a:moveTo>
                  <a:pt x="228" y="19062"/>
                </a:moveTo>
                <a:lnTo>
                  <a:pt x="0" y="10579"/>
                </a:lnTo>
                <a:lnTo>
                  <a:pt x="228" y="2120"/>
                </a:lnTo>
                <a:lnTo>
                  <a:pt x="228" y="939"/>
                </a:lnTo>
                <a:lnTo>
                  <a:pt x="69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478972" y="3424891"/>
            <a:ext cx="228" cy="70840"/>
          </a:xfrm>
          <a:custGeom>
            <a:avLst/>
            <a:gdLst/>
            <a:ahLst/>
            <a:cxnLst/>
            <a:rect l="l" t="t" r="r" b="b"/>
            <a:pathLst>
              <a:path w="228" h="70840">
                <a:moveTo>
                  <a:pt x="228" y="70840"/>
                </a:moveTo>
                <a:lnTo>
                  <a:pt x="228" y="5410"/>
                </a:lnTo>
                <a:lnTo>
                  <a:pt x="228" y="1168"/>
                </a:lnTo>
                <a:lnTo>
                  <a:pt x="0" y="69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514038" y="3679793"/>
            <a:ext cx="2349" cy="2349"/>
          </a:xfrm>
          <a:custGeom>
            <a:avLst/>
            <a:gdLst/>
            <a:ahLst/>
            <a:cxnLst/>
            <a:rect l="l" t="t" r="r" b="b"/>
            <a:pathLst>
              <a:path w="2349" h="2349">
                <a:moveTo>
                  <a:pt x="2349" y="2349"/>
                </a:moveTo>
                <a:lnTo>
                  <a:pt x="1879" y="2120"/>
                </a:lnTo>
                <a:lnTo>
                  <a:pt x="1638" y="2120"/>
                </a:lnTo>
                <a:lnTo>
                  <a:pt x="1409" y="1879"/>
                </a:lnTo>
                <a:lnTo>
                  <a:pt x="939" y="1638"/>
                </a:lnTo>
                <a:lnTo>
                  <a:pt x="939" y="1409"/>
                </a:lnTo>
                <a:lnTo>
                  <a:pt x="469" y="1168"/>
                </a:lnTo>
                <a:lnTo>
                  <a:pt x="228" y="711"/>
                </a:lnTo>
                <a:lnTo>
                  <a:pt x="228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514505" y="3679790"/>
            <a:ext cx="2819" cy="711"/>
          </a:xfrm>
          <a:custGeom>
            <a:avLst/>
            <a:gdLst/>
            <a:ahLst/>
            <a:cxnLst/>
            <a:rect l="l" t="t" r="r" b="b"/>
            <a:pathLst>
              <a:path w="2819" h="711">
                <a:moveTo>
                  <a:pt x="0" y="0"/>
                </a:moveTo>
                <a:lnTo>
                  <a:pt x="939" y="469"/>
                </a:lnTo>
                <a:lnTo>
                  <a:pt x="1409" y="711"/>
                </a:lnTo>
                <a:lnTo>
                  <a:pt x="1879" y="711"/>
                </a:lnTo>
                <a:lnTo>
                  <a:pt x="2819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514033" y="3553866"/>
            <a:ext cx="128752" cy="1352"/>
          </a:xfrm>
          <a:custGeom>
            <a:avLst/>
            <a:gdLst/>
            <a:ahLst/>
            <a:cxnLst/>
            <a:rect l="l" t="t" r="r" b="b"/>
            <a:pathLst>
              <a:path w="128752" h="1352">
                <a:moveTo>
                  <a:pt x="128752" y="1181"/>
                </a:moveTo>
                <a:lnTo>
                  <a:pt x="111532" y="1243"/>
                </a:lnTo>
                <a:lnTo>
                  <a:pt x="97381" y="1291"/>
                </a:lnTo>
                <a:lnTo>
                  <a:pt x="85517" y="1326"/>
                </a:lnTo>
                <a:lnTo>
                  <a:pt x="75161" y="1346"/>
                </a:lnTo>
                <a:lnTo>
                  <a:pt x="65532" y="1352"/>
                </a:lnTo>
                <a:lnTo>
                  <a:pt x="55847" y="1344"/>
                </a:lnTo>
                <a:lnTo>
                  <a:pt x="45328" y="1322"/>
                </a:lnTo>
                <a:lnTo>
                  <a:pt x="33191" y="1286"/>
                </a:lnTo>
                <a:lnTo>
                  <a:pt x="18658" y="1236"/>
                </a:lnTo>
                <a:lnTo>
                  <a:pt x="3302" y="1181"/>
                </a:lnTo>
                <a:lnTo>
                  <a:pt x="2349" y="1181"/>
                </a:lnTo>
                <a:lnTo>
                  <a:pt x="1892" y="1181"/>
                </a:lnTo>
                <a:lnTo>
                  <a:pt x="1409" y="952"/>
                </a:lnTo>
                <a:lnTo>
                  <a:pt x="469" y="469"/>
                </a:lnTo>
                <a:lnTo>
                  <a:pt x="228" y="469"/>
                </a:lnTo>
                <a:lnTo>
                  <a:pt x="228" y="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513808" y="3553400"/>
            <a:ext cx="228" cy="125691"/>
          </a:xfrm>
          <a:custGeom>
            <a:avLst/>
            <a:gdLst/>
            <a:ahLst/>
            <a:cxnLst/>
            <a:rect l="l" t="t" r="r" b="b"/>
            <a:pathLst>
              <a:path w="228" h="125691">
                <a:moveTo>
                  <a:pt x="228" y="0"/>
                </a:moveTo>
                <a:lnTo>
                  <a:pt x="228" y="125450"/>
                </a:lnTo>
                <a:lnTo>
                  <a:pt x="0" y="125450"/>
                </a:lnTo>
                <a:lnTo>
                  <a:pt x="228" y="125450"/>
                </a:lnTo>
                <a:lnTo>
                  <a:pt x="228" y="1256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642788" y="3551748"/>
            <a:ext cx="2819" cy="711"/>
          </a:xfrm>
          <a:custGeom>
            <a:avLst/>
            <a:gdLst/>
            <a:ahLst/>
            <a:cxnLst/>
            <a:rect l="l" t="t" r="r" b="b"/>
            <a:pathLst>
              <a:path w="2819" h="711">
                <a:moveTo>
                  <a:pt x="2819" y="711"/>
                </a:moveTo>
                <a:lnTo>
                  <a:pt x="2349" y="482"/>
                </a:lnTo>
                <a:lnTo>
                  <a:pt x="2108" y="241"/>
                </a:lnTo>
                <a:lnTo>
                  <a:pt x="1638" y="0"/>
                </a:lnTo>
                <a:lnTo>
                  <a:pt x="1181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514038" y="3426297"/>
            <a:ext cx="3289" cy="1181"/>
          </a:xfrm>
          <a:custGeom>
            <a:avLst/>
            <a:gdLst/>
            <a:ahLst/>
            <a:cxnLst/>
            <a:rect l="l" t="t" r="r" b="b"/>
            <a:pathLst>
              <a:path w="3289" h="1181">
                <a:moveTo>
                  <a:pt x="3289" y="0"/>
                </a:moveTo>
                <a:lnTo>
                  <a:pt x="2349" y="0"/>
                </a:lnTo>
                <a:lnTo>
                  <a:pt x="1409" y="469"/>
                </a:lnTo>
                <a:lnTo>
                  <a:pt x="939" y="469"/>
                </a:lnTo>
                <a:lnTo>
                  <a:pt x="469" y="711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514037" y="3551749"/>
            <a:ext cx="3289" cy="1181"/>
          </a:xfrm>
          <a:custGeom>
            <a:avLst/>
            <a:gdLst/>
            <a:ahLst/>
            <a:cxnLst/>
            <a:rect l="l" t="t" r="r" b="b"/>
            <a:pathLst>
              <a:path w="3289" h="1181">
                <a:moveTo>
                  <a:pt x="0" y="1181"/>
                </a:moveTo>
                <a:lnTo>
                  <a:pt x="228" y="952"/>
                </a:lnTo>
                <a:lnTo>
                  <a:pt x="228" y="711"/>
                </a:lnTo>
                <a:lnTo>
                  <a:pt x="469" y="711"/>
                </a:lnTo>
                <a:lnTo>
                  <a:pt x="1409" y="241"/>
                </a:lnTo>
                <a:lnTo>
                  <a:pt x="1879" y="0"/>
                </a:lnTo>
                <a:lnTo>
                  <a:pt x="2349" y="0"/>
                </a:lnTo>
                <a:lnTo>
                  <a:pt x="328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517327" y="3551755"/>
            <a:ext cx="0" cy="130619"/>
          </a:xfrm>
          <a:custGeom>
            <a:avLst/>
            <a:gdLst/>
            <a:ahLst/>
            <a:cxnLst/>
            <a:rect l="l" t="t" r="r" b="b"/>
            <a:pathLst>
              <a:path h="130619">
                <a:moveTo>
                  <a:pt x="0" y="0"/>
                </a:moveTo>
                <a:lnTo>
                  <a:pt x="0" y="130149"/>
                </a:lnTo>
                <a:lnTo>
                  <a:pt x="0" y="1306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642785" y="3426297"/>
            <a:ext cx="2819" cy="711"/>
          </a:xfrm>
          <a:custGeom>
            <a:avLst/>
            <a:gdLst/>
            <a:ahLst/>
            <a:cxnLst/>
            <a:rect l="l" t="t" r="r" b="b"/>
            <a:pathLst>
              <a:path w="2819" h="711">
                <a:moveTo>
                  <a:pt x="0" y="0"/>
                </a:moveTo>
                <a:lnTo>
                  <a:pt x="1181" y="0"/>
                </a:lnTo>
                <a:lnTo>
                  <a:pt x="2120" y="469"/>
                </a:lnTo>
                <a:lnTo>
                  <a:pt x="2349" y="469"/>
                </a:lnTo>
                <a:lnTo>
                  <a:pt x="2819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642788" y="3554341"/>
            <a:ext cx="2819" cy="711"/>
          </a:xfrm>
          <a:custGeom>
            <a:avLst/>
            <a:gdLst/>
            <a:ahLst/>
            <a:cxnLst/>
            <a:rect l="l" t="t" r="r" b="b"/>
            <a:pathLst>
              <a:path w="2819" h="711">
                <a:moveTo>
                  <a:pt x="2819" y="0"/>
                </a:moveTo>
                <a:lnTo>
                  <a:pt x="2349" y="228"/>
                </a:lnTo>
                <a:lnTo>
                  <a:pt x="2108" y="469"/>
                </a:lnTo>
                <a:lnTo>
                  <a:pt x="1638" y="711"/>
                </a:lnTo>
                <a:lnTo>
                  <a:pt x="1181" y="711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642785" y="3679785"/>
            <a:ext cx="2819" cy="711"/>
          </a:xfrm>
          <a:custGeom>
            <a:avLst/>
            <a:gdLst/>
            <a:ahLst/>
            <a:cxnLst/>
            <a:rect l="l" t="t" r="r" b="b"/>
            <a:pathLst>
              <a:path w="2819" h="711">
                <a:moveTo>
                  <a:pt x="0" y="711"/>
                </a:moveTo>
                <a:lnTo>
                  <a:pt x="1181" y="711"/>
                </a:lnTo>
                <a:lnTo>
                  <a:pt x="1638" y="711"/>
                </a:lnTo>
                <a:lnTo>
                  <a:pt x="2120" y="482"/>
                </a:lnTo>
                <a:lnTo>
                  <a:pt x="2349" y="241"/>
                </a:lnTo>
                <a:lnTo>
                  <a:pt x="281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687974" y="3442303"/>
            <a:ext cx="0" cy="222186"/>
          </a:xfrm>
          <a:custGeom>
            <a:avLst/>
            <a:gdLst/>
            <a:ahLst/>
            <a:cxnLst/>
            <a:rect l="l" t="t" r="r" b="b"/>
            <a:pathLst>
              <a:path h="222186">
                <a:moveTo>
                  <a:pt x="0" y="222186"/>
                </a:moveTo>
                <a:lnTo>
                  <a:pt x="0" y="113919"/>
                </a:lnTo>
                <a:lnTo>
                  <a:pt x="0" y="3013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687974" y="3442303"/>
            <a:ext cx="33896" cy="17183"/>
          </a:xfrm>
          <a:custGeom>
            <a:avLst/>
            <a:gdLst/>
            <a:ahLst/>
            <a:cxnLst/>
            <a:rect l="l" t="t" r="r" b="b"/>
            <a:pathLst>
              <a:path w="33896" h="17183">
                <a:moveTo>
                  <a:pt x="0" y="0"/>
                </a:moveTo>
                <a:lnTo>
                  <a:pt x="6121" y="0"/>
                </a:lnTo>
                <a:lnTo>
                  <a:pt x="7061" y="228"/>
                </a:lnTo>
                <a:lnTo>
                  <a:pt x="12941" y="2120"/>
                </a:lnTo>
                <a:lnTo>
                  <a:pt x="18834" y="4000"/>
                </a:lnTo>
                <a:lnTo>
                  <a:pt x="19773" y="4470"/>
                </a:lnTo>
                <a:lnTo>
                  <a:pt x="24714" y="8001"/>
                </a:lnTo>
                <a:lnTo>
                  <a:pt x="29654" y="11760"/>
                </a:lnTo>
                <a:lnTo>
                  <a:pt x="30353" y="12242"/>
                </a:lnTo>
                <a:lnTo>
                  <a:pt x="33896" y="17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727752" y="3483965"/>
            <a:ext cx="2532" cy="151803"/>
          </a:xfrm>
          <a:custGeom>
            <a:avLst/>
            <a:gdLst/>
            <a:ahLst/>
            <a:cxnLst/>
            <a:rect l="l" t="t" r="r" b="b"/>
            <a:pathLst>
              <a:path w="2532" h="151803">
                <a:moveTo>
                  <a:pt x="2120" y="0"/>
                </a:moveTo>
                <a:lnTo>
                  <a:pt x="2120" y="56718"/>
                </a:lnTo>
                <a:lnTo>
                  <a:pt x="2177" y="73170"/>
                </a:lnTo>
                <a:lnTo>
                  <a:pt x="2306" y="85538"/>
                </a:lnTo>
                <a:lnTo>
                  <a:pt x="2445" y="95641"/>
                </a:lnTo>
                <a:lnTo>
                  <a:pt x="2532" y="105298"/>
                </a:lnTo>
                <a:lnTo>
                  <a:pt x="2503" y="116330"/>
                </a:lnTo>
                <a:lnTo>
                  <a:pt x="2297" y="130555"/>
                </a:lnTo>
                <a:lnTo>
                  <a:pt x="2120" y="138874"/>
                </a:lnTo>
                <a:lnTo>
                  <a:pt x="1892" y="145211"/>
                </a:lnTo>
                <a:lnTo>
                  <a:pt x="1892" y="145923"/>
                </a:lnTo>
                <a:lnTo>
                  <a:pt x="0" y="1518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687973" y="3647307"/>
            <a:ext cx="33896" cy="17183"/>
          </a:xfrm>
          <a:custGeom>
            <a:avLst/>
            <a:gdLst/>
            <a:ahLst/>
            <a:cxnLst/>
            <a:rect l="l" t="t" r="r" b="b"/>
            <a:pathLst>
              <a:path w="33896" h="17183">
                <a:moveTo>
                  <a:pt x="33896" y="0"/>
                </a:moveTo>
                <a:lnTo>
                  <a:pt x="30352" y="4953"/>
                </a:lnTo>
                <a:lnTo>
                  <a:pt x="29654" y="5651"/>
                </a:lnTo>
                <a:lnTo>
                  <a:pt x="24726" y="9423"/>
                </a:lnTo>
                <a:lnTo>
                  <a:pt x="19773" y="12954"/>
                </a:lnTo>
                <a:lnTo>
                  <a:pt x="18834" y="13423"/>
                </a:lnTo>
                <a:lnTo>
                  <a:pt x="12941" y="15303"/>
                </a:lnTo>
                <a:lnTo>
                  <a:pt x="7073" y="17183"/>
                </a:lnTo>
                <a:lnTo>
                  <a:pt x="6121" y="17183"/>
                </a:lnTo>
                <a:lnTo>
                  <a:pt x="0" y="17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409531" y="3644254"/>
            <a:ext cx="469" cy="37655"/>
          </a:xfrm>
          <a:custGeom>
            <a:avLst/>
            <a:gdLst/>
            <a:ahLst/>
            <a:cxnLst/>
            <a:rect l="l" t="t" r="r" b="b"/>
            <a:pathLst>
              <a:path w="469" h="37655">
                <a:moveTo>
                  <a:pt x="0" y="15062"/>
                </a:moveTo>
                <a:lnTo>
                  <a:pt x="0" y="15062"/>
                </a:lnTo>
                <a:lnTo>
                  <a:pt x="0" y="0"/>
                </a:lnTo>
                <a:lnTo>
                  <a:pt x="0" y="36703"/>
                </a:lnTo>
                <a:lnTo>
                  <a:pt x="0" y="19532"/>
                </a:lnTo>
                <a:lnTo>
                  <a:pt x="0" y="36703"/>
                </a:lnTo>
                <a:lnTo>
                  <a:pt x="0" y="15062"/>
                </a:lnTo>
                <a:lnTo>
                  <a:pt x="0" y="36703"/>
                </a:lnTo>
                <a:lnTo>
                  <a:pt x="0" y="37185"/>
                </a:lnTo>
                <a:lnTo>
                  <a:pt x="469" y="3765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409528" y="3664965"/>
            <a:ext cx="3302" cy="19532"/>
          </a:xfrm>
          <a:custGeom>
            <a:avLst/>
            <a:gdLst/>
            <a:ahLst/>
            <a:cxnLst/>
            <a:rect l="l" t="t" r="r" b="b"/>
            <a:pathLst>
              <a:path w="3301" h="19532">
                <a:moveTo>
                  <a:pt x="3301" y="17881"/>
                </a:moveTo>
                <a:lnTo>
                  <a:pt x="3301" y="19532"/>
                </a:lnTo>
                <a:lnTo>
                  <a:pt x="2349" y="19304"/>
                </a:lnTo>
                <a:lnTo>
                  <a:pt x="1409" y="18834"/>
                </a:lnTo>
                <a:lnTo>
                  <a:pt x="469" y="17881"/>
                </a:lnTo>
                <a:lnTo>
                  <a:pt x="0" y="16941"/>
                </a:lnTo>
                <a:lnTo>
                  <a:pt x="0" y="1600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409531" y="3639781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24002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409531" y="3557160"/>
            <a:ext cx="0" cy="10591"/>
          </a:xfrm>
          <a:custGeom>
            <a:avLst/>
            <a:gdLst/>
            <a:ahLst/>
            <a:cxnLst/>
            <a:rect l="l" t="t" r="r" b="b"/>
            <a:pathLst>
              <a:path h="10591">
                <a:moveTo>
                  <a:pt x="0" y="10591"/>
                </a:moveTo>
                <a:lnTo>
                  <a:pt x="0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412830" y="3555988"/>
            <a:ext cx="62839" cy="126860"/>
          </a:xfrm>
          <a:custGeom>
            <a:avLst/>
            <a:gdLst/>
            <a:ahLst/>
            <a:cxnLst/>
            <a:rect l="l" t="t" r="r" b="b"/>
            <a:pathLst>
              <a:path w="62839" h="126860">
                <a:moveTo>
                  <a:pt x="0" y="0"/>
                </a:moveTo>
                <a:lnTo>
                  <a:pt x="0" y="3530"/>
                </a:lnTo>
                <a:lnTo>
                  <a:pt x="62839" y="3530"/>
                </a:lnTo>
                <a:lnTo>
                  <a:pt x="62839" y="126860"/>
                </a:lnTo>
                <a:lnTo>
                  <a:pt x="0" y="126860"/>
                </a:lnTo>
                <a:lnTo>
                  <a:pt x="0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409531" y="3543759"/>
            <a:ext cx="469" cy="100495"/>
          </a:xfrm>
          <a:custGeom>
            <a:avLst/>
            <a:gdLst/>
            <a:ahLst/>
            <a:cxnLst/>
            <a:rect l="l" t="t" r="r" b="b"/>
            <a:pathLst>
              <a:path w="469" h="100495">
                <a:moveTo>
                  <a:pt x="469" y="15049"/>
                </a:moveTo>
                <a:lnTo>
                  <a:pt x="0" y="14579"/>
                </a:lnTo>
                <a:lnTo>
                  <a:pt x="0" y="13868"/>
                </a:lnTo>
                <a:lnTo>
                  <a:pt x="0" y="0"/>
                </a:lnTo>
                <a:lnTo>
                  <a:pt x="0" y="1004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475674" y="3663788"/>
            <a:ext cx="3530" cy="20713"/>
          </a:xfrm>
          <a:custGeom>
            <a:avLst/>
            <a:gdLst/>
            <a:ahLst/>
            <a:cxnLst/>
            <a:rect l="l" t="t" r="r" b="b"/>
            <a:pathLst>
              <a:path w="3530" h="20713">
                <a:moveTo>
                  <a:pt x="0" y="20713"/>
                </a:moveTo>
                <a:lnTo>
                  <a:pt x="939" y="20485"/>
                </a:lnTo>
                <a:lnTo>
                  <a:pt x="1879" y="20002"/>
                </a:lnTo>
                <a:lnTo>
                  <a:pt x="2819" y="19062"/>
                </a:lnTo>
                <a:lnTo>
                  <a:pt x="3289" y="18110"/>
                </a:lnTo>
                <a:lnTo>
                  <a:pt x="3530" y="17170"/>
                </a:lnTo>
                <a:lnTo>
                  <a:pt x="3530" y="0"/>
                </a:lnTo>
                <a:lnTo>
                  <a:pt x="3530" y="17170"/>
                </a:lnTo>
                <a:lnTo>
                  <a:pt x="3289" y="17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412834" y="3682847"/>
            <a:ext cx="62839" cy="1651"/>
          </a:xfrm>
          <a:custGeom>
            <a:avLst/>
            <a:gdLst/>
            <a:ahLst/>
            <a:cxnLst/>
            <a:rect l="l" t="t" r="r" b="b"/>
            <a:pathLst>
              <a:path w="62839" h="1650">
                <a:moveTo>
                  <a:pt x="62839" y="0"/>
                </a:moveTo>
                <a:lnTo>
                  <a:pt x="62839" y="1651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409531" y="3664960"/>
            <a:ext cx="0" cy="11772"/>
          </a:xfrm>
          <a:custGeom>
            <a:avLst/>
            <a:gdLst/>
            <a:ahLst/>
            <a:cxnLst/>
            <a:rect l="l" t="t" r="r" b="b"/>
            <a:pathLst>
              <a:path h="11772">
                <a:moveTo>
                  <a:pt x="0" y="1177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409531" y="3591756"/>
            <a:ext cx="0" cy="48031"/>
          </a:xfrm>
          <a:custGeom>
            <a:avLst/>
            <a:gdLst/>
            <a:ahLst/>
            <a:cxnLst/>
            <a:rect l="l" t="t" r="r" b="b"/>
            <a:pathLst>
              <a:path h="48031">
                <a:moveTo>
                  <a:pt x="0" y="24015"/>
                </a:moveTo>
                <a:lnTo>
                  <a:pt x="0" y="0"/>
                </a:lnTo>
                <a:lnTo>
                  <a:pt x="0" y="4803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478972" y="3557160"/>
            <a:ext cx="228" cy="10591"/>
          </a:xfrm>
          <a:custGeom>
            <a:avLst/>
            <a:gdLst/>
            <a:ahLst/>
            <a:cxnLst/>
            <a:rect l="l" t="t" r="r" b="b"/>
            <a:pathLst>
              <a:path w="228" h="10591">
                <a:moveTo>
                  <a:pt x="228" y="10591"/>
                </a:moveTo>
                <a:lnTo>
                  <a:pt x="228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412834" y="3422536"/>
            <a:ext cx="66370" cy="133451"/>
          </a:xfrm>
          <a:custGeom>
            <a:avLst/>
            <a:gdLst/>
            <a:ahLst/>
            <a:cxnLst/>
            <a:rect l="l" t="t" r="r" b="b"/>
            <a:pathLst>
              <a:path w="66370" h="133451">
                <a:moveTo>
                  <a:pt x="62839" y="133451"/>
                </a:moveTo>
                <a:lnTo>
                  <a:pt x="62839" y="6121"/>
                </a:lnTo>
                <a:lnTo>
                  <a:pt x="0" y="6121"/>
                </a:lnTo>
                <a:lnTo>
                  <a:pt x="0" y="0"/>
                </a:lnTo>
                <a:lnTo>
                  <a:pt x="62839" y="0"/>
                </a:lnTo>
                <a:lnTo>
                  <a:pt x="62839" y="4229"/>
                </a:lnTo>
                <a:lnTo>
                  <a:pt x="63779" y="4470"/>
                </a:lnTo>
                <a:lnTo>
                  <a:pt x="64719" y="4927"/>
                </a:lnTo>
                <a:lnTo>
                  <a:pt x="65658" y="5651"/>
                </a:lnTo>
                <a:lnTo>
                  <a:pt x="66128" y="6591"/>
                </a:lnTo>
                <a:lnTo>
                  <a:pt x="66370" y="7759"/>
                </a:lnTo>
                <a:lnTo>
                  <a:pt x="66128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475674" y="3426764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409532" y="3427472"/>
            <a:ext cx="1409" cy="2832"/>
          </a:xfrm>
          <a:custGeom>
            <a:avLst/>
            <a:gdLst/>
            <a:ahLst/>
            <a:cxnLst/>
            <a:rect l="l" t="t" r="r" b="b"/>
            <a:pathLst>
              <a:path w="1409" h="2832">
                <a:moveTo>
                  <a:pt x="1409" y="0"/>
                </a:moveTo>
                <a:lnTo>
                  <a:pt x="469" y="711"/>
                </a:lnTo>
                <a:lnTo>
                  <a:pt x="0" y="1651"/>
                </a:lnTo>
                <a:lnTo>
                  <a:pt x="0" y="2832"/>
                </a:lnTo>
                <a:lnTo>
                  <a:pt x="0" y="2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412830" y="3428657"/>
            <a:ext cx="62839" cy="130860"/>
          </a:xfrm>
          <a:custGeom>
            <a:avLst/>
            <a:gdLst/>
            <a:ahLst/>
            <a:cxnLst/>
            <a:rect l="l" t="t" r="r" b="b"/>
            <a:pathLst>
              <a:path w="62839" h="130860">
                <a:moveTo>
                  <a:pt x="0" y="0"/>
                </a:moveTo>
                <a:lnTo>
                  <a:pt x="0" y="127330"/>
                </a:lnTo>
                <a:lnTo>
                  <a:pt x="62839" y="127330"/>
                </a:lnTo>
                <a:lnTo>
                  <a:pt x="62839" y="1308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478494" y="3543759"/>
            <a:ext cx="711" cy="15049"/>
          </a:xfrm>
          <a:custGeom>
            <a:avLst/>
            <a:gdLst/>
            <a:ahLst/>
            <a:cxnLst/>
            <a:rect l="l" t="t" r="r" b="b"/>
            <a:pathLst>
              <a:path w="711" h="15049">
                <a:moveTo>
                  <a:pt x="0" y="15049"/>
                </a:moveTo>
                <a:lnTo>
                  <a:pt x="469" y="14579"/>
                </a:lnTo>
                <a:lnTo>
                  <a:pt x="711" y="13868"/>
                </a:ln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479200" y="3664964"/>
            <a:ext cx="0" cy="16002"/>
          </a:xfrm>
          <a:custGeom>
            <a:avLst/>
            <a:gdLst/>
            <a:ahLst/>
            <a:cxnLst/>
            <a:rect l="l" t="t" r="r" b="b"/>
            <a:pathLst>
              <a:path h="16001">
                <a:moveTo>
                  <a:pt x="0" y="16001"/>
                </a:moveTo>
                <a:lnTo>
                  <a:pt x="0" y="1177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409531" y="3519736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409531" y="3557635"/>
            <a:ext cx="0" cy="1879"/>
          </a:xfrm>
          <a:custGeom>
            <a:avLst/>
            <a:gdLst/>
            <a:ahLst/>
            <a:cxnLst/>
            <a:rect l="l" t="t" r="r" b="b"/>
            <a:pathLst>
              <a:path h="1879">
                <a:moveTo>
                  <a:pt x="0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409531" y="3495732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0"/>
                </a:moveTo>
                <a:lnTo>
                  <a:pt x="0" y="24015"/>
                </a:ln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409531" y="3447726"/>
            <a:ext cx="0" cy="48006"/>
          </a:xfrm>
          <a:custGeom>
            <a:avLst/>
            <a:gdLst/>
            <a:ahLst/>
            <a:cxnLst/>
            <a:rect l="l" t="t" r="r" b="b"/>
            <a:pathLst>
              <a:path h="48005">
                <a:moveTo>
                  <a:pt x="0" y="48005"/>
                </a:moveTo>
                <a:lnTo>
                  <a:pt x="0" y="0"/>
                </a:lnTo>
                <a:lnTo>
                  <a:pt x="0" y="23990"/>
                </a:lnTo>
                <a:lnTo>
                  <a:pt x="0" y="0"/>
                </a:lnTo>
                <a:lnTo>
                  <a:pt x="0" y="225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409531" y="3426066"/>
            <a:ext cx="0" cy="21653"/>
          </a:xfrm>
          <a:custGeom>
            <a:avLst/>
            <a:gdLst/>
            <a:ahLst/>
            <a:cxnLst/>
            <a:rect l="l" t="t" r="r" b="b"/>
            <a:pathLst>
              <a:path h="21653">
                <a:moveTo>
                  <a:pt x="0" y="21653"/>
                </a:moveTo>
                <a:lnTo>
                  <a:pt x="0" y="4229"/>
                </a:lnTo>
                <a:lnTo>
                  <a:pt x="0" y="21653"/>
                </a:lnTo>
                <a:lnTo>
                  <a:pt x="0" y="16941"/>
                </a:lnTo>
                <a:lnTo>
                  <a:pt x="0" y="4229"/>
                </a:lnTo>
                <a:lnTo>
                  <a:pt x="0" y="21653"/>
                </a:lnTo>
                <a:lnTo>
                  <a:pt x="0" y="4229"/>
                </a:lnTo>
                <a:lnTo>
                  <a:pt x="0" y="0"/>
                </a:lnTo>
                <a:lnTo>
                  <a:pt x="0" y="16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410001" y="3422535"/>
            <a:ext cx="2832" cy="1409"/>
          </a:xfrm>
          <a:custGeom>
            <a:avLst/>
            <a:gdLst/>
            <a:ahLst/>
            <a:cxnLst/>
            <a:rect l="l" t="t" r="r" b="b"/>
            <a:pathLst>
              <a:path w="2832" h="1409">
                <a:moveTo>
                  <a:pt x="0" y="1409"/>
                </a:moveTo>
                <a:lnTo>
                  <a:pt x="939" y="698"/>
                </a:lnTo>
                <a:lnTo>
                  <a:pt x="1879" y="228"/>
                </a:lnTo>
                <a:lnTo>
                  <a:pt x="283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479200" y="3663783"/>
            <a:ext cx="0" cy="17183"/>
          </a:xfrm>
          <a:custGeom>
            <a:avLst/>
            <a:gdLst/>
            <a:ahLst/>
            <a:cxnLst/>
            <a:rect l="l" t="t" r="r" b="b"/>
            <a:pathLst>
              <a:path h="17183">
                <a:moveTo>
                  <a:pt x="0" y="17183"/>
                </a:moveTo>
                <a:lnTo>
                  <a:pt x="0" y="0"/>
                </a:lnTo>
                <a:lnTo>
                  <a:pt x="0" y="17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479200" y="3664960"/>
            <a:ext cx="34836" cy="11772"/>
          </a:xfrm>
          <a:custGeom>
            <a:avLst/>
            <a:gdLst/>
            <a:ahLst/>
            <a:cxnLst/>
            <a:rect l="l" t="t" r="r" b="b"/>
            <a:pathLst>
              <a:path w="34836" h="11772">
                <a:moveTo>
                  <a:pt x="0" y="11772"/>
                </a:moveTo>
                <a:lnTo>
                  <a:pt x="0" y="0"/>
                </a:lnTo>
                <a:lnTo>
                  <a:pt x="3483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479200" y="3644254"/>
            <a:ext cx="0" cy="19532"/>
          </a:xfrm>
          <a:custGeom>
            <a:avLst/>
            <a:gdLst/>
            <a:ahLst/>
            <a:cxnLst/>
            <a:rect l="l" t="t" r="r" b="b"/>
            <a:pathLst>
              <a:path h="19532">
                <a:moveTo>
                  <a:pt x="0" y="15062"/>
                </a:moveTo>
                <a:lnTo>
                  <a:pt x="0" y="1953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479200" y="3639781"/>
            <a:ext cx="0" cy="24002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12001"/>
                </a:moveTo>
                <a:lnTo>
                  <a:pt x="0" y="0"/>
                </a:lnTo>
                <a:lnTo>
                  <a:pt x="0" y="24003"/>
                </a:lnTo>
                <a:lnTo>
                  <a:pt x="0" y="12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479200" y="3591763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479200" y="3557635"/>
            <a:ext cx="0" cy="1879"/>
          </a:xfrm>
          <a:custGeom>
            <a:avLst/>
            <a:gdLst/>
            <a:ahLst/>
            <a:cxnLst/>
            <a:rect l="l" t="t" r="r" b="b"/>
            <a:pathLst>
              <a:path h="1879">
                <a:moveTo>
                  <a:pt x="0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479200" y="3519736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479200" y="3495725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475676" y="3422536"/>
            <a:ext cx="3289" cy="2349"/>
          </a:xfrm>
          <a:custGeom>
            <a:avLst/>
            <a:gdLst/>
            <a:ahLst/>
            <a:cxnLst/>
            <a:rect l="l" t="t" r="r" b="b"/>
            <a:pathLst>
              <a:path w="3289" h="2349">
                <a:moveTo>
                  <a:pt x="3289" y="2349"/>
                </a:moveTo>
                <a:lnTo>
                  <a:pt x="2819" y="1409"/>
                </a:lnTo>
                <a:lnTo>
                  <a:pt x="1879" y="698"/>
                </a:lnTo>
                <a:lnTo>
                  <a:pt x="939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479200" y="3426067"/>
            <a:ext cx="0" cy="44246"/>
          </a:xfrm>
          <a:custGeom>
            <a:avLst/>
            <a:gdLst/>
            <a:ahLst/>
            <a:cxnLst/>
            <a:rect l="l" t="t" r="r" b="b"/>
            <a:pathLst>
              <a:path h="44246">
                <a:moveTo>
                  <a:pt x="0" y="16941"/>
                </a:moveTo>
                <a:lnTo>
                  <a:pt x="0" y="0"/>
                </a:lnTo>
                <a:lnTo>
                  <a:pt x="0" y="4424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479200" y="3430295"/>
            <a:ext cx="34836" cy="17424"/>
          </a:xfrm>
          <a:custGeom>
            <a:avLst/>
            <a:gdLst/>
            <a:ahLst/>
            <a:cxnLst/>
            <a:rect l="l" t="t" r="r" b="b"/>
            <a:pathLst>
              <a:path w="34836" h="17424">
                <a:moveTo>
                  <a:pt x="0" y="17424"/>
                </a:moveTo>
                <a:lnTo>
                  <a:pt x="0" y="0"/>
                </a:lnTo>
                <a:lnTo>
                  <a:pt x="0" y="12712"/>
                </a:lnTo>
                <a:lnTo>
                  <a:pt x="34836" y="1271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479200" y="3430303"/>
            <a:ext cx="0" cy="17424"/>
          </a:xfrm>
          <a:custGeom>
            <a:avLst/>
            <a:gdLst/>
            <a:ahLst/>
            <a:cxnLst/>
            <a:rect l="l" t="t" r="r" b="b"/>
            <a:pathLst>
              <a:path h="17424">
                <a:moveTo>
                  <a:pt x="0" y="0"/>
                </a:moveTo>
                <a:lnTo>
                  <a:pt x="0" y="1742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516391" y="3678857"/>
            <a:ext cx="129921" cy="3517"/>
          </a:xfrm>
          <a:custGeom>
            <a:avLst/>
            <a:gdLst/>
            <a:ahLst/>
            <a:cxnLst/>
            <a:rect l="l" t="t" r="r" b="b"/>
            <a:pathLst>
              <a:path w="129921" h="3517">
                <a:moveTo>
                  <a:pt x="129921" y="228"/>
                </a:moveTo>
                <a:lnTo>
                  <a:pt x="129921" y="0"/>
                </a:lnTo>
                <a:lnTo>
                  <a:pt x="129692" y="1168"/>
                </a:lnTo>
                <a:lnTo>
                  <a:pt x="129209" y="2108"/>
                </a:lnTo>
                <a:lnTo>
                  <a:pt x="128511" y="2819"/>
                </a:lnTo>
                <a:lnTo>
                  <a:pt x="127571" y="3289"/>
                </a:lnTo>
                <a:lnTo>
                  <a:pt x="126390" y="3517"/>
                </a:lnTo>
                <a:lnTo>
                  <a:pt x="939" y="3517"/>
                </a:lnTo>
                <a:lnTo>
                  <a:pt x="0" y="32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514037" y="3678850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0" y="939"/>
                </a:moveTo>
                <a:lnTo>
                  <a:pt x="0" y="0"/>
                </a:lnTo>
                <a:lnTo>
                  <a:pt x="0" y="469"/>
                </a:lnTo>
                <a:lnTo>
                  <a:pt x="469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517327" y="3555046"/>
            <a:ext cx="125450" cy="125450"/>
          </a:xfrm>
          <a:custGeom>
            <a:avLst/>
            <a:gdLst/>
            <a:ahLst/>
            <a:cxnLst/>
            <a:rect l="l" t="t" r="r" b="b"/>
            <a:pathLst>
              <a:path w="125450" h="125450">
                <a:moveTo>
                  <a:pt x="0" y="125450"/>
                </a:moveTo>
                <a:lnTo>
                  <a:pt x="125450" y="125450"/>
                </a:lnTo>
                <a:lnTo>
                  <a:pt x="1254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514037" y="3553401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645601" y="3552460"/>
            <a:ext cx="711" cy="126390"/>
          </a:xfrm>
          <a:custGeom>
            <a:avLst/>
            <a:gdLst/>
            <a:ahLst/>
            <a:cxnLst/>
            <a:rect l="l" t="t" r="r" b="b"/>
            <a:pathLst>
              <a:path w="711" h="126390">
                <a:moveTo>
                  <a:pt x="711" y="126390"/>
                </a:moveTo>
                <a:lnTo>
                  <a:pt x="711" y="939"/>
                </a:lnTo>
                <a:lnTo>
                  <a:pt x="482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517335" y="3426305"/>
            <a:ext cx="125450" cy="125450"/>
          </a:xfrm>
          <a:custGeom>
            <a:avLst/>
            <a:gdLst/>
            <a:ahLst/>
            <a:cxnLst/>
            <a:rect l="l" t="t" r="r" b="b"/>
            <a:pathLst>
              <a:path w="125450" h="125450">
                <a:moveTo>
                  <a:pt x="125450" y="125450"/>
                </a:moveTo>
                <a:lnTo>
                  <a:pt x="0" y="12545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514037" y="3427472"/>
            <a:ext cx="0" cy="125933"/>
          </a:xfrm>
          <a:custGeom>
            <a:avLst/>
            <a:gdLst/>
            <a:ahLst/>
            <a:cxnLst/>
            <a:rect l="l" t="t" r="r" b="b"/>
            <a:pathLst>
              <a:path h="125933">
                <a:moveTo>
                  <a:pt x="0" y="0"/>
                </a:moveTo>
                <a:lnTo>
                  <a:pt x="0" y="711"/>
                </a:lnTo>
                <a:lnTo>
                  <a:pt x="0" y="125933"/>
                </a:lnTo>
                <a:lnTo>
                  <a:pt x="0" y="1254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514038" y="3678847"/>
            <a:ext cx="3289" cy="3530"/>
          </a:xfrm>
          <a:custGeom>
            <a:avLst/>
            <a:gdLst/>
            <a:ahLst/>
            <a:cxnLst/>
            <a:rect l="l" t="t" r="r" b="b"/>
            <a:pathLst>
              <a:path w="3289" h="3530">
                <a:moveTo>
                  <a:pt x="3289" y="3530"/>
                </a:moveTo>
                <a:lnTo>
                  <a:pt x="2349" y="3302"/>
                </a:lnTo>
                <a:lnTo>
                  <a:pt x="1409" y="2819"/>
                </a:lnTo>
                <a:lnTo>
                  <a:pt x="469" y="2120"/>
                </a:lnTo>
                <a:lnTo>
                  <a:pt x="0" y="1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517327" y="3682377"/>
            <a:ext cx="125450" cy="0"/>
          </a:xfrm>
          <a:custGeom>
            <a:avLst/>
            <a:gdLst/>
            <a:ahLst/>
            <a:cxnLst/>
            <a:rect l="l" t="t" r="r" b="b"/>
            <a:pathLst>
              <a:path w="125450">
                <a:moveTo>
                  <a:pt x="0" y="0"/>
                </a:moveTo>
                <a:lnTo>
                  <a:pt x="1254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517327" y="3424651"/>
            <a:ext cx="125450" cy="1638"/>
          </a:xfrm>
          <a:custGeom>
            <a:avLst/>
            <a:gdLst/>
            <a:ahLst/>
            <a:cxnLst/>
            <a:rect l="l" t="t" r="r" b="b"/>
            <a:pathLst>
              <a:path w="125450" h="1638">
                <a:moveTo>
                  <a:pt x="0" y="0"/>
                </a:moveTo>
                <a:lnTo>
                  <a:pt x="125450" y="0"/>
                </a:lnTo>
                <a:lnTo>
                  <a:pt x="125450" y="16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645607" y="3427003"/>
            <a:ext cx="711" cy="127342"/>
          </a:xfrm>
          <a:custGeom>
            <a:avLst/>
            <a:gdLst/>
            <a:ahLst/>
            <a:cxnLst/>
            <a:rect l="l" t="t" r="r" b="b"/>
            <a:pathLst>
              <a:path w="711" h="127342">
                <a:moveTo>
                  <a:pt x="0" y="0"/>
                </a:moveTo>
                <a:lnTo>
                  <a:pt x="469" y="469"/>
                </a:lnTo>
                <a:lnTo>
                  <a:pt x="711" y="1193"/>
                </a:lnTo>
                <a:lnTo>
                  <a:pt x="711" y="126403"/>
                </a:lnTo>
                <a:lnTo>
                  <a:pt x="469" y="126860"/>
                </a:lnTo>
                <a:lnTo>
                  <a:pt x="0" y="1273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514033" y="3424656"/>
            <a:ext cx="128752" cy="130390"/>
          </a:xfrm>
          <a:custGeom>
            <a:avLst/>
            <a:gdLst/>
            <a:ahLst/>
            <a:cxnLst/>
            <a:rect l="l" t="t" r="r" b="b"/>
            <a:pathLst>
              <a:path w="128752" h="130390">
                <a:moveTo>
                  <a:pt x="128752" y="130390"/>
                </a:moveTo>
                <a:lnTo>
                  <a:pt x="128752" y="1638"/>
                </a:lnTo>
                <a:lnTo>
                  <a:pt x="3302" y="1638"/>
                </a:lnTo>
                <a:lnTo>
                  <a:pt x="3302" y="0"/>
                </a:lnTo>
                <a:lnTo>
                  <a:pt x="2349" y="0"/>
                </a:lnTo>
                <a:lnTo>
                  <a:pt x="1409" y="698"/>
                </a:lnTo>
                <a:lnTo>
                  <a:pt x="469" y="1409"/>
                </a:lnTo>
                <a:lnTo>
                  <a:pt x="0" y="2349"/>
                </a:lnTo>
                <a:lnTo>
                  <a:pt x="0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642788" y="3678850"/>
            <a:ext cx="3530" cy="3530"/>
          </a:xfrm>
          <a:custGeom>
            <a:avLst/>
            <a:gdLst/>
            <a:ahLst/>
            <a:cxnLst/>
            <a:rect l="l" t="t" r="r" b="b"/>
            <a:pathLst>
              <a:path w="3530" h="3530">
                <a:moveTo>
                  <a:pt x="2819" y="939"/>
                </a:moveTo>
                <a:lnTo>
                  <a:pt x="3289" y="469"/>
                </a:lnTo>
                <a:lnTo>
                  <a:pt x="3530" y="0"/>
                </a:lnTo>
                <a:lnTo>
                  <a:pt x="3289" y="939"/>
                </a:lnTo>
                <a:lnTo>
                  <a:pt x="2819" y="2120"/>
                </a:lnTo>
                <a:lnTo>
                  <a:pt x="2108" y="2819"/>
                </a:lnTo>
                <a:lnTo>
                  <a:pt x="1181" y="3289"/>
                </a:lnTo>
                <a:lnTo>
                  <a:pt x="0" y="3530"/>
                </a:lnTo>
                <a:lnTo>
                  <a:pt x="0" y="16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721869" y="3459486"/>
            <a:ext cx="8001" cy="24472"/>
          </a:xfrm>
          <a:custGeom>
            <a:avLst/>
            <a:gdLst/>
            <a:ahLst/>
            <a:cxnLst/>
            <a:rect l="l" t="t" r="r" b="b"/>
            <a:pathLst>
              <a:path w="8000" h="24472">
                <a:moveTo>
                  <a:pt x="0" y="0"/>
                </a:moveTo>
                <a:lnTo>
                  <a:pt x="5880" y="11760"/>
                </a:lnTo>
                <a:lnTo>
                  <a:pt x="8001" y="244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721868" y="3635777"/>
            <a:ext cx="5880" cy="11531"/>
          </a:xfrm>
          <a:custGeom>
            <a:avLst/>
            <a:gdLst/>
            <a:ahLst/>
            <a:cxnLst/>
            <a:rect l="l" t="t" r="r" b="b"/>
            <a:pathLst>
              <a:path w="5880" h="11531">
                <a:moveTo>
                  <a:pt x="5880" y="0"/>
                </a:moveTo>
                <a:lnTo>
                  <a:pt x="0" y="1153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646306" y="3664489"/>
            <a:ext cx="41668" cy="469"/>
          </a:xfrm>
          <a:custGeom>
            <a:avLst/>
            <a:gdLst/>
            <a:ahLst/>
            <a:cxnLst/>
            <a:rect l="l" t="t" r="r" b="b"/>
            <a:pathLst>
              <a:path w="41668" h="469">
                <a:moveTo>
                  <a:pt x="41668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642785" y="3424651"/>
            <a:ext cx="3530" cy="3543"/>
          </a:xfrm>
          <a:custGeom>
            <a:avLst/>
            <a:gdLst/>
            <a:ahLst/>
            <a:cxnLst/>
            <a:rect l="l" t="t" r="r" b="b"/>
            <a:pathLst>
              <a:path w="3530" h="3543">
                <a:moveTo>
                  <a:pt x="0" y="0"/>
                </a:moveTo>
                <a:lnTo>
                  <a:pt x="1181" y="0"/>
                </a:lnTo>
                <a:lnTo>
                  <a:pt x="2120" y="711"/>
                </a:lnTo>
                <a:lnTo>
                  <a:pt x="2819" y="1409"/>
                </a:lnTo>
                <a:lnTo>
                  <a:pt x="3289" y="2349"/>
                </a:lnTo>
                <a:lnTo>
                  <a:pt x="3530" y="3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646312" y="3442298"/>
            <a:ext cx="41668" cy="711"/>
          </a:xfrm>
          <a:custGeom>
            <a:avLst/>
            <a:gdLst/>
            <a:ahLst/>
            <a:cxnLst/>
            <a:rect l="l" t="t" r="r" b="b"/>
            <a:pathLst>
              <a:path w="41668" h="711">
                <a:moveTo>
                  <a:pt x="0" y="711"/>
                </a:moveTo>
                <a:lnTo>
                  <a:pt x="4166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229243" y="3307913"/>
            <a:ext cx="206654" cy="44716"/>
          </a:xfrm>
          <a:custGeom>
            <a:avLst/>
            <a:gdLst/>
            <a:ahLst/>
            <a:cxnLst/>
            <a:rect l="l" t="t" r="r" b="b"/>
            <a:pathLst>
              <a:path w="206654" h="44716">
                <a:moveTo>
                  <a:pt x="0" y="44716"/>
                </a:moveTo>
                <a:lnTo>
                  <a:pt x="14529" y="44035"/>
                </a:lnTo>
                <a:lnTo>
                  <a:pt x="24424" y="43296"/>
                </a:lnTo>
                <a:lnTo>
                  <a:pt x="36384" y="41944"/>
                </a:lnTo>
                <a:lnTo>
                  <a:pt x="42608" y="41186"/>
                </a:lnTo>
                <a:lnTo>
                  <a:pt x="57015" y="39547"/>
                </a:lnTo>
                <a:lnTo>
                  <a:pt x="66890" y="38196"/>
                </a:lnTo>
                <a:lnTo>
                  <a:pt x="78763" y="36174"/>
                </a:lnTo>
                <a:lnTo>
                  <a:pt x="84963" y="35064"/>
                </a:lnTo>
                <a:lnTo>
                  <a:pt x="99170" y="32449"/>
                </a:lnTo>
                <a:lnTo>
                  <a:pt x="108911" y="30422"/>
                </a:lnTo>
                <a:lnTo>
                  <a:pt x="120763" y="27541"/>
                </a:lnTo>
                <a:lnTo>
                  <a:pt x="126390" y="26123"/>
                </a:lnTo>
                <a:lnTo>
                  <a:pt x="140420" y="22545"/>
                </a:lnTo>
                <a:lnTo>
                  <a:pt x="150008" y="19859"/>
                </a:lnTo>
                <a:lnTo>
                  <a:pt x="161609" y="16167"/>
                </a:lnTo>
                <a:lnTo>
                  <a:pt x="167106" y="14363"/>
                </a:lnTo>
                <a:lnTo>
                  <a:pt x="180839" y="9946"/>
                </a:lnTo>
                <a:lnTo>
                  <a:pt x="190163" y="6636"/>
                </a:lnTo>
                <a:lnTo>
                  <a:pt x="201604" y="2065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229236" y="3306264"/>
            <a:ext cx="206184" cy="44475"/>
          </a:xfrm>
          <a:custGeom>
            <a:avLst/>
            <a:gdLst/>
            <a:ahLst/>
            <a:cxnLst/>
            <a:rect l="l" t="t" r="r" b="b"/>
            <a:pathLst>
              <a:path w="206184" h="44475">
                <a:moveTo>
                  <a:pt x="206184" y="0"/>
                </a:moveTo>
                <a:lnTo>
                  <a:pt x="192744" y="5309"/>
                </a:lnTo>
                <a:lnTo>
                  <a:pt x="183460" y="8738"/>
                </a:lnTo>
                <a:lnTo>
                  <a:pt x="171799" y="12656"/>
                </a:lnTo>
                <a:lnTo>
                  <a:pt x="152888" y="18688"/>
                </a:lnTo>
                <a:lnTo>
                  <a:pt x="143388" y="21454"/>
                </a:lnTo>
                <a:lnTo>
                  <a:pt x="131478" y="24548"/>
                </a:lnTo>
                <a:lnTo>
                  <a:pt x="112106" y="29390"/>
                </a:lnTo>
                <a:lnTo>
                  <a:pt x="102387" y="31543"/>
                </a:lnTo>
                <a:lnTo>
                  <a:pt x="90426" y="33799"/>
                </a:lnTo>
                <a:lnTo>
                  <a:pt x="70463" y="37359"/>
                </a:lnTo>
                <a:lnTo>
                  <a:pt x="60665" y="38850"/>
                </a:lnTo>
                <a:lnTo>
                  <a:pt x="48627" y="40284"/>
                </a:lnTo>
                <a:lnTo>
                  <a:pt x="28221" y="42521"/>
                </a:lnTo>
                <a:lnTo>
                  <a:pt x="18348" y="43394"/>
                </a:lnTo>
                <a:lnTo>
                  <a:pt x="6289" y="44130"/>
                </a:lnTo>
                <a:lnTo>
                  <a:pt x="0" y="444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229243" y="3286488"/>
            <a:ext cx="206184" cy="42837"/>
          </a:xfrm>
          <a:custGeom>
            <a:avLst/>
            <a:gdLst/>
            <a:ahLst/>
            <a:cxnLst/>
            <a:rect l="l" t="t" r="r" b="b"/>
            <a:pathLst>
              <a:path w="206184" h="42837">
                <a:moveTo>
                  <a:pt x="0" y="42837"/>
                </a:moveTo>
                <a:lnTo>
                  <a:pt x="14534" y="42161"/>
                </a:lnTo>
                <a:lnTo>
                  <a:pt x="24433" y="41466"/>
                </a:lnTo>
                <a:lnTo>
                  <a:pt x="36405" y="40233"/>
                </a:lnTo>
                <a:lnTo>
                  <a:pt x="57034" y="37906"/>
                </a:lnTo>
                <a:lnTo>
                  <a:pt x="66860" y="36590"/>
                </a:lnTo>
                <a:lnTo>
                  <a:pt x="78820" y="34657"/>
                </a:lnTo>
                <a:lnTo>
                  <a:pt x="98943" y="31056"/>
                </a:lnTo>
                <a:lnTo>
                  <a:pt x="108697" y="29070"/>
                </a:lnTo>
                <a:lnTo>
                  <a:pt x="120576" y="26298"/>
                </a:lnTo>
                <a:lnTo>
                  <a:pt x="140239" y="21521"/>
                </a:lnTo>
                <a:lnTo>
                  <a:pt x="149806" y="18962"/>
                </a:lnTo>
                <a:lnTo>
                  <a:pt x="161580" y="15440"/>
                </a:lnTo>
                <a:lnTo>
                  <a:pt x="180417" y="9476"/>
                </a:lnTo>
                <a:lnTo>
                  <a:pt x="189773" y="6244"/>
                </a:lnTo>
                <a:lnTo>
                  <a:pt x="201304" y="1880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229248" y="3282725"/>
            <a:ext cx="204292" cy="42367"/>
          </a:xfrm>
          <a:custGeom>
            <a:avLst/>
            <a:gdLst/>
            <a:ahLst/>
            <a:cxnLst/>
            <a:rect l="l" t="t" r="r" b="b"/>
            <a:pathLst>
              <a:path w="204292" h="42367">
                <a:moveTo>
                  <a:pt x="204292" y="0"/>
                </a:moveTo>
                <a:lnTo>
                  <a:pt x="192022" y="4667"/>
                </a:lnTo>
                <a:lnTo>
                  <a:pt x="181467" y="8261"/>
                </a:lnTo>
                <a:lnTo>
                  <a:pt x="177228" y="9652"/>
                </a:lnTo>
                <a:lnTo>
                  <a:pt x="164230" y="13988"/>
                </a:lnTo>
                <a:lnTo>
                  <a:pt x="154523" y="16888"/>
                </a:lnTo>
                <a:lnTo>
                  <a:pt x="144970" y="19532"/>
                </a:lnTo>
                <a:lnTo>
                  <a:pt x="132109" y="23099"/>
                </a:lnTo>
                <a:lnTo>
                  <a:pt x="121924" y="25584"/>
                </a:lnTo>
                <a:lnTo>
                  <a:pt x="114388" y="27305"/>
                </a:lnTo>
                <a:lnTo>
                  <a:pt x="101056" y="30057"/>
                </a:lnTo>
                <a:lnTo>
                  <a:pt x="91131" y="31869"/>
                </a:lnTo>
                <a:lnTo>
                  <a:pt x="81191" y="33667"/>
                </a:lnTo>
                <a:lnTo>
                  <a:pt x="76250" y="34594"/>
                </a:lnTo>
                <a:lnTo>
                  <a:pt x="71551" y="35306"/>
                </a:lnTo>
                <a:lnTo>
                  <a:pt x="57988" y="37219"/>
                </a:lnTo>
                <a:lnTo>
                  <a:pt x="47983" y="38472"/>
                </a:lnTo>
                <a:lnTo>
                  <a:pt x="37414" y="39547"/>
                </a:lnTo>
                <a:lnTo>
                  <a:pt x="23473" y="40919"/>
                </a:lnTo>
                <a:lnTo>
                  <a:pt x="13608" y="41655"/>
                </a:lnTo>
                <a:lnTo>
                  <a:pt x="0" y="423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367632" y="3345573"/>
            <a:ext cx="33426" cy="5410"/>
          </a:xfrm>
          <a:custGeom>
            <a:avLst/>
            <a:gdLst/>
            <a:ahLst/>
            <a:cxnLst/>
            <a:rect l="l" t="t" r="r" b="b"/>
            <a:pathLst>
              <a:path w="33426" h="5410">
                <a:moveTo>
                  <a:pt x="0" y="5410"/>
                </a:moveTo>
                <a:lnTo>
                  <a:pt x="6362" y="3530"/>
                </a:lnTo>
                <a:lnTo>
                  <a:pt x="6591" y="3530"/>
                </a:lnTo>
                <a:lnTo>
                  <a:pt x="12954" y="1866"/>
                </a:lnTo>
                <a:lnTo>
                  <a:pt x="16941" y="939"/>
                </a:lnTo>
                <a:lnTo>
                  <a:pt x="16941" y="1168"/>
                </a:lnTo>
                <a:lnTo>
                  <a:pt x="20955" y="457"/>
                </a:lnTo>
                <a:lnTo>
                  <a:pt x="23063" y="228"/>
                </a:lnTo>
                <a:lnTo>
                  <a:pt x="24955" y="0"/>
                </a:lnTo>
                <a:lnTo>
                  <a:pt x="29197" y="0"/>
                </a:lnTo>
                <a:lnTo>
                  <a:pt x="33426" y="4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229238" y="3325328"/>
            <a:ext cx="206654" cy="46139"/>
          </a:xfrm>
          <a:custGeom>
            <a:avLst/>
            <a:gdLst/>
            <a:ahLst/>
            <a:cxnLst/>
            <a:rect l="l" t="t" r="r" b="b"/>
            <a:pathLst>
              <a:path w="206654" h="46139">
                <a:moveTo>
                  <a:pt x="206654" y="0"/>
                </a:moveTo>
                <a:lnTo>
                  <a:pt x="193255" y="5497"/>
                </a:lnTo>
                <a:lnTo>
                  <a:pt x="184004" y="9086"/>
                </a:lnTo>
                <a:lnTo>
                  <a:pt x="172447" y="13070"/>
                </a:lnTo>
                <a:lnTo>
                  <a:pt x="167119" y="14833"/>
                </a:lnTo>
                <a:lnTo>
                  <a:pt x="153397" y="19435"/>
                </a:lnTo>
                <a:lnTo>
                  <a:pt x="143868" y="22308"/>
                </a:lnTo>
                <a:lnTo>
                  <a:pt x="132100" y="25377"/>
                </a:lnTo>
                <a:lnTo>
                  <a:pt x="126390" y="26822"/>
                </a:lnTo>
                <a:lnTo>
                  <a:pt x="112369" y="30483"/>
                </a:lnTo>
                <a:lnTo>
                  <a:pt x="102673" y="32747"/>
                </a:lnTo>
                <a:lnTo>
                  <a:pt x="90771" y="35124"/>
                </a:lnTo>
                <a:lnTo>
                  <a:pt x="84962" y="36245"/>
                </a:lnTo>
                <a:lnTo>
                  <a:pt x="70710" y="38764"/>
                </a:lnTo>
                <a:lnTo>
                  <a:pt x="60867" y="40294"/>
                </a:lnTo>
                <a:lnTo>
                  <a:pt x="48915" y="41832"/>
                </a:lnTo>
                <a:lnTo>
                  <a:pt x="42608" y="42608"/>
                </a:lnTo>
                <a:lnTo>
                  <a:pt x="28320" y="44172"/>
                </a:lnTo>
                <a:lnTo>
                  <a:pt x="18410" y="45048"/>
                </a:lnTo>
                <a:lnTo>
                  <a:pt x="6294" y="45790"/>
                </a:lnTo>
                <a:lnTo>
                  <a:pt x="0" y="461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229248" y="3302259"/>
            <a:ext cx="204292" cy="44018"/>
          </a:xfrm>
          <a:custGeom>
            <a:avLst/>
            <a:gdLst/>
            <a:ahLst/>
            <a:cxnLst/>
            <a:rect l="l" t="t" r="r" b="b"/>
            <a:pathLst>
              <a:path w="204292" h="44018">
                <a:moveTo>
                  <a:pt x="204292" y="0"/>
                </a:moveTo>
                <a:lnTo>
                  <a:pt x="201002" y="1409"/>
                </a:lnTo>
                <a:lnTo>
                  <a:pt x="197700" y="2603"/>
                </a:lnTo>
                <a:lnTo>
                  <a:pt x="187579" y="6362"/>
                </a:lnTo>
                <a:lnTo>
                  <a:pt x="187579" y="6591"/>
                </a:lnTo>
                <a:lnTo>
                  <a:pt x="177228" y="10121"/>
                </a:lnTo>
                <a:lnTo>
                  <a:pt x="164290" y="14392"/>
                </a:lnTo>
                <a:lnTo>
                  <a:pt x="154666" y="17322"/>
                </a:lnTo>
                <a:lnTo>
                  <a:pt x="144970" y="20243"/>
                </a:lnTo>
                <a:lnTo>
                  <a:pt x="140500" y="21894"/>
                </a:lnTo>
                <a:lnTo>
                  <a:pt x="140271" y="21653"/>
                </a:lnTo>
                <a:lnTo>
                  <a:pt x="135559" y="22834"/>
                </a:lnTo>
                <a:lnTo>
                  <a:pt x="125209" y="25654"/>
                </a:lnTo>
                <a:lnTo>
                  <a:pt x="125209" y="25895"/>
                </a:lnTo>
                <a:lnTo>
                  <a:pt x="114388" y="28244"/>
                </a:lnTo>
                <a:lnTo>
                  <a:pt x="101083" y="31180"/>
                </a:lnTo>
                <a:lnTo>
                  <a:pt x="91195" y="33129"/>
                </a:lnTo>
                <a:lnTo>
                  <a:pt x="81191" y="35077"/>
                </a:lnTo>
                <a:lnTo>
                  <a:pt x="76250" y="36017"/>
                </a:lnTo>
                <a:lnTo>
                  <a:pt x="71551" y="36715"/>
                </a:lnTo>
                <a:lnTo>
                  <a:pt x="57693" y="38761"/>
                </a:lnTo>
                <a:lnTo>
                  <a:pt x="47827" y="40101"/>
                </a:lnTo>
                <a:lnTo>
                  <a:pt x="36004" y="41427"/>
                </a:lnTo>
                <a:lnTo>
                  <a:pt x="22194" y="42826"/>
                </a:lnTo>
                <a:lnTo>
                  <a:pt x="12266" y="43505"/>
                </a:lnTo>
                <a:lnTo>
                  <a:pt x="0" y="440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229477" y="3319440"/>
            <a:ext cx="204063" cy="45656"/>
          </a:xfrm>
          <a:custGeom>
            <a:avLst/>
            <a:gdLst/>
            <a:ahLst/>
            <a:cxnLst/>
            <a:rect l="l" t="t" r="r" b="b"/>
            <a:pathLst>
              <a:path w="204063" h="45656">
                <a:moveTo>
                  <a:pt x="204063" y="0"/>
                </a:moveTo>
                <a:lnTo>
                  <a:pt x="191897" y="5055"/>
                </a:lnTo>
                <a:lnTo>
                  <a:pt x="181560" y="8938"/>
                </a:lnTo>
                <a:lnTo>
                  <a:pt x="176999" y="10591"/>
                </a:lnTo>
                <a:lnTo>
                  <a:pt x="164104" y="15042"/>
                </a:lnTo>
                <a:lnTo>
                  <a:pt x="154539" y="18098"/>
                </a:lnTo>
                <a:lnTo>
                  <a:pt x="144741" y="21196"/>
                </a:lnTo>
                <a:lnTo>
                  <a:pt x="140271" y="22606"/>
                </a:lnTo>
                <a:lnTo>
                  <a:pt x="140042" y="22606"/>
                </a:lnTo>
                <a:lnTo>
                  <a:pt x="135331" y="23774"/>
                </a:lnTo>
                <a:lnTo>
                  <a:pt x="124980" y="26593"/>
                </a:lnTo>
                <a:lnTo>
                  <a:pt x="124980" y="26822"/>
                </a:lnTo>
                <a:lnTo>
                  <a:pt x="114160" y="29184"/>
                </a:lnTo>
                <a:lnTo>
                  <a:pt x="100884" y="32307"/>
                </a:lnTo>
                <a:lnTo>
                  <a:pt x="91037" y="34387"/>
                </a:lnTo>
                <a:lnTo>
                  <a:pt x="80962" y="36487"/>
                </a:lnTo>
                <a:lnTo>
                  <a:pt x="76022" y="37426"/>
                </a:lnTo>
                <a:lnTo>
                  <a:pt x="71323" y="38138"/>
                </a:lnTo>
                <a:lnTo>
                  <a:pt x="57777" y="40134"/>
                </a:lnTo>
                <a:lnTo>
                  <a:pt x="47795" y="41587"/>
                </a:lnTo>
                <a:lnTo>
                  <a:pt x="37185" y="42837"/>
                </a:lnTo>
                <a:lnTo>
                  <a:pt x="23291" y="44214"/>
                </a:lnTo>
                <a:lnTo>
                  <a:pt x="13368" y="44952"/>
                </a:lnTo>
                <a:lnTo>
                  <a:pt x="0" y="4565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229238" y="3288377"/>
            <a:ext cx="206654" cy="42824"/>
          </a:xfrm>
          <a:custGeom>
            <a:avLst/>
            <a:gdLst/>
            <a:ahLst/>
            <a:cxnLst/>
            <a:rect l="l" t="t" r="r" b="b"/>
            <a:pathLst>
              <a:path w="206654" h="42824">
                <a:moveTo>
                  <a:pt x="206654" y="0"/>
                </a:moveTo>
                <a:lnTo>
                  <a:pt x="193176" y="5150"/>
                </a:lnTo>
                <a:lnTo>
                  <a:pt x="183859" y="8476"/>
                </a:lnTo>
                <a:lnTo>
                  <a:pt x="172098" y="12296"/>
                </a:lnTo>
                <a:lnTo>
                  <a:pt x="153334" y="18045"/>
                </a:lnTo>
                <a:lnTo>
                  <a:pt x="143753" y="20693"/>
                </a:lnTo>
                <a:lnTo>
                  <a:pt x="131828" y="23631"/>
                </a:lnTo>
                <a:lnTo>
                  <a:pt x="112331" y="28298"/>
                </a:lnTo>
                <a:lnTo>
                  <a:pt x="102603" y="30390"/>
                </a:lnTo>
                <a:lnTo>
                  <a:pt x="90606" y="32631"/>
                </a:lnTo>
                <a:lnTo>
                  <a:pt x="70693" y="36020"/>
                </a:lnTo>
                <a:lnTo>
                  <a:pt x="60836" y="37441"/>
                </a:lnTo>
                <a:lnTo>
                  <a:pt x="48842" y="38842"/>
                </a:lnTo>
                <a:lnTo>
                  <a:pt x="28208" y="41093"/>
                </a:lnTo>
                <a:lnTo>
                  <a:pt x="18331" y="41925"/>
                </a:lnTo>
                <a:lnTo>
                  <a:pt x="6266" y="42547"/>
                </a:lnTo>
                <a:lnTo>
                  <a:pt x="0" y="428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229243" y="3266488"/>
            <a:ext cx="206654" cy="40716"/>
          </a:xfrm>
          <a:custGeom>
            <a:avLst/>
            <a:gdLst/>
            <a:ahLst/>
            <a:cxnLst/>
            <a:rect l="l" t="t" r="r" b="b"/>
            <a:pathLst>
              <a:path w="206654" h="40716">
                <a:moveTo>
                  <a:pt x="0" y="40716"/>
                </a:moveTo>
                <a:lnTo>
                  <a:pt x="14539" y="40190"/>
                </a:lnTo>
                <a:lnTo>
                  <a:pt x="24441" y="39558"/>
                </a:lnTo>
                <a:lnTo>
                  <a:pt x="36423" y="38339"/>
                </a:lnTo>
                <a:lnTo>
                  <a:pt x="42608" y="37655"/>
                </a:lnTo>
                <a:lnTo>
                  <a:pt x="57031" y="36178"/>
                </a:lnTo>
                <a:lnTo>
                  <a:pt x="66920" y="34934"/>
                </a:lnTo>
                <a:lnTo>
                  <a:pt x="78831" y="33034"/>
                </a:lnTo>
                <a:lnTo>
                  <a:pt x="84963" y="32004"/>
                </a:lnTo>
                <a:lnTo>
                  <a:pt x="99207" y="29659"/>
                </a:lnTo>
                <a:lnTo>
                  <a:pt x="108977" y="27744"/>
                </a:lnTo>
                <a:lnTo>
                  <a:pt x="120919" y="25033"/>
                </a:lnTo>
                <a:lnTo>
                  <a:pt x="126390" y="23774"/>
                </a:lnTo>
                <a:lnTo>
                  <a:pt x="140499" y="20504"/>
                </a:lnTo>
                <a:lnTo>
                  <a:pt x="150148" y="18061"/>
                </a:lnTo>
                <a:lnTo>
                  <a:pt x="161936" y="14699"/>
                </a:lnTo>
                <a:lnTo>
                  <a:pt x="167106" y="13182"/>
                </a:lnTo>
                <a:lnTo>
                  <a:pt x="180936" y="9064"/>
                </a:lnTo>
                <a:lnTo>
                  <a:pt x="190337" y="5992"/>
                </a:lnTo>
                <a:lnTo>
                  <a:pt x="202017" y="1728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229238" y="3277072"/>
            <a:ext cx="206654" cy="40957"/>
          </a:xfrm>
          <a:custGeom>
            <a:avLst/>
            <a:gdLst/>
            <a:ahLst/>
            <a:cxnLst/>
            <a:rect l="l" t="t" r="r" b="b"/>
            <a:pathLst>
              <a:path w="206654" h="40957">
                <a:moveTo>
                  <a:pt x="206654" y="0"/>
                </a:moveTo>
                <a:lnTo>
                  <a:pt x="193120" y="4861"/>
                </a:lnTo>
                <a:lnTo>
                  <a:pt x="183756" y="8026"/>
                </a:lnTo>
                <a:lnTo>
                  <a:pt x="171850" y="11734"/>
                </a:lnTo>
                <a:lnTo>
                  <a:pt x="167119" y="13182"/>
                </a:lnTo>
                <a:lnTo>
                  <a:pt x="153726" y="17165"/>
                </a:lnTo>
                <a:lnTo>
                  <a:pt x="144140" y="19672"/>
                </a:lnTo>
                <a:lnTo>
                  <a:pt x="131343" y="22834"/>
                </a:lnTo>
                <a:lnTo>
                  <a:pt x="121932" y="25184"/>
                </a:lnTo>
                <a:lnTo>
                  <a:pt x="121691" y="24714"/>
                </a:lnTo>
                <a:lnTo>
                  <a:pt x="112267" y="26593"/>
                </a:lnTo>
                <a:lnTo>
                  <a:pt x="99513" y="29374"/>
                </a:lnTo>
                <a:lnTo>
                  <a:pt x="88251" y="31485"/>
                </a:lnTo>
                <a:lnTo>
                  <a:pt x="84962" y="32004"/>
                </a:lnTo>
                <a:lnTo>
                  <a:pt x="70685" y="34365"/>
                </a:lnTo>
                <a:lnTo>
                  <a:pt x="60822" y="35747"/>
                </a:lnTo>
                <a:lnTo>
                  <a:pt x="48811" y="37042"/>
                </a:lnTo>
                <a:lnTo>
                  <a:pt x="42608" y="37668"/>
                </a:lnTo>
                <a:lnTo>
                  <a:pt x="28208" y="39226"/>
                </a:lnTo>
                <a:lnTo>
                  <a:pt x="18331" y="40058"/>
                </a:lnTo>
                <a:lnTo>
                  <a:pt x="6266" y="40680"/>
                </a:lnTo>
                <a:lnTo>
                  <a:pt x="0" y="409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229243" y="3264607"/>
            <a:ext cx="206184" cy="40716"/>
          </a:xfrm>
          <a:custGeom>
            <a:avLst/>
            <a:gdLst/>
            <a:ahLst/>
            <a:cxnLst/>
            <a:rect l="l" t="t" r="r" b="b"/>
            <a:pathLst>
              <a:path w="206184" h="40716">
                <a:moveTo>
                  <a:pt x="0" y="40716"/>
                </a:moveTo>
                <a:lnTo>
                  <a:pt x="14539" y="40038"/>
                </a:lnTo>
                <a:lnTo>
                  <a:pt x="24441" y="39383"/>
                </a:lnTo>
                <a:lnTo>
                  <a:pt x="36423" y="38269"/>
                </a:lnTo>
                <a:lnTo>
                  <a:pt x="57042" y="36171"/>
                </a:lnTo>
                <a:lnTo>
                  <a:pt x="66875" y="34918"/>
                </a:lnTo>
                <a:lnTo>
                  <a:pt x="78853" y="32991"/>
                </a:lnTo>
                <a:lnTo>
                  <a:pt x="98968" y="29553"/>
                </a:lnTo>
                <a:lnTo>
                  <a:pt x="108741" y="27675"/>
                </a:lnTo>
                <a:lnTo>
                  <a:pt x="120680" y="25027"/>
                </a:lnTo>
                <a:lnTo>
                  <a:pt x="140163" y="20490"/>
                </a:lnTo>
                <a:lnTo>
                  <a:pt x="149792" y="18031"/>
                </a:lnTo>
                <a:lnTo>
                  <a:pt x="161703" y="14620"/>
                </a:lnTo>
                <a:lnTo>
                  <a:pt x="180475" y="9060"/>
                </a:lnTo>
                <a:lnTo>
                  <a:pt x="189878" y="5990"/>
                </a:lnTo>
                <a:lnTo>
                  <a:pt x="201555" y="1726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229235" y="3261066"/>
            <a:ext cx="203835" cy="40259"/>
          </a:xfrm>
          <a:custGeom>
            <a:avLst/>
            <a:gdLst/>
            <a:ahLst/>
            <a:cxnLst/>
            <a:rect l="l" t="t" r="r" b="b"/>
            <a:pathLst>
              <a:path w="203835" h="40259">
                <a:moveTo>
                  <a:pt x="203835" y="0"/>
                </a:moveTo>
                <a:lnTo>
                  <a:pt x="191595" y="4524"/>
                </a:lnTo>
                <a:lnTo>
                  <a:pt x="180795" y="8060"/>
                </a:lnTo>
                <a:lnTo>
                  <a:pt x="164205" y="13235"/>
                </a:lnTo>
                <a:lnTo>
                  <a:pt x="154446" y="16081"/>
                </a:lnTo>
                <a:lnTo>
                  <a:pt x="144983" y="18605"/>
                </a:lnTo>
                <a:lnTo>
                  <a:pt x="132096" y="21975"/>
                </a:lnTo>
                <a:lnTo>
                  <a:pt x="121849" y="24312"/>
                </a:lnTo>
                <a:lnTo>
                  <a:pt x="114401" y="25895"/>
                </a:lnTo>
                <a:lnTo>
                  <a:pt x="101066" y="28651"/>
                </a:lnTo>
                <a:lnTo>
                  <a:pt x="91138" y="30461"/>
                </a:lnTo>
                <a:lnTo>
                  <a:pt x="81203" y="32245"/>
                </a:lnTo>
                <a:lnTo>
                  <a:pt x="74142" y="33426"/>
                </a:lnTo>
                <a:lnTo>
                  <a:pt x="67322" y="34124"/>
                </a:lnTo>
                <a:lnTo>
                  <a:pt x="53894" y="35971"/>
                </a:lnTo>
                <a:lnTo>
                  <a:pt x="43546" y="37184"/>
                </a:lnTo>
                <a:lnTo>
                  <a:pt x="36017" y="37896"/>
                </a:lnTo>
                <a:lnTo>
                  <a:pt x="22214" y="39129"/>
                </a:lnTo>
                <a:lnTo>
                  <a:pt x="12280" y="39752"/>
                </a:lnTo>
                <a:lnTo>
                  <a:pt x="0" y="402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541487" y="3299905"/>
            <a:ext cx="819086" cy="47307"/>
          </a:xfrm>
          <a:custGeom>
            <a:avLst/>
            <a:gdLst/>
            <a:ahLst/>
            <a:cxnLst/>
            <a:rect l="l" t="t" r="r" b="b"/>
            <a:pathLst>
              <a:path w="819086" h="47307">
                <a:moveTo>
                  <a:pt x="0" y="47307"/>
                </a:moveTo>
                <a:lnTo>
                  <a:pt x="49122" y="45325"/>
                </a:lnTo>
                <a:lnTo>
                  <a:pt x="93599" y="43530"/>
                </a:lnTo>
                <a:lnTo>
                  <a:pt x="133946" y="41900"/>
                </a:lnTo>
                <a:lnTo>
                  <a:pt x="170679" y="40413"/>
                </a:lnTo>
                <a:lnTo>
                  <a:pt x="204313" y="39047"/>
                </a:lnTo>
                <a:lnTo>
                  <a:pt x="235364" y="37780"/>
                </a:lnTo>
                <a:lnTo>
                  <a:pt x="264348" y="36592"/>
                </a:lnTo>
                <a:lnTo>
                  <a:pt x="291782" y="35460"/>
                </a:lnTo>
                <a:lnTo>
                  <a:pt x="318180" y="34363"/>
                </a:lnTo>
                <a:lnTo>
                  <a:pt x="344058" y="33278"/>
                </a:lnTo>
                <a:lnTo>
                  <a:pt x="369933" y="32185"/>
                </a:lnTo>
                <a:lnTo>
                  <a:pt x="396321" y="31061"/>
                </a:lnTo>
                <a:lnTo>
                  <a:pt x="423736" y="29885"/>
                </a:lnTo>
                <a:lnTo>
                  <a:pt x="452695" y="28634"/>
                </a:lnTo>
                <a:lnTo>
                  <a:pt x="483714" y="27288"/>
                </a:lnTo>
                <a:lnTo>
                  <a:pt x="517308" y="25825"/>
                </a:lnTo>
                <a:lnTo>
                  <a:pt x="553993" y="24223"/>
                </a:lnTo>
                <a:lnTo>
                  <a:pt x="594286" y="22459"/>
                </a:lnTo>
                <a:lnTo>
                  <a:pt x="638701" y="20514"/>
                </a:lnTo>
                <a:lnTo>
                  <a:pt x="687755" y="18364"/>
                </a:lnTo>
                <a:lnTo>
                  <a:pt x="724183" y="15915"/>
                </a:lnTo>
                <a:lnTo>
                  <a:pt x="754714" y="12346"/>
                </a:lnTo>
                <a:lnTo>
                  <a:pt x="772477" y="9423"/>
                </a:lnTo>
                <a:lnTo>
                  <a:pt x="786778" y="7042"/>
                </a:lnTo>
                <a:lnTo>
                  <a:pt x="796520" y="5121"/>
                </a:lnTo>
                <a:lnTo>
                  <a:pt x="808405" y="2598"/>
                </a:lnTo>
                <a:lnTo>
                  <a:pt x="814146" y="1409"/>
                </a:lnTo>
                <a:lnTo>
                  <a:pt x="816495" y="711"/>
                </a:lnTo>
                <a:lnTo>
                  <a:pt x="816724" y="711"/>
                </a:lnTo>
                <a:lnTo>
                  <a:pt x="81908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229243" y="3254485"/>
            <a:ext cx="206654" cy="38595"/>
          </a:xfrm>
          <a:custGeom>
            <a:avLst/>
            <a:gdLst/>
            <a:ahLst/>
            <a:cxnLst/>
            <a:rect l="l" t="t" r="r" b="b"/>
            <a:pathLst>
              <a:path w="206654" h="38595">
                <a:moveTo>
                  <a:pt x="0" y="38595"/>
                </a:moveTo>
                <a:lnTo>
                  <a:pt x="14539" y="37925"/>
                </a:lnTo>
                <a:lnTo>
                  <a:pt x="24441" y="37272"/>
                </a:lnTo>
                <a:lnTo>
                  <a:pt x="36423" y="36151"/>
                </a:lnTo>
                <a:lnTo>
                  <a:pt x="42608" y="35534"/>
                </a:lnTo>
                <a:lnTo>
                  <a:pt x="57057" y="34213"/>
                </a:lnTo>
                <a:lnTo>
                  <a:pt x="66902" y="33068"/>
                </a:lnTo>
                <a:lnTo>
                  <a:pt x="78918" y="31266"/>
                </a:lnTo>
                <a:lnTo>
                  <a:pt x="84721" y="30352"/>
                </a:lnTo>
                <a:lnTo>
                  <a:pt x="99042" y="28073"/>
                </a:lnTo>
                <a:lnTo>
                  <a:pt x="108794" y="26310"/>
                </a:lnTo>
                <a:lnTo>
                  <a:pt x="120701" y="23811"/>
                </a:lnTo>
                <a:lnTo>
                  <a:pt x="126390" y="22580"/>
                </a:lnTo>
                <a:lnTo>
                  <a:pt x="140484" y="19477"/>
                </a:lnTo>
                <a:lnTo>
                  <a:pt x="150098" y="17142"/>
                </a:lnTo>
                <a:lnTo>
                  <a:pt x="162010" y="13893"/>
                </a:lnTo>
                <a:lnTo>
                  <a:pt x="167106" y="12471"/>
                </a:lnTo>
                <a:lnTo>
                  <a:pt x="180891" y="8518"/>
                </a:lnTo>
                <a:lnTo>
                  <a:pt x="190374" y="5590"/>
                </a:lnTo>
                <a:lnTo>
                  <a:pt x="202253" y="1536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229238" y="3254011"/>
            <a:ext cx="206654" cy="38836"/>
          </a:xfrm>
          <a:custGeom>
            <a:avLst/>
            <a:gdLst/>
            <a:ahLst/>
            <a:cxnLst/>
            <a:rect l="l" t="t" r="r" b="b"/>
            <a:pathLst>
              <a:path w="206654" h="38836">
                <a:moveTo>
                  <a:pt x="206654" y="0"/>
                </a:moveTo>
                <a:lnTo>
                  <a:pt x="193065" y="4706"/>
                </a:lnTo>
                <a:lnTo>
                  <a:pt x="183655" y="7723"/>
                </a:lnTo>
                <a:lnTo>
                  <a:pt x="171604" y="11203"/>
                </a:lnTo>
                <a:lnTo>
                  <a:pt x="153173" y="16329"/>
                </a:lnTo>
                <a:lnTo>
                  <a:pt x="143579" y="18766"/>
                </a:lnTo>
                <a:lnTo>
                  <a:pt x="131564" y="21463"/>
                </a:lnTo>
                <a:lnTo>
                  <a:pt x="112283" y="25629"/>
                </a:lnTo>
                <a:lnTo>
                  <a:pt x="102517" y="27503"/>
                </a:lnTo>
                <a:lnTo>
                  <a:pt x="90403" y="29489"/>
                </a:lnTo>
                <a:lnTo>
                  <a:pt x="70677" y="32573"/>
                </a:lnTo>
                <a:lnTo>
                  <a:pt x="60808" y="33890"/>
                </a:lnTo>
                <a:lnTo>
                  <a:pt x="48777" y="35161"/>
                </a:lnTo>
                <a:lnTo>
                  <a:pt x="28204" y="37177"/>
                </a:lnTo>
                <a:lnTo>
                  <a:pt x="18323" y="37943"/>
                </a:lnTo>
                <a:lnTo>
                  <a:pt x="6247" y="38557"/>
                </a:lnTo>
                <a:lnTo>
                  <a:pt x="0" y="3883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229243" y="3216589"/>
            <a:ext cx="206654" cy="36245"/>
          </a:xfrm>
          <a:custGeom>
            <a:avLst/>
            <a:gdLst/>
            <a:ahLst/>
            <a:cxnLst/>
            <a:rect l="l" t="t" r="r" b="b"/>
            <a:pathLst>
              <a:path w="206654" h="36245">
                <a:moveTo>
                  <a:pt x="0" y="36245"/>
                </a:moveTo>
                <a:lnTo>
                  <a:pt x="14543" y="35574"/>
                </a:lnTo>
                <a:lnTo>
                  <a:pt x="24448" y="34961"/>
                </a:lnTo>
                <a:lnTo>
                  <a:pt x="36440" y="33959"/>
                </a:lnTo>
                <a:lnTo>
                  <a:pt x="42608" y="33413"/>
                </a:lnTo>
                <a:lnTo>
                  <a:pt x="57054" y="32103"/>
                </a:lnTo>
                <a:lnTo>
                  <a:pt x="66960" y="31011"/>
                </a:lnTo>
                <a:lnTo>
                  <a:pt x="78925" y="29353"/>
                </a:lnTo>
                <a:lnTo>
                  <a:pt x="84963" y="28473"/>
                </a:lnTo>
                <a:lnTo>
                  <a:pt x="99252" y="26184"/>
                </a:lnTo>
                <a:lnTo>
                  <a:pt x="109057" y="24498"/>
                </a:lnTo>
                <a:lnTo>
                  <a:pt x="121107" y="22210"/>
                </a:lnTo>
                <a:lnTo>
                  <a:pt x="140511" y="18223"/>
                </a:lnTo>
                <a:lnTo>
                  <a:pt x="150147" y="15989"/>
                </a:lnTo>
                <a:lnTo>
                  <a:pt x="162129" y="12860"/>
                </a:lnTo>
                <a:lnTo>
                  <a:pt x="167106" y="11531"/>
                </a:lnTo>
                <a:lnTo>
                  <a:pt x="180960" y="7878"/>
                </a:lnTo>
                <a:lnTo>
                  <a:pt x="190501" y="5153"/>
                </a:lnTo>
                <a:lnTo>
                  <a:pt x="202559" y="1328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229238" y="3229061"/>
            <a:ext cx="206654" cy="36245"/>
          </a:xfrm>
          <a:custGeom>
            <a:avLst/>
            <a:gdLst/>
            <a:ahLst/>
            <a:cxnLst/>
            <a:rect l="l" t="t" r="r" b="b"/>
            <a:pathLst>
              <a:path w="206654" h="36245">
                <a:moveTo>
                  <a:pt x="206654" y="0"/>
                </a:moveTo>
                <a:lnTo>
                  <a:pt x="192945" y="4427"/>
                </a:lnTo>
                <a:lnTo>
                  <a:pt x="183476" y="7247"/>
                </a:lnTo>
                <a:lnTo>
                  <a:pt x="171213" y="10523"/>
                </a:lnTo>
                <a:lnTo>
                  <a:pt x="167360" y="11531"/>
                </a:lnTo>
                <a:lnTo>
                  <a:pt x="153379" y="15231"/>
                </a:lnTo>
                <a:lnTo>
                  <a:pt x="143760" y="17560"/>
                </a:lnTo>
                <a:lnTo>
                  <a:pt x="131678" y="20136"/>
                </a:lnTo>
                <a:lnTo>
                  <a:pt x="126631" y="21183"/>
                </a:lnTo>
                <a:lnTo>
                  <a:pt x="112406" y="24054"/>
                </a:lnTo>
                <a:lnTo>
                  <a:pt x="102604" y="25817"/>
                </a:lnTo>
                <a:lnTo>
                  <a:pt x="90574" y="27657"/>
                </a:lnTo>
                <a:lnTo>
                  <a:pt x="84962" y="28486"/>
                </a:lnTo>
                <a:lnTo>
                  <a:pt x="70609" y="30536"/>
                </a:lnTo>
                <a:lnTo>
                  <a:pt x="60724" y="31743"/>
                </a:lnTo>
                <a:lnTo>
                  <a:pt x="48632" y="32902"/>
                </a:lnTo>
                <a:lnTo>
                  <a:pt x="42837" y="33426"/>
                </a:lnTo>
                <a:lnTo>
                  <a:pt x="28338" y="34816"/>
                </a:lnTo>
                <a:lnTo>
                  <a:pt x="18435" y="35538"/>
                </a:lnTo>
                <a:lnTo>
                  <a:pt x="6474" y="36028"/>
                </a:lnTo>
                <a:lnTo>
                  <a:pt x="0" y="3624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229248" y="3237299"/>
            <a:ext cx="204292" cy="38125"/>
          </a:xfrm>
          <a:custGeom>
            <a:avLst/>
            <a:gdLst/>
            <a:ahLst/>
            <a:cxnLst/>
            <a:rect l="l" t="t" r="r" b="b"/>
            <a:pathLst>
              <a:path w="204292" h="38125">
                <a:moveTo>
                  <a:pt x="204292" y="0"/>
                </a:moveTo>
                <a:lnTo>
                  <a:pt x="191926" y="4166"/>
                </a:lnTo>
                <a:lnTo>
                  <a:pt x="181159" y="7547"/>
                </a:lnTo>
                <a:lnTo>
                  <a:pt x="177228" y="8712"/>
                </a:lnTo>
                <a:lnTo>
                  <a:pt x="164137" y="12512"/>
                </a:lnTo>
                <a:lnTo>
                  <a:pt x="154299" y="15109"/>
                </a:lnTo>
                <a:lnTo>
                  <a:pt x="144970" y="17424"/>
                </a:lnTo>
                <a:lnTo>
                  <a:pt x="132057" y="20773"/>
                </a:lnTo>
                <a:lnTo>
                  <a:pt x="121784" y="23007"/>
                </a:lnTo>
                <a:lnTo>
                  <a:pt x="114388" y="24472"/>
                </a:lnTo>
                <a:lnTo>
                  <a:pt x="101002" y="27173"/>
                </a:lnTo>
                <a:lnTo>
                  <a:pt x="91004" y="28923"/>
                </a:lnTo>
                <a:lnTo>
                  <a:pt x="81191" y="30353"/>
                </a:lnTo>
                <a:lnTo>
                  <a:pt x="66679" y="32415"/>
                </a:lnTo>
                <a:lnTo>
                  <a:pt x="56789" y="33742"/>
                </a:lnTo>
                <a:lnTo>
                  <a:pt x="45252" y="35006"/>
                </a:lnTo>
                <a:lnTo>
                  <a:pt x="37414" y="35775"/>
                </a:lnTo>
                <a:lnTo>
                  <a:pt x="23464" y="36976"/>
                </a:lnTo>
                <a:lnTo>
                  <a:pt x="13590" y="37588"/>
                </a:lnTo>
                <a:lnTo>
                  <a:pt x="0" y="381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541487" y="3201991"/>
            <a:ext cx="894410" cy="57899"/>
          </a:xfrm>
          <a:custGeom>
            <a:avLst/>
            <a:gdLst/>
            <a:ahLst/>
            <a:cxnLst/>
            <a:rect l="l" t="t" r="r" b="b"/>
            <a:pathLst>
              <a:path w="894410" h="57899">
                <a:moveTo>
                  <a:pt x="0" y="57899"/>
                </a:moveTo>
                <a:lnTo>
                  <a:pt x="49090" y="56253"/>
                </a:lnTo>
                <a:lnTo>
                  <a:pt x="93541" y="54761"/>
                </a:lnTo>
                <a:lnTo>
                  <a:pt x="133868" y="53406"/>
                </a:lnTo>
                <a:lnTo>
                  <a:pt x="170586" y="52170"/>
                </a:lnTo>
                <a:lnTo>
                  <a:pt x="204211" y="51034"/>
                </a:lnTo>
                <a:lnTo>
                  <a:pt x="235258" y="49980"/>
                </a:lnTo>
                <a:lnTo>
                  <a:pt x="264241" y="48990"/>
                </a:lnTo>
                <a:lnTo>
                  <a:pt x="291677" y="48045"/>
                </a:lnTo>
                <a:lnTo>
                  <a:pt x="318081" y="47128"/>
                </a:lnTo>
                <a:lnTo>
                  <a:pt x="343968" y="46221"/>
                </a:lnTo>
                <a:lnTo>
                  <a:pt x="369853" y="45305"/>
                </a:lnTo>
                <a:lnTo>
                  <a:pt x="396251" y="44362"/>
                </a:lnTo>
                <a:lnTo>
                  <a:pt x="423678" y="43374"/>
                </a:lnTo>
                <a:lnTo>
                  <a:pt x="452649" y="42322"/>
                </a:lnTo>
                <a:lnTo>
                  <a:pt x="483680" y="41190"/>
                </a:lnTo>
                <a:lnTo>
                  <a:pt x="517285" y="39957"/>
                </a:lnTo>
                <a:lnTo>
                  <a:pt x="553979" y="38607"/>
                </a:lnTo>
                <a:lnTo>
                  <a:pt x="594279" y="37120"/>
                </a:lnTo>
                <a:lnTo>
                  <a:pt x="638699" y="35480"/>
                </a:lnTo>
                <a:lnTo>
                  <a:pt x="687755" y="33667"/>
                </a:lnTo>
                <a:lnTo>
                  <a:pt x="702309" y="33159"/>
                </a:lnTo>
                <a:lnTo>
                  <a:pt x="712220" y="32655"/>
                </a:lnTo>
                <a:lnTo>
                  <a:pt x="724231" y="31781"/>
                </a:lnTo>
                <a:lnTo>
                  <a:pt x="744764" y="29993"/>
                </a:lnTo>
                <a:lnTo>
                  <a:pt x="754618" y="28941"/>
                </a:lnTo>
                <a:lnTo>
                  <a:pt x="766634" y="27402"/>
                </a:lnTo>
                <a:lnTo>
                  <a:pt x="786976" y="24467"/>
                </a:lnTo>
                <a:lnTo>
                  <a:pt x="796742" y="22889"/>
                </a:lnTo>
                <a:lnTo>
                  <a:pt x="808895" y="20726"/>
                </a:lnTo>
                <a:lnTo>
                  <a:pt x="828359" y="16966"/>
                </a:lnTo>
                <a:lnTo>
                  <a:pt x="838029" y="14870"/>
                </a:lnTo>
                <a:lnTo>
                  <a:pt x="850136" y="11942"/>
                </a:lnTo>
                <a:lnTo>
                  <a:pt x="868587" y="7349"/>
                </a:lnTo>
                <a:lnTo>
                  <a:pt x="878129" y="4784"/>
                </a:lnTo>
                <a:lnTo>
                  <a:pt x="890236" y="1240"/>
                </a:lnTo>
                <a:lnTo>
                  <a:pt x="89441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229238" y="3202465"/>
            <a:ext cx="206654" cy="33667"/>
          </a:xfrm>
          <a:custGeom>
            <a:avLst/>
            <a:gdLst/>
            <a:ahLst/>
            <a:cxnLst/>
            <a:rect l="l" t="t" r="r" b="b"/>
            <a:pathLst>
              <a:path w="206654" h="33667">
                <a:moveTo>
                  <a:pt x="206654" y="0"/>
                </a:moveTo>
                <a:lnTo>
                  <a:pt x="192900" y="4102"/>
                </a:lnTo>
                <a:lnTo>
                  <a:pt x="183332" y="6743"/>
                </a:lnTo>
                <a:lnTo>
                  <a:pt x="171024" y="9857"/>
                </a:lnTo>
                <a:lnTo>
                  <a:pt x="153105" y="14224"/>
                </a:lnTo>
                <a:lnTo>
                  <a:pt x="143454" y="16382"/>
                </a:lnTo>
                <a:lnTo>
                  <a:pt x="131262" y="18821"/>
                </a:lnTo>
                <a:lnTo>
                  <a:pt x="126390" y="19773"/>
                </a:lnTo>
                <a:lnTo>
                  <a:pt x="112027" y="22419"/>
                </a:lnTo>
                <a:lnTo>
                  <a:pt x="102161" y="24039"/>
                </a:lnTo>
                <a:lnTo>
                  <a:pt x="90512" y="25645"/>
                </a:lnTo>
                <a:lnTo>
                  <a:pt x="83311" y="26593"/>
                </a:lnTo>
                <a:lnTo>
                  <a:pt x="69111" y="28536"/>
                </a:lnTo>
                <a:lnTo>
                  <a:pt x="59302" y="29652"/>
                </a:lnTo>
                <a:lnTo>
                  <a:pt x="46597" y="30742"/>
                </a:lnTo>
                <a:lnTo>
                  <a:pt x="42608" y="31064"/>
                </a:lnTo>
                <a:lnTo>
                  <a:pt x="28196" y="32319"/>
                </a:lnTo>
                <a:lnTo>
                  <a:pt x="18309" y="32980"/>
                </a:lnTo>
                <a:lnTo>
                  <a:pt x="6214" y="33459"/>
                </a:lnTo>
                <a:lnTo>
                  <a:pt x="0" y="336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229243" y="3214465"/>
            <a:ext cx="206184" cy="36245"/>
          </a:xfrm>
          <a:custGeom>
            <a:avLst/>
            <a:gdLst/>
            <a:ahLst/>
            <a:cxnLst/>
            <a:rect l="l" t="t" r="r" b="b"/>
            <a:pathLst>
              <a:path w="206184" h="36245">
                <a:moveTo>
                  <a:pt x="0" y="36245"/>
                </a:moveTo>
                <a:lnTo>
                  <a:pt x="14547" y="35437"/>
                </a:lnTo>
                <a:lnTo>
                  <a:pt x="24455" y="34846"/>
                </a:lnTo>
                <a:lnTo>
                  <a:pt x="36456" y="34063"/>
                </a:lnTo>
                <a:lnTo>
                  <a:pt x="42608" y="33655"/>
                </a:lnTo>
                <a:lnTo>
                  <a:pt x="47777" y="33185"/>
                </a:lnTo>
                <a:lnTo>
                  <a:pt x="47777" y="32956"/>
                </a:lnTo>
                <a:lnTo>
                  <a:pt x="53187" y="32258"/>
                </a:lnTo>
                <a:lnTo>
                  <a:pt x="66520" y="30792"/>
                </a:lnTo>
                <a:lnTo>
                  <a:pt x="76794" y="29607"/>
                </a:lnTo>
                <a:lnTo>
                  <a:pt x="84721" y="28473"/>
                </a:lnTo>
                <a:lnTo>
                  <a:pt x="98967" y="26337"/>
                </a:lnTo>
                <a:lnTo>
                  <a:pt x="108718" y="24674"/>
                </a:lnTo>
                <a:lnTo>
                  <a:pt x="120816" y="22281"/>
                </a:lnTo>
                <a:lnTo>
                  <a:pt x="126149" y="21196"/>
                </a:lnTo>
                <a:lnTo>
                  <a:pt x="140236" y="18373"/>
                </a:lnTo>
                <a:lnTo>
                  <a:pt x="149924" y="16185"/>
                </a:lnTo>
                <a:lnTo>
                  <a:pt x="162017" y="13020"/>
                </a:lnTo>
                <a:lnTo>
                  <a:pt x="166636" y="11772"/>
                </a:lnTo>
                <a:lnTo>
                  <a:pt x="180582" y="8117"/>
                </a:lnTo>
                <a:lnTo>
                  <a:pt x="190070" y="5348"/>
                </a:lnTo>
                <a:lnTo>
                  <a:pt x="202019" y="1404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541487" y="3211410"/>
            <a:ext cx="892060" cy="61899"/>
          </a:xfrm>
          <a:custGeom>
            <a:avLst/>
            <a:gdLst/>
            <a:ahLst/>
            <a:cxnLst/>
            <a:rect l="l" t="t" r="r" b="b"/>
            <a:pathLst>
              <a:path w="892060" h="61899">
                <a:moveTo>
                  <a:pt x="0" y="61899"/>
                </a:moveTo>
                <a:lnTo>
                  <a:pt x="49090" y="60119"/>
                </a:lnTo>
                <a:lnTo>
                  <a:pt x="93541" y="58506"/>
                </a:lnTo>
                <a:lnTo>
                  <a:pt x="133868" y="57042"/>
                </a:lnTo>
                <a:lnTo>
                  <a:pt x="170586" y="55706"/>
                </a:lnTo>
                <a:lnTo>
                  <a:pt x="204211" y="54480"/>
                </a:lnTo>
                <a:lnTo>
                  <a:pt x="235258" y="53343"/>
                </a:lnTo>
                <a:lnTo>
                  <a:pt x="264241" y="52277"/>
                </a:lnTo>
                <a:lnTo>
                  <a:pt x="291677" y="51263"/>
                </a:lnTo>
                <a:lnTo>
                  <a:pt x="318081" y="50280"/>
                </a:lnTo>
                <a:lnTo>
                  <a:pt x="343968" y="49309"/>
                </a:lnTo>
                <a:lnTo>
                  <a:pt x="369853" y="48331"/>
                </a:lnTo>
                <a:lnTo>
                  <a:pt x="396251" y="47327"/>
                </a:lnTo>
                <a:lnTo>
                  <a:pt x="423678" y="46276"/>
                </a:lnTo>
                <a:lnTo>
                  <a:pt x="452649" y="45160"/>
                </a:lnTo>
                <a:lnTo>
                  <a:pt x="483680" y="43960"/>
                </a:lnTo>
                <a:lnTo>
                  <a:pt x="517285" y="42655"/>
                </a:lnTo>
                <a:lnTo>
                  <a:pt x="553979" y="41226"/>
                </a:lnTo>
                <a:lnTo>
                  <a:pt x="594279" y="39654"/>
                </a:lnTo>
                <a:lnTo>
                  <a:pt x="638699" y="37920"/>
                </a:lnTo>
                <a:lnTo>
                  <a:pt x="687755" y="36004"/>
                </a:lnTo>
                <a:lnTo>
                  <a:pt x="723760" y="33655"/>
                </a:lnTo>
                <a:lnTo>
                  <a:pt x="737544" y="32517"/>
                </a:lnTo>
                <a:lnTo>
                  <a:pt x="747511" y="31436"/>
                </a:lnTo>
                <a:lnTo>
                  <a:pt x="759307" y="29895"/>
                </a:lnTo>
                <a:lnTo>
                  <a:pt x="773682" y="27920"/>
                </a:lnTo>
                <a:lnTo>
                  <a:pt x="783495" y="26356"/>
                </a:lnTo>
                <a:lnTo>
                  <a:pt x="795195" y="24282"/>
                </a:lnTo>
                <a:lnTo>
                  <a:pt x="802144" y="23050"/>
                </a:lnTo>
                <a:lnTo>
                  <a:pt x="815425" y="20504"/>
                </a:lnTo>
                <a:lnTo>
                  <a:pt x="825627" y="18154"/>
                </a:lnTo>
                <a:lnTo>
                  <a:pt x="832738" y="16471"/>
                </a:lnTo>
                <a:lnTo>
                  <a:pt x="846029" y="13343"/>
                </a:lnTo>
                <a:lnTo>
                  <a:pt x="855879" y="10763"/>
                </a:lnTo>
                <a:lnTo>
                  <a:pt x="864984" y="8229"/>
                </a:lnTo>
                <a:lnTo>
                  <a:pt x="877553" y="4695"/>
                </a:lnTo>
                <a:lnTo>
                  <a:pt x="888324" y="1242"/>
                </a:lnTo>
                <a:lnTo>
                  <a:pt x="892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541487" y="3188567"/>
            <a:ext cx="894410" cy="57912"/>
          </a:xfrm>
          <a:custGeom>
            <a:avLst/>
            <a:gdLst/>
            <a:ahLst/>
            <a:cxnLst/>
            <a:rect l="l" t="t" r="r" b="b"/>
            <a:pathLst>
              <a:path w="894410" h="57912">
                <a:moveTo>
                  <a:pt x="0" y="57911"/>
                </a:moveTo>
                <a:lnTo>
                  <a:pt x="49090" y="56265"/>
                </a:lnTo>
                <a:lnTo>
                  <a:pt x="93541" y="54774"/>
                </a:lnTo>
                <a:lnTo>
                  <a:pt x="133868" y="53419"/>
                </a:lnTo>
                <a:lnTo>
                  <a:pt x="170586" y="52182"/>
                </a:lnTo>
                <a:lnTo>
                  <a:pt x="204211" y="51046"/>
                </a:lnTo>
                <a:lnTo>
                  <a:pt x="235258" y="49992"/>
                </a:lnTo>
                <a:lnTo>
                  <a:pt x="264241" y="49002"/>
                </a:lnTo>
                <a:lnTo>
                  <a:pt x="291677" y="48057"/>
                </a:lnTo>
                <a:lnTo>
                  <a:pt x="318081" y="47140"/>
                </a:lnTo>
                <a:lnTo>
                  <a:pt x="343968" y="46232"/>
                </a:lnTo>
                <a:lnTo>
                  <a:pt x="369853" y="45316"/>
                </a:lnTo>
                <a:lnTo>
                  <a:pt x="396251" y="44372"/>
                </a:lnTo>
                <a:lnTo>
                  <a:pt x="423678" y="43383"/>
                </a:lnTo>
                <a:lnTo>
                  <a:pt x="452649" y="42331"/>
                </a:lnTo>
                <a:lnTo>
                  <a:pt x="483680" y="41197"/>
                </a:lnTo>
                <a:lnTo>
                  <a:pt x="517285" y="39963"/>
                </a:lnTo>
                <a:lnTo>
                  <a:pt x="553979" y="38612"/>
                </a:lnTo>
                <a:lnTo>
                  <a:pt x="594279" y="37124"/>
                </a:lnTo>
                <a:lnTo>
                  <a:pt x="638699" y="35482"/>
                </a:lnTo>
                <a:lnTo>
                  <a:pt x="687755" y="33667"/>
                </a:lnTo>
                <a:lnTo>
                  <a:pt x="702306" y="33153"/>
                </a:lnTo>
                <a:lnTo>
                  <a:pt x="712214" y="32609"/>
                </a:lnTo>
                <a:lnTo>
                  <a:pt x="724217" y="31628"/>
                </a:lnTo>
                <a:lnTo>
                  <a:pt x="730351" y="31089"/>
                </a:lnTo>
                <a:lnTo>
                  <a:pt x="744770" y="29934"/>
                </a:lnTo>
                <a:lnTo>
                  <a:pt x="754629" y="28947"/>
                </a:lnTo>
                <a:lnTo>
                  <a:pt x="766660" y="27415"/>
                </a:lnTo>
                <a:lnTo>
                  <a:pt x="772718" y="26606"/>
                </a:lnTo>
                <a:lnTo>
                  <a:pt x="786976" y="24480"/>
                </a:lnTo>
                <a:lnTo>
                  <a:pt x="796742" y="22902"/>
                </a:lnTo>
                <a:lnTo>
                  <a:pt x="808895" y="20738"/>
                </a:lnTo>
                <a:lnTo>
                  <a:pt x="814146" y="19786"/>
                </a:lnTo>
                <a:lnTo>
                  <a:pt x="828308" y="16991"/>
                </a:lnTo>
                <a:lnTo>
                  <a:pt x="837977" y="14907"/>
                </a:lnTo>
                <a:lnTo>
                  <a:pt x="850061" y="12016"/>
                </a:lnTo>
                <a:lnTo>
                  <a:pt x="854862" y="10845"/>
                </a:lnTo>
                <a:lnTo>
                  <a:pt x="868764" y="7347"/>
                </a:lnTo>
                <a:lnTo>
                  <a:pt x="878344" y="4765"/>
                </a:lnTo>
                <a:lnTo>
                  <a:pt x="890529" y="1168"/>
                </a:lnTo>
                <a:lnTo>
                  <a:pt x="89441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229236" y="3186694"/>
            <a:ext cx="206184" cy="33667"/>
          </a:xfrm>
          <a:custGeom>
            <a:avLst/>
            <a:gdLst/>
            <a:ahLst/>
            <a:cxnLst/>
            <a:rect l="l" t="t" r="r" b="b"/>
            <a:pathLst>
              <a:path w="206184" h="33667">
                <a:moveTo>
                  <a:pt x="206184" y="0"/>
                </a:moveTo>
                <a:lnTo>
                  <a:pt x="192430" y="4102"/>
                </a:lnTo>
                <a:lnTo>
                  <a:pt x="182862" y="6743"/>
                </a:lnTo>
                <a:lnTo>
                  <a:pt x="170554" y="9857"/>
                </a:lnTo>
                <a:lnTo>
                  <a:pt x="166649" y="10833"/>
                </a:lnTo>
                <a:lnTo>
                  <a:pt x="152669" y="14235"/>
                </a:lnTo>
                <a:lnTo>
                  <a:pt x="142967" y="16355"/>
                </a:lnTo>
                <a:lnTo>
                  <a:pt x="130654" y="18698"/>
                </a:lnTo>
                <a:lnTo>
                  <a:pt x="126161" y="19532"/>
                </a:lnTo>
                <a:lnTo>
                  <a:pt x="111904" y="22261"/>
                </a:lnTo>
                <a:lnTo>
                  <a:pt x="102139" y="23922"/>
                </a:lnTo>
                <a:lnTo>
                  <a:pt x="89987" y="25649"/>
                </a:lnTo>
                <a:lnTo>
                  <a:pt x="84734" y="26365"/>
                </a:lnTo>
                <a:lnTo>
                  <a:pt x="70372" y="28309"/>
                </a:lnTo>
                <a:lnTo>
                  <a:pt x="60478" y="29508"/>
                </a:lnTo>
                <a:lnTo>
                  <a:pt x="48372" y="30611"/>
                </a:lnTo>
                <a:lnTo>
                  <a:pt x="42608" y="31076"/>
                </a:lnTo>
                <a:lnTo>
                  <a:pt x="28204" y="32323"/>
                </a:lnTo>
                <a:lnTo>
                  <a:pt x="18318" y="32981"/>
                </a:lnTo>
                <a:lnTo>
                  <a:pt x="6217" y="33459"/>
                </a:lnTo>
                <a:lnTo>
                  <a:pt x="0" y="3366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29243" y="3158921"/>
            <a:ext cx="206654" cy="31064"/>
          </a:xfrm>
          <a:custGeom>
            <a:avLst/>
            <a:gdLst/>
            <a:ahLst/>
            <a:cxnLst/>
            <a:rect l="l" t="t" r="r" b="b"/>
            <a:pathLst>
              <a:path w="206654" h="31064">
                <a:moveTo>
                  <a:pt x="0" y="31064"/>
                </a:moveTo>
                <a:lnTo>
                  <a:pt x="14551" y="30556"/>
                </a:lnTo>
                <a:lnTo>
                  <a:pt x="24461" y="30054"/>
                </a:lnTo>
                <a:lnTo>
                  <a:pt x="36471" y="29187"/>
                </a:lnTo>
                <a:lnTo>
                  <a:pt x="42608" y="28714"/>
                </a:lnTo>
                <a:lnTo>
                  <a:pt x="57023" y="27559"/>
                </a:lnTo>
                <a:lnTo>
                  <a:pt x="66880" y="26574"/>
                </a:lnTo>
                <a:lnTo>
                  <a:pt x="78920" y="25047"/>
                </a:lnTo>
                <a:lnTo>
                  <a:pt x="84963" y="24244"/>
                </a:lnTo>
                <a:lnTo>
                  <a:pt x="99256" y="22431"/>
                </a:lnTo>
                <a:lnTo>
                  <a:pt x="109045" y="21023"/>
                </a:lnTo>
                <a:lnTo>
                  <a:pt x="121263" y="18996"/>
                </a:lnTo>
                <a:lnTo>
                  <a:pt x="126390" y="18122"/>
                </a:lnTo>
                <a:lnTo>
                  <a:pt x="140589" y="15639"/>
                </a:lnTo>
                <a:lnTo>
                  <a:pt x="150288" y="13722"/>
                </a:lnTo>
                <a:lnTo>
                  <a:pt x="162468" y="10959"/>
                </a:lnTo>
                <a:lnTo>
                  <a:pt x="167106" y="9880"/>
                </a:lnTo>
                <a:lnTo>
                  <a:pt x="181072" y="6705"/>
                </a:lnTo>
                <a:lnTo>
                  <a:pt x="190706" y="4340"/>
                </a:lnTo>
                <a:lnTo>
                  <a:pt x="203059" y="993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229238" y="3173039"/>
            <a:ext cx="206654" cy="31076"/>
          </a:xfrm>
          <a:custGeom>
            <a:avLst/>
            <a:gdLst/>
            <a:ahLst/>
            <a:cxnLst/>
            <a:rect l="l" t="t" r="r" b="b"/>
            <a:pathLst>
              <a:path w="206654" h="31076">
                <a:moveTo>
                  <a:pt x="206654" y="0"/>
                </a:moveTo>
                <a:lnTo>
                  <a:pt x="192854" y="3939"/>
                </a:lnTo>
                <a:lnTo>
                  <a:pt x="183246" y="6427"/>
                </a:lnTo>
                <a:lnTo>
                  <a:pt x="170813" y="9296"/>
                </a:lnTo>
                <a:lnTo>
                  <a:pt x="167119" y="10134"/>
                </a:lnTo>
                <a:lnTo>
                  <a:pt x="153001" y="13216"/>
                </a:lnTo>
                <a:lnTo>
                  <a:pt x="143307" y="15164"/>
                </a:lnTo>
                <a:lnTo>
                  <a:pt x="130957" y="17378"/>
                </a:lnTo>
                <a:lnTo>
                  <a:pt x="126631" y="18135"/>
                </a:lnTo>
                <a:lnTo>
                  <a:pt x="112409" y="20683"/>
                </a:lnTo>
                <a:lnTo>
                  <a:pt x="102631" y="22223"/>
                </a:lnTo>
                <a:lnTo>
                  <a:pt x="90457" y="23795"/>
                </a:lnTo>
                <a:lnTo>
                  <a:pt x="84962" y="24472"/>
                </a:lnTo>
                <a:lnTo>
                  <a:pt x="70685" y="26220"/>
                </a:lnTo>
                <a:lnTo>
                  <a:pt x="60844" y="27253"/>
                </a:lnTo>
                <a:lnTo>
                  <a:pt x="48690" y="28248"/>
                </a:lnTo>
                <a:lnTo>
                  <a:pt x="42608" y="28714"/>
                </a:lnTo>
                <a:lnTo>
                  <a:pt x="28192" y="29812"/>
                </a:lnTo>
                <a:lnTo>
                  <a:pt x="18302" y="30406"/>
                </a:lnTo>
                <a:lnTo>
                  <a:pt x="6199" y="30869"/>
                </a:lnTo>
                <a:lnTo>
                  <a:pt x="0" y="310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541487" y="3183868"/>
            <a:ext cx="891578" cy="57429"/>
          </a:xfrm>
          <a:custGeom>
            <a:avLst/>
            <a:gdLst/>
            <a:ahLst/>
            <a:cxnLst/>
            <a:rect l="l" t="t" r="r" b="b"/>
            <a:pathLst>
              <a:path w="891578" h="57429">
                <a:moveTo>
                  <a:pt x="0" y="57429"/>
                </a:moveTo>
                <a:lnTo>
                  <a:pt x="49090" y="55750"/>
                </a:lnTo>
                <a:lnTo>
                  <a:pt x="93541" y="54229"/>
                </a:lnTo>
                <a:lnTo>
                  <a:pt x="133868" y="52849"/>
                </a:lnTo>
                <a:lnTo>
                  <a:pt x="170586" y="51590"/>
                </a:lnTo>
                <a:lnTo>
                  <a:pt x="204211" y="50435"/>
                </a:lnTo>
                <a:lnTo>
                  <a:pt x="235258" y="49366"/>
                </a:lnTo>
                <a:lnTo>
                  <a:pt x="264241" y="48364"/>
                </a:lnTo>
                <a:lnTo>
                  <a:pt x="291677" y="47411"/>
                </a:lnTo>
                <a:lnTo>
                  <a:pt x="343968" y="45580"/>
                </a:lnTo>
                <a:lnTo>
                  <a:pt x="396251" y="43728"/>
                </a:lnTo>
                <a:lnTo>
                  <a:pt x="423678" y="42748"/>
                </a:lnTo>
                <a:lnTo>
                  <a:pt x="452649" y="41709"/>
                </a:lnTo>
                <a:lnTo>
                  <a:pt x="483680" y="40591"/>
                </a:lnTo>
                <a:lnTo>
                  <a:pt x="517285" y="39377"/>
                </a:lnTo>
                <a:lnTo>
                  <a:pt x="553979" y="38049"/>
                </a:lnTo>
                <a:lnTo>
                  <a:pt x="594279" y="36589"/>
                </a:lnTo>
                <a:lnTo>
                  <a:pt x="638699" y="34978"/>
                </a:lnTo>
                <a:lnTo>
                  <a:pt x="687755" y="33197"/>
                </a:lnTo>
                <a:lnTo>
                  <a:pt x="725170" y="31064"/>
                </a:lnTo>
                <a:lnTo>
                  <a:pt x="761191" y="27362"/>
                </a:lnTo>
                <a:lnTo>
                  <a:pt x="792538" y="22952"/>
                </a:lnTo>
                <a:lnTo>
                  <a:pt x="802144" y="21183"/>
                </a:lnTo>
                <a:lnTo>
                  <a:pt x="815468" y="18908"/>
                </a:lnTo>
                <a:lnTo>
                  <a:pt x="825741" y="16826"/>
                </a:lnTo>
                <a:lnTo>
                  <a:pt x="832738" y="15303"/>
                </a:lnTo>
                <a:lnTo>
                  <a:pt x="846063" y="12299"/>
                </a:lnTo>
                <a:lnTo>
                  <a:pt x="855959" y="9813"/>
                </a:lnTo>
                <a:lnTo>
                  <a:pt x="864984" y="7531"/>
                </a:lnTo>
                <a:lnTo>
                  <a:pt x="877556" y="4169"/>
                </a:lnTo>
                <a:lnTo>
                  <a:pt x="888619" y="897"/>
                </a:lnTo>
                <a:lnTo>
                  <a:pt x="89157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29236" y="3157040"/>
            <a:ext cx="206184" cy="30835"/>
          </a:xfrm>
          <a:custGeom>
            <a:avLst/>
            <a:gdLst/>
            <a:ahLst/>
            <a:cxnLst/>
            <a:rect l="l" t="t" r="r" b="b"/>
            <a:pathLst>
              <a:path w="206184" h="30835">
                <a:moveTo>
                  <a:pt x="206184" y="0"/>
                </a:moveTo>
                <a:lnTo>
                  <a:pt x="192368" y="3780"/>
                </a:lnTo>
                <a:lnTo>
                  <a:pt x="182746" y="6203"/>
                </a:lnTo>
                <a:lnTo>
                  <a:pt x="170268" y="9062"/>
                </a:lnTo>
                <a:lnTo>
                  <a:pt x="166649" y="9880"/>
                </a:lnTo>
                <a:lnTo>
                  <a:pt x="152645" y="13129"/>
                </a:lnTo>
                <a:lnTo>
                  <a:pt x="142922" y="15143"/>
                </a:lnTo>
                <a:lnTo>
                  <a:pt x="130546" y="17358"/>
                </a:lnTo>
                <a:lnTo>
                  <a:pt x="111875" y="20523"/>
                </a:lnTo>
                <a:lnTo>
                  <a:pt x="102087" y="22004"/>
                </a:lnTo>
                <a:lnTo>
                  <a:pt x="89862" y="23589"/>
                </a:lnTo>
                <a:lnTo>
                  <a:pt x="84734" y="24231"/>
                </a:lnTo>
                <a:lnTo>
                  <a:pt x="70365" y="25983"/>
                </a:lnTo>
                <a:lnTo>
                  <a:pt x="60466" y="27063"/>
                </a:lnTo>
                <a:lnTo>
                  <a:pt x="48344" y="28196"/>
                </a:lnTo>
                <a:lnTo>
                  <a:pt x="42608" y="28714"/>
                </a:lnTo>
                <a:lnTo>
                  <a:pt x="28197" y="29798"/>
                </a:lnTo>
                <a:lnTo>
                  <a:pt x="18306" y="30346"/>
                </a:lnTo>
                <a:lnTo>
                  <a:pt x="6189" y="30694"/>
                </a:lnTo>
                <a:lnTo>
                  <a:pt x="0" y="3083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229243" y="3094908"/>
            <a:ext cx="206654" cy="25171"/>
          </a:xfrm>
          <a:custGeom>
            <a:avLst/>
            <a:gdLst/>
            <a:ahLst/>
            <a:cxnLst/>
            <a:rect l="l" t="t" r="r" b="b"/>
            <a:pathLst>
              <a:path w="206654" h="25171">
                <a:moveTo>
                  <a:pt x="0" y="25171"/>
                </a:moveTo>
                <a:lnTo>
                  <a:pt x="14557" y="24826"/>
                </a:lnTo>
                <a:lnTo>
                  <a:pt x="24472" y="24434"/>
                </a:lnTo>
                <a:lnTo>
                  <a:pt x="36496" y="23697"/>
                </a:lnTo>
                <a:lnTo>
                  <a:pt x="42608" y="23291"/>
                </a:lnTo>
                <a:lnTo>
                  <a:pt x="57045" y="22311"/>
                </a:lnTo>
                <a:lnTo>
                  <a:pt x="66921" y="21521"/>
                </a:lnTo>
                <a:lnTo>
                  <a:pt x="79016" y="20355"/>
                </a:lnTo>
                <a:lnTo>
                  <a:pt x="84963" y="19761"/>
                </a:lnTo>
                <a:lnTo>
                  <a:pt x="99297" y="18282"/>
                </a:lnTo>
                <a:lnTo>
                  <a:pt x="109119" y="17140"/>
                </a:lnTo>
                <a:lnTo>
                  <a:pt x="121441" y="15497"/>
                </a:lnTo>
                <a:lnTo>
                  <a:pt x="140657" y="12666"/>
                </a:lnTo>
                <a:lnTo>
                  <a:pt x="150411" y="11058"/>
                </a:lnTo>
                <a:lnTo>
                  <a:pt x="162765" y="8806"/>
                </a:lnTo>
                <a:lnTo>
                  <a:pt x="167106" y="8000"/>
                </a:lnTo>
                <a:lnTo>
                  <a:pt x="181134" y="5458"/>
                </a:lnTo>
                <a:lnTo>
                  <a:pt x="190807" y="3525"/>
                </a:lnTo>
                <a:lnTo>
                  <a:pt x="203525" y="705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29238" y="3110431"/>
            <a:ext cx="206654" cy="25425"/>
          </a:xfrm>
          <a:custGeom>
            <a:avLst/>
            <a:gdLst/>
            <a:ahLst/>
            <a:cxnLst/>
            <a:rect l="l" t="t" r="r" b="b"/>
            <a:pathLst>
              <a:path w="206654" h="25425">
                <a:moveTo>
                  <a:pt x="206654" y="0"/>
                </a:moveTo>
                <a:lnTo>
                  <a:pt x="192636" y="3147"/>
                </a:lnTo>
                <a:lnTo>
                  <a:pt x="182974" y="5180"/>
                </a:lnTo>
                <a:lnTo>
                  <a:pt x="170291" y="7636"/>
                </a:lnTo>
                <a:lnTo>
                  <a:pt x="167119" y="8242"/>
                </a:lnTo>
                <a:lnTo>
                  <a:pt x="152936" y="10848"/>
                </a:lnTo>
                <a:lnTo>
                  <a:pt x="143187" y="12466"/>
                </a:lnTo>
                <a:lnTo>
                  <a:pt x="130662" y="14269"/>
                </a:lnTo>
                <a:lnTo>
                  <a:pt x="126631" y="14833"/>
                </a:lnTo>
                <a:lnTo>
                  <a:pt x="112223" y="16906"/>
                </a:lnTo>
                <a:lnTo>
                  <a:pt x="102393" y="18165"/>
                </a:lnTo>
                <a:lnTo>
                  <a:pt x="90222" y="19473"/>
                </a:lnTo>
                <a:lnTo>
                  <a:pt x="84962" y="20015"/>
                </a:lnTo>
                <a:lnTo>
                  <a:pt x="70520" y="21428"/>
                </a:lnTo>
                <a:lnTo>
                  <a:pt x="60640" y="22238"/>
                </a:lnTo>
                <a:lnTo>
                  <a:pt x="48534" y="22973"/>
                </a:lnTo>
                <a:lnTo>
                  <a:pt x="42608" y="23304"/>
                </a:lnTo>
                <a:lnTo>
                  <a:pt x="28189" y="24244"/>
                </a:lnTo>
                <a:lnTo>
                  <a:pt x="18297" y="24770"/>
                </a:lnTo>
                <a:lnTo>
                  <a:pt x="6185" y="25219"/>
                </a:lnTo>
                <a:lnTo>
                  <a:pt x="0" y="254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29238" y="3173517"/>
            <a:ext cx="206654" cy="31064"/>
          </a:xfrm>
          <a:custGeom>
            <a:avLst/>
            <a:gdLst/>
            <a:ahLst/>
            <a:cxnLst/>
            <a:rect l="l" t="t" r="r" b="b"/>
            <a:pathLst>
              <a:path w="206654" h="31064">
                <a:moveTo>
                  <a:pt x="206654" y="0"/>
                </a:moveTo>
                <a:lnTo>
                  <a:pt x="192800" y="3922"/>
                </a:lnTo>
                <a:lnTo>
                  <a:pt x="183234" y="6398"/>
                </a:lnTo>
                <a:lnTo>
                  <a:pt x="170888" y="9225"/>
                </a:lnTo>
                <a:lnTo>
                  <a:pt x="166877" y="10121"/>
                </a:lnTo>
                <a:lnTo>
                  <a:pt x="152772" y="13362"/>
                </a:lnTo>
                <a:lnTo>
                  <a:pt x="143088" y="15375"/>
                </a:lnTo>
                <a:lnTo>
                  <a:pt x="130771" y="17596"/>
                </a:lnTo>
                <a:lnTo>
                  <a:pt x="112164" y="20755"/>
                </a:lnTo>
                <a:lnTo>
                  <a:pt x="102380" y="22231"/>
                </a:lnTo>
                <a:lnTo>
                  <a:pt x="90177" y="23799"/>
                </a:lnTo>
                <a:lnTo>
                  <a:pt x="84734" y="24472"/>
                </a:lnTo>
                <a:lnTo>
                  <a:pt x="70410" y="26224"/>
                </a:lnTo>
                <a:lnTo>
                  <a:pt x="60570" y="27302"/>
                </a:lnTo>
                <a:lnTo>
                  <a:pt x="48402" y="28428"/>
                </a:lnTo>
                <a:lnTo>
                  <a:pt x="42608" y="28943"/>
                </a:lnTo>
                <a:lnTo>
                  <a:pt x="28189" y="30034"/>
                </a:lnTo>
                <a:lnTo>
                  <a:pt x="18297" y="30584"/>
                </a:lnTo>
                <a:lnTo>
                  <a:pt x="6185" y="30927"/>
                </a:lnTo>
                <a:lnTo>
                  <a:pt x="0" y="310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541487" y="3142674"/>
            <a:ext cx="894410" cy="48260"/>
          </a:xfrm>
          <a:custGeom>
            <a:avLst/>
            <a:gdLst/>
            <a:ahLst/>
            <a:cxnLst/>
            <a:rect l="l" t="t" r="r" b="b"/>
            <a:pathLst>
              <a:path w="894410" h="48260">
                <a:moveTo>
                  <a:pt x="0" y="48259"/>
                </a:moveTo>
                <a:lnTo>
                  <a:pt x="49090" y="46882"/>
                </a:lnTo>
                <a:lnTo>
                  <a:pt x="93541" y="45633"/>
                </a:lnTo>
                <a:lnTo>
                  <a:pt x="133868" y="44499"/>
                </a:lnTo>
                <a:lnTo>
                  <a:pt x="170586" y="43465"/>
                </a:lnTo>
                <a:lnTo>
                  <a:pt x="204211" y="42514"/>
                </a:lnTo>
                <a:lnTo>
                  <a:pt x="235258" y="41632"/>
                </a:lnTo>
                <a:lnTo>
                  <a:pt x="264241" y="40804"/>
                </a:lnTo>
                <a:lnTo>
                  <a:pt x="291677" y="40014"/>
                </a:lnTo>
                <a:lnTo>
                  <a:pt x="318081" y="39248"/>
                </a:lnTo>
                <a:lnTo>
                  <a:pt x="343968" y="38490"/>
                </a:lnTo>
                <a:lnTo>
                  <a:pt x="369853" y="37725"/>
                </a:lnTo>
                <a:lnTo>
                  <a:pt x="396251" y="36937"/>
                </a:lnTo>
                <a:lnTo>
                  <a:pt x="423678" y="36113"/>
                </a:lnTo>
                <a:lnTo>
                  <a:pt x="452649" y="35235"/>
                </a:lnTo>
                <a:lnTo>
                  <a:pt x="483680" y="34290"/>
                </a:lnTo>
                <a:lnTo>
                  <a:pt x="517285" y="33262"/>
                </a:lnTo>
                <a:lnTo>
                  <a:pt x="553979" y="32135"/>
                </a:lnTo>
                <a:lnTo>
                  <a:pt x="594279" y="30896"/>
                </a:lnTo>
                <a:lnTo>
                  <a:pt x="638699" y="29528"/>
                </a:lnTo>
                <a:lnTo>
                  <a:pt x="687755" y="28016"/>
                </a:lnTo>
                <a:lnTo>
                  <a:pt x="702312" y="27665"/>
                </a:lnTo>
                <a:lnTo>
                  <a:pt x="712226" y="27228"/>
                </a:lnTo>
                <a:lnTo>
                  <a:pt x="724244" y="26369"/>
                </a:lnTo>
                <a:lnTo>
                  <a:pt x="730351" y="25895"/>
                </a:lnTo>
                <a:lnTo>
                  <a:pt x="744789" y="24909"/>
                </a:lnTo>
                <a:lnTo>
                  <a:pt x="754661" y="24077"/>
                </a:lnTo>
                <a:lnTo>
                  <a:pt x="766736" y="22798"/>
                </a:lnTo>
                <a:lnTo>
                  <a:pt x="772718" y="22136"/>
                </a:lnTo>
                <a:lnTo>
                  <a:pt x="786969" y="20486"/>
                </a:lnTo>
                <a:lnTo>
                  <a:pt x="796768" y="19194"/>
                </a:lnTo>
                <a:lnTo>
                  <a:pt x="809006" y="17326"/>
                </a:lnTo>
                <a:lnTo>
                  <a:pt x="814374" y="16484"/>
                </a:lnTo>
                <a:lnTo>
                  <a:pt x="828567" y="14140"/>
                </a:lnTo>
                <a:lnTo>
                  <a:pt x="838282" y="12354"/>
                </a:lnTo>
                <a:lnTo>
                  <a:pt x="850723" y="9779"/>
                </a:lnTo>
                <a:lnTo>
                  <a:pt x="854633" y="8953"/>
                </a:lnTo>
                <a:lnTo>
                  <a:pt x="868705" y="6109"/>
                </a:lnTo>
                <a:lnTo>
                  <a:pt x="878345" y="3969"/>
                </a:lnTo>
                <a:lnTo>
                  <a:pt x="890766" y="912"/>
                </a:lnTo>
                <a:lnTo>
                  <a:pt x="89441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29243" y="3143149"/>
            <a:ext cx="206413" cy="28244"/>
          </a:xfrm>
          <a:custGeom>
            <a:avLst/>
            <a:gdLst/>
            <a:ahLst/>
            <a:cxnLst/>
            <a:rect l="l" t="t" r="r" b="b"/>
            <a:pathLst>
              <a:path w="206413" h="28244">
                <a:moveTo>
                  <a:pt x="206413" y="0"/>
                </a:moveTo>
                <a:lnTo>
                  <a:pt x="192554" y="3623"/>
                </a:lnTo>
                <a:lnTo>
                  <a:pt x="182893" y="5887"/>
                </a:lnTo>
                <a:lnTo>
                  <a:pt x="170296" y="8479"/>
                </a:lnTo>
                <a:lnTo>
                  <a:pt x="166877" y="9169"/>
                </a:lnTo>
                <a:lnTo>
                  <a:pt x="152749" y="12055"/>
                </a:lnTo>
                <a:lnTo>
                  <a:pt x="143046" y="13790"/>
                </a:lnTo>
                <a:lnTo>
                  <a:pt x="130667" y="15780"/>
                </a:lnTo>
                <a:lnTo>
                  <a:pt x="126390" y="16471"/>
                </a:lnTo>
                <a:lnTo>
                  <a:pt x="112139" y="18716"/>
                </a:lnTo>
                <a:lnTo>
                  <a:pt x="102341" y="20087"/>
                </a:lnTo>
                <a:lnTo>
                  <a:pt x="90102" y="21520"/>
                </a:lnTo>
                <a:lnTo>
                  <a:pt x="84734" y="22123"/>
                </a:lnTo>
                <a:lnTo>
                  <a:pt x="70393" y="23863"/>
                </a:lnTo>
                <a:lnTo>
                  <a:pt x="60542" y="24853"/>
                </a:lnTo>
                <a:lnTo>
                  <a:pt x="48351" y="25739"/>
                </a:lnTo>
                <a:lnTo>
                  <a:pt x="42595" y="26123"/>
                </a:lnTo>
                <a:lnTo>
                  <a:pt x="28182" y="27064"/>
                </a:lnTo>
                <a:lnTo>
                  <a:pt x="18290" y="27590"/>
                </a:lnTo>
                <a:lnTo>
                  <a:pt x="6171" y="28038"/>
                </a:lnTo>
                <a:lnTo>
                  <a:pt x="0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541487" y="3154437"/>
            <a:ext cx="892060" cy="52730"/>
          </a:xfrm>
          <a:custGeom>
            <a:avLst/>
            <a:gdLst/>
            <a:ahLst/>
            <a:cxnLst/>
            <a:rect l="l" t="t" r="r" b="b"/>
            <a:pathLst>
              <a:path w="892060" h="52730">
                <a:moveTo>
                  <a:pt x="0" y="52730"/>
                </a:moveTo>
                <a:lnTo>
                  <a:pt x="49090" y="51183"/>
                </a:lnTo>
                <a:lnTo>
                  <a:pt x="93541" y="49783"/>
                </a:lnTo>
                <a:lnTo>
                  <a:pt x="133868" y="48512"/>
                </a:lnTo>
                <a:lnTo>
                  <a:pt x="170586" y="47353"/>
                </a:lnTo>
                <a:lnTo>
                  <a:pt x="204211" y="46291"/>
                </a:lnTo>
                <a:lnTo>
                  <a:pt x="235258" y="45308"/>
                </a:lnTo>
                <a:lnTo>
                  <a:pt x="264241" y="44388"/>
                </a:lnTo>
                <a:lnTo>
                  <a:pt x="291677" y="43514"/>
                </a:lnTo>
                <a:lnTo>
                  <a:pt x="343968" y="41840"/>
                </a:lnTo>
                <a:lnTo>
                  <a:pt x="396251" y="40151"/>
                </a:lnTo>
                <a:lnTo>
                  <a:pt x="423678" y="39261"/>
                </a:lnTo>
                <a:lnTo>
                  <a:pt x="452649" y="38317"/>
                </a:lnTo>
                <a:lnTo>
                  <a:pt x="483680" y="37303"/>
                </a:lnTo>
                <a:lnTo>
                  <a:pt x="517285" y="36203"/>
                </a:lnTo>
                <a:lnTo>
                  <a:pt x="553979" y="35000"/>
                </a:lnTo>
                <a:lnTo>
                  <a:pt x="594279" y="33677"/>
                </a:lnTo>
                <a:lnTo>
                  <a:pt x="638699" y="32218"/>
                </a:lnTo>
                <a:lnTo>
                  <a:pt x="687755" y="30607"/>
                </a:lnTo>
                <a:lnTo>
                  <a:pt x="723760" y="28727"/>
                </a:lnTo>
                <a:lnTo>
                  <a:pt x="759605" y="25312"/>
                </a:lnTo>
                <a:lnTo>
                  <a:pt x="792588" y="21071"/>
                </a:lnTo>
                <a:lnTo>
                  <a:pt x="802144" y="19545"/>
                </a:lnTo>
                <a:lnTo>
                  <a:pt x="815482" y="17458"/>
                </a:lnTo>
                <a:lnTo>
                  <a:pt x="825776" y="15413"/>
                </a:lnTo>
                <a:lnTo>
                  <a:pt x="832738" y="13893"/>
                </a:lnTo>
                <a:lnTo>
                  <a:pt x="846110" y="11261"/>
                </a:lnTo>
                <a:lnTo>
                  <a:pt x="856073" y="8955"/>
                </a:lnTo>
                <a:lnTo>
                  <a:pt x="864984" y="6832"/>
                </a:lnTo>
                <a:lnTo>
                  <a:pt x="877677" y="3743"/>
                </a:lnTo>
                <a:lnTo>
                  <a:pt x="888725" y="879"/>
                </a:lnTo>
                <a:lnTo>
                  <a:pt x="892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29236" y="3125732"/>
            <a:ext cx="206184" cy="28244"/>
          </a:xfrm>
          <a:custGeom>
            <a:avLst/>
            <a:gdLst/>
            <a:ahLst/>
            <a:cxnLst/>
            <a:rect l="l" t="t" r="r" b="b"/>
            <a:pathLst>
              <a:path w="206184" h="28244">
                <a:moveTo>
                  <a:pt x="206184" y="0"/>
                </a:moveTo>
                <a:lnTo>
                  <a:pt x="192325" y="3475"/>
                </a:lnTo>
                <a:lnTo>
                  <a:pt x="182665" y="5727"/>
                </a:lnTo>
                <a:lnTo>
                  <a:pt x="170068" y="8440"/>
                </a:lnTo>
                <a:lnTo>
                  <a:pt x="152498" y="11953"/>
                </a:lnTo>
                <a:lnTo>
                  <a:pt x="142775" y="13731"/>
                </a:lnTo>
                <a:lnTo>
                  <a:pt x="130335" y="15793"/>
                </a:lnTo>
                <a:lnTo>
                  <a:pt x="111858" y="18725"/>
                </a:lnTo>
                <a:lnTo>
                  <a:pt x="102056" y="20100"/>
                </a:lnTo>
                <a:lnTo>
                  <a:pt x="89789" y="21549"/>
                </a:lnTo>
                <a:lnTo>
                  <a:pt x="70353" y="23712"/>
                </a:lnTo>
                <a:lnTo>
                  <a:pt x="60444" y="24679"/>
                </a:lnTo>
                <a:lnTo>
                  <a:pt x="48291" y="25675"/>
                </a:lnTo>
                <a:lnTo>
                  <a:pt x="28197" y="27064"/>
                </a:lnTo>
                <a:lnTo>
                  <a:pt x="18306" y="27590"/>
                </a:lnTo>
                <a:lnTo>
                  <a:pt x="6189" y="28038"/>
                </a:lnTo>
                <a:lnTo>
                  <a:pt x="0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29238" y="3127613"/>
            <a:ext cx="206654" cy="28244"/>
          </a:xfrm>
          <a:custGeom>
            <a:avLst/>
            <a:gdLst/>
            <a:ahLst/>
            <a:cxnLst/>
            <a:rect l="l" t="t" r="r" b="b"/>
            <a:pathLst>
              <a:path w="206654" h="28244">
                <a:moveTo>
                  <a:pt x="206654" y="0"/>
                </a:moveTo>
                <a:lnTo>
                  <a:pt x="192795" y="3475"/>
                </a:lnTo>
                <a:lnTo>
                  <a:pt x="183135" y="5727"/>
                </a:lnTo>
                <a:lnTo>
                  <a:pt x="170537" y="8440"/>
                </a:lnTo>
                <a:lnTo>
                  <a:pt x="153022" y="11941"/>
                </a:lnTo>
                <a:lnTo>
                  <a:pt x="143302" y="13712"/>
                </a:lnTo>
                <a:lnTo>
                  <a:pt x="130893" y="15748"/>
                </a:lnTo>
                <a:lnTo>
                  <a:pt x="112095" y="18725"/>
                </a:lnTo>
                <a:lnTo>
                  <a:pt x="102294" y="20100"/>
                </a:lnTo>
                <a:lnTo>
                  <a:pt x="90021" y="21549"/>
                </a:lnTo>
                <a:lnTo>
                  <a:pt x="70536" y="23705"/>
                </a:lnTo>
                <a:lnTo>
                  <a:pt x="60668" y="24670"/>
                </a:lnTo>
                <a:lnTo>
                  <a:pt x="48600" y="25656"/>
                </a:lnTo>
                <a:lnTo>
                  <a:pt x="28189" y="27064"/>
                </a:lnTo>
                <a:lnTo>
                  <a:pt x="18297" y="27590"/>
                </a:lnTo>
                <a:lnTo>
                  <a:pt x="6185" y="28038"/>
                </a:lnTo>
                <a:lnTo>
                  <a:pt x="0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541487" y="3123145"/>
            <a:ext cx="892060" cy="48247"/>
          </a:xfrm>
          <a:custGeom>
            <a:avLst/>
            <a:gdLst/>
            <a:ahLst/>
            <a:cxnLst/>
            <a:rect l="l" t="t" r="r" b="b"/>
            <a:pathLst>
              <a:path w="892060" h="48247">
                <a:moveTo>
                  <a:pt x="0" y="48247"/>
                </a:moveTo>
                <a:lnTo>
                  <a:pt x="49088" y="46836"/>
                </a:lnTo>
                <a:lnTo>
                  <a:pt x="93534" y="45559"/>
                </a:lnTo>
                <a:lnTo>
                  <a:pt x="133854" y="44399"/>
                </a:lnTo>
                <a:lnTo>
                  <a:pt x="170563" y="43342"/>
                </a:lnTo>
                <a:lnTo>
                  <a:pt x="204177" y="42373"/>
                </a:lnTo>
                <a:lnTo>
                  <a:pt x="235212" y="41475"/>
                </a:lnTo>
                <a:lnTo>
                  <a:pt x="264184" y="40635"/>
                </a:lnTo>
                <a:lnTo>
                  <a:pt x="291608" y="39837"/>
                </a:lnTo>
                <a:lnTo>
                  <a:pt x="318001" y="39066"/>
                </a:lnTo>
                <a:lnTo>
                  <a:pt x="343877" y="38306"/>
                </a:lnTo>
                <a:lnTo>
                  <a:pt x="369754" y="37542"/>
                </a:lnTo>
                <a:lnTo>
                  <a:pt x="396147" y="36760"/>
                </a:lnTo>
                <a:lnTo>
                  <a:pt x="423571" y="35944"/>
                </a:lnTo>
                <a:lnTo>
                  <a:pt x="452543" y="35078"/>
                </a:lnTo>
                <a:lnTo>
                  <a:pt x="483578" y="34149"/>
                </a:lnTo>
                <a:lnTo>
                  <a:pt x="517192" y="33139"/>
                </a:lnTo>
                <a:lnTo>
                  <a:pt x="553901" y="32035"/>
                </a:lnTo>
                <a:lnTo>
                  <a:pt x="594221" y="30821"/>
                </a:lnTo>
                <a:lnTo>
                  <a:pt x="638667" y="29482"/>
                </a:lnTo>
                <a:lnTo>
                  <a:pt x="687755" y="28003"/>
                </a:lnTo>
                <a:lnTo>
                  <a:pt x="701878" y="27623"/>
                </a:lnTo>
                <a:lnTo>
                  <a:pt x="711759" y="27184"/>
                </a:lnTo>
                <a:lnTo>
                  <a:pt x="725170" y="26365"/>
                </a:lnTo>
                <a:lnTo>
                  <a:pt x="738929" y="25382"/>
                </a:lnTo>
                <a:lnTo>
                  <a:pt x="748954" y="24434"/>
                </a:lnTo>
                <a:lnTo>
                  <a:pt x="759307" y="23291"/>
                </a:lnTo>
                <a:lnTo>
                  <a:pt x="773742" y="21846"/>
                </a:lnTo>
                <a:lnTo>
                  <a:pt x="783600" y="20705"/>
                </a:lnTo>
                <a:lnTo>
                  <a:pt x="795436" y="19079"/>
                </a:lnTo>
                <a:lnTo>
                  <a:pt x="802144" y="18122"/>
                </a:lnTo>
                <a:lnTo>
                  <a:pt x="815404" y="16063"/>
                </a:lnTo>
                <a:lnTo>
                  <a:pt x="825825" y="14234"/>
                </a:lnTo>
                <a:lnTo>
                  <a:pt x="832738" y="12941"/>
                </a:lnTo>
                <a:lnTo>
                  <a:pt x="846153" y="10503"/>
                </a:lnTo>
                <a:lnTo>
                  <a:pt x="856179" y="8426"/>
                </a:lnTo>
                <a:lnTo>
                  <a:pt x="864984" y="6591"/>
                </a:lnTo>
                <a:lnTo>
                  <a:pt x="877696" y="3689"/>
                </a:lnTo>
                <a:lnTo>
                  <a:pt x="888789" y="859"/>
                </a:lnTo>
                <a:lnTo>
                  <a:pt x="892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29243" y="3093015"/>
            <a:ext cx="206184" cy="25184"/>
          </a:xfrm>
          <a:custGeom>
            <a:avLst/>
            <a:gdLst/>
            <a:ahLst/>
            <a:cxnLst/>
            <a:rect l="l" t="t" r="r" b="b"/>
            <a:pathLst>
              <a:path w="206184" h="25184">
                <a:moveTo>
                  <a:pt x="0" y="25184"/>
                </a:moveTo>
                <a:lnTo>
                  <a:pt x="14557" y="24839"/>
                </a:lnTo>
                <a:lnTo>
                  <a:pt x="24472" y="24447"/>
                </a:lnTo>
                <a:lnTo>
                  <a:pt x="36496" y="23709"/>
                </a:lnTo>
                <a:lnTo>
                  <a:pt x="57001" y="22319"/>
                </a:lnTo>
                <a:lnTo>
                  <a:pt x="66916" y="21523"/>
                </a:lnTo>
                <a:lnTo>
                  <a:pt x="79098" y="20342"/>
                </a:lnTo>
                <a:lnTo>
                  <a:pt x="99056" y="18287"/>
                </a:lnTo>
                <a:lnTo>
                  <a:pt x="108878" y="17143"/>
                </a:lnTo>
                <a:lnTo>
                  <a:pt x="121199" y="15507"/>
                </a:lnTo>
                <a:lnTo>
                  <a:pt x="140331" y="12675"/>
                </a:lnTo>
                <a:lnTo>
                  <a:pt x="150081" y="11103"/>
                </a:lnTo>
                <a:lnTo>
                  <a:pt x="162605" y="8945"/>
                </a:lnTo>
                <a:lnTo>
                  <a:pt x="180651" y="5547"/>
                </a:lnTo>
                <a:lnTo>
                  <a:pt x="190313" y="3552"/>
                </a:lnTo>
                <a:lnTo>
                  <a:pt x="202995" y="720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229240" y="3128319"/>
            <a:ext cx="107327" cy="8001"/>
          </a:xfrm>
          <a:custGeom>
            <a:avLst/>
            <a:gdLst/>
            <a:ahLst/>
            <a:cxnLst/>
            <a:rect l="l" t="t" r="r" b="b"/>
            <a:pathLst>
              <a:path w="107327" h="8000">
                <a:moveTo>
                  <a:pt x="107327" y="0"/>
                </a:moveTo>
                <a:lnTo>
                  <a:pt x="96037" y="1651"/>
                </a:lnTo>
                <a:lnTo>
                  <a:pt x="84721" y="2832"/>
                </a:lnTo>
                <a:lnTo>
                  <a:pt x="70367" y="4152"/>
                </a:lnTo>
                <a:lnTo>
                  <a:pt x="60503" y="5003"/>
                </a:lnTo>
                <a:lnTo>
                  <a:pt x="48264" y="5802"/>
                </a:lnTo>
                <a:lnTo>
                  <a:pt x="42608" y="6121"/>
                </a:lnTo>
                <a:lnTo>
                  <a:pt x="28186" y="7055"/>
                </a:lnTo>
                <a:lnTo>
                  <a:pt x="18291" y="7537"/>
                </a:lnTo>
                <a:lnTo>
                  <a:pt x="6173" y="7864"/>
                </a:lnTo>
                <a:lnTo>
                  <a:pt x="0" y="8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541487" y="3090898"/>
            <a:ext cx="892060" cy="42837"/>
          </a:xfrm>
          <a:custGeom>
            <a:avLst/>
            <a:gdLst/>
            <a:ahLst/>
            <a:cxnLst/>
            <a:rect l="l" t="t" r="r" b="b"/>
            <a:pathLst>
              <a:path w="892060" h="42837">
                <a:moveTo>
                  <a:pt x="0" y="42837"/>
                </a:moveTo>
                <a:lnTo>
                  <a:pt x="49088" y="41593"/>
                </a:lnTo>
                <a:lnTo>
                  <a:pt x="93534" y="40466"/>
                </a:lnTo>
                <a:lnTo>
                  <a:pt x="133854" y="39444"/>
                </a:lnTo>
                <a:lnTo>
                  <a:pt x="170563" y="38512"/>
                </a:lnTo>
                <a:lnTo>
                  <a:pt x="204177" y="37657"/>
                </a:lnTo>
                <a:lnTo>
                  <a:pt x="235212" y="36865"/>
                </a:lnTo>
                <a:lnTo>
                  <a:pt x="264184" y="36124"/>
                </a:lnTo>
                <a:lnTo>
                  <a:pt x="291608" y="35419"/>
                </a:lnTo>
                <a:lnTo>
                  <a:pt x="318001" y="34738"/>
                </a:lnTo>
                <a:lnTo>
                  <a:pt x="343877" y="34067"/>
                </a:lnTo>
                <a:lnTo>
                  <a:pt x="369754" y="33393"/>
                </a:lnTo>
                <a:lnTo>
                  <a:pt x="396147" y="32701"/>
                </a:lnTo>
                <a:lnTo>
                  <a:pt x="423571" y="31980"/>
                </a:lnTo>
                <a:lnTo>
                  <a:pt x="452543" y="31215"/>
                </a:lnTo>
                <a:lnTo>
                  <a:pt x="483578" y="30392"/>
                </a:lnTo>
                <a:lnTo>
                  <a:pt x="517192" y="29499"/>
                </a:lnTo>
                <a:lnTo>
                  <a:pt x="553901" y="28523"/>
                </a:lnTo>
                <a:lnTo>
                  <a:pt x="594221" y="27449"/>
                </a:lnTo>
                <a:lnTo>
                  <a:pt x="638667" y="26264"/>
                </a:lnTo>
                <a:lnTo>
                  <a:pt x="687755" y="24955"/>
                </a:lnTo>
                <a:lnTo>
                  <a:pt x="723760" y="23304"/>
                </a:lnTo>
                <a:lnTo>
                  <a:pt x="738424" y="22373"/>
                </a:lnTo>
                <a:lnTo>
                  <a:pt x="748410" y="21641"/>
                </a:lnTo>
                <a:lnTo>
                  <a:pt x="759682" y="20640"/>
                </a:lnTo>
                <a:lnTo>
                  <a:pt x="768946" y="19773"/>
                </a:lnTo>
                <a:lnTo>
                  <a:pt x="782584" y="18400"/>
                </a:lnTo>
                <a:lnTo>
                  <a:pt x="792673" y="17219"/>
                </a:lnTo>
                <a:lnTo>
                  <a:pt x="802144" y="16014"/>
                </a:lnTo>
                <a:lnTo>
                  <a:pt x="815438" y="14163"/>
                </a:lnTo>
                <a:lnTo>
                  <a:pt x="825916" y="12589"/>
                </a:lnTo>
                <a:lnTo>
                  <a:pt x="832738" y="11518"/>
                </a:lnTo>
                <a:lnTo>
                  <a:pt x="846180" y="9179"/>
                </a:lnTo>
                <a:lnTo>
                  <a:pt x="856245" y="7319"/>
                </a:lnTo>
                <a:lnTo>
                  <a:pt x="864984" y="5651"/>
                </a:lnTo>
                <a:lnTo>
                  <a:pt x="877766" y="3174"/>
                </a:lnTo>
                <a:lnTo>
                  <a:pt x="889021" y="691"/>
                </a:lnTo>
                <a:lnTo>
                  <a:pt x="892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541487" y="3097483"/>
            <a:ext cx="740943" cy="18364"/>
          </a:xfrm>
          <a:custGeom>
            <a:avLst/>
            <a:gdLst/>
            <a:ahLst/>
            <a:cxnLst/>
            <a:rect l="l" t="t" r="r" b="b"/>
            <a:pathLst>
              <a:path w="740943" h="18364">
                <a:moveTo>
                  <a:pt x="0" y="18364"/>
                </a:moveTo>
                <a:lnTo>
                  <a:pt x="49088" y="17254"/>
                </a:lnTo>
                <a:lnTo>
                  <a:pt x="93534" y="16249"/>
                </a:lnTo>
                <a:lnTo>
                  <a:pt x="133854" y="15338"/>
                </a:lnTo>
                <a:lnTo>
                  <a:pt x="170563" y="14507"/>
                </a:lnTo>
                <a:lnTo>
                  <a:pt x="204177" y="13745"/>
                </a:lnTo>
                <a:lnTo>
                  <a:pt x="235212" y="13041"/>
                </a:lnTo>
                <a:lnTo>
                  <a:pt x="264184" y="12383"/>
                </a:lnTo>
                <a:lnTo>
                  <a:pt x="291608" y="11758"/>
                </a:lnTo>
                <a:lnTo>
                  <a:pt x="318001" y="11155"/>
                </a:lnTo>
                <a:lnTo>
                  <a:pt x="343877" y="10563"/>
                </a:lnTo>
                <a:lnTo>
                  <a:pt x="369754" y="9968"/>
                </a:lnTo>
                <a:lnTo>
                  <a:pt x="396147" y="9361"/>
                </a:lnTo>
                <a:lnTo>
                  <a:pt x="423571" y="8727"/>
                </a:lnTo>
                <a:lnTo>
                  <a:pt x="452543" y="8057"/>
                </a:lnTo>
                <a:lnTo>
                  <a:pt x="483578" y="7337"/>
                </a:lnTo>
                <a:lnTo>
                  <a:pt x="517192" y="6557"/>
                </a:lnTo>
                <a:lnTo>
                  <a:pt x="553901" y="5704"/>
                </a:lnTo>
                <a:lnTo>
                  <a:pt x="594221" y="4766"/>
                </a:lnTo>
                <a:lnTo>
                  <a:pt x="638667" y="3732"/>
                </a:lnTo>
                <a:lnTo>
                  <a:pt x="687755" y="2590"/>
                </a:lnTo>
                <a:lnTo>
                  <a:pt x="712231" y="1688"/>
                </a:lnTo>
                <a:lnTo>
                  <a:pt x="730351" y="711"/>
                </a:lnTo>
                <a:lnTo>
                  <a:pt x="735761" y="482"/>
                </a:lnTo>
                <a:lnTo>
                  <a:pt x="74094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541487" y="3059122"/>
            <a:ext cx="893927" cy="37896"/>
          </a:xfrm>
          <a:custGeom>
            <a:avLst/>
            <a:gdLst/>
            <a:ahLst/>
            <a:cxnLst/>
            <a:rect l="l" t="t" r="r" b="b"/>
            <a:pathLst>
              <a:path w="893927" h="37896">
                <a:moveTo>
                  <a:pt x="0" y="37896"/>
                </a:moveTo>
                <a:lnTo>
                  <a:pt x="49088" y="36787"/>
                </a:lnTo>
                <a:lnTo>
                  <a:pt x="93534" y="35782"/>
                </a:lnTo>
                <a:lnTo>
                  <a:pt x="133854" y="34869"/>
                </a:lnTo>
                <a:lnTo>
                  <a:pt x="170563" y="34038"/>
                </a:lnTo>
                <a:lnTo>
                  <a:pt x="204177" y="33274"/>
                </a:lnTo>
                <a:lnTo>
                  <a:pt x="235212" y="32568"/>
                </a:lnTo>
                <a:lnTo>
                  <a:pt x="264184" y="31906"/>
                </a:lnTo>
                <a:lnTo>
                  <a:pt x="291608" y="31276"/>
                </a:lnTo>
                <a:lnTo>
                  <a:pt x="318001" y="30667"/>
                </a:lnTo>
                <a:lnTo>
                  <a:pt x="343877" y="30067"/>
                </a:lnTo>
                <a:lnTo>
                  <a:pt x="369754" y="29463"/>
                </a:lnTo>
                <a:lnTo>
                  <a:pt x="396147" y="28844"/>
                </a:lnTo>
                <a:lnTo>
                  <a:pt x="423571" y="28197"/>
                </a:lnTo>
                <a:lnTo>
                  <a:pt x="452543" y="27511"/>
                </a:lnTo>
                <a:lnTo>
                  <a:pt x="483578" y="26773"/>
                </a:lnTo>
                <a:lnTo>
                  <a:pt x="517192" y="25973"/>
                </a:lnTo>
                <a:lnTo>
                  <a:pt x="553901" y="25096"/>
                </a:lnTo>
                <a:lnTo>
                  <a:pt x="594221" y="24132"/>
                </a:lnTo>
                <a:lnTo>
                  <a:pt x="638667" y="23069"/>
                </a:lnTo>
                <a:lnTo>
                  <a:pt x="687755" y="21894"/>
                </a:lnTo>
                <a:lnTo>
                  <a:pt x="702318" y="21556"/>
                </a:lnTo>
                <a:lnTo>
                  <a:pt x="712236" y="21206"/>
                </a:lnTo>
                <a:lnTo>
                  <a:pt x="724267" y="20582"/>
                </a:lnTo>
                <a:lnTo>
                  <a:pt x="730351" y="20243"/>
                </a:lnTo>
                <a:lnTo>
                  <a:pt x="744753" y="19415"/>
                </a:lnTo>
                <a:lnTo>
                  <a:pt x="754678" y="18728"/>
                </a:lnTo>
                <a:lnTo>
                  <a:pt x="766880" y="17684"/>
                </a:lnTo>
                <a:lnTo>
                  <a:pt x="772477" y="17183"/>
                </a:lnTo>
                <a:lnTo>
                  <a:pt x="786824" y="15966"/>
                </a:lnTo>
                <a:lnTo>
                  <a:pt x="796661" y="14937"/>
                </a:lnTo>
                <a:lnTo>
                  <a:pt x="809041" y="13497"/>
                </a:lnTo>
                <a:lnTo>
                  <a:pt x="813904" y="12941"/>
                </a:lnTo>
                <a:lnTo>
                  <a:pt x="828116" y="11109"/>
                </a:lnTo>
                <a:lnTo>
                  <a:pt x="837889" y="9713"/>
                </a:lnTo>
                <a:lnTo>
                  <a:pt x="850491" y="7697"/>
                </a:lnTo>
                <a:lnTo>
                  <a:pt x="854392" y="7061"/>
                </a:lnTo>
                <a:lnTo>
                  <a:pt x="868469" y="4704"/>
                </a:lnTo>
                <a:lnTo>
                  <a:pt x="878183" y="2980"/>
                </a:lnTo>
                <a:lnTo>
                  <a:pt x="891036" y="551"/>
                </a:lnTo>
                <a:lnTo>
                  <a:pt x="89392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541487" y="3057235"/>
            <a:ext cx="892060" cy="37668"/>
          </a:xfrm>
          <a:custGeom>
            <a:avLst/>
            <a:gdLst/>
            <a:ahLst/>
            <a:cxnLst/>
            <a:rect l="l" t="t" r="r" b="b"/>
            <a:pathLst>
              <a:path w="892060" h="37668">
                <a:moveTo>
                  <a:pt x="0" y="37668"/>
                </a:moveTo>
                <a:lnTo>
                  <a:pt x="49088" y="36558"/>
                </a:lnTo>
                <a:lnTo>
                  <a:pt x="93534" y="35553"/>
                </a:lnTo>
                <a:lnTo>
                  <a:pt x="133854" y="34642"/>
                </a:lnTo>
                <a:lnTo>
                  <a:pt x="170563" y="33811"/>
                </a:lnTo>
                <a:lnTo>
                  <a:pt x="204177" y="33049"/>
                </a:lnTo>
                <a:lnTo>
                  <a:pt x="235212" y="32345"/>
                </a:lnTo>
                <a:lnTo>
                  <a:pt x="264184" y="31687"/>
                </a:lnTo>
                <a:lnTo>
                  <a:pt x="291608" y="31062"/>
                </a:lnTo>
                <a:lnTo>
                  <a:pt x="318001" y="30459"/>
                </a:lnTo>
                <a:lnTo>
                  <a:pt x="343877" y="29867"/>
                </a:lnTo>
                <a:lnTo>
                  <a:pt x="369754" y="29272"/>
                </a:lnTo>
                <a:lnTo>
                  <a:pt x="396147" y="28665"/>
                </a:lnTo>
                <a:lnTo>
                  <a:pt x="423571" y="28031"/>
                </a:lnTo>
                <a:lnTo>
                  <a:pt x="452543" y="27361"/>
                </a:lnTo>
                <a:lnTo>
                  <a:pt x="483578" y="26641"/>
                </a:lnTo>
                <a:lnTo>
                  <a:pt x="517192" y="25861"/>
                </a:lnTo>
                <a:lnTo>
                  <a:pt x="553901" y="25008"/>
                </a:lnTo>
                <a:lnTo>
                  <a:pt x="594221" y="24070"/>
                </a:lnTo>
                <a:lnTo>
                  <a:pt x="638667" y="23036"/>
                </a:lnTo>
                <a:lnTo>
                  <a:pt x="687755" y="21894"/>
                </a:lnTo>
                <a:lnTo>
                  <a:pt x="725170" y="20485"/>
                </a:lnTo>
                <a:lnTo>
                  <a:pt x="761334" y="18004"/>
                </a:lnTo>
                <a:lnTo>
                  <a:pt x="768946" y="17424"/>
                </a:lnTo>
                <a:lnTo>
                  <a:pt x="782592" y="16168"/>
                </a:lnTo>
                <a:lnTo>
                  <a:pt x="792691" y="14999"/>
                </a:lnTo>
                <a:lnTo>
                  <a:pt x="802144" y="13893"/>
                </a:lnTo>
                <a:lnTo>
                  <a:pt x="815459" y="12414"/>
                </a:lnTo>
                <a:lnTo>
                  <a:pt x="825973" y="10934"/>
                </a:lnTo>
                <a:lnTo>
                  <a:pt x="832738" y="9880"/>
                </a:lnTo>
                <a:lnTo>
                  <a:pt x="846227" y="8019"/>
                </a:lnTo>
                <a:lnTo>
                  <a:pt x="856361" y="6366"/>
                </a:lnTo>
                <a:lnTo>
                  <a:pt x="864984" y="4953"/>
                </a:lnTo>
                <a:lnTo>
                  <a:pt x="877812" y="2705"/>
                </a:lnTo>
                <a:lnTo>
                  <a:pt x="889175" y="556"/>
                </a:lnTo>
                <a:lnTo>
                  <a:pt x="892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229238" y="3042411"/>
            <a:ext cx="206654" cy="19062"/>
          </a:xfrm>
          <a:custGeom>
            <a:avLst/>
            <a:gdLst/>
            <a:ahLst/>
            <a:cxnLst/>
            <a:rect l="l" t="t" r="r" b="b"/>
            <a:pathLst>
              <a:path w="206654" h="19062">
                <a:moveTo>
                  <a:pt x="206654" y="0"/>
                </a:moveTo>
                <a:lnTo>
                  <a:pt x="192536" y="2490"/>
                </a:lnTo>
                <a:lnTo>
                  <a:pt x="182785" y="4021"/>
                </a:lnTo>
                <a:lnTo>
                  <a:pt x="169813" y="5768"/>
                </a:lnTo>
                <a:lnTo>
                  <a:pt x="167119" y="6121"/>
                </a:lnTo>
                <a:lnTo>
                  <a:pt x="152890" y="8036"/>
                </a:lnTo>
                <a:lnTo>
                  <a:pt x="143102" y="9201"/>
                </a:lnTo>
                <a:lnTo>
                  <a:pt x="130454" y="10631"/>
                </a:lnTo>
                <a:lnTo>
                  <a:pt x="126631" y="11074"/>
                </a:lnTo>
                <a:lnTo>
                  <a:pt x="116979" y="12242"/>
                </a:lnTo>
                <a:lnTo>
                  <a:pt x="116979" y="12001"/>
                </a:lnTo>
                <a:lnTo>
                  <a:pt x="107327" y="12941"/>
                </a:lnTo>
                <a:lnTo>
                  <a:pt x="96037" y="13881"/>
                </a:lnTo>
                <a:lnTo>
                  <a:pt x="96037" y="14122"/>
                </a:lnTo>
                <a:lnTo>
                  <a:pt x="84962" y="14833"/>
                </a:lnTo>
                <a:lnTo>
                  <a:pt x="70511" y="15939"/>
                </a:lnTo>
                <a:lnTo>
                  <a:pt x="60625" y="16618"/>
                </a:lnTo>
                <a:lnTo>
                  <a:pt x="48497" y="17324"/>
                </a:lnTo>
                <a:lnTo>
                  <a:pt x="42608" y="17653"/>
                </a:lnTo>
                <a:lnTo>
                  <a:pt x="28182" y="18287"/>
                </a:lnTo>
                <a:lnTo>
                  <a:pt x="18283" y="18639"/>
                </a:lnTo>
                <a:lnTo>
                  <a:pt x="6153" y="18930"/>
                </a:lnTo>
                <a:lnTo>
                  <a:pt x="0" y="190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229243" y="3025698"/>
            <a:ext cx="206654" cy="18834"/>
          </a:xfrm>
          <a:custGeom>
            <a:avLst/>
            <a:gdLst/>
            <a:ahLst/>
            <a:cxnLst/>
            <a:rect l="l" t="t" r="r" b="b"/>
            <a:pathLst>
              <a:path w="206654" h="18834">
                <a:moveTo>
                  <a:pt x="0" y="18834"/>
                </a:moveTo>
                <a:lnTo>
                  <a:pt x="14561" y="18653"/>
                </a:lnTo>
                <a:lnTo>
                  <a:pt x="24481" y="18370"/>
                </a:lnTo>
                <a:lnTo>
                  <a:pt x="36516" y="17762"/>
                </a:lnTo>
                <a:lnTo>
                  <a:pt x="42608" y="17424"/>
                </a:lnTo>
                <a:lnTo>
                  <a:pt x="57063" y="16755"/>
                </a:lnTo>
                <a:lnTo>
                  <a:pt x="66953" y="16182"/>
                </a:lnTo>
                <a:lnTo>
                  <a:pt x="79090" y="15287"/>
                </a:lnTo>
                <a:lnTo>
                  <a:pt x="84963" y="14833"/>
                </a:lnTo>
                <a:lnTo>
                  <a:pt x="99329" y="13675"/>
                </a:lnTo>
                <a:lnTo>
                  <a:pt x="109178" y="12797"/>
                </a:lnTo>
                <a:lnTo>
                  <a:pt x="121581" y="11554"/>
                </a:lnTo>
                <a:lnTo>
                  <a:pt x="140728" y="9563"/>
                </a:lnTo>
                <a:lnTo>
                  <a:pt x="150541" y="8397"/>
                </a:lnTo>
                <a:lnTo>
                  <a:pt x="163082" y="6684"/>
                </a:lnTo>
                <a:lnTo>
                  <a:pt x="181222" y="4093"/>
                </a:lnTo>
                <a:lnTo>
                  <a:pt x="190972" y="2595"/>
                </a:lnTo>
                <a:lnTo>
                  <a:pt x="203942" y="452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229236" y="3024289"/>
            <a:ext cx="206184" cy="18834"/>
          </a:xfrm>
          <a:custGeom>
            <a:avLst/>
            <a:gdLst/>
            <a:ahLst/>
            <a:cxnLst/>
            <a:rect l="l" t="t" r="r" b="b"/>
            <a:pathLst>
              <a:path w="206184" h="18834">
                <a:moveTo>
                  <a:pt x="206184" y="0"/>
                </a:moveTo>
                <a:lnTo>
                  <a:pt x="192154" y="2173"/>
                </a:lnTo>
                <a:lnTo>
                  <a:pt x="182341" y="3579"/>
                </a:lnTo>
                <a:lnTo>
                  <a:pt x="169256" y="5309"/>
                </a:lnTo>
                <a:lnTo>
                  <a:pt x="166649" y="5651"/>
                </a:lnTo>
                <a:lnTo>
                  <a:pt x="152405" y="7622"/>
                </a:lnTo>
                <a:lnTo>
                  <a:pt x="142603" y="8840"/>
                </a:lnTo>
                <a:lnTo>
                  <a:pt x="129911" y="10201"/>
                </a:lnTo>
                <a:lnTo>
                  <a:pt x="126161" y="10591"/>
                </a:lnTo>
                <a:lnTo>
                  <a:pt x="111808" y="12199"/>
                </a:lnTo>
                <a:lnTo>
                  <a:pt x="101966" y="13177"/>
                </a:lnTo>
                <a:lnTo>
                  <a:pt x="89570" y="14206"/>
                </a:lnTo>
                <a:lnTo>
                  <a:pt x="84734" y="14592"/>
                </a:lnTo>
                <a:lnTo>
                  <a:pt x="70324" y="15560"/>
                </a:lnTo>
                <a:lnTo>
                  <a:pt x="60392" y="16179"/>
                </a:lnTo>
                <a:lnTo>
                  <a:pt x="48170" y="16872"/>
                </a:lnTo>
                <a:lnTo>
                  <a:pt x="42608" y="17183"/>
                </a:lnTo>
                <a:lnTo>
                  <a:pt x="28192" y="17816"/>
                </a:lnTo>
                <a:lnTo>
                  <a:pt x="18296" y="18211"/>
                </a:lnTo>
                <a:lnTo>
                  <a:pt x="6166" y="18629"/>
                </a:lnTo>
                <a:lnTo>
                  <a:pt x="0" y="1883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229238" y="3006871"/>
            <a:ext cx="206654" cy="15532"/>
          </a:xfrm>
          <a:custGeom>
            <a:avLst/>
            <a:gdLst/>
            <a:ahLst/>
            <a:cxnLst/>
            <a:rect l="l" t="t" r="r" b="b"/>
            <a:pathLst>
              <a:path w="206654" h="15532">
                <a:moveTo>
                  <a:pt x="206654" y="0"/>
                </a:moveTo>
                <a:lnTo>
                  <a:pt x="192492" y="1895"/>
                </a:lnTo>
                <a:lnTo>
                  <a:pt x="182702" y="3177"/>
                </a:lnTo>
                <a:lnTo>
                  <a:pt x="169602" y="4672"/>
                </a:lnTo>
                <a:lnTo>
                  <a:pt x="167119" y="4940"/>
                </a:lnTo>
                <a:lnTo>
                  <a:pt x="152904" y="6576"/>
                </a:lnTo>
                <a:lnTo>
                  <a:pt x="143083" y="7565"/>
                </a:lnTo>
                <a:lnTo>
                  <a:pt x="130353" y="8623"/>
                </a:lnTo>
                <a:lnTo>
                  <a:pt x="126390" y="8940"/>
                </a:lnTo>
                <a:lnTo>
                  <a:pt x="112029" y="10239"/>
                </a:lnTo>
                <a:lnTo>
                  <a:pt x="102174" y="11043"/>
                </a:lnTo>
                <a:lnTo>
                  <a:pt x="89731" y="11918"/>
                </a:lnTo>
                <a:lnTo>
                  <a:pt x="84962" y="12242"/>
                </a:lnTo>
                <a:lnTo>
                  <a:pt x="70500" y="13042"/>
                </a:lnTo>
                <a:lnTo>
                  <a:pt x="60605" y="13546"/>
                </a:lnTo>
                <a:lnTo>
                  <a:pt x="48451" y="14095"/>
                </a:lnTo>
                <a:lnTo>
                  <a:pt x="42608" y="14350"/>
                </a:lnTo>
                <a:lnTo>
                  <a:pt x="28180" y="14828"/>
                </a:lnTo>
                <a:lnTo>
                  <a:pt x="18280" y="15114"/>
                </a:lnTo>
                <a:lnTo>
                  <a:pt x="6146" y="15396"/>
                </a:lnTo>
                <a:lnTo>
                  <a:pt x="0" y="155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229235" y="3022406"/>
            <a:ext cx="203835" cy="18592"/>
          </a:xfrm>
          <a:custGeom>
            <a:avLst/>
            <a:gdLst/>
            <a:ahLst/>
            <a:cxnLst/>
            <a:rect l="l" t="t" r="r" b="b"/>
            <a:pathLst>
              <a:path w="203835" h="18592">
                <a:moveTo>
                  <a:pt x="203835" y="0"/>
                </a:moveTo>
                <a:lnTo>
                  <a:pt x="191190" y="2200"/>
                </a:lnTo>
                <a:lnTo>
                  <a:pt x="179399" y="3926"/>
                </a:lnTo>
                <a:lnTo>
                  <a:pt x="177241" y="4229"/>
                </a:lnTo>
                <a:lnTo>
                  <a:pt x="163889" y="6159"/>
                </a:lnTo>
                <a:lnTo>
                  <a:pt x="153668" y="7460"/>
                </a:lnTo>
                <a:lnTo>
                  <a:pt x="144983" y="8483"/>
                </a:lnTo>
                <a:lnTo>
                  <a:pt x="131718" y="10087"/>
                </a:lnTo>
                <a:lnTo>
                  <a:pt x="121184" y="11267"/>
                </a:lnTo>
                <a:lnTo>
                  <a:pt x="114401" y="12001"/>
                </a:lnTo>
                <a:lnTo>
                  <a:pt x="100897" y="13326"/>
                </a:lnTo>
                <a:lnTo>
                  <a:pt x="90733" y="14153"/>
                </a:lnTo>
                <a:lnTo>
                  <a:pt x="81203" y="14833"/>
                </a:lnTo>
                <a:lnTo>
                  <a:pt x="66634" y="15907"/>
                </a:lnTo>
                <a:lnTo>
                  <a:pt x="56697" y="16534"/>
                </a:lnTo>
                <a:lnTo>
                  <a:pt x="45012" y="17092"/>
                </a:lnTo>
                <a:lnTo>
                  <a:pt x="37426" y="17424"/>
                </a:lnTo>
                <a:lnTo>
                  <a:pt x="23465" y="18101"/>
                </a:lnTo>
                <a:lnTo>
                  <a:pt x="13574" y="18404"/>
                </a:lnTo>
                <a:lnTo>
                  <a:pt x="0" y="185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229243" y="2951326"/>
            <a:ext cx="206184" cy="12001"/>
          </a:xfrm>
          <a:custGeom>
            <a:avLst/>
            <a:gdLst/>
            <a:ahLst/>
            <a:cxnLst/>
            <a:rect l="l" t="t" r="r" b="b"/>
            <a:pathLst>
              <a:path w="206184" h="12001">
                <a:moveTo>
                  <a:pt x="0" y="12001"/>
                </a:moveTo>
                <a:lnTo>
                  <a:pt x="14565" y="11833"/>
                </a:lnTo>
                <a:lnTo>
                  <a:pt x="24487" y="11637"/>
                </a:lnTo>
                <a:lnTo>
                  <a:pt x="36530" y="11265"/>
                </a:lnTo>
                <a:lnTo>
                  <a:pt x="56987" y="10575"/>
                </a:lnTo>
                <a:lnTo>
                  <a:pt x="66871" y="10198"/>
                </a:lnTo>
                <a:lnTo>
                  <a:pt x="79173" y="9660"/>
                </a:lnTo>
                <a:lnTo>
                  <a:pt x="99111" y="8584"/>
                </a:lnTo>
                <a:lnTo>
                  <a:pt x="108980" y="7975"/>
                </a:lnTo>
                <a:lnTo>
                  <a:pt x="121445" y="7140"/>
                </a:lnTo>
                <a:lnTo>
                  <a:pt x="140442" y="5825"/>
                </a:lnTo>
                <a:lnTo>
                  <a:pt x="150286" y="5088"/>
                </a:lnTo>
                <a:lnTo>
                  <a:pt x="163114" y="4048"/>
                </a:lnTo>
                <a:lnTo>
                  <a:pt x="180566" y="2440"/>
                </a:lnTo>
                <a:lnTo>
                  <a:pt x="190425" y="1372"/>
                </a:lnTo>
                <a:lnTo>
                  <a:pt x="203352" y="0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229238" y="2952737"/>
            <a:ext cx="206654" cy="12242"/>
          </a:xfrm>
          <a:custGeom>
            <a:avLst/>
            <a:gdLst/>
            <a:ahLst/>
            <a:cxnLst/>
            <a:rect l="l" t="t" r="r" b="b"/>
            <a:pathLst>
              <a:path w="206654" h="12242">
                <a:moveTo>
                  <a:pt x="206654" y="0"/>
                </a:moveTo>
                <a:lnTo>
                  <a:pt x="192463" y="1514"/>
                </a:lnTo>
                <a:lnTo>
                  <a:pt x="182648" y="2512"/>
                </a:lnTo>
                <a:lnTo>
                  <a:pt x="169463" y="3777"/>
                </a:lnTo>
                <a:lnTo>
                  <a:pt x="152882" y="5153"/>
                </a:lnTo>
                <a:lnTo>
                  <a:pt x="143043" y="5901"/>
                </a:lnTo>
                <a:lnTo>
                  <a:pt x="130253" y="6795"/>
                </a:lnTo>
                <a:lnTo>
                  <a:pt x="112016" y="8041"/>
                </a:lnTo>
                <a:lnTo>
                  <a:pt x="102150" y="8668"/>
                </a:lnTo>
                <a:lnTo>
                  <a:pt x="89672" y="9386"/>
                </a:lnTo>
                <a:lnTo>
                  <a:pt x="70495" y="10288"/>
                </a:lnTo>
                <a:lnTo>
                  <a:pt x="60596" y="10684"/>
                </a:lnTo>
                <a:lnTo>
                  <a:pt x="48429" y="11107"/>
                </a:lnTo>
                <a:lnTo>
                  <a:pt x="28178" y="11766"/>
                </a:lnTo>
                <a:lnTo>
                  <a:pt x="18277" y="12006"/>
                </a:lnTo>
                <a:lnTo>
                  <a:pt x="6139" y="12173"/>
                </a:lnTo>
                <a:lnTo>
                  <a:pt x="0" y="122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541487" y="2970390"/>
            <a:ext cx="894410" cy="20713"/>
          </a:xfrm>
          <a:custGeom>
            <a:avLst/>
            <a:gdLst/>
            <a:ahLst/>
            <a:cxnLst/>
            <a:rect l="l" t="t" r="r" b="b"/>
            <a:pathLst>
              <a:path w="894410" h="20713">
                <a:moveTo>
                  <a:pt x="0" y="20713"/>
                </a:moveTo>
                <a:lnTo>
                  <a:pt x="49088" y="20142"/>
                </a:lnTo>
                <a:lnTo>
                  <a:pt x="93534" y="19624"/>
                </a:lnTo>
                <a:lnTo>
                  <a:pt x="133854" y="19154"/>
                </a:lnTo>
                <a:lnTo>
                  <a:pt x="170563" y="18723"/>
                </a:lnTo>
                <a:lnTo>
                  <a:pt x="204177" y="18327"/>
                </a:lnTo>
                <a:lnTo>
                  <a:pt x="235212" y="17958"/>
                </a:lnTo>
                <a:lnTo>
                  <a:pt x="264184" y="17609"/>
                </a:lnTo>
                <a:lnTo>
                  <a:pt x="291608" y="17275"/>
                </a:lnTo>
                <a:lnTo>
                  <a:pt x="318001" y="16949"/>
                </a:lnTo>
                <a:lnTo>
                  <a:pt x="343877" y="16624"/>
                </a:lnTo>
                <a:lnTo>
                  <a:pt x="369754" y="16293"/>
                </a:lnTo>
                <a:lnTo>
                  <a:pt x="396147" y="15951"/>
                </a:lnTo>
                <a:lnTo>
                  <a:pt x="423571" y="15590"/>
                </a:lnTo>
                <a:lnTo>
                  <a:pt x="452543" y="15205"/>
                </a:lnTo>
                <a:lnTo>
                  <a:pt x="483578" y="14787"/>
                </a:lnTo>
                <a:lnTo>
                  <a:pt x="517192" y="14332"/>
                </a:lnTo>
                <a:lnTo>
                  <a:pt x="553901" y="13833"/>
                </a:lnTo>
                <a:lnTo>
                  <a:pt x="594221" y="13282"/>
                </a:lnTo>
                <a:lnTo>
                  <a:pt x="638667" y="12674"/>
                </a:lnTo>
                <a:lnTo>
                  <a:pt x="687755" y="12001"/>
                </a:lnTo>
                <a:lnTo>
                  <a:pt x="702324" y="11833"/>
                </a:lnTo>
                <a:lnTo>
                  <a:pt x="712246" y="11637"/>
                </a:lnTo>
                <a:lnTo>
                  <a:pt x="724290" y="11264"/>
                </a:lnTo>
                <a:lnTo>
                  <a:pt x="730351" y="11061"/>
                </a:lnTo>
                <a:lnTo>
                  <a:pt x="744823" y="10721"/>
                </a:lnTo>
                <a:lnTo>
                  <a:pt x="754724" y="10368"/>
                </a:lnTo>
                <a:lnTo>
                  <a:pt x="766883" y="9735"/>
                </a:lnTo>
                <a:lnTo>
                  <a:pt x="772718" y="9410"/>
                </a:lnTo>
                <a:lnTo>
                  <a:pt x="787051" y="8747"/>
                </a:lnTo>
                <a:lnTo>
                  <a:pt x="796917" y="8209"/>
                </a:lnTo>
                <a:lnTo>
                  <a:pt x="809366" y="7398"/>
                </a:lnTo>
                <a:lnTo>
                  <a:pt x="814374" y="7061"/>
                </a:lnTo>
                <a:lnTo>
                  <a:pt x="828663" y="6051"/>
                </a:lnTo>
                <a:lnTo>
                  <a:pt x="838502" y="5266"/>
                </a:lnTo>
                <a:lnTo>
                  <a:pt x="851317" y="4100"/>
                </a:lnTo>
                <a:lnTo>
                  <a:pt x="854862" y="3771"/>
                </a:lnTo>
                <a:lnTo>
                  <a:pt x="869055" y="2571"/>
                </a:lnTo>
                <a:lnTo>
                  <a:pt x="878876" y="1644"/>
                </a:lnTo>
                <a:lnTo>
                  <a:pt x="892077" y="250"/>
                </a:lnTo>
                <a:lnTo>
                  <a:pt x="89441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541487" y="2950146"/>
            <a:ext cx="892060" cy="20713"/>
          </a:xfrm>
          <a:custGeom>
            <a:avLst/>
            <a:gdLst/>
            <a:ahLst/>
            <a:cxnLst/>
            <a:rect l="l" t="t" r="r" b="b"/>
            <a:pathLst>
              <a:path w="892060" h="20713">
                <a:moveTo>
                  <a:pt x="0" y="20713"/>
                </a:moveTo>
                <a:lnTo>
                  <a:pt x="49088" y="20109"/>
                </a:lnTo>
                <a:lnTo>
                  <a:pt x="93534" y="19563"/>
                </a:lnTo>
                <a:lnTo>
                  <a:pt x="133854" y="19066"/>
                </a:lnTo>
                <a:lnTo>
                  <a:pt x="170563" y="18614"/>
                </a:lnTo>
                <a:lnTo>
                  <a:pt x="204177" y="18198"/>
                </a:lnTo>
                <a:lnTo>
                  <a:pt x="235212" y="17814"/>
                </a:lnTo>
                <a:lnTo>
                  <a:pt x="264184" y="17453"/>
                </a:lnTo>
                <a:lnTo>
                  <a:pt x="291608" y="17111"/>
                </a:lnTo>
                <a:lnTo>
                  <a:pt x="318001" y="16779"/>
                </a:lnTo>
                <a:lnTo>
                  <a:pt x="343877" y="16452"/>
                </a:lnTo>
                <a:lnTo>
                  <a:pt x="369754" y="16124"/>
                </a:lnTo>
                <a:lnTo>
                  <a:pt x="396147" y="15786"/>
                </a:lnTo>
                <a:lnTo>
                  <a:pt x="423571" y="15434"/>
                </a:lnTo>
                <a:lnTo>
                  <a:pt x="452543" y="15061"/>
                </a:lnTo>
                <a:lnTo>
                  <a:pt x="483578" y="14659"/>
                </a:lnTo>
                <a:lnTo>
                  <a:pt x="517192" y="14223"/>
                </a:lnTo>
                <a:lnTo>
                  <a:pt x="553901" y="13745"/>
                </a:lnTo>
                <a:lnTo>
                  <a:pt x="594221" y="13220"/>
                </a:lnTo>
                <a:lnTo>
                  <a:pt x="638667" y="12641"/>
                </a:lnTo>
                <a:lnTo>
                  <a:pt x="687755" y="12001"/>
                </a:lnTo>
                <a:lnTo>
                  <a:pt x="723760" y="11302"/>
                </a:lnTo>
                <a:lnTo>
                  <a:pt x="759307" y="9880"/>
                </a:lnTo>
                <a:lnTo>
                  <a:pt x="773808" y="9246"/>
                </a:lnTo>
                <a:lnTo>
                  <a:pt x="783718" y="8771"/>
                </a:lnTo>
                <a:lnTo>
                  <a:pt x="795709" y="8126"/>
                </a:lnTo>
                <a:lnTo>
                  <a:pt x="802144" y="7772"/>
                </a:lnTo>
                <a:lnTo>
                  <a:pt x="816682" y="6802"/>
                </a:lnTo>
                <a:lnTo>
                  <a:pt x="826580" y="6059"/>
                </a:lnTo>
                <a:lnTo>
                  <a:pt x="838553" y="5022"/>
                </a:lnTo>
                <a:lnTo>
                  <a:pt x="844740" y="4470"/>
                </a:lnTo>
                <a:lnTo>
                  <a:pt x="859466" y="3139"/>
                </a:lnTo>
                <a:lnTo>
                  <a:pt x="869528" y="2205"/>
                </a:lnTo>
                <a:lnTo>
                  <a:pt x="880341" y="1155"/>
                </a:lnTo>
                <a:lnTo>
                  <a:pt x="892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541487" y="2932968"/>
            <a:ext cx="894410" cy="15062"/>
          </a:xfrm>
          <a:custGeom>
            <a:avLst/>
            <a:gdLst/>
            <a:ahLst/>
            <a:cxnLst/>
            <a:rect l="l" t="t" r="r" b="b"/>
            <a:pathLst>
              <a:path w="894410" h="15062">
                <a:moveTo>
                  <a:pt x="0" y="15062"/>
                </a:moveTo>
                <a:lnTo>
                  <a:pt x="49088" y="14625"/>
                </a:lnTo>
                <a:lnTo>
                  <a:pt x="93534" y="14229"/>
                </a:lnTo>
                <a:lnTo>
                  <a:pt x="133854" y="13870"/>
                </a:lnTo>
                <a:lnTo>
                  <a:pt x="170563" y="13544"/>
                </a:lnTo>
                <a:lnTo>
                  <a:pt x="204177" y="13244"/>
                </a:lnTo>
                <a:lnTo>
                  <a:pt x="235212" y="12968"/>
                </a:lnTo>
                <a:lnTo>
                  <a:pt x="264184" y="12710"/>
                </a:lnTo>
                <a:lnTo>
                  <a:pt x="291608" y="12466"/>
                </a:lnTo>
                <a:lnTo>
                  <a:pt x="318001" y="12231"/>
                </a:lnTo>
                <a:lnTo>
                  <a:pt x="343877" y="12001"/>
                </a:lnTo>
                <a:lnTo>
                  <a:pt x="369754" y="11771"/>
                </a:lnTo>
                <a:lnTo>
                  <a:pt x="396147" y="11536"/>
                </a:lnTo>
                <a:lnTo>
                  <a:pt x="423571" y="11292"/>
                </a:lnTo>
                <a:lnTo>
                  <a:pt x="452543" y="11034"/>
                </a:lnTo>
                <a:lnTo>
                  <a:pt x="483578" y="10758"/>
                </a:lnTo>
                <a:lnTo>
                  <a:pt x="517192" y="10458"/>
                </a:lnTo>
                <a:lnTo>
                  <a:pt x="553901" y="10132"/>
                </a:lnTo>
                <a:lnTo>
                  <a:pt x="594221" y="9773"/>
                </a:lnTo>
                <a:lnTo>
                  <a:pt x="638667" y="9377"/>
                </a:lnTo>
                <a:lnTo>
                  <a:pt x="687755" y="8940"/>
                </a:lnTo>
                <a:lnTo>
                  <a:pt x="702325" y="8770"/>
                </a:lnTo>
                <a:lnTo>
                  <a:pt x="712248" y="8618"/>
                </a:lnTo>
                <a:lnTo>
                  <a:pt x="724295" y="8372"/>
                </a:lnTo>
                <a:lnTo>
                  <a:pt x="730351" y="8242"/>
                </a:lnTo>
                <a:lnTo>
                  <a:pt x="744828" y="7906"/>
                </a:lnTo>
                <a:lnTo>
                  <a:pt x="754731" y="7640"/>
                </a:lnTo>
                <a:lnTo>
                  <a:pt x="766901" y="7252"/>
                </a:lnTo>
                <a:lnTo>
                  <a:pt x="772718" y="7061"/>
                </a:lnTo>
                <a:lnTo>
                  <a:pt x="787111" y="6408"/>
                </a:lnTo>
                <a:lnTo>
                  <a:pt x="796986" y="5960"/>
                </a:lnTo>
                <a:lnTo>
                  <a:pt x="809484" y="5393"/>
                </a:lnTo>
                <a:lnTo>
                  <a:pt x="814146" y="5181"/>
                </a:lnTo>
                <a:lnTo>
                  <a:pt x="828545" y="4497"/>
                </a:lnTo>
                <a:lnTo>
                  <a:pt x="838409" y="3939"/>
                </a:lnTo>
                <a:lnTo>
                  <a:pt x="851116" y="3080"/>
                </a:lnTo>
                <a:lnTo>
                  <a:pt x="854862" y="2819"/>
                </a:lnTo>
                <a:lnTo>
                  <a:pt x="869077" y="1955"/>
                </a:lnTo>
                <a:lnTo>
                  <a:pt x="878917" y="1262"/>
                </a:lnTo>
                <a:lnTo>
                  <a:pt x="892181" y="184"/>
                </a:lnTo>
                <a:lnTo>
                  <a:pt x="89441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29238" y="2915312"/>
            <a:ext cx="206654" cy="8712"/>
          </a:xfrm>
          <a:custGeom>
            <a:avLst/>
            <a:gdLst/>
            <a:ahLst/>
            <a:cxnLst/>
            <a:rect l="l" t="t" r="r" b="b"/>
            <a:pathLst>
              <a:path w="206654" h="8712">
                <a:moveTo>
                  <a:pt x="206654" y="0"/>
                </a:moveTo>
                <a:lnTo>
                  <a:pt x="167119" y="2819"/>
                </a:lnTo>
                <a:lnTo>
                  <a:pt x="152867" y="3643"/>
                </a:lnTo>
                <a:lnTo>
                  <a:pt x="143013" y="4167"/>
                </a:lnTo>
                <a:lnTo>
                  <a:pt x="130181" y="4776"/>
                </a:lnTo>
                <a:lnTo>
                  <a:pt x="126390" y="4953"/>
                </a:lnTo>
                <a:lnTo>
                  <a:pt x="112006" y="5751"/>
                </a:lnTo>
                <a:lnTo>
                  <a:pt x="102131" y="6213"/>
                </a:lnTo>
                <a:lnTo>
                  <a:pt x="89626" y="6662"/>
                </a:lnTo>
                <a:lnTo>
                  <a:pt x="84962" y="6819"/>
                </a:lnTo>
                <a:lnTo>
                  <a:pt x="70491" y="7299"/>
                </a:lnTo>
                <a:lnTo>
                  <a:pt x="60588" y="7586"/>
                </a:lnTo>
                <a:lnTo>
                  <a:pt x="48412" y="7872"/>
                </a:lnTo>
                <a:lnTo>
                  <a:pt x="42608" y="8001"/>
                </a:lnTo>
                <a:lnTo>
                  <a:pt x="28177" y="8322"/>
                </a:lnTo>
                <a:lnTo>
                  <a:pt x="18275" y="8500"/>
                </a:lnTo>
                <a:lnTo>
                  <a:pt x="6134" y="8646"/>
                </a:lnTo>
                <a:lnTo>
                  <a:pt x="0" y="871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29236" y="2913900"/>
            <a:ext cx="206184" cy="8712"/>
          </a:xfrm>
          <a:custGeom>
            <a:avLst/>
            <a:gdLst/>
            <a:ahLst/>
            <a:cxnLst/>
            <a:rect l="l" t="t" r="r" b="b"/>
            <a:pathLst>
              <a:path w="206184" h="8712">
                <a:moveTo>
                  <a:pt x="206184" y="0"/>
                </a:moveTo>
                <a:lnTo>
                  <a:pt x="189867" y="1055"/>
                </a:lnTo>
                <a:lnTo>
                  <a:pt x="177663" y="1839"/>
                </a:lnTo>
                <a:lnTo>
                  <a:pt x="167666" y="2468"/>
                </a:lnTo>
                <a:lnTo>
                  <a:pt x="157967" y="3061"/>
                </a:lnTo>
                <a:lnTo>
                  <a:pt x="146657" y="3734"/>
                </a:lnTo>
                <a:lnTo>
                  <a:pt x="131828" y="4607"/>
                </a:lnTo>
                <a:lnTo>
                  <a:pt x="126161" y="4940"/>
                </a:lnTo>
                <a:lnTo>
                  <a:pt x="111766" y="5740"/>
                </a:lnTo>
                <a:lnTo>
                  <a:pt x="101889" y="6160"/>
                </a:lnTo>
                <a:lnTo>
                  <a:pt x="89384" y="6485"/>
                </a:lnTo>
                <a:lnTo>
                  <a:pt x="84734" y="6591"/>
                </a:lnTo>
                <a:lnTo>
                  <a:pt x="68258" y="7137"/>
                </a:lnTo>
                <a:lnTo>
                  <a:pt x="55779" y="7535"/>
                </a:lnTo>
                <a:lnTo>
                  <a:pt x="45587" y="7830"/>
                </a:lnTo>
                <a:lnTo>
                  <a:pt x="35971" y="8063"/>
                </a:lnTo>
                <a:lnTo>
                  <a:pt x="25221" y="8277"/>
                </a:lnTo>
                <a:lnTo>
                  <a:pt x="11628" y="8516"/>
                </a:lnTo>
                <a:lnTo>
                  <a:pt x="0" y="871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29243" y="2913185"/>
            <a:ext cx="204292" cy="8483"/>
          </a:xfrm>
          <a:custGeom>
            <a:avLst/>
            <a:gdLst/>
            <a:ahLst/>
            <a:cxnLst/>
            <a:rect l="l" t="t" r="r" b="b"/>
            <a:pathLst>
              <a:path w="204292" h="8483">
                <a:moveTo>
                  <a:pt x="0" y="8483"/>
                </a:moveTo>
                <a:lnTo>
                  <a:pt x="13989" y="8306"/>
                </a:lnTo>
                <a:lnTo>
                  <a:pt x="23932" y="8176"/>
                </a:lnTo>
                <a:lnTo>
                  <a:pt x="36017" y="8013"/>
                </a:lnTo>
                <a:lnTo>
                  <a:pt x="52018" y="7573"/>
                </a:lnTo>
                <a:lnTo>
                  <a:pt x="63553" y="7236"/>
                </a:lnTo>
                <a:lnTo>
                  <a:pt x="73238" y="6913"/>
                </a:lnTo>
                <a:lnTo>
                  <a:pt x="83687" y="6515"/>
                </a:lnTo>
                <a:lnTo>
                  <a:pt x="97516" y="5952"/>
                </a:lnTo>
                <a:lnTo>
                  <a:pt x="104508" y="5664"/>
                </a:lnTo>
                <a:lnTo>
                  <a:pt x="118815" y="5146"/>
                </a:lnTo>
                <a:lnTo>
                  <a:pt x="128675" y="4699"/>
                </a:lnTo>
                <a:lnTo>
                  <a:pt x="141565" y="3971"/>
                </a:lnTo>
                <a:lnTo>
                  <a:pt x="144983" y="3771"/>
                </a:lnTo>
                <a:lnTo>
                  <a:pt x="160510" y="2787"/>
                </a:lnTo>
                <a:lnTo>
                  <a:pt x="171385" y="2097"/>
                </a:lnTo>
                <a:lnTo>
                  <a:pt x="181080" y="1480"/>
                </a:lnTo>
                <a:lnTo>
                  <a:pt x="193069" y="716"/>
                </a:lnTo>
                <a:lnTo>
                  <a:pt x="20429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229243" y="2895302"/>
            <a:ext cx="206654" cy="5181"/>
          </a:xfrm>
          <a:custGeom>
            <a:avLst/>
            <a:gdLst/>
            <a:ahLst/>
            <a:cxnLst/>
            <a:rect l="l" t="t" r="r" b="b"/>
            <a:pathLst>
              <a:path w="206654" h="5181">
                <a:moveTo>
                  <a:pt x="0" y="5181"/>
                </a:moveTo>
                <a:lnTo>
                  <a:pt x="16533" y="5091"/>
                </a:lnTo>
                <a:lnTo>
                  <a:pt x="29058" y="5012"/>
                </a:lnTo>
                <a:lnTo>
                  <a:pt x="39276" y="4927"/>
                </a:lnTo>
                <a:lnTo>
                  <a:pt x="48889" y="4815"/>
                </a:lnTo>
                <a:lnTo>
                  <a:pt x="59600" y="4659"/>
                </a:lnTo>
                <a:lnTo>
                  <a:pt x="73110" y="4440"/>
                </a:lnTo>
                <a:lnTo>
                  <a:pt x="84963" y="4241"/>
                </a:lnTo>
                <a:lnTo>
                  <a:pt x="101357" y="3848"/>
                </a:lnTo>
                <a:lnTo>
                  <a:pt x="113680" y="3513"/>
                </a:lnTo>
                <a:lnTo>
                  <a:pt x="123759" y="3196"/>
                </a:lnTo>
                <a:lnTo>
                  <a:pt x="133424" y="2854"/>
                </a:lnTo>
                <a:lnTo>
                  <a:pt x="144503" y="2446"/>
                </a:lnTo>
                <a:lnTo>
                  <a:pt x="158826" y="1931"/>
                </a:lnTo>
                <a:lnTo>
                  <a:pt x="166878" y="1651"/>
                </a:lnTo>
                <a:lnTo>
                  <a:pt x="181056" y="1142"/>
                </a:lnTo>
                <a:lnTo>
                  <a:pt x="190909" y="738"/>
                </a:lnTo>
                <a:lnTo>
                  <a:pt x="204183" y="117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229238" y="2877419"/>
            <a:ext cx="206654" cy="5181"/>
          </a:xfrm>
          <a:custGeom>
            <a:avLst/>
            <a:gdLst/>
            <a:ahLst/>
            <a:cxnLst/>
            <a:rect l="l" t="t" r="r" b="b"/>
            <a:pathLst>
              <a:path w="206654" h="5181">
                <a:moveTo>
                  <a:pt x="206654" y="0"/>
                </a:moveTo>
                <a:lnTo>
                  <a:pt x="192418" y="668"/>
                </a:lnTo>
                <a:lnTo>
                  <a:pt x="182561" y="1081"/>
                </a:lnTo>
                <a:lnTo>
                  <a:pt x="169240" y="1563"/>
                </a:lnTo>
                <a:lnTo>
                  <a:pt x="167119" y="1638"/>
                </a:lnTo>
                <a:lnTo>
                  <a:pt x="150669" y="2218"/>
                </a:lnTo>
                <a:lnTo>
                  <a:pt x="138302" y="2664"/>
                </a:lnTo>
                <a:lnTo>
                  <a:pt x="128200" y="3013"/>
                </a:lnTo>
                <a:lnTo>
                  <a:pt x="118544" y="3303"/>
                </a:lnTo>
                <a:lnTo>
                  <a:pt x="107516" y="3570"/>
                </a:lnTo>
                <a:lnTo>
                  <a:pt x="93297" y="3852"/>
                </a:lnTo>
                <a:lnTo>
                  <a:pt x="84962" y="4000"/>
                </a:lnTo>
                <a:lnTo>
                  <a:pt x="68526" y="4362"/>
                </a:lnTo>
                <a:lnTo>
                  <a:pt x="56065" y="4622"/>
                </a:lnTo>
                <a:lnTo>
                  <a:pt x="45876" y="4804"/>
                </a:lnTo>
                <a:lnTo>
                  <a:pt x="36258" y="4930"/>
                </a:lnTo>
                <a:lnTo>
                  <a:pt x="25508" y="5025"/>
                </a:lnTo>
                <a:lnTo>
                  <a:pt x="11926" y="5113"/>
                </a:lnTo>
                <a:lnTo>
                  <a:pt x="0" y="5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229243" y="2876005"/>
            <a:ext cx="206184" cy="5181"/>
          </a:xfrm>
          <a:custGeom>
            <a:avLst/>
            <a:gdLst/>
            <a:ahLst/>
            <a:cxnLst/>
            <a:rect l="l" t="t" r="r" b="b"/>
            <a:pathLst>
              <a:path w="206184" h="5181">
                <a:moveTo>
                  <a:pt x="0" y="5181"/>
                </a:moveTo>
                <a:lnTo>
                  <a:pt x="14567" y="5169"/>
                </a:lnTo>
                <a:lnTo>
                  <a:pt x="24490" y="5082"/>
                </a:lnTo>
                <a:lnTo>
                  <a:pt x="36538" y="4845"/>
                </a:lnTo>
                <a:lnTo>
                  <a:pt x="42608" y="4711"/>
                </a:lnTo>
                <a:lnTo>
                  <a:pt x="59003" y="4430"/>
                </a:lnTo>
                <a:lnTo>
                  <a:pt x="71386" y="4207"/>
                </a:lnTo>
                <a:lnTo>
                  <a:pt x="81517" y="4003"/>
                </a:lnTo>
                <a:lnTo>
                  <a:pt x="91155" y="3777"/>
                </a:lnTo>
                <a:lnTo>
                  <a:pt x="102061" y="3492"/>
                </a:lnTo>
                <a:lnTo>
                  <a:pt x="115993" y="3105"/>
                </a:lnTo>
                <a:lnTo>
                  <a:pt x="126149" y="2819"/>
                </a:lnTo>
                <a:lnTo>
                  <a:pt x="142492" y="2340"/>
                </a:lnTo>
                <a:lnTo>
                  <a:pt x="154710" y="1970"/>
                </a:lnTo>
                <a:lnTo>
                  <a:pt x="164719" y="1641"/>
                </a:lnTo>
                <a:lnTo>
                  <a:pt x="174432" y="1286"/>
                </a:lnTo>
                <a:lnTo>
                  <a:pt x="185766" y="838"/>
                </a:lnTo>
                <a:lnTo>
                  <a:pt x="200635" y="228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229235" y="2875299"/>
            <a:ext cx="203835" cy="5410"/>
          </a:xfrm>
          <a:custGeom>
            <a:avLst/>
            <a:gdLst/>
            <a:ahLst/>
            <a:cxnLst/>
            <a:rect l="l" t="t" r="r" b="b"/>
            <a:pathLst>
              <a:path w="203835" h="5410">
                <a:moveTo>
                  <a:pt x="203835" y="0"/>
                </a:moveTo>
                <a:lnTo>
                  <a:pt x="188316" y="741"/>
                </a:lnTo>
                <a:lnTo>
                  <a:pt x="177466" y="1244"/>
                </a:lnTo>
                <a:lnTo>
                  <a:pt x="167745" y="1667"/>
                </a:lnTo>
                <a:lnTo>
                  <a:pt x="155615" y="2163"/>
                </a:lnTo>
                <a:lnTo>
                  <a:pt x="144983" y="2590"/>
                </a:lnTo>
                <a:lnTo>
                  <a:pt x="129172" y="3053"/>
                </a:lnTo>
                <a:lnTo>
                  <a:pt x="117952" y="3369"/>
                </a:lnTo>
                <a:lnTo>
                  <a:pt x="108304" y="3617"/>
                </a:lnTo>
                <a:lnTo>
                  <a:pt x="97209" y="3875"/>
                </a:lnTo>
                <a:lnTo>
                  <a:pt x="81650" y="4219"/>
                </a:lnTo>
                <a:lnTo>
                  <a:pt x="64855" y="4515"/>
                </a:lnTo>
                <a:lnTo>
                  <a:pt x="52565" y="4723"/>
                </a:lnTo>
                <a:lnTo>
                  <a:pt x="42489" y="4882"/>
                </a:lnTo>
                <a:lnTo>
                  <a:pt x="32776" y="5017"/>
                </a:lnTo>
                <a:lnTo>
                  <a:pt x="21581" y="5157"/>
                </a:lnTo>
                <a:lnTo>
                  <a:pt x="7055" y="5328"/>
                </a:lnTo>
                <a:lnTo>
                  <a:pt x="0" y="5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229243" y="2775742"/>
            <a:ext cx="206654" cy="5181"/>
          </a:xfrm>
          <a:custGeom>
            <a:avLst/>
            <a:gdLst/>
            <a:ahLst/>
            <a:cxnLst/>
            <a:rect l="l" t="t" r="r" b="b"/>
            <a:pathLst>
              <a:path w="206654" h="5181">
                <a:moveTo>
                  <a:pt x="0" y="0"/>
                </a:moveTo>
                <a:lnTo>
                  <a:pt x="16533" y="90"/>
                </a:lnTo>
                <a:lnTo>
                  <a:pt x="29058" y="168"/>
                </a:lnTo>
                <a:lnTo>
                  <a:pt x="39276" y="254"/>
                </a:lnTo>
                <a:lnTo>
                  <a:pt x="48889" y="365"/>
                </a:lnTo>
                <a:lnTo>
                  <a:pt x="59600" y="521"/>
                </a:lnTo>
                <a:lnTo>
                  <a:pt x="73110" y="741"/>
                </a:lnTo>
                <a:lnTo>
                  <a:pt x="84963" y="939"/>
                </a:lnTo>
                <a:lnTo>
                  <a:pt x="101319" y="1332"/>
                </a:lnTo>
                <a:lnTo>
                  <a:pt x="113626" y="1666"/>
                </a:lnTo>
                <a:lnTo>
                  <a:pt x="123702" y="1982"/>
                </a:lnTo>
                <a:lnTo>
                  <a:pt x="133366" y="2322"/>
                </a:lnTo>
                <a:lnTo>
                  <a:pt x="144436" y="2728"/>
                </a:lnTo>
                <a:lnTo>
                  <a:pt x="158732" y="3240"/>
                </a:lnTo>
                <a:lnTo>
                  <a:pt x="167106" y="3530"/>
                </a:lnTo>
                <a:lnTo>
                  <a:pt x="181339" y="4041"/>
                </a:lnTo>
                <a:lnTo>
                  <a:pt x="191196" y="4448"/>
                </a:lnTo>
                <a:lnTo>
                  <a:pt x="204514" y="5078"/>
                </a:lnTo>
                <a:lnTo>
                  <a:pt x="206654" y="5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229236" y="2777147"/>
            <a:ext cx="206184" cy="5181"/>
          </a:xfrm>
          <a:custGeom>
            <a:avLst/>
            <a:gdLst/>
            <a:ahLst/>
            <a:cxnLst/>
            <a:rect l="l" t="t" r="r" b="b"/>
            <a:pathLst>
              <a:path w="206184" h="5181">
                <a:moveTo>
                  <a:pt x="206184" y="5181"/>
                </a:moveTo>
                <a:lnTo>
                  <a:pt x="191249" y="4476"/>
                </a:lnTo>
                <a:lnTo>
                  <a:pt x="181026" y="4045"/>
                </a:lnTo>
                <a:lnTo>
                  <a:pt x="170542" y="3700"/>
                </a:lnTo>
                <a:lnTo>
                  <a:pt x="156527" y="3302"/>
                </a:lnTo>
                <a:lnTo>
                  <a:pt x="141499" y="2750"/>
                </a:lnTo>
                <a:lnTo>
                  <a:pt x="131188" y="2394"/>
                </a:lnTo>
                <a:lnTo>
                  <a:pt x="120891" y="2083"/>
                </a:lnTo>
                <a:lnTo>
                  <a:pt x="105906" y="1663"/>
                </a:lnTo>
                <a:lnTo>
                  <a:pt x="90281" y="1248"/>
                </a:lnTo>
                <a:lnTo>
                  <a:pt x="79872" y="991"/>
                </a:lnTo>
                <a:lnTo>
                  <a:pt x="69721" y="779"/>
                </a:lnTo>
                <a:lnTo>
                  <a:pt x="55331" y="509"/>
                </a:lnTo>
                <a:lnTo>
                  <a:pt x="53200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541487" y="2686298"/>
            <a:ext cx="893927" cy="20955"/>
          </a:xfrm>
          <a:custGeom>
            <a:avLst/>
            <a:gdLst/>
            <a:ahLst/>
            <a:cxnLst/>
            <a:rect l="l" t="t" r="r" b="b"/>
            <a:pathLst>
              <a:path w="893927" h="20955">
                <a:moveTo>
                  <a:pt x="0" y="0"/>
                </a:moveTo>
                <a:lnTo>
                  <a:pt x="49088" y="571"/>
                </a:lnTo>
                <a:lnTo>
                  <a:pt x="93534" y="1088"/>
                </a:lnTo>
                <a:lnTo>
                  <a:pt x="133854" y="1559"/>
                </a:lnTo>
                <a:lnTo>
                  <a:pt x="170563" y="1989"/>
                </a:lnTo>
                <a:lnTo>
                  <a:pt x="204177" y="2386"/>
                </a:lnTo>
                <a:lnTo>
                  <a:pt x="235212" y="2755"/>
                </a:lnTo>
                <a:lnTo>
                  <a:pt x="264184" y="3103"/>
                </a:lnTo>
                <a:lnTo>
                  <a:pt x="291608" y="3437"/>
                </a:lnTo>
                <a:lnTo>
                  <a:pt x="318001" y="3764"/>
                </a:lnTo>
                <a:lnTo>
                  <a:pt x="343877" y="4089"/>
                </a:lnTo>
                <a:lnTo>
                  <a:pt x="369754" y="4419"/>
                </a:lnTo>
                <a:lnTo>
                  <a:pt x="396147" y="4762"/>
                </a:lnTo>
                <a:lnTo>
                  <a:pt x="423571" y="5122"/>
                </a:lnTo>
                <a:lnTo>
                  <a:pt x="452543" y="5508"/>
                </a:lnTo>
                <a:lnTo>
                  <a:pt x="483578" y="5925"/>
                </a:lnTo>
                <a:lnTo>
                  <a:pt x="517192" y="6380"/>
                </a:lnTo>
                <a:lnTo>
                  <a:pt x="553901" y="6880"/>
                </a:lnTo>
                <a:lnTo>
                  <a:pt x="594221" y="7431"/>
                </a:lnTo>
                <a:lnTo>
                  <a:pt x="638667" y="8039"/>
                </a:lnTo>
                <a:lnTo>
                  <a:pt x="687755" y="8712"/>
                </a:lnTo>
                <a:lnTo>
                  <a:pt x="702978" y="8852"/>
                </a:lnTo>
                <a:lnTo>
                  <a:pt x="713449" y="9010"/>
                </a:lnTo>
                <a:lnTo>
                  <a:pt x="723509" y="9280"/>
                </a:lnTo>
                <a:lnTo>
                  <a:pt x="737501" y="9759"/>
                </a:lnTo>
                <a:lnTo>
                  <a:pt x="740943" y="9880"/>
                </a:lnTo>
                <a:lnTo>
                  <a:pt x="756105" y="10442"/>
                </a:lnTo>
                <a:lnTo>
                  <a:pt x="766510" y="10890"/>
                </a:lnTo>
                <a:lnTo>
                  <a:pt x="776643" y="11446"/>
                </a:lnTo>
                <a:lnTo>
                  <a:pt x="790991" y="12333"/>
                </a:lnTo>
                <a:lnTo>
                  <a:pt x="793191" y="12471"/>
                </a:lnTo>
                <a:lnTo>
                  <a:pt x="808332" y="13321"/>
                </a:lnTo>
                <a:lnTo>
                  <a:pt x="818676" y="13969"/>
                </a:lnTo>
                <a:lnTo>
                  <a:pt x="828898" y="14738"/>
                </a:lnTo>
                <a:lnTo>
                  <a:pt x="843677" y="15952"/>
                </a:lnTo>
                <a:lnTo>
                  <a:pt x="859293" y="17290"/>
                </a:lnTo>
                <a:lnTo>
                  <a:pt x="869528" y="18245"/>
                </a:lnTo>
                <a:lnTo>
                  <a:pt x="879888" y="19355"/>
                </a:lnTo>
                <a:lnTo>
                  <a:pt x="893927" y="2095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229238" y="2693357"/>
            <a:ext cx="206654" cy="12242"/>
          </a:xfrm>
          <a:custGeom>
            <a:avLst/>
            <a:gdLst/>
            <a:ahLst/>
            <a:cxnLst/>
            <a:rect l="l" t="t" r="r" b="b"/>
            <a:pathLst>
              <a:path w="206654" h="12242">
                <a:moveTo>
                  <a:pt x="206654" y="12242"/>
                </a:moveTo>
                <a:lnTo>
                  <a:pt x="192463" y="10571"/>
                </a:lnTo>
                <a:lnTo>
                  <a:pt x="182648" y="9563"/>
                </a:lnTo>
                <a:lnTo>
                  <a:pt x="169463" y="8436"/>
                </a:lnTo>
                <a:lnTo>
                  <a:pt x="167119" y="8242"/>
                </a:lnTo>
                <a:lnTo>
                  <a:pt x="152887" y="6927"/>
                </a:lnTo>
                <a:lnTo>
                  <a:pt x="143052" y="6113"/>
                </a:lnTo>
                <a:lnTo>
                  <a:pt x="130276" y="5207"/>
                </a:lnTo>
                <a:lnTo>
                  <a:pt x="126390" y="4940"/>
                </a:lnTo>
                <a:lnTo>
                  <a:pt x="112012" y="3974"/>
                </a:lnTo>
                <a:lnTo>
                  <a:pt x="102143" y="3397"/>
                </a:lnTo>
                <a:lnTo>
                  <a:pt x="89655" y="2803"/>
                </a:lnTo>
                <a:lnTo>
                  <a:pt x="84962" y="2590"/>
                </a:lnTo>
                <a:lnTo>
                  <a:pt x="70495" y="1802"/>
                </a:lnTo>
                <a:lnTo>
                  <a:pt x="60596" y="1384"/>
                </a:lnTo>
                <a:lnTo>
                  <a:pt x="48429" y="1069"/>
                </a:lnTo>
                <a:lnTo>
                  <a:pt x="42608" y="939"/>
                </a:lnTo>
                <a:lnTo>
                  <a:pt x="28178" y="476"/>
                </a:lnTo>
                <a:lnTo>
                  <a:pt x="18277" y="236"/>
                </a:lnTo>
                <a:lnTo>
                  <a:pt x="6139" y="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541487" y="2753852"/>
            <a:ext cx="894410" cy="9169"/>
          </a:xfrm>
          <a:custGeom>
            <a:avLst/>
            <a:gdLst/>
            <a:ahLst/>
            <a:cxnLst/>
            <a:rect l="l" t="t" r="r" b="b"/>
            <a:pathLst>
              <a:path w="894410" h="9169">
                <a:moveTo>
                  <a:pt x="0" y="0"/>
                </a:moveTo>
                <a:lnTo>
                  <a:pt x="49088" y="268"/>
                </a:lnTo>
                <a:lnTo>
                  <a:pt x="93534" y="511"/>
                </a:lnTo>
                <a:lnTo>
                  <a:pt x="133854" y="731"/>
                </a:lnTo>
                <a:lnTo>
                  <a:pt x="170563" y="932"/>
                </a:lnTo>
                <a:lnTo>
                  <a:pt x="204177" y="1116"/>
                </a:lnTo>
                <a:lnTo>
                  <a:pt x="235212" y="1285"/>
                </a:lnTo>
                <a:lnTo>
                  <a:pt x="264184" y="1444"/>
                </a:lnTo>
                <a:lnTo>
                  <a:pt x="291608" y="1593"/>
                </a:lnTo>
                <a:lnTo>
                  <a:pt x="318001" y="1738"/>
                </a:lnTo>
                <a:lnTo>
                  <a:pt x="343877" y="1879"/>
                </a:lnTo>
                <a:lnTo>
                  <a:pt x="369754" y="2021"/>
                </a:lnTo>
                <a:lnTo>
                  <a:pt x="396147" y="2165"/>
                </a:lnTo>
                <a:lnTo>
                  <a:pt x="423571" y="2315"/>
                </a:lnTo>
                <a:lnTo>
                  <a:pt x="452543" y="2473"/>
                </a:lnTo>
                <a:lnTo>
                  <a:pt x="483578" y="2643"/>
                </a:lnTo>
                <a:lnTo>
                  <a:pt x="517192" y="2826"/>
                </a:lnTo>
                <a:lnTo>
                  <a:pt x="553901" y="3027"/>
                </a:lnTo>
                <a:lnTo>
                  <a:pt x="594221" y="3247"/>
                </a:lnTo>
                <a:lnTo>
                  <a:pt x="638667" y="3490"/>
                </a:lnTo>
                <a:lnTo>
                  <a:pt x="687755" y="3759"/>
                </a:lnTo>
                <a:lnTo>
                  <a:pt x="702323" y="3877"/>
                </a:lnTo>
                <a:lnTo>
                  <a:pt x="712245" y="3929"/>
                </a:lnTo>
                <a:lnTo>
                  <a:pt x="724290" y="4102"/>
                </a:lnTo>
                <a:lnTo>
                  <a:pt x="730351" y="4229"/>
                </a:lnTo>
                <a:lnTo>
                  <a:pt x="746800" y="4496"/>
                </a:lnTo>
                <a:lnTo>
                  <a:pt x="759227" y="4688"/>
                </a:lnTo>
                <a:lnTo>
                  <a:pt x="769381" y="4858"/>
                </a:lnTo>
                <a:lnTo>
                  <a:pt x="779010" y="5060"/>
                </a:lnTo>
                <a:lnTo>
                  <a:pt x="789863" y="5348"/>
                </a:lnTo>
                <a:lnTo>
                  <a:pt x="803686" y="5775"/>
                </a:lnTo>
                <a:lnTo>
                  <a:pt x="814146" y="6121"/>
                </a:lnTo>
                <a:lnTo>
                  <a:pt x="830535" y="6600"/>
                </a:lnTo>
                <a:lnTo>
                  <a:pt x="842791" y="6975"/>
                </a:lnTo>
                <a:lnTo>
                  <a:pt x="852817" y="7320"/>
                </a:lnTo>
                <a:lnTo>
                  <a:pt x="862517" y="7707"/>
                </a:lnTo>
                <a:lnTo>
                  <a:pt x="873795" y="8207"/>
                </a:lnTo>
                <a:lnTo>
                  <a:pt x="888554" y="8894"/>
                </a:lnTo>
                <a:lnTo>
                  <a:pt x="894410" y="91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541487" y="2773859"/>
            <a:ext cx="892289" cy="8940"/>
          </a:xfrm>
          <a:custGeom>
            <a:avLst/>
            <a:gdLst/>
            <a:ahLst/>
            <a:cxnLst/>
            <a:rect l="l" t="t" r="r" b="b"/>
            <a:pathLst>
              <a:path w="892289" h="8940">
                <a:moveTo>
                  <a:pt x="892289" y="8940"/>
                </a:moveTo>
                <a:lnTo>
                  <a:pt x="876053" y="8244"/>
                </a:lnTo>
                <a:lnTo>
                  <a:pt x="864032" y="7742"/>
                </a:lnTo>
                <a:lnTo>
                  <a:pt x="854141" y="7358"/>
                </a:lnTo>
                <a:lnTo>
                  <a:pt x="844299" y="7015"/>
                </a:lnTo>
                <a:lnTo>
                  <a:pt x="832422" y="6637"/>
                </a:lnTo>
                <a:lnTo>
                  <a:pt x="816426" y="6147"/>
                </a:lnTo>
                <a:lnTo>
                  <a:pt x="815555" y="6121"/>
                </a:lnTo>
                <a:lnTo>
                  <a:pt x="799769" y="5548"/>
                </a:lnTo>
                <a:lnTo>
                  <a:pt x="788528" y="5174"/>
                </a:lnTo>
                <a:lnTo>
                  <a:pt x="778880" y="4924"/>
                </a:lnTo>
                <a:lnTo>
                  <a:pt x="767875" y="4722"/>
                </a:lnTo>
                <a:lnTo>
                  <a:pt x="752558" y="4492"/>
                </a:lnTo>
                <a:lnTo>
                  <a:pt x="751065" y="4470"/>
                </a:lnTo>
                <a:lnTo>
                  <a:pt x="735402" y="4237"/>
                </a:lnTo>
                <a:lnTo>
                  <a:pt x="703323" y="3876"/>
                </a:lnTo>
                <a:lnTo>
                  <a:pt x="639104" y="3458"/>
                </a:lnTo>
                <a:lnTo>
                  <a:pt x="594628" y="3186"/>
                </a:lnTo>
                <a:lnTo>
                  <a:pt x="554282" y="2940"/>
                </a:lnTo>
                <a:lnTo>
                  <a:pt x="517548" y="2717"/>
                </a:lnTo>
                <a:lnTo>
                  <a:pt x="483912" y="2514"/>
                </a:lnTo>
                <a:lnTo>
                  <a:pt x="452856" y="2329"/>
                </a:lnTo>
                <a:lnTo>
                  <a:pt x="423865" y="2159"/>
                </a:lnTo>
                <a:lnTo>
                  <a:pt x="396422" y="2000"/>
                </a:lnTo>
                <a:lnTo>
                  <a:pt x="370012" y="1851"/>
                </a:lnTo>
                <a:lnTo>
                  <a:pt x="344117" y="1708"/>
                </a:lnTo>
                <a:lnTo>
                  <a:pt x="318223" y="1568"/>
                </a:lnTo>
                <a:lnTo>
                  <a:pt x="291812" y="1429"/>
                </a:lnTo>
                <a:lnTo>
                  <a:pt x="264369" y="1287"/>
                </a:lnTo>
                <a:lnTo>
                  <a:pt x="235377" y="1141"/>
                </a:lnTo>
                <a:lnTo>
                  <a:pt x="204320" y="987"/>
                </a:lnTo>
                <a:lnTo>
                  <a:pt x="170683" y="822"/>
                </a:lnTo>
                <a:lnTo>
                  <a:pt x="133948" y="644"/>
                </a:lnTo>
                <a:lnTo>
                  <a:pt x="93600" y="449"/>
                </a:lnTo>
                <a:lnTo>
                  <a:pt x="49123" y="23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541487" y="2729607"/>
            <a:ext cx="893927" cy="15062"/>
          </a:xfrm>
          <a:custGeom>
            <a:avLst/>
            <a:gdLst/>
            <a:ahLst/>
            <a:cxnLst/>
            <a:rect l="l" t="t" r="r" b="b"/>
            <a:pathLst>
              <a:path w="893927" h="15062">
                <a:moveTo>
                  <a:pt x="0" y="0"/>
                </a:moveTo>
                <a:lnTo>
                  <a:pt x="49088" y="402"/>
                </a:lnTo>
                <a:lnTo>
                  <a:pt x="93534" y="767"/>
                </a:lnTo>
                <a:lnTo>
                  <a:pt x="133854" y="1099"/>
                </a:lnTo>
                <a:lnTo>
                  <a:pt x="170563" y="1404"/>
                </a:lnTo>
                <a:lnTo>
                  <a:pt x="204177" y="1685"/>
                </a:lnTo>
                <a:lnTo>
                  <a:pt x="235212" y="1948"/>
                </a:lnTo>
                <a:lnTo>
                  <a:pt x="264184" y="2197"/>
                </a:lnTo>
                <a:lnTo>
                  <a:pt x="291608" y="2437"/>
                </a:lnTo>
                <a:lnTo>
                  <a:pt x="318001" y="2673"/>
                </a:lnTo>
                <a:lnTo>
                  <a:pt x="343877" y="2909"/>
                </a:lnTo>
                <a:lnTo>
                  <a:pt x="369754" y="3151"/>
                </a:lnTo>
                <a:lnTo>
                  <a:pt x="396147" y="3404"/>
                </a:lnTo>
                <a:lnTo>
                  <a:pt x="423571" y="3671"/>
                </a:lnTo>
                <a:lnTo>
                  <a:pt x="452543" y="3958"/>
                </a:lnTo>
                <a:lnTo>
                  <a:pt x="483578" y="4270"/>
                </a:lnTo>
                <a:lnTo>
                  <a:pt x="517192" y="4611"/>
                </a:lnTo>
                <a:lnTo>
                  <a:pt x="553901" y="4985"/>
                </a:lnTo>
                <a:lnTo>
                  <a:pt x="594221" y="5399"/>
                </a:lnTo>
                <a:lnTo>
                  <a:pt x="638667" y="5856"/>
                </a:lnTo>
                <a:lnTo>
                  <a:pt x="687755" y="6362"/>
                </a:lnTo>
                <a:lnTo>
                  <a:pt x="702980" y="6496"/>
                </a:lnTo>
                <a:lnTo>
                  <a:pt x="713452" y="6609"/>
                </a:lnTo>
                <a:lnTo>
                  <a:pt x="723514" y="6758"/>
                </a:lnTo>
                <a:lnTo>
                  <a:pt x="737511" y="7000"/>
                </a:lnTo>
                <a:lnTo>
                  <a:pt x="756112" y="7480"/>
                </a:lnTo>
                <a:lnTo>
                  <a:pt x="766521" y="7809"/>
                </a:lnTo>
                <a:lnTo>
                  <a:pt x="776663" y="8210"/>
                </a:lnTo>
                <a:lnTo>
                  <a:pt x="791033" y="8844"/>
                </a:lnTo>
                <a:lnTo>
                  <a:pt x="808293" y="9639"/>
                </a:lnTo>
                <a:lnTo>
                  <a:pt x="818636" y="10139"/>
                </a:lnTo>
                <a:lnTo>
                  <a:pt x="828870" y="10676"/>
                </a:lnTo>
                <a:lnTo>
                  <a:pt x="843644" y="11483"/>
                </a:lnTo>
                <a:lnTo>
                  <a:pt x="859478" y="12397"/>
                </a:lnTo>
                <a:lnTo>
                  <a:pt x="869695" y="13064"/>
                </a:lnTo>
                <a:lnTo>
                  <a:pt x="880157" y="13888"/>
                </a:lnTo>
                <a:lnTo>
                  <a:pt x="893927" y="150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229238" y="2734311"/>
            <a:ext cx="206654" cy="8712"/>
          </a:xfrm>
          <a:custGeom>
            <a:avLst/>
            <a:gdLst/>
            <a:ahLst/>
            <a:cxnLst/>
            <a:rect l="l" t="t" r="r" b="b"/>
            <a:pathLst>
              <a:path w="206654" h="8712">
                <a:moveTo>
                  <a:pt x="206654" y="8712"/>
                </a:moveTo>
                <a:lnTo>
                  <a:pt x="192436" y="7549"/>
                </a:lnTo>
                <a:lnTo>
                  <a:pt x="182595" y="6838"/>
                </a:lnTo>
                <a:lnTo>
                  <a:pt x="169329" y="6024"/>
                </a:lnTo>
                <a:lnTo>
                  <a:pt x="167119" y="5892"/>
                </a:lnTo>
                <a:lnTo>
                  <a:pt x="152870" y="4914"/>
                </a:lnTo>
                <a:lnTo>
                  <a:pt x="143020" y="4329"/>
                </a:lnTo>
                <a:lnTo>
                  <a:pt x="130196" y="3707"/>
                </a:lnTo>
                <a:lnTo>
                  <a:pt x="112003" y="2884"/>
                </a:lnTo>
                <a:lnTo>
                  <a:pt x="102126" y="2484"/>
                </a:lnTo>
                <a:lnTo>
                  <a:pt x="89615" y="2049"/>
                </a:lnTo>
                <a:lnTo>
                  <a:pt x="70491" y="1412"/>
                </a:lnTo>
                <a:lnTo>
                  <a:pt x="60588" y="1125"/>
                </a:lnTo>
                <a:lnTo>
                  <a:pt x="48412" y="840"/>
                </a:lnTo>
                <a:lnTo>
                  <a:pt x="42608" y="711"/>
                </a:lnTo>
                <a:lnTo>
                  <a:pt x="28177" y="397"/>
                </a:lnTo>
                <a:lnTo>
                  <a:pt x="18275" y="221"/>
                </a:lnTo>
                <a:lnTo>
                  <a:pt x="6134" y="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541487" y="2730312"/>
            <a:ext cx="892060" cy="15062"/>
          </a:xfrm>
          <a:custGeom>
            <a:avLst/>
            <a:gdLst/>
            <a:ahLst/>
            <a:cxnLst/>
            <a:rect l="l" t="t" r="r" b="b"/>
            <a:pathLst>
              <a:path w="892060" h="15062">
                <a:moveTo>
                  <a:pt x="0" y="0"/>
                </a:moveTo>
                <a:lnTo>
                  <a:pt x="51204" y="437"/>
                </a:lnTo>
                <a:lnTo>
                  <a:pt x="97565" y="833"/>
                </a:lnTo>
                <a:lnTo>
                  <a:pt x="139622" y="1193"/>
                </a:lnTo>
                <a:lnTo>
                  <a:pt x="177912" y="1523"/>
                </a:lnTo>
                <a:lnTo>
                  <a:pt x="212973" y="1828"/>
                </a:lnTo>
                <a:lnTo>
                  <a:pt x="245343" y="2112"/>
                </a:lnTo>
                <a:lnTo>
                  <a:pt x="275560" y="2381"/>
                </a:lnTo>
                <a:lnTo>
                  <a:pt x="304161" y="2640"/>
                </a:lnTo>
                <a:lnTo>
                  <a:pt x="331685" y="2894"/>
                </a:lnTo>
                <a:lnTo>
                  <a:pt x="385652" y="3407"/>
                </a:lnTo>
                <a:lnTo>
                  <a:pt x="413171" y="3676"/>
                </a:lnTo>
                <a:lnTo>
                  <a:pt x="441764" y="3961"/>
                </a:lnTo>
                <a:lnTo>
                  <a:pt x="471969" y="4267"/>
                </a:lnTo>
                <a:lnTo>
                  <a:pt x="504323" y="4598"/>
                </a:lnTo>
                <a:lnTo>
                  <a:pt x="539365" y="4960"/>
                </a:lnTo>
                <a:lnTo>
                  <a:pt x="577633" y="5358"/>
                </a:lnTo>
                <a:lnTo>
                  <a:pt x="619664" y="5798"/>
                </a:lnTo>
                <a:lnTo>
                  <a:pt x="665997" y="6283"/>
                </a:lnTo>
                <a:lnTo>
                  <a:pt x="717169" y="6819"/>
                </a:lnTo>
                <a:lnTo>
                  <a:pt x="753511" y="7536"/>
                </a:lnTo>
                <a:lnTo>
                  <a:pt x="786687" y="8706"/>
                </a:lnTo>
                <a:lnTo>
                  <a:pt x="815555" y="10121"/>
                </a:lnTo>
                <a:lnTo>
                  <a:pt x="830091" y="10820"/>
                </a:lnTo>
                <a:lnTo>
                  <a:pt x="840012" y="11432"/>
                </a:lnTo>
                <a:lnTo>
                  <a:pt x="851835" y="12246"/>
                </a:lnTo>
                <a:lnTo>
                  <a:pt x="858862" y="12712"/>
                </a:lnTo>
                <a:lnTo>
                  <a:pt x="872539" y="13508"/>
                </a:lnTo>
                <a:lnTo>
                  <a:pt x="882682" y="14266"/>
                </a:lnTo>
                <a:lnTo>
                  <a:pt x="892060" y="150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541487" y="2710308"/>
            <a:ext cx="894410" cy="14833"/>
          </a:xfrm>
          <a:custGeom>
            <a:avLst/>
            <a:gdLst/>
            <a:ahLst/>
            <a:cxnLst/>
            <a:rect l="l" t="t" r="r" b="b"/>
            <a:pathLst>
              <a:path w="894410" h="14833">
                <a:moveTo>
                  <a:pt x="0" y="0"/>
                </a:moveTo>
                <a:lnTo>
                  <a:pt x="49088" y="402"/>
                </a:lnTo>
                <a:lnTo>
                  <a:pt x="93534" y="767"/>
                </a:lnTo>
                <a:lnTo>
                  <a:pt x="133854" y="1099"/>
                </a:lnTo>
                <a:lnTo>
                  <a:pt x="170563" y="1402"/>
                </a:lnTo>
                <a:lnTo>
                  <a:pt x="204177" y="1681"/>
                </a:lnTo>
                <a:lnTo>
                  <a:pt x="235212" y="1941"/>
                </a:lnTo>
                <a:lnTo>
                  <a:pt x="264184" y="2186"/>
                </a:lnTo>
                <a:lnTo>
                  <a:pt x="291608" y="2421"/>
                </a:lnTo>
                <a:lnTo>
                  <a:pt x="343877" y="2879"/>
                </a:lnTo>
                <a:lnTo>
                  <a:pt x="396147" y="3352"/>
                </a:lnTo>
                <a:lnTo>
                  <a:pt x="423571" y="3605"/>
                </a:lnTo>
                <a:lnTo>
                  <a:pt x="452543" y="3875"/>
                </a:lnTo>
                <a:lnTo>
                  <a:pt x="483578" y="4168"/>
                </a:lnTo>
                <a:lnTo>
                  <a:pt x="517192" y="4487"/>
                </a:lnTo>
                <a:lnTo>
                  <a:pt x="553901" y="4837"/>
                </a:lnTo>
                <a:lnTo>
                  <a:pt x="594221" y="5223"/>
                </a:lnTo>
                <a:lnTo>
                  <a:pt x="638667" y="5650"/>
                </a:lnTo>
                <a:lnTo>
                  <a:pt x="687755" y="6121"/>
                </a:lnTo>
                <a:lnTo>
                  <a:pt x="724295" y="6685"/>
                </a:lnTo>
                <a:lnTo>
                  <a:pt x="754731" y="7412"/>
                </a:lnTo>
                <a:lnTo>
                  <a:pt x="787111" y="8508"/>
                </a:lnTo>
                <a:lnTo>
                  <a:pt x="814146" y="9880"/>
                </a:lnTo>
                <a:lnTo>
                  <a:pt x="828548" y="10557"/>
                </a:lnTo>
                <a:lnTo>
                  <a:pt x="838416" y="11064"/>
                </a:lnTo>
                <a:lnTo>
                  <a:pt x="851132" y="11786"/>
                </a:lnTo>
                <a:lnTo>
                  <a:pt x="854862" y="12001"/>
                </a:lnTo>
                <a:lnTo>
                  <a:pt x="869077" y="13023"/>
                </a:lnTo>
                <a:lnTo>
                  <a:pt x="878917" y="13728"/>
                </a:lnTo>
                <a:lnTo>
                  <a:pt x="892180" y="14674"/>
                </a:lnTo>
                <a:lnTo>
                  <a:pt x="894410" y="14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229243" y="2635930"/>
            <a:ext cx="206654" cy="15532"/>
          </a:xfrm>
          <a:custGeom>
            <a:avLst/>
            <a:gdLst/>
            <a:ahLst/>
            <a:cxnLst/>
            <a:rect l="l" t="t" r="r" b="b"/>
            <a:pathLst>
              <a:path w="206654" h="15532">
                <a:moveTo>
                  <a:pt x="0" y="0"/>
                </a:moveTo>
                <a:lnTo>
                  <a:pt x="14563" y="174"/>
                </a:lnTo>
                <a:lnTo>
                  <a:pt x="24484" y="415"/>
                </a:lnTo>
                <a:lnTo>
                  <a:pt x="36523" y="908"/>
                </a:lnTo>
                <a:lnTo>
                  <a:pt x="42608" y="1181"/>
                </a:lnTo>
                <a:lnTo>
                  <a:pt x="57070" y="1677"/>
                </a:lnTo>
                <a:lnTo>
                  <a:pt x="66965" y="2140"/>
                </a:lnTo>
                <a:lnTo>
                  <a:pt x="79119" y="2910"/>
                </a:lnTo>
                <a:lnTo>
                  <a:pt x="84963" y="3302"/>
                </a:lnTo>
                <a:lnTo>
                  <a:pt x="99345" y="4133"/>
                </a:lnTo>
                <a:lnTo>
                  <a:pt x="109206" y="4831"/>
                </a:lnTo>
                <a:lnTo>
                  <a:pt x="121650" y="5920"/>
                </a:lnTo>
                <a:lnTo>
                  <a:pt x="126390" y="6350"/>
                </a:lnTo>
                <a:lnTo>
                  <a:pt x="140748" y="7691"/>
                </a:lnTo>
                <a:lnTo>
                  <a:pt x="150579" y="8700"/>
                </a:lnTo>
                <a:lnTo>
                  <a:pt x="163176" y="10135"/>
                </a:lnTo>
                <a:lnTo>
                  <a:pt x="167106" y="10591"/>
                </a:lnTo>
                <a:lnTo>
                  <a:pt x="181265" y="12133"/>
                </a:lnTo>
                <a:lnTo>
                  <a:pt x="191055" y="13341"/>
                </a:lnTo>
                <a:lnTo>
                  <a:pt x="204153" y="15175"/>
                </a:lnTo>
                <a:lnTo>
                  <a:pt x="206654" y="155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541487" y="2687478"/>
            <a:ext cx="892060" cy="20713"/>
          </a:xfrm>
          <a:custGeom>
            <a:avLst/>
            <a:gdLst/>
            <a:ahLst/>
            <a:cxnLst/>
            <a:rect l="l" t="t" r="r" b="b"/>
            <a:pathLst>
              <a:path w="892060" h="20713">
                <a:moveTo>
                  <a:pt x="0" y="0"/>
                </a:moveTo>
                <a:lnTo>
                  <a:pt x="49123" y="571"/>
                </a:lnTo>
                <a:lnTo>
                  <a:pt x="93600" y="1088"/>
                </a:lnTo>
                <a:lnTo>
                  <a:pt x="133948" y="1559"/>
                </a:lnTo>
                <a:lnTo>
                  <a:pt x="170683" y="1989"/>
                </a:lnTo>
                <a:lnTo>
                  <a:pt x="204320" y="2386"/>
                </a:lnTo>
                <a:lnTo>
                  <a:pt x="235377" y="2755"/>
                </a:lnTo>
                <a:lnTo>
                  <a:pt x="264369" y="3103"/>
                </a:lnTo>
                <a:lnTo>
                  <a:pt x="291812" y="3437"/>
                </a:lnTo>
                <a:lnTo>
                  <a:pt x="318223" y="3763"/>
                </a:lnTo>
                <a:lnTo>
                  <a:pt x="344117" y="4087"/>
                </a:lnTo>
                <a:lnTo>
                  <a:pt x="370012" y="4417"/>
                </a:lnTo>
                <a:lnTo>
                  <a:pt x="396422" y="4759"/>
                </a:lnTo>
                <a:lnTo>
                  <a:pt x="423865" y="5119"/>
                </a:lnTo>
                <a:lnTo>
                  <a:pt x="452856" y="5504"/>
                </a:lnTo>
                <a:lnTo>
                  <a:pt x="483912" y="5920"/>
                </a:lnTo>
                <a:lnTo>
                  <a:pt x="517548" y="6374"/>
                </a:lnTo>
                <a:lnTo>
                  <a:pt x="554282" y="6872"/>
                </a:lnTo>
                <a:lnTo>
                  <a:pt x="594628" y="7422"/>
                </a:lnTo>
                <a:lnTo>
                  <a:pt x="639104" y="8028"/>
                </a:lnTo>
                <a:lnTo>
                  <a:pt x="688225" y="8699"/>
                </a:lnTo>
                <a:lnTo>
                  <a:pt x="715151" y="9147"/>
                </a:lnTo>
                <a:lnTo>
                  <a:pt x="751065" y="10350"/>
                </a:lnTo>
                <a:lnTo>
                  <a:pt x="764554" y="10793"/>
                </a:lnTo>
                <a:lnTo>
                  <a:pt x="775002" y="11323"/>
                </a:lnTo>
                <a:lnTo>
                  <a:pt x="782370" y="11760"/>
                </a:lnTo>
                <a:lnTo>
                  <a:pt x="796818" y="12575"/>
                </a:lnTo>
                <a:lnTo>
                  <a:pt x="806760" y="13210"/>
                </a:lnTo>
                <a:lnTo>
                  <a:pt x="818811" y="14113"/>
                </a:lnTo>
                <a:lnTo>
                  <a:pt x="824966" y="14592"/>
                </a:lnTo>
                <a:lnTo>
                  <a:pt x="838631" y="15568"/>
                </a:lnTo>
                <a:lnTo>
                  <a:pt x="848701" y="16436"/>
                </a:lnTo>
                <a:lnTo>
                  <a:pt x="858862" y="17411"/>
                </a:lnTo>
                <a:lnTo>
                  <a:pt x="872515" y="18599"/>
                </a:lnTo>
                <a:lnTo>
                  <a:pt x="882624" y="19644"/>
                </a:lnTo>
                <a:lnTo>
                  <a:pt x="892060" y="207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216525" y="2675705"/>
            <a:ext cx="219367" cy="12242"/>
          </a:xfrm>
          <a:custGeom>
            <a:avLst/>
            <a:gdLst/>
            <a:ahLst/>
            <a:cxnLst/>
            <a:rect l="l" t="t" r="r" b="b"/>
            <a:pathLst>
              <a:path w="219367" h="12242">
                <a:moveTo>
                  <a:pt x="219367" y="12242"/>
                </a:moveTo>
                <a:lnTo>
                  <a:pt x="205176" y="10728"/>
                </a:lnTo>
                <a:lnTo>
                  <a:pt x="195360" y="9730"/>
                </a:lnTo>
                <a:lnTo>
                  <a:pt x="182176" y="8465"/>
                </a:lnTo>
                <a:lnTo>
                  <a:pt x="165538" y="7083"/>
                </a:lnTo>
                <a:lnTo>
                  <a:pt x="155695" y="6332"/>
                </a:lnTo>
                <a:lnTo>
                  <a:pt x="142867" y="5426"/>
                </a:lnTo>
                <a:lnTo>
                  <a:pt x="124873" y="4205"/>
                </a:lnTo>
                <a:lnTo>
                  <a:pt x="114992" y="3581"/>
                </a:lnTo>
                <a:lnTo>
                  <a:pt x="102663" y="2872"/>
                </a:lnTo>
                <a:lnTo>
                  <a:pt x="83208" y="1954"/>
                </a:lnTo>
                <a:lnTo>
                  <a:pt x="73309" y="1558"/>
                </a:lnTo>
                <a:lnTo>
                  <a:pt x="61142" y="1135"/>
                </a:lnTo>
                <a:lnTo>
                  <a:pt x="40008" y="557"/>
                </a:lnTo>
                <a:lnTo>
                  <a:pt x="29365" y="328"/>
                </a:lnTo>
                <a:lnTo>
                  <a:pt x="19430" y="183"/>
                </a:lnTo>
                <a:lnTo>
                  <a:pt x="6242" y="5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541487" y="2641814"/>
            <a:ext cx="894410" cy="26822"/>
          </a:xfrm>
          <a:custGeom>
            <a:avLst/>
            <a:gdLst/>
            <a:ahLst/>
            <a:cxnLst/>
            <a:rect l="l" t="t" r="r" b="b"/>
            <a:pathLst>
              <a:path w="894410" h="26822">
                <a:moveTo>
                  <a:pt x="0" y="0"/>
                </a:moveTo>
                <a:lnTo>
                  <a:pt x="49088" y="772"/>
                </a:lnTo>
                <a:lnTo>
                  <a:pt x="93534" y="1472"/>
                </a:lnTo>
                <a:lnTo>
                  <a:pt x="133854" y="2107"/>
                </a:lnTo>
                <a:lnTo>
                  <a:pt x="170563" y="2687"/>
                </a:lnTo>
                <a:lnTo>
                  <a:pt x="204177" y="3219"/>
                </a:lnTo>
                <a:lnTo>
                  <a:pt x="235212" y="3713"/>
                </a:lnTo>
                <a:lnTo>
                  <a:pt x="264184" y="4177"/>
                </a:lnTo>
                <a:lnTo>
                  <a:pt x="291608" y="4618"/>
                </a:lnTo>
                <a:lnTo>
                  <a:pt x="318001" y="5047"/>
                </a:lnTo>
                <a:lnTo>
                  <a:pt x="343877" y="5470"/>
                </a:lnTo>
                <a:lnTo>
                  <a:pt x="369754" y="5897"/>
                </a:lnTo>
                <a:lnTo>
                  <a:pt x="396147" y="6336"/>
                </a:lnTo>
                <a:lnTo>
                  <a:pt x="423571" y="6796"/>
                </a:lnTo>
                <a:lnTo>
                  <a:pt x="452543" y="7285"/>
                </a:lnTo>
                <a:lnTo>
                  <a:pt x="483578" y="7811"/>
                </a:lnTo>
                <a:lnTo>
                  <a:pt x="517192" y="8384"/>
                </a:lnTo>
                <a:lnTo>
                  <a:pt x="553901" y="9010"/>
                </a:lnTo>
                <a:lnTo>
                  <a:pt x="594221" y="9700"/>
                </a:lnTo>
                <a:lnTo>
                  <a:pt x="638667" y="10461"/>
                </a:lnTo>
                <a:lnTo>
                  <a:pt x="687755" y="11303"/>
                </a:lnTo>
                <a:lnTo>
                  <a:pt x="702322" y="11477"/>
                </a:lnTo>
                <a:lnTo>
                  <a:pt x="712243" y="11715"/>
                </a:lnTo>
                <a:lnTo>
                  <a:pt x="724284" y="12203"/>
                </a:lnTo>
                <a:lnTo>
                  <a:pt x="730351" y="12471"/>
                </a:lnTo>
                <a:lnTo>
                  <a:pt x="744818" y="12975"/>
                </a:lnTo>
                <a:lnTo>
                  <a:pt x="754714" y="13439"/>
                </a:lnTo>
                <a:lnTo>
                  <a:pt x="766860" y="14203"/>
                </a:lnTo>
                <a:lnTo>
                  <a:pt x="772718" y="14592"/>
                </a:lnTo>
                <a:lnTo>
                  <a:pt x="787092" y="15431"/>
                </a:lnTo>
                <a:lnTo>
                  <a:pt x="796952" y="16133"/>
                </a:lnTo>
                <a:lnTo>
                  <a:pt x="809402" y="17222"/>
                </a:lnTo>
                <a:lnTo>
                  <a:pt x="814146" y="17653"/>
                </a:lnTo>
                <a:lnTo>
                  <a:pt x="828504" y="18985"/>
                </a:lnTo>
                <a:lnTo>
                  <a:pt x="838335" y="19991"/>
                </a:lnTo>
                <a:lnTo>
                  <a:pt x="850933" y="21426"/>
                </a:lnTo>
                <a:lnTo>
                  <a:pt x="854862" y="21882"/>
                </a:lnTo>
                <a:lnTo>
                  <a:pt x="869021" y="23431"/>
                </a:lnTo>
                <a:lnTo>
                  <a:pt x="878811" y="24640"/>
                </a:lnTo>
                <a:lnTo>
                  <a:pt x="891909" y="26467"/>
                </a:lnTo>
                <a:lnTo>
                  <a:pt x="894410" y="268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541487" y="2643699"/>
            <a:ext cx="893927" cy="26593"/>
          </a:xfrm>
          <a:custGeom>
            <a:avLst/>
            <a:gdLst/>
            <a:ahLst/>
            <a:cxnLst/>
            <a:rect l="l" t="t" r="r" b="b"/>
            <a:pathLst>
              <a:path w="893927" h="26593">
                <a:moveTo>
                  <a:pt x="0" y="0"/>
                </a:moveTo>
                <a:lnTo>
                  <a:pt x="49088" y="739"/>
                </a:lnTo>
                <a:lnTo>
                  <a:pt x="93534" y="1410"/>
                </a:lnTo>
                <a:lnTo>
                  <a:pt x="133854" y="2019"/>
                </a:lnTo>
                <a:lnTo>
                  <a:pt x="170563" y="2575"/>
                </a:lnTo>
                <a:lnTo>
                  <a:pt x="204177" y="3087"/>
                </a:lnTo>
                <a:lnTo>
                  <a:pt x="235212" y="3563"/>
                </a:lnTo>
                <a:lnTo>
                  <a:pt x="291608" y="4438"/>
                </a:lnTo>
                <a:lnTo>
                  <a:pt x="343877" y="5268"/>
                </a:lnTo>
                <a:lnTo>
                  <a:pt x="396147" y="6120"/>
                </a:lnTo>
                <a:lnTo>
                  <a:pt x="452543" y="7058"/>
                </a:lnTo>
                <a:lnTo>
                  <a:pt x="483578" y="7581"/>
                </a:lnTo>
                <a:lnTo>
                  <a:pt x="517192" y="8150"/>
                </a:lnTo>
                <a:lnTo>
                  <a:pt x="553901" y="8775"/>
                </a:lnTo>
                <a:lnTo>
                  <a:pt x="594221" y="9463"/>
                </a:lnTo>
                <a:lnTo>
                  <a:pt x="638667" y="10222"/>
                </a:lnTo>
                <a:lnTo>
                  <a:pt x="687755" y="11061"/>
                </a:lnTo>
                <a:lnTo>
                  <a:pt x="723501" y="11954"/>
                </a:lnTo>
                <a:lnTo>
                  <a:pt x="756099" y="13400"/>
                </a:lnTo>
                <a:lnTo>
                  <a:pt x="790956" y="15611"/>
                </a:lnTo>
                <a:lnTo>
                  <a:pt x="828834" y="18907"/>
                </a:lnTo>
                <a:lnTo>
                  <a:pt x="859262" y="22044"/>
                </a:lnTo>
                <a:lnTo>
                  <a:pt x="879795" y="24587"/>
                </a:lnTo>
                <a:lnTo>
                  <a:pt x="893927" y="265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231128" y="2656174"/>
            <a:ext cx="202412" cy="15532"/>
          </a:xfrm>
          <a:custGeom>
            <a:avLst/>
            <a:gdLst/>
            <a:ahLst/>
            <a:cxnLst/>
            <a:rect l="l" t="t" r="r" b="b"/>
            <a:pathLst>
              <a:path w="202412" h="15532">
                <a:moveTo>
                  <a:pt x="202412" y="15532"/>
                </a:moveTo>
                <a:lnTo>
                  <a:pt x="188958" y="13631"/>
                </a:lnTo>
                <a:lnTo>
                  <a:pt x="178855" y="12385"/>
                </a:lnTo>
                <a:lnTo>
                  <a:pt x="169227" y="11302"/>
                </a:lnTo>
                <a:lnTo>
                  <a:pt x="155534" y="9613"/>
                </a:lnTo>
                <a:lnTo>
                  <a:pt x="145495" y="8519"/>
                </a:lnTo>
                <a:lnTo>
                  <a:pt x="135559" y="7531"/>
                </a:lnTo>
                <a:lnTo>
                  <a:pt x="121082" y="6266"/>
                </a:lnTo>
                <a:lnTo>
                  <a:pt x="111191" y="5439"/>
                </a:lnTo>
                <a:lnTo>
                  <a:pt x="99257" y="4504"/>
                </a:lnTo>
                <a:lnTo>
                  <a:pt x="92722" y="4000"/>
                </a:lnTo>
                <a:lnTo>
                  <a:pt x="79422" y="3195"/>
                </a:lnTo>
                <a:lnTo>
                  <a:pt x="68920" y="2560"/>
                </a:lnTo>
                <a:lnTo>
                  <a:pt x="61429" y="2108"/>
                </a:lnTo>
                <a:lnTo>
                  <a:pt x="27533" y="698"/>
                </a:lnTo>
                <a:lnTo>
                  <a:pt x="14656" y="289"/>
                </a:lnTo>
                <a:lnTo>
                  <a:pt x="3000" y="5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541487" y="2623691"/>
            <a:ext cx="854633" cy="21882"/>
          </a:xfrm>
          <a:custGeom>
            <a:avLst/>
            <a:gdLst/>
            <a:ahLst/>
            <a:cxnLst/>
            <a:rect l="l" t="t" r="r" b="b"/>
            <a:pathLst>
              <a:path w="854633" h="21882">
                <a:moveTo>
                  <a:pt x="0" y="0"/>
                </a:moveTo>
                <a:lnTo>
                  <a:pt x="49088" y="772"/>
                </a:lnTo>
                <a:lnTo>
                  <a:pt x="93534" y="1472"/>
                </a:lnTo>
                <a:lnTo>
                  <a:pt x="133854" y="2107"/>
                </a:lnTo>
                <a:lnTo>
                  <a:pt x="170563" y="2687"/>
                </a:lnTo>
                <a:lnTo>
                  <a:pt x="204177" y="3219"/>
                </a:lnTo>
                <a:lnTo>
                  <a:pt x="235212" y="3713"/>
                </a:lnTo>
                <a:lnTo>
                  <a:pt x="264184" y="4177"/>
                </a:lnTo>
                <a:lnTo>
                  <a:pt x="291608" y="4618"/>
                </a:lnTo>
                <a:lnTo>
                  <a:pt x="318001" y="5047"/>
                </a:lnTo>
                <a:lnTo>
                  <a:pt x="343877" y="5470"/>
                </a:lnTo>
                <a:lnTo>
                  <a:pt x="369754" y="5897"/>
                </a:lnTo>
                <a:lnTo>
                  <a:pt x="396147" y="6336"/>
                </a:lnTo>
                <a:lnTo>
                  <a:pt x="423571" y="6796"/>
                </a:lnTo>
                <a:lnTo>
                  <a:pt x="452543" y="7285"/>
                </a:lnTo>
                <a:lnTo>
                  <a:pt x="483578" y="7811"/>
                </a:lnTo>
                <a:lnTo>
                  <a:pt x="517192" y="8384"/>
                </a:lnTo>
                <a:lnTo>
                  <a:pt x="553901" y="9010"/>
                </a:lnTo>
                <a:lnTo>
                  <a:pt x="594221" y="9700"/>
                </a:lnTo>
                <a:lnTo>
                  <a:pt x="638667" y="10461"/>
                </a:lnTo>
                <a:lnTo>
                  <a:pt x="687755" y="11303"/>
                </a:lnTo>
                <a:lnTo>
                  <a:pt x="702322" y="11477"/>
                </a:lnTo>
                <a:lnTo>
                  <a:pt x="712243" y="11715"/>
                </a:lnTo>
                <a:lnTo>
                  <a:pt x="724284" y="12203"/>
                </a:lnTo>
                <a:lnTo>
                  <a:pt x="730351" y="12471"/>
                </a:lnTo>
                <a:lnTo>
                  <a:pt x="744874" y="12978"/>
                </a:lnTo>
                <a:lnTo>
                  <a:pt x="754774" y="13445"/>
                </a:lnTo>
                <a:lnTo>
                  <a:pt x="766950" y="14220"/>
                </a:lnTo>
                <a:lnTo>
                  <a:pt x="772477" y="14592"/>
                </a:lnTo>
                <a:lnTo>
                  <a:pt x="786851" y="15431"/>
                </a:lnTo>
                <a:lnTo>
                  <a:pt x="796711" y="16133"/>
                </a:lnTo>
                <a:lnTo>
                  <a:pt x="809161" y="17222"/>
                </a:lnTo>
                <a:lnTo>
                  <a:pt x="813904" y="17653"/>
                </a:lnTo>
                <a:lnTo>
                  <a:pt x="828260" y="18985"/>
                </a:lnTo>
                <a:lnTo>
                  <a:pt x="838091" y="19990"/>
                </a:lnTo>
                <a:lnTo>
                  <a:pt x="850687" y="21424"/>
                </a:lnTo>
                <a:lnTo>
                  <a:pt x="854633" y="218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229236" y="2615448"/>
            <a:ext cx="206184" cy="18834"/>
          </a:xfrm>
          <a:custGeom>
            <a:avLst/>
            <a:gdLst/>
            <a:ahLst/>
            <a:cxnLst/>
            <a:rect l="l" t="t" r="r" b="b"/>
            <a:pathLst>
              <a:path w="206184" h="18834">
                <a:moveTo>
                  <a:pt x="206184" y="18834"/>
                </a:moveTo>
                <a:lnTo>
                  <a:pt x="191226" y="16359"/>
                </a:lnTo>
                <a:lnTo>
                  <a:pt x="180980" y="14753"/>
                </a:lnTo>
                <a:lnTo>
                  <a:pt x="170844" y="13332"/>
                </a:lnTo>
                <a:lnTo>
                  <a:pt x="156215" y="11415"/>
                </a:lnTo>
                <a:lnTo>
                  <a:pt x="155346" y="11302"/>
                </a:lnTo>
                <a:lnTo>
                  <a:pt x="140387" y="9343"/>
                </a:lnTo>
                <a:lnTo>
                  <a:pt x="130165" y="8125"/>
                </a:lnTo>
                <a:lnTo>
                  <a:pt x="119829" y="7124"/>
                </a:lnTo>
                <a:lnTo>
                  <a:pt x="105448" y="5892"/>
                </a:lnTo>
                <a:lnTo>
                  <a:pt x="90313" y="4408"/>
                </a:lnTo>
                <a:lnTo>
                  <a:pt x="79922" y="3495"/>
                </a:lnTo>
                <a:lnTo>
                  <a:pt x="69813" y="2812"/>
                </a:lnTo>
                <a:lnTo>
                  <a:pt x="55522" y="2017"/>
                </a:lnTo>
                <a:lnTo>
                  <a:pt x="37985" y="1091"/>
                </a:lnTo>
                <a:lnTo>
                  <a:pt x="27517" y="622"/>
                </a:lnTo>
                <a:lnTo>
                  <a:pt x="17463" y="330"/>
                </a:lnTo>
                <a:lnTo>
                  <a:pt x="3487" y="6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229477" y="2617096"/>
            <a:ext cx="204063" cy="18834"/>
          </a:xfrm>
          <a:custGeom>
            <a:avLst/>
            <a:gdLst/>
            <a:ahLst/>
            <a:cxnLst/>
            <a:rect l="l" t="t" r="r" b="b"/>
            <a:pathLst>
              <a:path w="204063" h="18834">
                <a:moveTo>
                  <a:pt x="204063" y="18834"/>
                </a:moveTo>
                <a:lnTo>
                  <a:pt x="190649" y="16565"/>
                </a:lnTo>
                <a:lnTo>
                  <a:pt x="180601" y="15033"/>
                </a:lnTo>
                <a:lnTo>
                  <a:pt x="170878" y="13652"/>
                </a:lnTo>
                <a:lnTo>
                  <a:pt x="156408" y="11624"/>
                </a:lnTo>
                <a:lnTo>
                  <a:pt x="146538" y="10352"/>
                </a:lnTo>
                <a:lnTo>
                  <a:pt x="134863" y="9034"/>
                </a:lnTo>
                <a:lnTo>
                  <a:pt x="127571" y="8242"/>
                </a:lnTo>
                <a:lnTo>
                  <a:pt x="114094" y="6794"/>
                </a:lnTo>
                <a:lnTo>
                  <a:pt x="103969" y="5864"/>
                </a:lnTo>
                <a:lnTo>
                  <a:pt x="94373" y="4952"/>
                </a:lnTo>
                <a:lnTo>
                  <a:pt x="83553" y="4000"/>
                </a:lnTo>
                <a:lnTo>
                  <a:pt x="72732" y="3301"/>
                </a:lnTo>
                <a:lnTo>
                  <a:pt x="58249" y="2371"/>
                </a:lnTo>
                <a:lnTo>
                  <a:pt x="48330" y="1809"/>
                </a:lnTo>
                <a:lnTo>
                  <a:pt x="36524" y="1268"/>
                </a:lnTo>
                <a:lnTo>
                  <a:pt x="29184" y="952"/>
                </a:lnTo>
                <a:lnTo>
                  <a:pt x="16024" y="349"/>
                </a:lnTo>
                <a:lnTo>
                  <a:pt x="5020" y="8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541487" y="2561319"/>
            <a:ext cx="893927" cy="37884"/>
          </a:xfrm>
          <a:custGeom>
            <a:avLst/>
            <a:gdLst/>
            <a:ahLst/>
            <a:cxnLst/>
            <a:rect l="l" t="t" r="r" b="b"/>
            <a:pathLst>
              <a:path w="893927" h="37884">
                <a:moveTo>
                  <a:pt x="0" y="0"/>
                </a:moveTo>
                <a:lnTo>
                  <a:pt x="49090" y="1042"/>
                </a:lnTo>
                <a:lnTo>
                  <a:pt x="93541" y="1987"/>
                </a:lnTo>
                <a:lnTo>
                  <a:pt x="133868" y="2846"/>
                </a:lnTo>
                <a:lnTo>
                  <a:pt x="170586" y="3631"/>
                </a:lnTo>
                <a:lnTo>
                  <a:pt x="204211" y="4354"/>
                </a:lnTo>
                <a:lnTo>
                  <a:pt x="235258" y="5026"/>
                </a:lnTo>
                <a:lnTo>
                  <a:pt x="291677" y="6267"/>
                </a:lnTo>
                <a:lnTo>
                  <a:pt x="343968" y="7448"/>
                </a:lnTo>
                <a:lnTo>
                  <a:pt x="396251" y="8664"/>
                </a:lnTo>
                <a:lnTo>
                  <a:pt x="452649" y="10010"/>
                </a:lnTo>
                <a:lnTo>
                  <a:pt x="483680" y="10762"/>
                </a:lnTo>
                <a:lnTo>
                  <a:pt x="517285" y="11581"/>
                </a:lnTo>
                <a:lnTo>
                  <a:pt x="553979" y="12480"/>
                </a:lnTo>
                <a:lnTo>
                  <a:pt x="594279" y="13470"/>
                </a:lnTo>
                <a:lnTo>
                  <a:pt x="638699" y="14564"/>
                </a:lnTo>
                <a:lnTo>
                  <a:pt x="687755" y="15773"/>
                </a:lnTo>
                <a:lnTo>
                  <a:pt x="723484" y="17060"/>
                </a:lnTo>
                <a:lnTo>
                  <a:pt x="756076" y="19095"/>
                </a:lnTo>
                <a:lnTo>
                  <a:pt x="790818" y="22337"/>
                </a:lnTo>
                <a:lnTo>
                  <a:pt x="828693" y="26897"/>
                </a:lnTo>
                <a:lnTo>
                  <a:pt x="859173" y="31449"/>
                </a:lnTo>
                <a:lnTo>
                  <a:pt x="879525" y="35021"/>
                </a:lnTo>
                <a:lnTo>
                  <a:pt x="893927" y="378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229243" y="2558963"/>
            <a:ext cx="206654" cy="22123"/>
          </a:xfrm>
          <a:custGeom>
            <a:avLst/>
            <a:gdLst/>
            <a:ahLst/>
            <a:cxnLst/>
            <a:rect l="l" t="t" r="r" b="b"/>
            <a:pathLst>
              <a:path w="206654" h="22123">
                <a:moveTo>
                  <a:pt x="0" y="0"/>
                </a:moveTo>
                <a:lnTo>
                  <a:pt x="14559" y="338"/>
                </a:lnTo>
                <a:lnTo>
                  <a:pt x="24477" y="688"/>
                </a:lnTo>
                <a:lnTo>
                  <a:pt x="36506" y="1311"/>
                </a:lnTo>
                <a:lnTo>
                  <a:pt x="57055" y="2467"/>
                </a:lnTo>
                <a:lnTo>
                  <a:pt x="66938" y="3148"/>
                </a:lnTo>
                <a:lnTo>
                  <a:pt x="79056" y="4184"/>
                </a:lnTo>
                <a:lnTo>
                  <a:pt x="99258" y="6027"/>
                </a:lnTo>
                <a:lnTo>
                  <a:pt x="109089" y="7051"/>
                </a:lnTo>
                <a:lnTo>
                  <a:pt x="121416" y="8529"/>
                </a:lnTo>
                <a:lnTo>
                  <a:pt x="140829" y="11009"/>
                </a:lnTo>
                <a:lnTo>
                  <a:pt x="150602" y="12408"/>
                </a:lnTo>
                <a:lnTo>
                  <a:pt x="163203" y="14425"/>
                </a:lnTo>
                <a:lnTo>
                  <a:pt x="181180" y="17426"/>
                </a:lnTo>
                <a:lnTo>
                  <a:pt x="190894" y="19150"/>
                </a:lnTo>
                <a:lnTo>
                  <a:pt x="203745" y="21570"/>
                </a:lnTo>
                <a:lnTo>
                  <a:pt x="206654" y="221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541487" y="2563435"/>
            <a:ext cx="892060" cy="37668"/>
          </a:xfrm>
          <a:custGeom>
            <a:avLst/>
            <a:gdLst/>
            <a:ahLst/>
            <a:cxnLst/>
            <a:rect l="l" t="t" r="r" b="b"/>
            <a:pathLst>
              <a:path w="892060" h="37668">
                <a:moveTo>
                  <a:pt x="0" y="0"/>
                </a:moveTo>
                <a:lnTo>
                  <a:pt x="49123" y="1109"/>
                </a:lnTo>
                <a:lnTo>
                  <a:pt x="93600" y="2114"/>
                </a:lnTo>
                <a:lnTo>
                  <a:pt x="133948" y="3026"/>
                </a:lnTo>
                <a:lnTo>
                  <a:pt x="170683" y="3856"/>
                </a:lnTo>
                <a:lnTo>
                  <a:pt x="204320" y="4618"/>
                </a:lnTo>
                <a:lnTo>
                  <a:pt x="235377" y="5322"/>
                </a:lnTo>
                <a:lnTo>
                  <a:pt x="264369" y="5980"/>
                </a:lnTo>
                <a:lnTo>
                  <a:pt x="291812" y="6605"/>
                </a:lnTo>
                <a:lnTo>
                  <a:pt x="318223" y="7208"/>
                </a:lnTo>
                <a:lnTo>
                  <a:pt x="344117" y="7800"/>
                </a:lnTo>
                <a:lnTo>
                  <a:pt x="370012" y="8395"/>
                </a:lnTo>
                <a:lnTo>
                  <a:pt x="396422" y="9003"/>
                </a:lnTo>
                <a:lnTo>
                  <a:pt x="423865" y="9636"/>
                </a:lnTo>
                <a:lnTo>
                  <a:pt x="452856" y="10306"/>
                </a:lnTo>
                <a:lnTo>
                  <a:pt x="483912" y="11026"/>
                </a:lnTo>
                <a:lnTo>
                  <a:pt x="517548" y="11806"/>
                </a:lnTo>
                <a:lnTo>
                  <a:pt x="554282" y="12659"/>
                </a:lnTo>
                <a:lnTo>
                  <a:pt x="594628" y="13597"/>
                </a:lnTo>
                <a:lnTo>
                  <a:pt x="639104" y="14631"/>
                </a:lnTo>
                <a:lnTo>
                  <a:pt x="688225" y="15773"/>
                </a:lnTo>
                <a:lnTo>
                  <a:pt x="717169" y="16713"/>
                </a:lnTo>
                <a:lnTo>
                  <a:pt x="753429" y="18977"/>
                </a:lnTo>
                <a:lnTo>
                  <a:pt x="760717" y="19532"/>
                </a:lnTo>
                <a:lnTo>
                  <a:pt x="771537" y="20243"/>
                </a:lnTo>
                <a:lnTo>
                  <a:pt x="771537" y="20472"/>
                </a:lnTo>
                <a:lnTo>
                  <a:pt x="782370" y="21424"/>
                </a:lnTo>
                <a:lnTo>
                  <a:pt x="795985" y="22893"/>
                </a:lnTo>
                <a:lnTo>
                  <a:pt x="806052" y="24000"/>
                </a:lnTo>
                <a:lnTo>
                  <a:pt x="815555" y="25184"/>
                </a:lnTo>
                <a:lnTo>
                  <a:pt x="829975" y="27187"/>
                </a:lnTo>
                <a:lnTo>
                  <a:pt x="839809" y="28562"/>
                </a:lnTo>
                <a:lnTo>
                  <a:pt x="851373" y="30337"/>
                </a:lnTo>
                <a:lnTo>
                  <a:pt x="858862" y="31546"/>
                </a:lnTo>
                <a:lnTo>
                  <a:pt x="872397" y="33857"/>
                </a:lnTo>
                <a:lnTo>
                  <a:pt x="882344" y="35730"/>
                </a:lnTo>
                <a:lnTo>
                  <a:pt x="892060" y="376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229238" y="2613572"/>
            <a:ext cx="206654" cy="19062"/>
          </a:xfrm>
          <a:custGeom>
            <a:avLst/>
            <a:gdLst/>
            <a:ahLst/>
            <a:cxnLst/>
            <a:rect l="l" t="t" r="r" b="b"/>
            <a:pathLst>
              <a:path w="206654" h="19062">
                <a:moveTo>
                  <a:pt x="206654" y="19062"/>
                </a:moveTo>
                <a:lnTo>
                  <a:pt x="192536" y="16571"/>
                </a:lnTo>
                <a:lnTo>
                  <a:pt x="182785" y="15040"/>
                </a:lnTo>
                <a:lnTo>
                  <a:pt x="169813" y="13294"/>
                </a:lnTo>
                <a:lnTo>
                  <a:pt x="167119" y="12941"/>
                </a:lnTo>
                <a:lnTo>
                  <a:pt x="152931" y="10987"/>
                </a:lnTo>
                <a:lnTo>
                  <a:pt x="143133" y="9774"/>
                </a:lnTo>
                <a:lnTo>
                  <a:pt x="130477" y="8424"/>
                </a:lnTo>
                <a:lnTo>
                  <a:pt x="126390" y="8000"/>
                </a:lnTo>
                <a:lnTo>
                  <a:pt x="112045" y="6384"/>
                </a:lnTo>
                <a:lnTo>
                  <a:pt x="102203" y="5406"/>
                </a:lnTo>
                <a:lnTo>
                  <a:pt x="89802" y="4383"/>
                </a:lnTo>
                <a:lnTo>
                  <a:pt x="84962" y="4000"/>
                </a:lnTo>
                <a:lnTo>
                  <a:pt x="70507" y="3044"/>
                </a:lnTo>
                <a:lnTo>
                  <a:pt x="60618" y="2428"/>
                </a:lnTo>
                <a:lnTo>
                  <a:pt x="48481" y="1737"/>
                </a:lnTo>
                <a:lnTo>
                  <a:pt x="42608" y="1409"/>
                </a:lnTo>
                <a:lnTo>
                  <a:pt x="28182" y="782"/>
                </a:lnTo>
                <a:lnTo>
                  <a:pt x="18283" y="432"/>
                </a:lnTo>
                <a:lnTo>
                  <a:pt x="6153" y="13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229243" y="2597095"/>
            <a:ext cx="206654" cy="18592"/>
          </a:xfrm>
          <a:custGeom>
            <a:avLst/>
            <a:gdLst/>
            <a:ahLst/>
            <a:cxnLst/>
            <a:rect l="l" t="t" r="r" b="b"/>
            <a:pathLst>
              <a:path w="206654" h="18592">
                <a:moveTo>
                  <a:pt x="0" y="0"/>
                </a:moveTo>
                <a:lnTo>
                  <a:pt x="14563" y="174"/>
                </a:lnTo>
                <a:lnTo>
                  <a:pt x="24484" y="415"/>
                </a:lnTo>
                <a:lnTo>
                  <a:pt x="36523" y="908"/>
                </a:lnTo>
                <a:lnTo>
                  <a:pt x="42608" y="1181"/>
                </a:lnTo>
                <a:lnTo>
                  <a:pt x="57063" y="1841"/>
                </a:lnTo>
                <a:lnTo>
                  <a:pt x="66953" y="2414"/>
                </a:lnTo>
                <a:lnTo>
                  <a:pt x="79090" y="3314"/>
                </a:lnTo>
                <a:lnTo>
                  <a:pt x="84963" y="3771"/>
                </a:lnTo>
                <a:lnTo>
                  <a:pt x="99276" y="4916"/>
                </a:lnTo>
                <a:lnTo>
                  <a:pt x="109121" y="5785"/>
                </a:lnTo>
                <a:lnTo>
                  <a:pt x="121495" y="7012"/>
                </a:lnTo>
                <a:lnTo>
                  <a:pt x="140855" y="9197"/>
                </a:lnTo>
                <a:lnTo>
                  <a:pt x="150649" y="10436"/>
                </a:lnTo>
                <a:lnTo>
                  <a:pt x="163320" y="12183"/>
                </a:lnTo>
                <a:lnTo>
                  <a:pt x="167106" y="12712"/>
                </a:lnTo>
                <a:lnTo>
                  <a:pt x="181231" y="14585"/>
                </a:lnTo>
                <a:lnTo>
                  <a:pt x="190990" y="16021"/>
                </a:lnTo>
                <a:lnTo>
                  <a:pt x="203988" y="18149"/>
                </a:lnTo>
                <a:lnTo>
                  <a:pt x="206654" y="185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216524" y="2595690"/>
            <a:ext cx="218897" cy="19291"/>
          </a:xfrm>
          <a:custGeom>
            <a:avLst/>
            <a:gdLst/>
            <a:ahLst/>
            <a:cxnLst/>
            <a:rect l="l" t="t" r="r" b="b"/>
            <a:pathLst>
              <a:path w="218897" h="19291">
                <a:moveTo>
                  <a:pt x="218897" y="19291"/>
                </a:moveTo>
                <a:lnTo>
                  <a:pt x="204880" y="16789"/>
                </a:lnTo>
                <a:lnTo>
                  <a:pt x="195136" y="15252"/>
                </a:lnTo>
                <a:lnTo>
                  <a:pt x="181988" y="13482"/>
                </a:lnTo>
                <a:lnTo>
                  <a:pt x="179603" y="13169"/>
                </a:lnTo>
                <a:lnTo>
                  <a:pt x="165407" y="11215"/>
                </a:lnTo>
                <a:lnTo>
                  <a:pt x="155608" y="10003"/>
                </a:lnTo>
                <a:lnTo>
                  <a:pt x="142958" y="8652"/>
                </a:lnTo>
                <a:lnTo>
                  <a:pt x="138874" y="8229"/>
                </a:lnTo>
                <a:lnTo>
                  <a:pt x="124516" y="6619"/>
                </a:lnTo>
                <a:lnTo>
                  <a:pt x="114668" y="5685"/>
                </a:lnTo>
                <a:lnTo>
                  <a:pt x="102258" y="4785"/>
                </a:lnTo>
                <a:lnTo>
                  <a:pt x="97447" y="4457"/>
                </a:lnTo>
                <a:lnTo>
                  <a:pt x="83082" y="3307"/>
                </a:lnTo>
                <a:lnTo>
                  <a:pt x="73209" y="2610"/>
                </a:lnTo>
                <a:lnTo>
                  <a:pt x="60940" y="2062"/>
                </a:lnTo>
                <a:lnTo>
                  <a:pt x="55321" y="1866"/>
                </a:lnTo>
                <a:lnTo>
                  <a:pt x="39914" y="1096"/>
                </a:lnTo>
                <a:lnTo>
                  <a:pt x="29276" y="636"/>
                </a:lnTo>
                <a:lnTo>
                  <a:pt x="19396" y="350"/>
                </a:lnTo>
                <a:lnTo>
                  <a:pt x="6265" y="10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229238" y="2575206"/>
            <a:ext cx="206654" cy="22123"/>
          </a:xfrm>
          <a:custGeom>
            <a:avLst/>
            <a:gdLst/>
            <a:ahLst/>
            <a:cxnLst/>
            <a:rect l="l" t="t" r="r" b="b"/>
            <a:pathLst>
              <a:path w="206654" h="22123">
                <a:moveTo>
                  <a:pt x="206654" y="22123"/>
                </a:moveTo>
                <a:lnTo>
                  <a:pt x="192577" y="19453"/>
                </a:lnTo>
                <a:lnTo>
                  <a:pt x="182862" y="17706"/>
                </a:lnTo>
                <a:lnTo>
                  <a:pt x="170010" y="15543"/>
                </a:lnTo>
                <a:lnTo>
                  <a:pt x="152963" y="12783"/>
                </a:lnTo>
                <a:lnTo>
                  <a:pt x="143193" y="11348"/>
                </a:lnTo>
                <a:lnTo>
                  <a:pt x="130625" y="9718"/>
                </a:lnTo>
                <a:lnTo>
                  <a:pt x="112058" y="7408"/>
                </a:lnTo>
                <a:lnTo>
                  <a:pt x="102227" y="6316"/>
                </a:lnTo>
                <a:lnTo>
                  <a:pt x="89858" y="5146"/>
                </a:lnTo>
                <a:lnTo>
                  <a:pt x="70515" y="3443"/>
                </a:lnTo>
                <a:lnTo>
                  <a:pt x="60632" y="2700"/>
                </a:lnTo>
                <a:lnTo>
                  <a:pt x="48514" y="1981"/>
                </a:lnTo>
                <a:lnTo>
                  <a:pt x="28184" y="866"/>
                </a:lnTo>
                <a:lnTo>
                  <a:pt x="18287" y="448"/>
                </a:lnTo>
                <a:lnTo>
                  <a:pt x="6163" y="13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541487" y="2542491"/>
            <a:ext cx="894410" cy="38125"/>
          </a:xfrm>
          <a:custGeom>
            <a:avLst/>
            <a:gdLst/>
            <a:ahLst/>
            <a:cxnLst/>
            <a:rect l="l" t="t" r="r" b="b"/>
            <a:pathLst>
              <a:path w="894410" h="38125">
                <a:moveTo>
                  <a:pt x="0" y="0"/>
                </a:moveTo>
                <a:lnTo>
                  <a:pt x="48180" y="1075"/>
                </a:lnTo>
                <a:lnTo>
                  <a:pt x="91804" y="2048"/>
                </a:lnTo>
                <a:lnTo>
                  <a:pt x="131377" y="2933"/>
                </a:lnTo>
                <a:lnTo>
                  <a:pt x="167407" y="3739"/>
                </a:lnTo>
                <a:lnTo>
                  <a:pt x="200399" y="4478"/>
                </a:lnTo>
                <a:lnTo>
                  <a:pt x="230860" y="5163"/>
                </a:lnTo>
                <a:lnTo>
                  <a:pt x="286213" y="6416"/>
                </a:lnTo>
                <a:lnTo>
                  <a:pt x="337516" y="7589"/>
                </a:lnTo>
                <a:lnTo>
                  <a:pt x="388820" y="8777"/>
                </a:lnTo>
                <a:lnTo>
                  <a:pt x="444174" y="10072"/>
                </a:lnTo>
                <a:lnTo>
                  <a:pt x="474636" y="10788"/>
                </a:lnTo>
                <a:lnTo>
                  <a:pt x="507629" y="11567"/>
                </a:lnTo>
                <a:lnTo>
                  <a:pt x="543660" y="12419"/>
                </a:lnTo>
                <a:lnTo>
                  <a:pt x="583235" y="13356"/>
                </a:lnTo>
                <a:lnTo>
                  <a:pt x="626860" y="14390"/>
                </a:lnTo>
                <a:lnTo>
                  <a:pt x="675043" y="15532"/>
                </a:lnTo>
                <a:lnTo>
                  <a:pt x="710903" y="16499"/>
                </a:lnTo>
                <a:lnTo>
                  <a:pt x="744860" y="18244"/>
                </a:lnTo>
                <a:lnTo>
                  <a:pt x="786914" y="21795"/>
                </a:lnTo>
                <a:lnTo>
                  <a:pt x="828348" y="26782"/>
                </a:lnTo>
                <a:lnTo>
                  <a:pt x="854633" y="30835"/>
                </a:lnTo>
                <a:lnTo>
                  <a:pt x="868691" y="33039"/>
                </a:lnTo>
                <a:lnTo>
                  <a:pt x="878447" y="34786"/>
                </a:lnTo>
                <a:lnTo>
                  <a:pt x="891167" y="37432"/>
                </a:lnTo>
                <a:lnTo>
                  <a:pt x="894410" y="381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229243" y="2540135"/>
            <a:ext cx="206184" cy="24955"/>
          </a:xfrm>
          <a:custGeom>
            <a:avLst/>
            <a:gdLst/>
            <a:ahLst/>
            <a:cxnLst/>
            <a:rect l="l" t="t" r="r" b="b"/>
            <a:pathLst>
              <a:path w="206184" h="24955">
                <a:moveTo>
                  <a:pt x="0" y="0"/>
                </a:moveTo>
                <a:lnTo>
                  <a:pt x="15240" y="291"/>
                </a:lnTo>
                <a:lnTo>
                  <a:pt x="25756" y="632"/>
                </a:lnTo>
                <a:lnTo>
                  <a:pt x="35821" y="1235"/>
                </a:lnTo>
                <a:lnTo>
                  <a:pt x="49708" y="2311"/>
                </a:lnTo>
                <a:lnTo>
                  <a:pt x="53187" y="2590"/>
                </a:lnTo>
                <a:lnTo>
                  <a:pt x="68308" y="3694"/>
                </a:lnTo>
                <a:lnTo>
                  <a:pt x="78690" y="4558"/>
                </a:lnTo>
                <a:lnTo>
                  <a:pt x="88773" y="5601"/>
                </a:lnTo>
                <a:lnTo>
                  <a:pt x="102999" y="7244"/>
                </a:lnTo>
                <a:lnTo>
                  <a:pt x="120485" y="9480"/>
                </a:lnTo>
                <a:lnTo>
                  <a:pt x="130768" y="10904"/>
                </a:lnTo>
                <a:lnTo>
                  <a:pt x="140859" y="12474"/>
                </a:lnTo>
                <a:lnTo>
                  <a:pt x="155324" y="14864"/>
                </a:lnTo>
                <a:lnTo>
                  <a:pt x="171356" y="17737"/>
                </a:lnTo>
                <a:lnTo>
                  <a:pt x="181487" y="19662"/>
                </a:lnTo>
                <a:lnTo>
                  <a:pt x="191605" y="21773"/>
                </a:lnTo>
                <a:lnTo>
                  <a:pt x="206184" y="2495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229477" y="2542494"/>
            <a:ext cx="204063" cy="24942"/>
          </a:xfrm>
          <a:custGeom>
            <a:avLst/>
            <a:gdLst/>
            <a:ahLst/>
            <a:cxnLst/>
            <a:rect l="l" t="t" r="r" b="b"/>
            <a:pathLst>
              <a:path w="204063" h="24942">
                <a:moveTo>
                  <a:pt x="204063" y="24942"/>
                </a:moveTo>
                <a:lnTo>
                  <a:pt x="190735" y="21931"/>
                </a:lnTo>
                <a:lnTo>
                  <a:pt x="180806" y="19945"/>
                </a:lnTo>
                <a:lnTo>
                  <a:pt x="170878" y="18122"/>
                </a:lnTo>
                <a:lnTo>
                  <a:pt x="157328" y="15519"/>
                </a:lnTo>
                <a:lnTo>
                  <a:pt x="147410" y="13837"/>
                </a:lnTo>
                <a:lnTo>
                  <a:pt x="136982" y="12230"/>
                </a:lnTo>
                <a:lnTo>
                  <a:pt x="122653" y="10030"/>
                </a:lnTo>
                <a:lnTo>
                  <a:pt x="112826" y="8678"/>
                </a:lnTo>
                <a:lnTo>
                  <a:pt x="100907" y="7300"/>
                </a:lnTo>
                <a:lnTo>
                  <a:pt x="94373" y="6578"/>
                </a:lnTo>
                <a:lnTo>
                  <a:pt x="81109" y="5004"/>
                </a:lnTo>
                <a:lnTo>
                  <a:pt x="70668" y="3970"/>
                </a:lnTo>
                <a:lnTo>
                  <a:pt x="63080" y="3289"/>
                </a:lnTo>
                <a:lnTo>
                  <a:pt x="49400" y="2348"/>
                </a:lnTo>
                <a:lnTo>
                  <a:pt x="39311" y="1733"/>
                </a:lnTo>
                <a:lnTo>
                  <a:pt x="29184" y="1168"/>
                </a:lnTo>
                <a:lnTo>
                  <a:pt x="16027" y="379"/>
                </a:lnTo>
                <a:lnTo>
                  <a:pt x="5027" y="8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541487" y="2503890"/>
            <a:ext cx="894410" cy="43307"/>
          </a:xfrm>
          <a:custGeom>
            <a:avLst/>
            <a:gdLst/>
            <a:ahLst/>
            <a:cxnLst/>
            <a:rect l="l" t="t" r="r" b="b"/>
            <a:pathLst>
              <a:path w="894410" h="43306">
                <a:moveTo>
                  <a:pt x="0" y="0"/>
                </a:moveTo>
                <a:lnTo>
                  <a:pt x="48180" y="1209"/>
                </a:lnTo>
                <a:lnTo>
                  <a:pt x="91804" y="2304"/>
                </a:lnTo>
                <a:lnTo>
                  <a:pt x="131377" y="3299"/>
                </a:lnTo>
                <a:lnTo>
                  <a:pt x="167407" y="4207"/>
                </a:lnTo>
                <a:lnTo>
                  <a:pt x="200399" y="5040"/>
                </a:lnTo>
                <a:lnTo>
                  <a:pt x="230860" y="5813"/>
                </a:lnTo>
                <a:lnTo>
                  <a:pt x="259296" y="6538"/>
                </a:lnTo>
                <a:lnTo>
                  <a:pt x="286213" y="7228"/>
                </a:lnTo>
                <a:lnTo>
                  <a:pt x="312118" y="7898"/>
                </a:lnTo>
                <a:lnTo>
                  <a:pt x="337516" y="8559"/>
                </a:lnTo>
                <a:lnTo>
                  <a:pt x="362915" y="9226"/>
                </a:lnTo>
                <a:lnTo>
                  <a:pt x="388820" y="9912"/>
                </a:lnTo>
                <a:lnTo>
                  <a:pt x="415737" y="10629"/>
                </a:lnTo>
                <a:lnTo>
                  <a:pt x="444174" y="11391"/>
                </a:lnTo>
                <a:lnTo>
                  <a:pt x="474636" y="12212"/>
                </a:lnTo>
                <a:lnTo>
                  <a:pt x="507629" y="13104"/>
                </a:lnTo>
                <a:lnTo>
                  <a:pt x="543660" y="14081"/>
                </a:lnTo>
                <a:lnTo>
                  <a:pt x="583235" y="15156"/>
                </a:lnTo>
                <a:lnTo>
                  <a:pt x="626860" y="16342"/>
                </a:lnTo>
                <a:lnTo>
                  <a:pt x="675043" y="17653"/>
                </a:lnTo>
                <a:lnTo>
                  <a:pt x="690340" y="18026"/>
                </a:lnTo>
                <a:lnTo>
                  <a:pt x="700974" y="18305"/>
                </a:lnTo>
                <a:lnTo>
                  <a:pt x="710897" y="18695"/>
                </a:lnTo>
                <a:lnTo>
                  <a:pt x="724061" y="19402"/>
                </a:lnTo>
                <a:lnTo>
                  <a:pt x="730351" y="19773"/>
                </a:lnTo>
                <a:lnTo>
                  <a:pt x="744850" y="20758"/>
                </a:lnTo>
                <a:lnTo>
                  <a:pt x="754730" y="21554"/>
                </a:lnTo>
                <a:lnTo>
                  <a:pt x="766846" y="22734"/>
                </a:lnTo>
                <a:lnTo>
                  <a:pt x="772477" y="23304"/>
                </a:lnTo>
                <a:lnTo>
                  <a:pt x="786893" y="24790"/>
                </a:lnTo>
                <a:lnTo>
                  <a:pt x="796725" y="25972"/>
                </a:lnTo>
                <a:lnTo>
                  <a:pt x="808889" y="27710"/>
                </a:lnTo>
                <a:lnTo>
                  <a:pt x="814146" y="28486"/>
                </a:lnTo>
                <a:lnTo>
                  <a:pt x="828320" y="30489"/>
                </a:lnTo>
                <a:lnTo>
                  <a:pt x="838069" y="32045"/>
                </a:lnTo>
                <a:lnTo>
                  <a:pt x="850600" y="34326"/>
                </a:lnTo>
                <a:lnTo>
                  <a:pt x="854633" y="35077"/>
                </a:lnTo>
                <a:lnTo>
                  <a:pt x="868461" y="37645"/>
                </a:lnTo>
                <a:lnTo>
                  <a:pt x="878153" y="39704"/>
                </a:lnTo>
                <a:lnTo>
                  <a:pt x="891108" y="42595"/>
                </a:lnTo>
                <a:lnTo>
                  <a:pt x="892759" y="42837"/>
                </a:lnTo>
                <a:lnTo>
                  <a:pt x="894410" y="433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229238" y="2522484"/>
            <a:ext cx="206654" cy="25184"/>
          </a:xfrm>
          <a:custGeom>
            <a:avLst/>
            <a:gdLst/>
            <a:ahLst/>
            <a:cxnLst/>
            <a:rect l="l" t="t" r="r" b="b"/>
            <a:pathLst>
              <a:path w="206654" h="25184">
                <a:moveTo>
                  <a:pt x="206654" y="25184"/>
                </a:moveTo>
                <a:lnTo>
                  <a:pt x="192623" y="22041"/>
                </a:lnTo>
                <a:lnTo>
                  <a:pt x="182950" y="20059"/>
                </a:lnTo>
                <a:lnTo>
                  <a:pt x="170230" y="17739"/>
                </a:lnTo>
                <a:lnTo>
                  <a:pt x="167119" y="17183"/>
                </a:lnTo>
                <a:lnTo>
                  <a:pt x="152936" y="14576"/>
                </a:lnTo>
                <a:lnTo>
                  <a:pt x="143187" y="12959"/>
                </a:lnTo>
                <a:lnTo>
                  <a:pt x="130662" y="11156"/>
                </a:lnTo>
                <a:lnTo>
                  <a:pt x="126631" y="10591"/>
                </a:lnTo>
                <a:lnTo>
                  <a:pt x="112223" y="8511"/>
                </a:lnTo>
                <a:lnTo>
                  <a:pt x="102393" y="7250"/>
                </a:lnTo>
                <a:lnTo>
                  <a:pt x="90222" y="5949"/>
                </a:lnTo>
                <a:lnTo>
                  <a:pt x="84962" y="5410"/>
                </a:lnTo>
                <a:lnTo>
                  <a:pt x="70525" y="3990"/>
                </a:lnTo>
                <a:lnTo>
                  <a:pt x="60649" y="3135"/>
                </a:lnTo>
                <a:lnTo>
                  <a:pt x="48555" y="2279"/>
                </a:lnTo>
                <a:lnTo>
                  <a:pt x="42608" y="1879"/>
                </a:lnTo>
                <a:lnTo>
                  <a:pt x="28186" y="945"/>
                </a:lnTo>
                <a:lnTo>
                  <a:pt x="18291" y="463"/>
                </a:lnTo>
                <a:lnTo>
                  <a:pt x="6173" y="13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229243" y="2538018"/>
            <a:ext cx="206654" cy="25412"/>
          </a:xfrm>
          <a:custGeom>
            <a:avLst/>
            <a:gdLst/>
            <a:ahLst/>
            <a:cxnLst/>
            <a:rect l="l" t="t" r="r" b="b"/>
            <a:pathLst>
              <a:path w="206654" h="25412">
                <a:moveTo>
                  <a:pt x="0" y="0"/>
                </a:moveTo>
                <a:lnTo>
                  <a:pt x="14554" y="502"/>
                </a:lnTo>
                <a:lnTo>
                  <a:pt x="24467" y="961"/>
                </a:lnTo>
                <a:lnTo>
                  <a:pt x="36484" y="1714"/>
                </a:lnTo>
                <a:lnTo>
                  <a:pt x="42608" y="2120"/>
                </a:lnTo>
                <a:lnTo>
                  <a:pt x="57045" y="2949"/>
                </a:lnTo>
                <a:lnTo>
                  <a:pt x="66921" y="3717"/>
                </a:lnTo>
                <a:lnTo>
                  <a:pt x="79016" y="4989"/>
                </a:lnTo>
                <a:lnTo>
                  <a:pt x="84963" y="5651"/>
                </a:lnTo>
                <a:lnTo>
                  <a:pt x="99297" y="7130"/>
                </a:lnTo>
                <a:lnTo>
                  <a:pt x="109119" y="8272"/>
                </a:lnTo>
                <a:lnTo>
                  <a:pt x="121441" y="9915"/>
                </a:lnTo>
                <a:lnTo>
                  <a:pt x="126390" y="10591"/>
                </a:lnTo>
                <a:lnTo>
                  <a:pt x="140666" y="12594"/>
                </a:lnTo>
                <a:lnTo>
                  <a:pt x="150429" y="14141"/>
                </a:lnTo>
                <a:lnTo>
                  <a:pt x="162809" y="16385"/>
                </a:lnTo>
                <a:lnTo>
                  <a:pt x="167106" y="17183"/>
                </a:lnTo>
                <a:lnTo>
                  <a:pt x="181122" y="19869"/>
                </a:lnTo>
                <a:lnTo>
                  <a:pt x="190785" y="21861"/>
                </a:lnTo>
                <a:lnTo>
                  <a:pt x="203468" y="24692"/>
                </a:lnTo>
                <a:lnTo>
                  <a:pt x="206654" y="2541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229243" y="2487413"/>
            <a:ext cx="206654" cy="28244"/>
          </a:xfrm>
          <a:custGeom>
            <a:avLst/>
            <a:gdLst/>
            <a:ahLst/>
            <a:cxnLst/>
            <a:rect l="l" t="t" r="r" b="b"/>
            <a:pathLst>
              <a:path w="206654" h="28244">
                <a:moveTo>
                  <a:pt x="0" y="0"/>
                </a:moveTo>
                <a:lnTo>
                  <a:pt x="14554" y="502"/>
                </a:lnTo>
                <a:lnTo>
                  <a:pt x="24467" y="961"/>
                </a:lnTo>
                <a:lnTo>
                  <a:pt x="36484" y="1714"/>
                </a:lnTo>
                <a:lnTo>
                  <a:pt x="42608" y="2120"/>
                </a:lnTo>
                <a:lnTo>
                  <a:pt x="57035" y="3264"/>
                </a:lnTo>
                <a:lnTo>
                  <a:pt x="66902" y="4163"/>
                </a:lnTo>
                <a:lnTo>
                  <a:pt x="78970" y="5457"/>
                </a:lnTo>
                <a:lnTo>
                  <a:pt x="84963" y="6121"/>
                </a:lnTo>
                <a:lnTo>
                  <a:pt x="96024" y="7302"/>
                </a:lnTo>
                <a:lnTo>
                  <a:pt x="96024" y="7531"/>
                </a:lnTo>
                <a:lnTo>
                  <a:pt x="107327" y="9169"/>
                </a:lnTo>
                <a:lnTo>
                  <a:pt x="116979" y="10350"/>
                </a:lnTo>
                <a:lnTo>
                  <a:pt x="116979" y="10121"/>
                </a:lnTo>
                <a:lnTo>
                  <a:pt x="126619" y="11760"/>
                </a:lnTo>
                <a:lnTo>
                  <a:pt x="140730" y="14109"/>
                </a:lnTo>
                <a:lnTo>
                  <a:pt x="150443" y="15861"/>
                </a:lnTo>
                <a:lnTo>
                  <a:pt x="163063" y="18348"/>
                </a:lnTo>
                <a:lnTo>
                  <a:pt x="166636" y="19062"/>
                </a:lnTo>
                <a:lnTo>
                  <a:pt x="180694" y="22053"/>
                </a:lnTo>
                <a:lnTo>
                  <a:pt x="190377" y="24238"/>
                </a:lnTo>
                <a:lnTo>
                  <a:pt x="202670" y="27250"/>
                </a:lnTo>
                <a:lnTo>
                  <a:pt x="206654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229243" y="2486947"/>
            <a:ext cx="206413" cy="28003"/>
          </a:xfrm>
          <a:custGeom>
            <a:avLst/>
            <a:gdLst/>
            <a:ahLst/>
            <a:cxnLst/>
            <a:rect l="l" t="t" r="r" b="b"/>
            <a:pathLst>
              <a:path w="206413" h="28003">
                <a:moveTo>
                  <a:pt x="206413" y="28003"/>
                </a:moveTo>
                <a:lnTo>
                  <a:pt x="192540" y="24539"/>
                </a:lnTo>
                <a:lnTo>
                  <a:pt x="182868" y="22335"/>
                </a:lnTo>
                <a:lnTo>
                  <a:pt x="170234" y="19741"/>
                </a:lnTo>
                <a:lnTo>
                  <a:pt x="166877" y="19062"/>
                </a:lnTo>
                <a:lnTo>
                  <a:pt x="152737" y="16127"/>
                </a:lnTo>
                <a:lnTo>
                  <a:pt x="143023" y="14287"/>
                </a:lnTo>
                <a:lnTo>
                  <a:pt x="130612" y="12218"/>
                </a:lnTo>
                <a:lnTo>
                  <a:pt x="126390" y="11531"/>
                </a:lnTo>
                <a:lnTo>
                  <a:pt x="112139" y="9287"/>
                </a:lnTo>
                <a:lnTo>
                  <a:pt x="102341" y="7916"/>
                </a:lnTo>
                <a:lnTo>
                  <a:pt x="90102" y="6483"/>
                </a:lnTo>
                <a:lnTo>
                  <a:pt x="84734" y="5880"/>
                </a:lnTo>
                <a:lnTo>
                  <a:pt x="70388" y="4297"/>
                </a:lnTo>
                <a:lnTo>
                  <a:pt x="60532" y="3372"/>
                </a:lnTo>
                <a:lnTo>
                  <a:pt x="48328" y="2494"/>
                </a:lnTo>
                <a:lnTo>
                  <a:pt x="42595" y="2108"/>
                </a:lnTo>
                <a:lnTo>
                  <a:pt x="28181" y="1024"/>
                </a:lnTo>
                <a:lnTo>
                  <a:pt x="18290" y="479"/>
                </a:lnTo>
                <a:lnTo>
                  <a:pt x="6171" y="13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541487" y="2486941"/>
            <a:ext cx="892060" cy="48018"/>
          </a:xfrm>
          <a:custGeom>
            <a:avLst/>
            <a:gdLst/>
            <a:ahLst/>
            <a:cxnLst/>
            <a:rect l="l" t="t" r="r" b="b"/>
            <a:pathLst>
              <a:path w="892060" h="48018">
                <a:moveTo>
                  <a:pt x="0" y="0"/>
                </a:moveTo>
                <a:lnTo>
                  <a:pt x="49122" y="1410"/>
                </a:lnTo>
                <a:lnTo>
                  <a:pt x="93600" y="2687"/>
                </a:lnTo>
                <a:lnTo>
                  <a:pt x="133947" y="3846"/>
                </a:lnTo>
                <a:lnTo>
                  <a:pt x="170681" y="4902"/>
                </a:lnTo>
                <a:lnTo>
                  <a:pt x="204316" y="5870"/>
                </a:lnTo>
                <a:lnTo>
                  <a:pt x="235370" y="6765"/>
                </a:lnTo>
                <a:lnTo>
                  <a:pt x="264358" y="7601"/>
                </a:lnTo>
                <a:lnTo>
                  <a:pt x="291796" y="8395"/>
                </a:lnTo>
                <a:lnTo>
                  <a:pt x="318201" y="9160"/>
                </a:lnTo>
                <a:lnTo>
                  <a:pt x="344087" y="9912"/>
                </a:lnTo>
                <a:lnTo>
                  <a:pt x="369971" y="10666"/>
                </a:lnTo>
                <a:lnTo>
                  <a:pt x="396370" y="11437"/>
                </a:lnTo>
                <a:lnTo>
                  <a:pt x="423799" y="12240"/>
                </a:lnTo>
                <a:lnTo>
                  <a:pt x="452773" y="13089"/>
                </a:lnTo>
                <a:lnTo>
                  <a:pt x="483810" y="14001"/>
                </a:lnTo>
                <a:lnTo>
                  <a:pt x="517425" y="14990"/>
                </a:lnTo>
                <a:lnTo>
                  <a:pt x="554134" y="16071"/>
                </a:lnTo>
                <a:lnTo>
                  <a:pt x="594452" y="17258"/>
                </a:lnTo>
                <a:lnTo>
                  <a:pt x="638897" y="18568"/>
                </a:lnTo>
                <a:lnTo>
                  <a:pt x="687984" y="20015"/>
                </a:lnTo>
                <a:lnTo>
                  <a:pt x="712130" y="21097"/>
                </a:lnTo>
                <a:lnTo>
                  <a:pt x="717169" y="21424"/>
                </a:lnTo>
                <a:lnTo>
                  <a:pt x="730839" y="22219"/>
                </a:lnTo>
                <a:lnTo>
                  <a:pt x="740916" y="23032"/>
                </a:lnTo>
                <a:lnTo>
                  <a:pt x="751065" y="24003"/>
                </a:lnTo>
                <a:lnTo>
                  <a:pt x="764509" y="25246"/>
                </a:lnTo>
                <a:lnTo>
                  <a:pt x="774884" y="26402"/>
                </a:lnTo>
                <a:lnTo>
                  <a:pt x="782370" y="27305"/>
                </a:lnTo>
                <a:lnTo>
                  <a:pt x="796827" y="29226"/>
                </a:lnTo>
                <a:lnTo>
                  <a:pt x="806659" y="30656"/>
                </a:lnTo>
                <a:lnTo>
                  <a:pt x="818419" y="32573"/>
                </a:lnTo>
                <a:lnTo>
                  <a:pt x="824966" y="33667"/>
                </a:lnTo>
                <a:lnTo>
                  <a:pt x="838480" y="36121"/>
                </a:lnTo>
                <a:lnTo>
                  <a:pt x="848351" y="38064"/>
                </a:lnTo>
                <a:lnTo>
                  <a:pt x="858862" y="40246"/>
                </a:lnTo>
                <a:lnTo>
                  <a:pt x="872298" y="43123"/>
                </a:lnTo>
                <a:lnTo>
                  <a:pt x="882114" y="45472"/>
                </a:lnTo>
                <a:lnTo>
                  <a:pt x="892060" y="480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229236" y="2504357"/>
            <a:ext cx="206184" cy="28244"/>
          </a:xfrm>
          <a:custGeom>
            <a:avLst/>
            <a:gdLst/>
            <a:ahLst/>
            <a:cxnLst/>
            <a:rect l="l" t="t" r="r" b="b"/>
            <a:pathLst>
              <a:path w="206184" h="28244">
                <a:moveTo>
                  <a:pt x="206184" y="28244"/>
                </a:moveTo>
                <a:lnTo>
                  <a:pt x="191625" y="24504"/>
                </a:lnTo>
                <a:lnTo>
                  <a:pt x="181559" y="22105"/>
                </a:lnTo>
                <a:lnTo>
                  <a:pt x="171418" y="20016"/>
                </a:lnTo>
                <a:lnTo>
                  <a:pt x="156527" y="17183"/>
                </a:lnTo>
                <a:lnTo>
                  <a:pt x="141754" y="14314"/>
                </a:lnTo>
                <a:lnTo>
                  <a:pt x="131527" y="12479"/>
                </a:lnTo>
                <a:lnTo>
                  <a:pt x="121386" y="10927"/>
                </a:lnTo>
                <a:lnTo>
                  <a:pt x="106873" y="8908"/>
                </a:lnTo>
                <a:lnTo>
                  <a:pt x="90448" y="6691"/>
                </a:lnTo>
                <a:lnTo>
                  <a:pt x="80071" y="5429"/>
                </a:lnTo>
                <a:lnTo>
                  <a:pt x="69952" y="4446"/>
                </a:lnTo>
                <a:lnTo>
                  <a:pt x="55729" y="3266"/>
                </a:lnTo>
                <a:lnTo>
                  <a:pt x="53200" y="3060"/>
                </a:lnTo>
                <a:lnTo>
                  <a:pt x="38092" y="1739"/>
                </a:lnTo>
                <a:lnTo>
                  <a:pt x="27626" y="970"/>
                </a:lnTo>
                <a:lnTo>
                  <a:pt x="17537" y="505"/>
                </a:lnTo>
                <a:lnTo>
                  <a:pt x="3559" y="9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229243" y="2502474"/>
            <a:ext cx="206654" cy="28244"/>
          </a:xfrm>
          <a:custGeom>
            <a:avLst/>
            <a:gdLst/>
            <a:ahLst/>
            <a:cxnLst/>
            <a:rect l="l" t="t" r="r" b="b"/>
            <a:pathLst>
              <a:path w="206654" h="28244">
                <a:moveTo>
                  <a:pt x="0" y="0"/>
                </a:moveTo>
                <a:lnTo>
                  <a:pt x="14554" y="350"/>
                </a:lnTo>
                <a:lnTo>
                  <a:pt x="24467" y="787"/>
                </a:lnTo>
                <a:lnTo>
                  <a:pt x="36484" y="1645"/>
                </a:lnTo>
                <a:lnTo>
                  <a:pt x="42608" y="2120"/>
                </a:lnTo>
                <a:lnTo>
                  <a:pt x="57040" y="3107"/>
                </a:lnTo>
                <a:lnTo>
                  <a:pt x="66912" y="3942"/>
                </a:lnTo>
                <a:lnTo>
                  <a:pt x="78993" y="5228"/>
                </a:lnTo>
                <a:lnTo>
                  <a:pt x="84963" y="5892"/>
                </a:lnTo>
                <a:lnTo>
                  <a:pt x="99266" y="7699"/>
                </a:lnTo>
                <a:lnTo>
                  <a:pt x="109063" y="9059"/>
                </a:lnTo>
                <a:lnTo>
                  <a:pt x="121304" y="10955"/>
                </a:lnTo>
                <a:lnTo>
                  <a:pt x="126390" y="11760"/>
                </a:lnTo>
                <a:lnTo>
                  <a:pt x="140635" y="13933"/>
                </a:lnTo>
                <a:lnTo>
                  <a:pt x="150372" y="15635"/>
                </a:lnTo>
                <a:lnTo>
                  <a:pt x="162670" y="18136"/>
                </a:lnTo>
                <a:lnTo>
                  <a:pt x="167106" y="19062"/>
                </a:lnTo>
                <a:lnTo>
                  <a:pt x="181114" y="21923"/>
                </a:lnTo>
                <a:lnTo>
                  <a:pt x="190785" y="24122"/>
                </a:lnTo>
                <a:lnTo>
                  <a:pt x="203254" y="27344"/>
                </a:lnTo>
                <a:lnTo>
                  <a:pt x="206654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229238" y="2422447"/>
            <a:ext cx="206654" cy="33896"/>
          </a:xfrm>
          <a:custGeom>
            <a:avLst/>
            <a:gdLst/>
            <a:ahLst/>
            <a:cxnLst/>
            <a:rect l="l" t="t" r="r" b="b"/>
            <a:pathLst>
              <a:path w="206654" h="33896">
                <a:moveTo>
                  <a:pt x="206654" y="33896"/>
                </a:moveTo>
                <a:lnTo>
                  <a:pt x="192896" y="29736"/>
                </a:lnTo>
                <a:lnTo>
                  <a:pt x="183384" y="27026"/>
                </a:lnTo>
                <a:lnTo>
                  <a:pt x="170987" y="23931"/>
                </a:lnTo>
                <a:lnTo>
                  <a:pt x="167360" y="23063"/>
                </a:lnTo>
                <a:lnTo>
                  <a:pt x="153348" y="19685"/>
                </a:lnTo>
                <a:lnTo>
                  <a:pt x="143643" y="17536"/>
                </a:lnTo>
                <a:lnTo>
                  <a:pt x="131532" y="15126"/>
                </a:lnTo>
                <a:lnTo>
                  <a:pt x="126390" y="14122"/>
                </a:lnTo>
                <a:lnTo>
                  <a:pt x="112140" y="11401"/>
                </a:lnTo>
                <a:lnTo>
                  <a:pt x="102376" y="9744"/>
                </a:lnTo>
                <a:lnTo>
                  <a:pt x="90217" y="8018"/>
                </a:lnTo>
                <a:lnTo>
                  <a:pt x="84962" y="7302"/>
                </a:lnTo>
                <a:lnTo>
                  <a:pt x="70555" y="5408"/>
                </a:lnTo>
                <a:lnTo>
                  <a:pt x="60702" y="4268"/>
                </a:lnTo>
                <a:lnTo>
                  <a:pt x="48679" y="3134"/>
                </a:lnTo>
                <a:lnTo>
                  <a:pt x="42608" y="2590"/>
                </a:lnTo>
                <a:lnTo>
                  <a:pt x="28196" y="1344"/>
                </a:lnTo>
                <a:lnTo>
                  <a:pt x="18309" y="686"/>
                </a:lnTo>
                <a:lnTo>
                  <a:pt x="6213" y="20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229243" y="2435866"/>
            <a:ext cx="206654" cy="33896"/>
          </a:xfrm>
          <a:custGeom>
            <a:avLst/>
            <a:gdLst/>
            <a:ahLst/>
            <a:cxnLst/>
            <a:rect l="l" t="t" r="r" b="b"/>
            <a:pathLst>
              <a:path w="206654" h="33896">
                <a:moveTo>
                  <a:pt x="0" y="0"/>
                </a:moveTo>
                <a:lnTo>
                  <a:pt x="14547" y="665"/>
                </a:lnTo>
                <a:lnTo>
                  <a:pt x="24455" y="1234"/>
                </a:lnTo>
                <a:lnTo>
                  <a:pt x="36456" y="2116"/>
                </a:lnTo>
                <a:lnTo>
                  <a:pt x="42608" y="2590"/>
                </a:lnTo>
                <a:lnTo>
                  <a:pt x="57016" y="3895"/>
                </a:lnTo>
                <a:lnTo>
                  <a:pt x="66868" y="4946"/>
                </a:lnTo>
                <a:lnTo>
                  <a:pt x="78892" y="6491"/>
                </a:lnTo>
                <a:lnTo>
                  <a:pt x="84963" y="7302"/>
                </a:lnTo>
                <a:lnTo>
                  <a:pt x="99228" y="9275"/>
                </a:lnTo>
                <a:lnTo>
                  <a:pt x="108995" y="10833"/>
                </a:lnTo>
                <a:lnTo>
                  <a:pt x="121142" y="13109"/>
                </a:lnTo>
                <a:lnTo>
                  <a:pt x="126390" y="14122"/>
                </a:lnTo>
                <a:lnTo>
                  <a:pt x="140552" y="16764"/>
                </a:lnTo>
                <a:lnTo>
                  <a:pt x="150221" y="18829"/>
                </a:lnTo>
                <a:lnTo>
                  <a:pt x="162305" y="21835"/>
                </a:lnTo>
                <a:lnTo>
                  <a:pt x="167106" y="23063"/>
                </a:lnTo>
                <a:lnTo>
                  <a:pt x="181009" y="26407"/>
                </a:lnTo>
                <a:lnTo>
                  <a:pt x="190590" y="28970"/>
                </a:lnTo>
                <a:lnTo>
                  <a:pt x="202777" y="32683"/>
                </a:lnTo>
                <a:lnTo>
                  <a:pt x="206654" y="3389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229236" y="2437985"/>
            <a:ext cx="206184" cy="33655"/>
          </a:xfrm>
          <a:custGeom>
            <a:avLst/>
            <a:gdLst/>
            <a:ahLst/>
            <a:cxnLst/>
            <a:rect l="l" t="t" r="r" b="b"/>
            <a:pathLst>
              <a:path w="206184" h="33655">
                <a:moveTo>
                  <a:pt x="206184" y="33654"/>
                </a:moveTo>
                <a:lnTo>
                  <a:pt x="191738" y="29251"/>
                </a:lnTo>
                <a:lnTo>
                  <a:pt x="181742" y="26414"/>
                </a:lnTo>
                <a:lnTo>
                  <a:pt x="171760" y="23949"/>
                </a:lnTo>
                <a:lnTo>
                  <a:pt x="157358" y="20660"/>
                </a:lnTo>
                <a:lnTo>
                  <a:pt x="156527" y="20472"/>
                </a:lnTo>
                <a:lnTo>
                  <a:pt x="141821" y="17072"/>
                </a:lnTo>
                <a:lnTo>
                  <a:pt x="131634" y="14890"/>
                </a:lnTo>
                <a:lnTo>
                  <a:pt x="121582" y="13044"/>
                </a:lnTo>
                <a:lnTo>
                  <a:pt x="107284" y="10654"/>
                </a:lnTo>
                <a:lnTo>
                  <a:pt x="90480" y="7934"/>
                </a:lnTo>
                <a:lnTo>
                  <a:pt x="80121" y="6418"/>
                </a:lnTo>
                <a:lnTo>
                  <a:pt x="70042" y="5231"/>
                </a:lnTo>
                <a:lnTo>
                  <a:pt x="55915" y="3799"/>
                </a:lnTo>
                <a:lnTo>
                  <a:pt x="38099" y="2072"/>
                </a:lnTo>
                <a:lnTo>
                  <a:pt x="27637" y="1210"/>
                </a:lnTo>
                <a:lnTo>
                  <a:pt x="17556" y="657"/>
                </a:lnTo>
                <a:lnTo>
                  <a:pt x="3597" y="12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229243" y="2468349"/>
            <a:ext cx="206654" cy="31076"/>
          </a:xfrm>
          <a:custGeom>
            <a:avLst/>
            <a:gdLst/>
            <a:ahLst/>
            <a:cxnLst/>
            <a:rect l="l" t="t" r="r" b="b"/>
            <a:pathLst>
              <a:path w="206654" h="31076">
                <a:moveTo>
                  <a:pt x="0" y="0"/>
                </a:moveTo>
                <a:lnTo>
                  <a:pt x="14551" y="507"/>
                </a:lnTo>
                <a:lnTo>
                  <a:pt x="24461" y="1009"/>
                </a:lnTo>
                <a:lnTo>
                  <a:pt x="36471" y="1876"/>
                </a:lnTo>
                <a:lnTo>
                  <a:pt x="42608" y="2349"/>
                </a:lnTo>
                <a:lnTo>
                  <a:pt x="56976" y="3529"/>
                </a:lnTo>
                <a:lnTo>
                  <a:pt x="66812" y="4473"/>
                </a:lnTo>
                <a:lnTo>
                  <a:pt x="79428" y="5899"/>
                </a:lnTo>
                <a:lnTo>
                  <a:pt x="97799" y="8259"/>
                </a:lnTo>
                <a:lnTo>
                  <a:pt x="107644" y="9711"/>
                </a:lnTo>
                <a:lnTo>
                  <a:pt x="119243" y="11684"/>
                </a:lnTo>
                <a:lnTo>
                  <a:pt x="126390" y="12941"/>
                </a:lnTo>
                <a:lnTo>
                  <a:pt x="140602" y="15420"/>
                </a:lnTo>
                <a:lnTo>
                  <a:pt x="150311" y="17291"/>
                </a:lnTo>
                <a:lnTo>
                  <a:pt x="162522" y="19930"/>
                </a:lnTo>
                <a:lnTo>
                  <a:pt x="167106" y="20942"/>
                </a:lnTo>
                <a:lnTo>
                  <a:pt x="181055" y="24121"/>
                </a:lnTo>
                <a:lnTo>
                  <a:pt x="190676" y="26535"/>
                </a:lnTo>
                <a:lnTo>
                  <a:pt x="202986" y="30015"/>
                </a:lnTo>
                <a:lnTo>
                  <a:pt x="206654" y="310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229236" y="2470221"/>
            <a:ext cx="206184" cy="31076"/>
          </a:xfrm>
          <a:custGeom>
            <a:avLst/>
            <a:gdLst/>
            <a:ahLst/>
            <a:cxnLst/>
            <a:rect l="l" t="t" r="r" b="b"/>
            <a:pathLst>
              <a:path w="206184" h="31076">
                <a:moveTo>
                  <a:pt x="206184" y="31076"/>
                </a:moveTo>
                <a:lnTo>
                  <a:pt x="191686" y="27070"/>
                </a:lnTo>
                <a:lnTo>
                  <a:pt x="181658" y="24462"/>
                </a:lnTo>
                <a:lnTo>
                  <a:pt x="171603" y="22128"/>
                </a:lnTo>
                <a:lnTo>
                  <a:pt x="157027" y="18942"/>
                </a:lnTo>
                <a:lnTo>
                  <a:pt x="141782" y="15699"/>
                </a:lnTo>
                <a:lnTo>
                  <a:pt x="131571" y="13701"/>
                </a:lnTo>
                <a:lnTo>
                  <a:pt x="121467" y="12033"/>
                </a:lnTo>
                <a:lnTo>
                  <a:pt x="107042" y="9886"/>
                </a:lnTo>
                <a:lnTo>
                  <a:pt x="105448" y="9652"/>
                </a:lnTo>
                <a:lnTo>
                  <a:pt x="90466" y="7365"/>
                </a:lnTo>
                <a:lnTo>
                  <a:pt x="80100" y="5941"/>
                </a:lnTo>
                <a:lnTo>
                  <a:pt x="70004" y="4844"/>
                </a:lnTo>
                <a:lnTo>
                  <a:pt x="55836" y="3539"/>
                </a:lnTo>
                <a:lnTo>
                  <a:pt x="38095" y="1978"/>
                </a:lnTo>
                <a:lnTo>
                  <a:pt x="27631" y="1186"/>
                </a:lnTo>
                <a:lnTo>
                  <a:pt x="17546" y="659"/>
                </a:lnTo>
                <a:lnTo>
                  <a:pt x="3578" y="1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229705" y="2473289"/>
            <a:ext cx="203835" cy="30835"/>
          </a:xfrm>
          <a:custGeom>
            <a:avLst/>
            <a:gdLst/>
            <a:ahLst/>
            <a:cxnLst/>
            <a:rect l="l" t="t" r="r" b="b"/>
            <a:pathLst>
              <a:path w="203835" h="30835">
                <a:moveTo>
                  <a:pt x="203835" y="30835"/>
                </a:moveTo>
                <a:lnTo>
                  <a:pt x="190631" y="27098"/>
                </a:lnTo>
                <a:lnTo>
                  <a:pt x="180870" y="24583"/>
                </a:lnTo>
                <a:lnTo>
                  <a:pt x="170649" y="22123"/>
                </a:lnTo>
                <a:lnTo>
                  <a:pt x="157163" y="18987"/>
                </a:lnTo>
                <a:lnTo>
                  <a:pt x="147327" y="16990"/>
                </a:lnTo>
                <a:lnTo>
                  <a:pt x="136753" y="15062"/>
                </a:lnTo>
                <a:lnTo>
                  <a:pt x="122478" y="12391"/>
                </a:lnTo>
                <a:lnTo>
                  <a:pt x="112692" y="10718"/>
                </a:lnTo>
                <a:lnTo>
                  <a:pt x="100896" y="8967"/>
                </a:lnTo>
                <a:lnTo>
                  <a:pt x="94145" y="8000"/>
                </a:lnTo>
                <a:lnTo>
                  <a:pt x="80914" y="6128"/>
                </a:lnTo>
                <a:lnTo>
                  <a:pt x="70531" y="5022"/>
                </a:lnTo>
                <a:lnTo>
                  <a:pt x="62852" y="4241"/>
                </a:lnTo>
                <a:lnTo>
                  <a:pt x="49187" y="2936"/>
                </a:lnTo>
                <a:lnTo>
                  <a:pt x="39117" y="2131"/>
                </a:lnTo>
                <a:lnTo>
                  <a:pt x="28956" y="1422"/>
                </a:lnTo>
                <a:lnTo>
                  <a:pt x="15914" y="599"/>
                </a:lnTo>
                <a:lnTo>
                  <a:pt x="4805" y="15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541487" y="2431393"/>
            <a:ext cx="894168" cy="53187"/>
          </a:xfrm>
          <a:custGeom>
            <a:avLst/>
            <a:gdLst/>
            <a:ahLst/>
            <a:cxnLst/>
            <a:rect l="l" t="t" r="r" b="b"/>
            <a:pathLst>
              <a:path w="894168" h="53187">
                <a:moveTo>
                  <a:pt x="0" y="0"/>
                </a:moveTo>
                <a:lnTo>
                  <a:pt x="48180" y="1479"/>
                </a:lnTo>
                <a:lnTo>
                  <a:pt x="91804" y="2819"/>
                </a:lnTo>
                <a:lnTo>
                  <a:pt x="131377" y="4037"/>
                </a:lnTo>
                <a:lnTo>
                  <a:pt x="167407" y="5147"/>
                </a:lnTo>
                <a:lnTo>
                  <a:pt x="200399" y="6167"/>
                </a:lnTo>
                <a:lnTo>
                  <a:pt x="230860" y="7113"/>
                </a:lnTo>
                <a:lnTo>
                  <a:pt x="286213" y="8847"/>
                </a:lnTo>
                <a:lnTo>
                  <a:pt x="337516" y="10479"/>
                </a:lnTo>
                <a:lnTo>
                  <a:pt x="388820" y="12138"/>
                </a:lnTo>
                <a:lnTo>
                  <a:pt x="444174" y="13955"/>
                </a:lnTo>
                <a:lnTo>
                  <a:pt x="474636" y="14964"/>
                </a:lnTo>
                <a:lnTo>
                  <a:pt x="507629" y="16060"/>
                </a:lnTo>
                <a:lnTo>
                  <a:pt x="543660" y="17261"/>
                </a:lnTo>
                <a:lnTo>
                  <a:pt x="583235" y="18583"/>
                </a:lnTo>
                <a:lnTo>
                  <a:pt x="626860" y="20041"/>
                </a:lnTo>
                <a:lnTo>
                  <a:pt x="675043" y="21653"/>
                </a:lnTo>
                <a:lnTo>
                  <a:pt x="710891" y="23176"/>
                </a:lnTo>
                <a:lnTo>
                  <a:pt x="744833" y="25627"/>
                </a:lnTo>
                <a:lnTo>
                  <a:pt x="786851" y="30677"/>
                </a:lnTo>
                <a:lnTo>
                  <a:pt x="828255" y="37566"/>
                </a:lnTo>
                <a:lnTo>
                  <a:pt x="868688" y="46404"/>
                </a:lnTo>
                <a:lnTo>
                  <a:pt x="890527" y="52179"/>
                </a:lnTo>
                <a:lnTo>
                  <a:pt x="894168" y="5318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229238" y="2453984"/>
            <a:ext cx="206654" cy="31076"/>
          </a:xfrm>
          <a:custGeom>
            <a:avLst/>
            <a:gdLst/>
            <a:ahLst/>
            <a:cxnLst/>
            <a:rect l="l" t="t" r="r" b="b"/>
            <a:pathLst>
              <a:path w="206654" h="31076">
                <a:moveTo>
                  <a:pt x="206654" y="31076"/>
                </a:moveTo>
                <a:lnTo>
                  <a:pt x="192839" y="27295"/>
                </a:lnTo>
                <a:lnTo>
                  <a:pt x="183217" y="24870"/>
                </a:lnTo>
                <a:lnTo>
                  <a:pt x="170742" y="22005"/>
                </a:lnTo>
                <a:lnTo>
                  <a:pt x="167119" y="21183"/>
                </a:lnTo>
                <a:lnTo>
                  <a:pt x="153013" y="17943"/>
                </a:lnTo>
                <a:lnTo>
                  <a:pt x="143328" y="15932"/>
                </a:lnTo>
                <a:lnTo>
                  <a:pt x="131009" y="13718"/>
                </a:lnTo>
                <a:lnTo>
                  <a:pt x="126631" y="12954"/>
                </a:lnTo>
                <a:lnTo>
                  <a:pt x="112357" y="10555"/>
                </a:lnTo>
                <a:lnTo>
                  <a:pt x="102517" y="9075"/>
                </a:lnTo>
                <a:lnTo>
                  <a:pt x="90368" y="7508"/>
                </a:lnTo>
                <a:lnTo>
                  <a:pt x="84962" y="6832"/>
                </a:lnTo>
                <a:lnTo>
                  <a:pt x="70548" y="4943"/>
                </a:lnTo>
                <a:lnTo>
                  <a:pt x="60690" y="3848"/>
                </a:lnTo>
                <a:lnTo>
                  <a:pt x="48651" y="2834"/>
                </a:lnTo>
                <a:lnTo>
                  <a:pt x="42608" y="2362"/>
                </a:lnTo>
                <a:lnTo>
                  <a:pt x="28192" y="1264"/>
                </a:lnTo>
                <a:lnTo>
                  <a:pt x="18302" y="670"/>
                </a:lnTo>
                <a:lnTo>
                  <a:pt x="6199" y="20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541487" y="2417037"/>
            <a:ext cx="892060" cy="57670"/>
          </a:xfrm>
          <a:custGeom>
            <a:avLst/>
            <a:gdLst/>
            <a:ahLst/>
            <a:cxnLst/>
            <a:rect l="l" t="t" r="r" b="b"/>
            <a:pathLst>
              <a:path w="892060" h="57670">
                <a:moveTo>
                  <a:pt x="0" y="0"/>
                </a:moveTo>
                <a:lnTo>
                  <a:pt x="49123" y="1678"/>
                </a:lnTo>
                <a:lnTo>
                  <a:pt x="93600" y="3199"/>
                </a:lnTo>
                <a:lnTo>
                  <a:pt x="133948" y="4580"/>
                </a:lnTo>
                <a:lnTo>
                  <a:pt x="170683" y="5838"/>
                </a:lnTo>
                <a:lnTo>
                  <a:pt x="204320" y="6993"/>
                </a:lnTo>
                <a:lnTo>
                  <a:pt x="235377" y="8063"/>
                </a:lnTo>
                <a:lnTo>
                  <a:pt x="264369" y="9065"/>
                </a:lnTo>
                <a:lnTo>
                  <a:pt x="291812" y="10018"/>
                </a:lnTo>
                <a:lnTo>
                  <a:pt x="318223" y="10941"/>
                </a:lnTo>
                <a:lnTo>
                  <a:pt x="344117" y="11850"/>
                </a:lnTo>
                <a:lnTo>
                  <a:pt x="370012" y="12765"/>
                </a:lnTo>
                <a:lnTo>
                  <a:pt x="396422" y="13704"/>
                </a:lnTo>
                <a:lnTo>
                  <a:pt x="423865" y="14684"/>
                </a:lnTo>
                <a:lnTo>
                  <a:pt x="452856" y="15724"/>
                </a:lnTo>
                <a:lnTo>
                  <a:pt x="483912" y="16843"/>
                </a:lnTo>
                <a:lnTo>
                  <a:pt x="517548" y="18057"/>
                </a:lnTo>
                <a:lnTo>
                  <a:pt x="554282" y="19387"/>
                </a:lnTo>
                <a:lnTo>
                  <a:pt x="594628" y="20849"/>
                </a:lnTo>
                <a:lnTo>
                  <a:pt x="639104" y="22462"/>
                </a:lnTo>
                <a:lnTo>
                  <a:pt x="688225" y="24244"/>
                </a:lnTo>
                <a:lnTo>
                  <a:pt x="701439" y="24710"/>
                </a:lnTo>
                <a:lnTo>
                  <a:pt x="712455" y="25346"/>
                </a:lnTo>
                <a:lnTo>
                  <a:pt x="717169" y="25654"/>
                </a:lnTo>
                <a:lnTo>
                  <a:pt x="730827" y="26632"/>
                </a:lnTo>
                <a:lnTo>
                  <a:pt x="740888" y="27589"/>
                </a:lnTo>
                <a:lnTo>
                  <a:pt x="751065" y="28714"/>
                </a:lnTo>
                <a:lnTo>
                  <a:pt x="764475" y="30180"/>
                </a:lnTo>
                <a:lnTo>
                  <a:pt x="774794" y="31693"/>
                </a:lnTo>
                <a:lnTo>
                  <a:pt x="782370" y="32943"/>
                </a:lnTo>
                <a:lnTo>
                  <a:pt x="796779" y="35188"/>
                </a:lnTo>
                <a:lnTo>
                  <a:pt x="806574" y="36869"/>
                </a:lnTo>
                <a:lnTo>
                  <a:pt x="818225" y="39130"/>
                </a:lnTo>
                <a:lnTo>
                  <a:pt x="824966" y="40474"/>
                </a:lnTo>
                <a:lnTo>
                  <a:pt x="838409" y="43211"/>
                </a:lnTo>
                <a:lnTo>
                  <a:pt x="848190" y="45558"/>
                </a:lnTo>
                <a:lnTo>
                  <a:pt x="858862" y="48247"/>
                </a:lnTo>
                <a:lnTo>
                  <a:pt x="872179" y="51676"/>
                </a:lnTo>
                <a:lnTo>
                  <a:pt x="881841" y="54477"/>
                </a:lnTo>
                <a:lnTo>
                  <a:pt x="892060" y="576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229243" y="2393031"/>
            <a:ext cx="206654" cy="36245"/>
          </a:xfrm>
          <a:custGeom>
            <a:avLst/>
            <a:gdLst/>
            <a:ahLst/>
            <a:cxnLst/>
            <a:rect l="l" t="t" r="r" b="b"/>
            <a:pathLst>
              <a:path w="206654" h="36245">
                <a:moveTo>
                  <a:pt x="0" y="0"/>
                </a:moveTo>
                <a:lnTo>
                  <a:pt x="14547" y="514"/>
                </a:lnTo>
                <a:lnTo>
                  <a:pt x="24455" y="1059"/>
                </a:lnTo>
                <a:lnTo>
                  <a:pt x="36456" y="2046"/>
                </a:lnTo>
                <a:lnTo>
                  <a:pt x="42608" y="2590"/>
                </a:lnTo>
                <a:lnTo>
                  <a:pt x="57154" y="4057"/>
                </a:lnTo>
                <a:lnTo>
                  <a:pt x="67018" y="5214"/>
                </a:lnTo>
                <a:lnTo>
                  <a:pt x="78904" y="6879"/>
                </a:lnTo>
                <a:lnTo>
                  <a:pt x="84963" y="7759"/>
                </a:lnTo>
                <a:lnTo>
                  <a:pt x="96266" y="9169"/>
                </a:lnTo>
                <a:lnTo>
                  <a:pt x="96266" y="9652"/>
                </a:lnTo>
                <a:lnTo>
                  <a:pt x="107327" y="11531"/>
                </a:lnTo>
                <a:lnTo>
                  <a:pt x="116979" y="13423"/>
                </a:lnTo>
                <a:lnTo>
                  <a:pt x="116979" y="12941"/>
                </a:lnTo>
                <a:lnTo>
                  <a:pt x="126619" y="15062"/>
                </a:lnTo>
                <a:lnTo>
                  <a:pt x="140706" y="18022"/>
                </a:lnTo>
                <a:lnTo>
                  <a:pt x="150395" y="20224"/>
                </a:lnTo>
                <a:lnTo>
                  <a:pt x="162490" y="23279"/>
                </a:lnTo>
                <a:lnTo>
                  <a:pt x="167106" y="24472"/>
                </a:lnTo>
                <a:lnTo>
                  <a:pt x="180943" y="28282"/>
                </a:lnTo>
                <a:lnTo>
                  <a:pt x="190469" y="31068"/>
                </a:lnTo>
                <a:lnTo>
                  <a:pt x="202482" y="34892"/>
                </a:lnTo>
                <a:lnTo>
                  <a:pt x="206654" y="3624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229238" y="2392790"/>
            <a:ext cx="206654" cy="36487"/>
          </a:xfrm>
          <a:custGeom>
            <a:avLst/>
            <a:gdLst/>
            <a:ahLst/>
            <a:cxnLst/>
            <a:rect l="l" t="t" r="r" b="b"/>
            <a:pathLst>
              <a:path w="206654" h="36487">
                <a:moveTo>
                  <a:pt x="206654" y="36487"/>
                </a:moveTo>
                <a:lnTo>
                  <a:pt x="205016" y="35547"/>
                </a:lnTo>
                <a:lnTo>
                  <a:pt x="203365" y="35077"/>
                </a:lnTo>
                <a:lnTo>
                  <a:pt x="189850" y="30942"/>
                </a:lnTo>
                <a:lnTo>
                  <a:pt x="180362" y="28065"/>
                </a:lnTo>
                <a:lnTo>
                  <a:pt x="167119" y="24485"/>
                </a:lnTo>
                <a:lnTo>
                  <a:pt x="153145" y="20777"/>
                </a:lnTo>
                <a:lnTo>
                  <a:pt x="143528" y="18447"/>
                </a:lnTo>
                <a:lnTo>
                  <a:pt x="131440" y="15877"/>
                </a:lnTo>
                <a:lnTo>
                  <a:pt x="112213" y="11961"/>
                </a:lnTo>
                <a:lnTo>
                  <a:pt x="102468" y="10198"/>
                </a:lnTo>
                <a:lnTo>
                  <a:pt x="90387" y="8358"/>
                </a:lnTo>
                <a:lnTo>
                  <a:pt x="70424" y="5480"/>
                </a:lnTo>
                <a:lnTo>
                  <a:pt x="60594" y="4273"/>
                </a:lnTo>
                <a:lnTo>
                  <a:pt x="48459" y="3114"/>
                </a:lnTo>
                <a:lnTo>
                  <a:pt x="28196" y="1344"/>
                </a:lnTo>
                <a:lnTo>
                  <a:pt x="18309" y="686"/>
                </a:lnTo>
                <a:lnTo>
                  <a:pt x="6213" y="20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229243" y="2377024"/>
            <a:ext cx="206654" cy="38836"/>
          </a:xfrm>
          <a:custGeom>
            <a:avLst/>
            <a:gdLst/>
            <a:ahLst/>
            <a:cxnLst/>
            <a:rect l="l" t="t" r="r" b="b"/>
            <a:pathLst>
              <a:path w="206654" h="38836">
                <a:moveTo>
                  <a:pt x="0" y="0"/>
                </a:moveTo>
                <a:lnTo>
                  <a:pt x="14539" y="669"/>
                </a:lnTo>
                <a:lnTo>
                  <a:pt x="24441" y="1323"/>
                </a:lnTo>
                <a:lnTo>
                  <a:pt x="36423" y="2443"/>
                </a:lnTo>
                <a:lnTo>
                  <a:pt x="57039" y="4532"/>
                </a:lnTo>
                <a:lnTo>
                  <a:pt x="66933" y="5735"/>
                </a:lnTo>
                <a:lnTo>
                  <a:pt x="78863" y="7524"/>
                </a:lnTo>
                <a:lnTo>
                  <a:pt x="99230" y="10765"/>
                </a:lnTo>
                <a:lnTo>
                  <a:pt x="109018" y="12535"/>
                </a:lnTo>
                <a:lnTo>
                  <a:pt x="121015" y="15068"/>
                </a:lnTo>
                <a:lnTo>
                  <a:pt x="140483" y="19354"/>
                </a:lnTo>
                <a:lnTo>
                  <a:pt x="150096" y="21693"/>
                </a:lnTo>
                <a:lnTo>
                  <a:pt x="162006" y="24942"/>
                </a:lnTo>
                <a:lnTo>
                  <a:pt x="180992" y="30317"/>
                </a:lnTo>
                <a:lnTo>
                  <a:pt x="190437" y="33246"/>
                </a:lnTo>
                <a:lnTo>
                  <a:pt x="202258" y="37300"/>
                </a:lnTo>
                <a:lnTo>
                  <a:pt x="206654" y="3883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229236" y="2379135"/>
            <a:ext cx="206184" cy="38608"/>
          </a:xfrm>
          <a:custGeom>
            <a:avLst/>
            <a:gdLst/>
            <a:ahLst/>
            <a:cxnLst/>
            <a:rect l="l" t="t" r="r" b="b"/>
            <a:pathLst>
              <a:path w="206184" h="38607">
                <a:moveTo>
                  <a:pt x="206184" y="38607"/>
                </a:moveTo>
                <a:lnTo>
                  <a:pt x="191820" y="33636"/>
                </a:lnTo>
                <a:lnTo>
                  <a:pt x="181896" y="30352"/>
                </a:lnTo>
                <a:lnTo>
                  <a:pt x="172088" y="27461"/>
                </a:lnTo>
                <a:lnTo>
                  <a:pt x="158074" y="23664"/>
                </a:lnTo>
                <a:lnTo>
                  <a:pt x="142044" y="19533"/>
                </a:lnTo>
                <a:lnTo>
                  <a:pt x="131856" y="17081"/>
                </a:lnTo>
                <a:lnTo>
                  <a:pt x="121930" y="14986"/>
                </a:lnTo>
                <a:lnTo>
                  <a:pt x="107994" y="12275"/>
                </a:lnTo>
                <a:lnTo>
                  <a:pt x="90510" y="9064"/>
                </a:lnTo>
                <a:lnTo>
                  <a:pt x="80168" y="7305"/>
                </a:lnTo>
                <a:lnTo>
                  <a:pt x="70127" y="5922"/>
                </a:lnTo>
                <a:lnTo>
                  <a:pt x="56090" y="4326"/>
                </a:lnTo>
                <a:lnTo>
                  <a:pt x="53200" y="4013"/>
                </a:lnTo>
                <a:lnTo>
                  <a:pt x="38106" y="2293"/>
                </a:lnTo>
                <a:lnTo>
                  <a:pt x="27649" y="1289"/>
                </a:lnTo>
                <a:lnTo>
                  <a:pt x="17577" y="677"/>
                </a:lnTo>
                <a:lnTo>
                  <a:pt x="3642" y="13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541487" y="2397974"/>
            <a:ext cx="894410" cy="58127"/>
          </a:xfrm>
          <a:custGeom>
            <a:avLst/>
            <a:gdLst/>
            <a:ahLst/>
            <a:cxnLst/>
            <a:rect l="l" t="t" r="r" b="b"/>
            <a:pathLst>
              <a:path w="894410" h="58127">
                <a:moveTo>
                  <a:pt x="0" y="0"/>
                </a:moveTo>
                <a:lnTo>
                  <a:pt x="48180" y="1611"/>
                </a:lnTo>
                <a:lnTo>
                  <a:pt x="91804" y="3071"/>
                </a:lnTo>
                <a:lnTo>
                  <a:pt x="131377" y="4397"/>
                </a:lnTo>
                <a:lnTo>
                  <a:pt x="167407" y="5607"/>
                </a:lnTo>
                <a:lnTo>
                  <a:pt x="200399" y="6718"/>
                </a:lnTo>
                <a:lnTo>
                  <a:pt x="230860" y="7748"/>
                </a:lnTo>
                <a:lnTo>
                  <a:pt x="259296" y="8714"/>
                </a:lnTo>
                <a:lnTo>
                  <a:pt x="312118" y="10527"/>
                </a:lnTo>
                <a:lnTo>
                  <a:pt x="362915" y="12298"/>
                </a:lnTo>
                <a:lnTo>
                  <a:pt x="415737" y="14168"/>
                </a:lnTo>
                <a:lnTo>
                  <a:pt x="444174" y="15184"/>
                </a:lnTo>
                <a:lnTo>
                  <a:pt x="474636" y="16278"/>
                </a:lnTo>
                <a:lnTo>
                  <a:pt x="507629" y="17468"/>
                </a:lnTo>
                <a:lnTo>
                  <a:pt x="543660" y="18770"/>
                </a:lnTo>
                <a:lnTo>
                  <a:pt x="583235" y="20204"/>
                </a:lnTo>
                <a:lnTo>
                  <a:pt x="626860" y="21785"/>
                </a:lnTo>
                <a:lnTo>
                  <a:pt x="675043" y="23533"/>
                </a:lnTo>
                <a:lnTo>
                  <a:pt x="710866" y="25181"/>
                </a:lnTo>
                <a:lnTo>
                  <a:pt x="744820" y="27802"/>
                </a:lnTo>
                <a:lnTo>
                  <a:pt x="772477" y="31305"/>
                </a:lnTo>
                <a:lnTo>
                  <a:pt x="808631" y="37061"/>
                </a:lnTo>
                <a:lnTo>
                  <a:pt x="814146" y="38125"/>
                </a:lnTo>
                <a:lnTo>
                  <a:pt x="828201" y="40767"/>
                </a:lnTo>
                <a:lnTo>
                  <a:pt x="837909" y="42832"/>
                </a:lnTo>
                <a:lnTo>
                  <a:pt x="850056" y="45838"/>
                </a:lnTo>
                <a:lnTo>
                  <a:pt x="854862" y="47066"/>
                </a:lnTo>
                <a:lnTo>
                  <a:pt x="868749" y="50559"/>
                </a:lnTo>
                <a:lnTo>
                  <a:pt x="878317" y="53180"/>
                </a:lnTo>
                <a:lnTo>
                  <a:pt x="890463" y="56893"/>
                </a:lnTo>
                <a:lnTo>
                  <a:pt x="894410" y="581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229238" y="2405506"/>
            <a:ext cx="206654" cy="36245"/>
          </a:xfrm>
          <a:custGeom>
            <a:avLst/>
            <a:gdLst/>
            <a:ahLst/>
            <a:cxnLst/>
            <a:rect l="l" t="t" r="r" b="b"/>
            <a:pathLst>
              <a:path w="206654" h="36245">
                <a:moveTo>
                  <a:pt x="206654" y="36245"/>
                </a:moveTo>
                <a:lnTo>
                  <a:pt x="192965" y="31834"/>
                </a:lnTo>
                <a:lnTo>
                  <a:pt x="183453" y="28983"/>
                </a:lnTo>
                <a:lnTo>
                  <a:pt x="171318" y="25632"/>
                </a:lnTo>
                <a:lnTo>
                  <a:pt x="153132" y="20933"/>
                </a:lnTo>
                <a:lnTo>
                  <a:pt x="143504" y="18665"/>
                </a:lnTo>
                <a:lnTo>
                  <a:pt x="131382" y="16096"/>
                </a:lnTo>
                <a:lnTo>
                  <a:pt x="112262" y="12179"/>
                </a:lnTo>
                <a:lnTo>
                  <a:pt x="102478" y="10410"/>
                </a:lnTo>
                <a:lnTo>
                  <a:pt x="90312" y="8549"/>
                </a:lnTo>
                <a:lnTo>
                  <a:pt x="70662" y="5716"/>
                </a:lnTo>
                <a:lnTo>
                  <a:pt x="60781" y="4513"/>
                </a:lnTo>
                <a:lnTo>
                  <a:pt x="48714" y="3365"/>
                </a:lnTo>
                <a:lnTo>
                  <a:pt x="42608" y="2819"/>
                </a:lnTo>
                <a:lnTo>
                  <a:pt x="28200" y="1423"/>
                </a:lnTo>
                <a:lnTo>
                  <a:pt x="18315" y="701"/>
                </a:lnTo>
                <a:lnTo>
                  <a:pt x="6229" y="20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229236" y="2407387"/>
            <a:ext cx="206184" cy="36245"/>
          </a:xfrm>
          <a:custGeom>
            <a:avLst/>
            <a:gdLst/>
            <a:ahLst/>
            <a:cxnLst/>
            <a:rect l="l" t="t" r="r" b="b"/>
            <a:pathLst>
              <a:path w="206184" h="36245">
                <a:moveTo>
                  <a:pt x="206184" y="36245"/>
                </a:moveTo>
                <a:lnTo>
                  <a:pt x="191746" y="31567"/>
                </a:lnTo>
                <a:lnTo>
                  <a:pt x="181777" y="28541"/>
                </a:lnTo>
                <a:lnTo>
                  <a:pt x="171870" y="25889"/>
                </a:lnTo>
                <a:lnTo>
                  <a:pt x="157615" y="22333"/>
                </a:lnTo>
                <a:lnTo>
                  <a:pt x="142011" y="18473"/>
                </a:lnTo>
                <a:lnTo>
                  <a:pt x="131803" y="16135"/>
                </a:lnTo>
                <a:lnTo>
                  <a:pt x="121834" y="14185"/>
                </a:lnTo>
                <a:lnTo>
                  <a:pt x="107797" y="11700"/>
                </a:lnTo>
                <a:lnTo>
                  <a:pt x="105448" y="11290"/>
                </a:lnTo>
                <a:lnTo>
                  <a:pt x="90502" y="8609"/>
                </a:lnTo>
                <a:lnTo>
                  <a:pt x="80156" y="6932"/>
                </a:lnTo>
                <a:lnTo>
                  <a:pt x="70105" y="5627"/>
                </a:lnTo>
                <a:lnTo>
                  <a:pt x="56044" y="4067"/>
                </a:lnTo>
                <a:lnTo>
                  <a:pt x="38102" y="2268"/>
                </a:lnTo>
                <a:lnTo>
                  <a:pt x="27642" y="1332"/>
                </a:lnTo>
                <a:lnTo>
                  <a:pt x="17566" y="702"/>
                </a:lnTo>
                <a:lnTo>
                  <a:pt x="3618" y="12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229477" y="2410913"/>
            <a:ext cx="204063" cy="36017"/>
          </a:xfrm>
          <a:custGeom>
            <a:avLst/>
            <a:gdLst/>
            <a:ahLst/>
            <a:cxnLst/>
            <a:rect l="l" t="t" r="r" b="b"/>
            <a:pathLst>
              <a:path w="204063" h="36017">
                <a:moveTo>
                  <a:pt x="204063" y="36017"/>
                </a:moveTo>
                <a:lnTo>
                  <a:pt x="190949" y="31759"/>
                </a:lnTo>
                <a:lnTo>
                  <a:pt x="181305" y="28944"/>
                </a:lnTo>
                <a:lnTo>
                  <a:pt x="170878" y="26136"/>
                </a:lnTo>
                <a:lnTo>
                  <a:pt x="157589" y="22459"/>
                </a:lnTo>
                <a:lnTo>
                  <a:pt x="147800" y="20071"/>
                </a:lnTo>
                <a:lnTo>
                  <a:pt x="136982" y="17653"/>
                </a:lnTo>
                <a:lnTo>
                  <a:pt x="122781" y="14574"/>
                </a:lnTo>
                <a:lnTo>
                  <a:pt x="113052" y="12685"/>
                </a:lnTo>
                <a:lnTo>
                  <a:pt x="101428" y="10653"/>
                </a:lnTo>
                <a:lnTo>
                  <a:pt x="94373" y="9423"/>
                </a:lnTo>
                <a:lnTo>
                  <a:pt x="81154" y="7264"/>
                </a:lnTo>
                <a:lnTo>
                  <a:pt x="70790" y="5870"/>
                </a:lnTo>
                <a:lnTo>
                  <a:pt x="63080" y="4940"/>
                </a:lnTo>
                <a:lnTo>
                  <a:pt x="49428" y="3451"/>
                </a:lnTo>
                <a:lnTo>
                  <a:pt x="39375" y="2506"/>
                </a:lnTo>
                <a:lnTo>
                  <a:pt x="29184" y="1651"/>
                </a:lnTo>
                <a:lnTo>
                  <a:pt x="16034" y="654"/>
                </a:lnTo>
                <a:lnTo>
                  <a:pt x="5051" y="16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229236" y="2352779"/>
            <a:ext cx="206184" cy="40957"/>
          </a:xfrm>
          <a:custGeom>
            <a:avLst/>
            <a:gdLst/>
            <a:ahLst/>
            <a:cxnLst/>
            <a:rect l="l" t="t" r="r" b="b"/>
            <a:pathLst>
              <a:path w="206184" h="40957">
                <a:moveTo>
                  <a:pt x="206184" y="40957"/>
                </a:moveTo>
                <a:lnTo>
                  <a:pt x="191908" y="35752"/>
                </a:lnTo>
                <a:lnTo>
                  <a:pt x="181973" y="32328"/>
                </a:lnTo>
                <a:lnTo>
                  <a:pt x="172339" y="29358"/>
                </a:lnTo>
                <a:lnTo>
                  <a:pt x="158968" y="25516"/>
                </a:lnTo>
                <a:lnTo>
                  <a:pt x="155346" y="24485"/>
                </a:lnTo>
                <a:lnTo>
                  <a:pt x="140872" y="20486"/>
                </a:lnTo>
                <a:lnTo>
                  <a:pt x="130835" y="17929"/>
                </a:lnTo>
                <a:lnTo>
                  <a:pt x="120750" y="15741"/>
                </a:lnTo>
                <a:lnTo>
                  <a:pt x="106132" y="12846"/>
                </a:lnTo>
                <a:lnTo>
                  <a:pt x="105448" y="12712"/>
                </a:lnTo>
                <a:lnTo>
                  <a:pt x="90526" y="9762"/>
                </a:lnTo>
                <a:lnTo>
                  <a:pt x="80194" y="7919"/>
                </a:lnTo>
                <a:lnTo>
                  <a:pt x="70173" y="6500"/>
                </a:lnTo>
                <a:lnTo>
                  <a:pt x="56184" y="4820"/>
                </a:lnTo>
                <a:lnTo>
                  <a:pt x="53200" y="4470"/>
                </a:lnTo>
                <a:lnTo>
                  <a:pt x="38115" y="2621"/>
                </a:lnTo>
                <a:lnTo>
                  <a:pt x="27662" y="1527"/>
                </a:lnTo>
                <a:lnTo>
                  <a:pt x="17600" y="829"/>
                </a:lnTo>
                <a:lnTo>
                  <a:pt x="3689" y="16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229243" y="2365255"/>
            <a:ext cx="206654" cy="38608"/>
          </a:xfrm>
          <a:custGeom>
            <a:avLst/>
            <a:gdLst/>
            <a:ahLst/>
            <a:cxnLst/>
            <a:rect l="l" t="t" r="r" b="b"/>
            <a:pathLst>
              <a:path w="206654" h="38607">
                <a:moveTo>
                  <a:pt x="0" y="0"/>
                </a:moveTo>
                <a:lnTo>
                  <a:pt x="14543" y="520"/>
                </a:lnTo>
                <a:lnTo>
                  <a:pt x="24448" y="1107"/>
                </a:lnTo>
                <a:lnTo>
                  <a:pt x="36441" y="2207"/>
                </a:lnTo>
                <a:lnTo>
                  <a:pt x="57050" y="4298"/>
                </a:lnTo>
                <a:lnTo>
                  <a:pt x="66888" y="5509"/>
                </a:lnTo>
                <a:lnTo>
                  <a:pt x="78886" y="7323"/>
                </a:lnTo>
                <a:lnTo>
                  <a:pt x="99042" y="10522"/>
                </a:lnTo>
                <a:lnTo>
                  <a:pt x="108794" y="12284"/>
                </a:lnTo>
                <a:lnTo>
                  <a:pt x="120701" y="14783"/>
                </a:lnTo>
                <a:lnTo>
                  <a:pt x="140484" y="19117"/>
                </a:lnTo>
                <a:lnTo>
                  <a:pt x="150098" y="21452"/>
                </a:lnTo>
                <a:lnTo>
                  <a:pt x="162010" y="24702"/>
                </a:lnTo>
                <a:lnTo>
                  <a:pt x="180890" y="30084"/>
                </a:lnTo>
                <a:lnTo>
                  <a:pt x="190372" y="33016"/>
                </a:lnTo>
                <a:lnTo>
                  <a:pt x="202249" y="37070"/>
                </a:lnTo>
                <a:lnTo>
                  <a:pt x="206654" y="3860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229238" y="2365496"/>
            <a:ext cx="206654" cy="38595"/>
          </a:xfrm>
          <a:custGeom>
            <a:avLst/>
            <a:gdLst/>
            <a:ahLst/>
            <a:cxnLst/>
            <a:rect l="l" t="t" r="r" b="b"/>
            <a:pathLst>
              <a:path w="206654" h="38595">
                <a:moveTo>
                  <a:pt x="206654" y="38595"/>
                </a:moveTo>
                <a:lnTo>
                  <a:pt x="193065" y="33889"/>
                </a:lnTo>
                <a:lnTo>
                  <a:pt x="183655" y="30871"/>
                </a:lnTo>
                <a:lnTo>
                  <a:pt x="171604" y="27391"/>
                </a:lnTo>
                <a:lnTo>
                  <a:pt x="153222" y="22249"/>
                </a:lnTo>
                <a:lnTo>
                  <a:pt x="143589" y="19803"/>
                </a:lnTo>
                <a:lnTo>
                  <a:pt x="131490" y="17074"/>
                </a:lnTo>
                <a:lnTo>
                  <a:pt x="112427" y="12978"/>
                </a:lnTo>
                <a:lnTo>
                  <a:pt x="102643" y="11108"/>
                </a:lnTo>
                <a:lnTo>
                  <a:pt x="90665" y="9138"/>
                </a:lnTo>
                <a:lnTo>
                  <a:pt x="84962" y="8229"/>
                </a:lnTo>
                <a:lnTo>
                  <a:pt x="70669" y="6022"/>
                </a:lnTo>
                <a:lnTo>
                  <a:pt x="60793" y="4752"/>
                </a:lnTo>
                <a:lnTo>
                  <a:pt x="48743" y="3602"/>
                </a:lnTo>
                <a:lnTo>
                  <a:pt x="42608" y="3060"/>
                </a:lnTo>
                <a:lnTo>
                  <a:pt x="28204" y="1651"/>
                </a:lnTo>
                <a:lnTo>
                  <a:pt x="18323" y="883"/>
                </a:lnTo>
                <a:lnTo>
                  <a:pt x="6247" y="27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229705" y="2382913"/>
            <a:ext cx="203835" cy="38125"/>
          </a:xfrm>
          <a:custGeom>
            <a:avLst/>
            <a:gdLst/>
            <a:ahLst/>
            <a:cxnLst/>
            <a:rect l="l" t="t" r="r" b="b"/>
            <a:pathLst>
              <a:path w="203835" h="38125">
                <a:moveTo>
                  <a:pt x="203835" y="38125"/>
                </a:moveTo>
                <a:lnTo>
                  <a:pt x="190779" y="33684"/>
                </a:lnTo>
                <a:lnTo>
                  <a:pt x="181210" y="30670"/>
                </a:lnTo>
                <a:lnTo>
                  <a:pt x="170649" y="27533"/>
                </a:lnTo>
                <a:lnTo>
                  <a:pt x="157393" y="23684"/>
                </a:lnTo>
                <a:lnTo>
                  <a:pt x="147645" y="21174"/>
                </a:lnTo>
                <a:lnTo>
                  <a:pt x="136753" y="18592"/>
                </a:lnTo>
                <a:lnTo>
                  <a:pt x="122553" y="15311"/>
                </a:lnTo>
                <a:lnTo>
                  <a:pt x="112826" y="13256"/>
                </a:lnTo>
                <a:lnTo>
                  <a:pt x="101204" y="11125"/>
                </a:lnTo>
                <a:lnTo>
                  <a:pt x="94145" y="9880"/>
                </a:lnTo>
                <a:lnTo>
                  <a:pt x="80936" y="7534"/>
                </a:lnTo>
                <a:lnTo>
                  <a:pt x="70588" y="6098"/>
                </a:lnTo>
                <a:lnTo>
                  <a:pt x="62852" y="5168"/>
                </a:lnTo>
                <a:lnTo>
                  <a:pt x="49207" y="3498"/>
                </a:lnTo>
                <a:lnTo>
                  <a:pt x="39163" y="2499"/>
                </a:lnTo>
                <a:lnTo>
                  <a:pt x="28956" y="1638"/>
                </a:lnTo>
                <a:lnTo>
                  <a:pt x="15918" y="628"/>
                </a:lnTo>
                <a:lnTo>
                  <a:pt x="4817" y="15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229243" y="2350899"/>
            <a:ext cx="206654" cy="40957"/>
          </a:xfrm>
          <a:custGeom>
            <a:avLst/>
            <a:gdLst/>
            <a:ahLst/>
            <a:cxnLst/>
            <a:rect l="l" t="t" r="r" b="b"/>
            <a:pathLst>
              <a:path w="206654" h="40957">
                <a:moveTo>
                  <a:pt x="0" y="0"/>
                </a:moveTo>
                <a:lnTo>
                  <a:pt x="14539" y="669"/>
                </a:lnTo>
                <a:lnTo>
                  <a:pt x="24441" y="1323"/>
                </a:lnTo>
                <a:lnTo>
                  <a:pt x="36423" y="2443"/>
                </a:lnTo>
                <a:lnTo>
                  <a:pt x="42608" y="3060"/>
                </a:lnTo>
                <a:lnTo>
                  <a:pt x="57031" y="4681"/>
                </a:lnTo>
                <a:lnTo>
                  <a:pt x="66920" y="5947"/>
                </a:lnTo>
                <a:lnTo>
                  <a:pt x="78831" y="7747"/>
                </a:lnTo>
                <a:lnTo>
                  <a:pt x="84963" y="8712"/>
                </a:lnTo>
                <a:lnTo>
                  <a:pt x="99207" y="11163"/>
                </a:lnTo>
                <a:lnTo>
                  <a:pt x="108977" y="13041"/>
                </a:lnTo>
                <a:lnTo>
                  <a:pt x="120919" y="15688"/>
                </a:lnTo>
                <a:lnTo>
                  <a:pt x="126390" y="16941"/>
                </a:lnTo>
                <a:lnTo>
                  <a:pt x="140484" y="20214"/>
                </a:lnTo>
                <a:lnTo>
                  <a:pt x="150120" y="22699"/>
                </a:lnTo>
                <a:lnTo>
                  <a:pt x="161871" y="26175"/>
                </a:lnTo>
                <a:lnTo>
                  <a:pt x="167106" y="27774"/>
                </a:lnTo>
                <a:lnTo>
                  <a:pt x="180936" y="31892"/>
                </a:lnTo>
                <a:lnTo>
                  <a:pt x="190337" y="34965"/>
                </a:lnTo>
                <a:lnTo>
                  <a:pt x="202017" y="39229"/>
                </a:lnTo>
                <a:lnTo>
                  <a:pt x="206654" y="409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229243" y="2327127"/>
            <a:ext cx="206654" cy="42837"/>
          </a:xfrm>
          <a:custGeom>
            <a:avLst/>
            <a:gdLst/>
            <a:ahLst/>
            <a:cxnLst/>
            <a:rect l="l" t="t" r="r" b="b"/>
            <a:pathLst>
              <a:path w="206654" h="42837">
                <a:moveTo>
                  <a:pt x="0" y="0"/>
                </a:moveTo>
                <a:lnTo>
                  <a:pt x="14534" y="675"/>
                </a:lnTo>
                <a:lnTo>
                  <a:pt x="24433" y="1370"/>
                </a:lnTo>
                <a:lnTo>
                  <a:pt x="36405" y="2603"/>
                </a:lnTo>
                <a:lnTo>
                  <a:pt x="42608" y="3289"/>
                </a:lnTo>
                <a:lnTo>
                  <a:pt x="57023" y="4771"/>
                </a:lnTo>
                <a:lnTo>
                  <a:pt x="66906" y="6056"/>
                </a:lnTo>
                <a:lnTo>
                  <a:pt x="78799" y="8066"/>
                </a:lnTo>
                <a:lnTo>
                  <a:pt x="84963" y="9169"/>
                </a:lnTo>
                <a:lnTo>
                  <a:pt x="99194" y="11632"/>
                </a:lnTo>
                <a:lnTo>
                  <a:pt x="108954" y="13557"/>
                </a:lnTo>
                <a:lnTo>
                  <a:pt x="120864" y="16322"/>
                </a:lnTo>
                <a:lnTo>
                  <a:pt x="126390" y="17653"/>
                </a:lnTo>
                <a:lnTo>
                  <a:pt x="140453" y="21075"/>
                </a:lnTo>
                <a:lnTo>
                  <a:pt x="150065" y="23659"/>
                </a:lnTo>
                <a:lnTo>
                  <a:pt x="161743" y="27244"/>
                </a:lnTo>
                <a:lnTo>
                  <a:pt x="167106" y="28943"/>
                </a:lnTo>
                <a:lnTo>
                  <a:pt x="180878" y="33259"/>
                </a:lnTo>
                <a:lnTo>
                  <a:pt x="190233" y="36527"/>
                </a:lnTo>
                <a:lnTo>
                  <a:pt x="201770" y="40951"/>
                </a:lnTo>
                <a:lnTo>
                  <a:pt x="206654" y="428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229236" y="2329003"/>
            <a:ext cx="206184" cy="42608"/>
          </a:xfrm>
          <a:custGeom>
            <a:avLst/>
            <a:gdLst/>
            <a:ahLst/>
            <a:cxnLst/>
            <a:rect l="l" t="t" r="r" b="b"/>
            <a:pathLst>
              <a:path w="206184" h="42608">
                <a:moveTo>
                  <a:pt x="206184" y="42608"/>
                </a:moveTo>
                <a:lnTo>
                  <a:pt x="192044" y="37268"/>
                </a:lnTo>
                <a:lnTo>
                  <a:pt x="182225" y="33718"/>
                </a:lnTo>
                <a:lnTo>
                  <a:pt x="172509" y="30575"/>
                </a:lnTo>
                <a:lnTo>
                  <a:pt x="158677" y="26454"/>
                </a:lnTo>
                <a:lnTo>
                  <a:pt x="142104" y="21690"/>
                </a:lnTo>
                <a:lnTo>
                  <a:pt x="131951" y="18936"/>
                </a:lnTo>
                <a:lnTo>
                  <a:pt x="122100" y="16632"/>
                </a:lnTo>
                <a:lnTo>
                  <a:pt x="108345" y="13780"/>
                </a:lnTo>
                <a:lnTo>
                  <a:pt x="105448" y="13195"/>
                </a:lnTo>
                <a:lnTo>
                  <a:pt x="90542" y="10109"/>
                </a:lnTo>
                <a:lnTo>
                  <a:pt x="80221" y="8174"/>
                </a:lnTo>
                <a:lnTo>
                  <a:pt x="70221" y="6668"/>
                </a:lnTo>
                <a:lnTo>
                  <a:pt x="56283" y="4871"/>
                </a:lnTo>
                <a:lnTo>
                  <a:pt x="53200" y="4483"/>
                </a:lnTo>
                <a:lnTo>
                  <a:pt x="38115" y="2626"/>
                </a:lnTo>
                <a:lnTo>
                  <a:pt x="27662" y="1529"/>
                </a:lnTo>
                <a:lnTo>
                  <a:pt x="17601" y="829"/>
                </a:lnTo>
                <a:lnTo>
                  <a:pt x="3690" y="16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541487" y="2327598"/>
            <a:ext cx="892060" cy="69672"/>
          </a:xfrm>
          <a:custGeom>
            <a:avLst/>
            <a:gdLst/>
            <a:ahLst/>
            <a:cxnLst/>
            <a:rect l="l" t="t" r="r" b="b"/>
            <a:pathLst>
              <a:path w="892060" h="69672">
                <a:moveTo>
                  <a:pt x="0" y="0"/>
                </a:moveTo>
                <a:lnTo>
                  <a:pt x="49122" y="2048"/>
                </a:lnTo>
                <a:lnTo>
                  <a:pt x="93600" y="3903"/>
                </a:lnTo>
                <a:lnTo>
                  <a:pt x="133947" y="5587"/>
                </a:lnTo>
                <a:lnTo>
                  <a:pt x="170681" y="7121"/>
                </a:lnTo>
                <a:lnTo>
                  <a:pt x="204316" y="8528"/>
                </a:lnTo>
                <a:lnTo>
                  <a:pt x="235370" y="9829"/>
                </a:lnTo>
                <a:lnTo>
                  <a:pt x="264358" y="11045"/>
                </a:lnTo>
                <a:lnTo>
                  <a:pt x="291796" y="12200"/>
                </a:lnTo>
                <a:lnTo>
                  <a:pt x="318201" y="13315"/>
                </a:lnTo>
                <a:lnTo>
                  <a:pt x="344087" y="14411"/>
                </a:lnTo>
                <a:lnTo>
                  <a:pt x="369971" y="15511"/>
                </a:lnTo>
                <a:lnTo>
                  <a:pt x="396370" y="16636"/>
                </a:lnTo>
                <a:lnTo>
                  <a:pt x="423799" y="17809"/>
                </a:lnTo>
                <a:lnTo>
                  <a:pt x="452773" y="19051"/>
                </a:lnTo>
                <a:lnTo>
                  <a:pt x="483810" y="20384"/>
                </a:lnTo>
                <a:lnTo>
                  <a:pt x="517425" y="21830"/>
                </a:lnTo>
                <a:lnTo>
                  <a:pt x="554134" y="23412"/>
                </a:lnTo>
                <a:lnTo>
                  <a:pt x="594452" y="25150"/>
                </a:lnTo>
                <a:lnTo>
                  <a:pt x="638897" y="27067"/>
                </a:lnTo>
                <a:lnTo>
                  <a:pt x="687984" y="29184"/>
                </a:lnTo>
                <a:lnTo>
                  <a:pt x="717169" y="31076"/>
                </a:lnTo>
                <a:lnTo>
                  <a:pt x="751065" y="34836"/>
                </a:lnTo>
                <a:lnTo>
                  <a:pt x="756005" y="35306"/>
                </a:lnTo>
                <a:lnTo>
                  <a:pt x="756005" y="35534"/>
                </a:lnTo>
                <a:lnTo>
                  <a:pt x="760717" y="36245"/>
                </a:lnTo>
                <a:lnTo>
                  <a:pt x="771537" y="37884"/>
                </a:lnTo>
                <a:lnTo>
                  <a:pt x="771537" y="37655"/>
                </a:lnTo>
                <a:lnTo>
                  <a:pt x="782370" y="39776"/>
                </a:lnTo>
                <a:lnTo>
                  <a:pt x="795859" y="42448"/>
                </a:lnTo>
                <a:lnTo>
                  <a:pt x="805756" y="44502"/>
                </a:lnTo>
                <a:lnTo>
                  <a:pt x="815555" y="46596"/>
                </a:lnTo>
                <a:lnTo>
                  <a:pt x="820267" y="47777"/>
                </a:lnTo>
                <a:lnTo>
                  <a:pt x="824966" y="48958"/>
                </a:lnTo>
                <a:lnTo>
                  <a:pt x="838275" y="52521"/>
                </a:lnTo>
                <a:lnTo>
                  <a:pt x="847867" y="55080"/>
                </a:lnTo>
                <a:lnTo>
                  <a:pt x="858862" y="58369"/>
                </a:lnTo>
                <a:lnTo>
                  <a:pt x="872021" y="62496"/>
                </a:lnTo>
                <a:lnTo>
                  <a:pt x="881489" y="65767"/>
                </a:lnTo>
                <a:lnTo>
                  <a:pt x="892060" y="696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229705" y="2333246"/>
            <a:ext cx="203835" cy="42367"/>
          </a:xfrm>
          <a:custGeom>
            <a:avLst/>
            <a:gdLst/>
            <a:ahLst/>
            <a:cxnLst/>
            <a:rect l="l" t="t" r="r" b="b"/>
            <a:pathLst>
              <a:path w="203835" h="42367">
                <a:moveTo>
                  <a:pt x="203835" y="42367"/>
                </a:moveTo>
                <a:lnTo>
                  <a:pt x="190882" y="37413"/>
                </a:lnTo>
                <a:lnTo>
                  <a:pt x="181443" y="34115"/>
                </a:lnTo>
                <a:lnTo>
                  <a:pt x="170649" y="30607"/>
                </a:lnTo>
                <a:lnTo>
                  <a:pt x="157503" y="26471"/>
                </a:lnTo>
                <a:lnTo>
                  <a:pt x="147890" y="23768"/>
                </a:lnTo>
                <a:lnTo>
                  <a:pt x="136753" y="20713"/>
                </a:lnTo>
                <a:lnTo>
                  <a:pt x="132041" y="19304"/>
                </a:lnTo>
                <a:lnTo>
                  <a:pt x="127342" y="18122"/>
                </a:lnTo>
                <a:lnTo>
                  <a:pt x="114023" y="15103"/>
                </a:lnTo>
                <a:lnTo>
                  <a:pt x="104115" y="13032"/>
                </a:lnTo>
                <a:lnTo>
                  <a:pt x="94145" y="11061"/>
                </a:lnTo>
                <a:lnTo>
                  <a:pt x="83324" y="8712"/>
                </a:lnTo>
                <a:lnTo>
                  <a:pt x="83324" y="8940"/>
                </a:lnTo>
                <a:lnTo>
                  <a:pt x="72504" y="7289"/>
                </a:lnTo>
                <a:lnTo>
                  <a:pt x="67779" y="6350"/>
                </a:lnTo>
                <a:lnTo>
                  <a:pt x="62852" y="5880"/>
                </a:lnTo>
                <a:lnTo>
                  <a:pt x="49222" y="4133"/>
                </a:lnTo>
                <a:lnTo>
                  <a:pt x="39199" y="2924"/>
                </a:lnTo>
                <a:lnTo>
                  <a:pt x="28956" y="1879"/>
                </a:lnTo>
                <a:lnTo>
                  <a:pt x="15922" y="681"/>
                </a:lnTo>
                <a:lnTo>
                  <a:pt x="4832" y="15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5541487" y="2273931"/>
            <a:ext cx="894410" cy="76263"/>
          </a:xfrm>
          <a:custGeom>
            <a:avLst/>
            <a:gdLst/>
            <a:ahLst/>
            <a:cxnLst/>
            <a:rect l="l" t="t" r="r" b="b"/>
            <a:pathLst>
              <a:path w="894410" h="76263">
                <a:moveTo>
                  <a:pt x="0" y="0"/>
                </a:moveTo>
                <a:lnTo>
                  <a:pt x="49122" y="2184"/>
                </a:lnTo>
                <a:lnTo>
                  <a:pt x="93599" y="4163"/>
                </a:lnTo>
                <a:lnTo>
                  <a:pt x="133946" y="5960"/>
                </a:lnTo>
                <a:lnTo>
                  <a:pt x="170679" y="7599"/>
                </a:lnTo>
                <a:lnTo>
                  <a:pt x="204313" y="9104"/>
                </a:lnTo>
                <a:lnTo>
                  <a:pt x="235364" y="10499"/>
                </a:lnTo>
                <a:lnTo>
                  <a:pt x="264348" y="11807"/>
                </a:lnTo>
                <a:lnTo>
                  <a:pt x="291782" y="13052"/>
                </a:lnTo>
                <a:lnTo>
                  <a:pt x="318180" y="14258"/>
                </a:lnTo>
                <a:lnTo>
                  <a:pt x="344058" y="15449"/>
                </a:lnTo>
                <a:lnTo>
                  <a:pt x="369933" y="16649"/>
                </a:lnTo>
                <a:lnTo>
                  <a:pt x="396321" y="17882"/>
                </a:lnTo>
                <a:lnTo>
                  <a:pt x="423736" y="19170"/>
                </a:lnTo>
                <a:lnTo>
                  <a:pt x="452695" y="20540"/>
                </a:lnTo>
                <a:lnTo>
                  <a:pt x="483714" y="22013"/>
                </a:lnTo>
                <a:lnTo>
                  <a:pt x="517308" y="23614"/>
                </a:lnTo>
                <a:lnTo>
                  <a:pt x="553993" y="25367"/>
                </a:lnTo>
                <a:lnTo>
                  <a:pt x="594286" y="27296"/>
                </a:lnTo>
                <a:lnTo>
                  <a:pt x="638701" y="29424"/>
                </a:lnTo>
                <a:lnTo>
                  <a:pt x="687755" y="31775"/>
                </a:lnTo>
                <a:lnTo>
                  <a:pt x="702293" y="32451"/>
                </a:lnTo>
                <a:lnTo>
                  <a:pt x="712191" y="33148"/>
                </a:lnTo>
                <a:lnTo>
                  <a:pt x="724164" y="34389"/>
                </a:lnTo>
                <a:lnTo>
                  <a:pt x="730351" y="35077"/>
                </a:lnTo>
                <a:lnTo>
                  <a:pt x="744754" y="36712"/>
                </a:lnTo>
                <a:lnTo>
                  <a:pt x="754624" y="38102"/>
                </a:lnTo>
                <a:lnTo>
                  <a:pt x="766470" y="40237"/>
                </a:lnTo>
                <a:lnTo>
                  <a:pt x="772718" y="41427"/>
                </a:lnTo>
                <a:lnTo>
                  <a:pt x="786920" y="44042"/>
                </a:lnTo>
                <a:lnTo>
                  <a:pt x="796663" y="46069"/>
                </a:lnTo>
                <a:lnTo>
                  <a:pt x="808519" y="48950"/>
                </a:lnTo>
                <a:lnTo>
                  <a:pt x="814146" y="50368"/>
                </a:lnTo>
                <a:lnTo>
                  <a:pt x="828191" y="53844"/>
                </a:lnTo>
                <a:lnTo>
                  <a:pt x="837790" y="56528"/>
                </a:lnTo>
                <a:lnTo>
                  <a:pt x="849427" y="60180"/>
                </a:lnTo>
                <a:lnTo>
                  <a:pt x="854862" y="61912"/>
                </a:lnTo>
                <a:lnTo>
                  <a:pt x="868596" y="66466"/>
                </a:lnTo>
                <a:lnTo>
                  <a:pt x="877921" y="69792"/>
                </a:lnTo>
                <a:lnTo>
                  <a:pt x="889364" y="74258"/>
                </a:lnTo>
                <a:lnTo>
                  <a:pt x="894410" y="762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229238" y="2297244"/>
            <a:ext cx="206654" cy="44475"/>
          </a:xfrm>
          <a:custGeom>
            <a:avLst/>
            <a:gdLst/>
            <a:ahLst/>
            <a:cxnLst/>
            <a:rect l="l" t="t" r="r" b="b"/>
            <a:pathLst>
              <a:path w="206654" h="44475">
                <a:moveTo>
                  <a:pt x="206654" y="44475"/>
                </a:moveTo>
                <a:lnTo>
                  <a:pt x="193214" y="39165"/>
                </a:lnTo>
                <a:lnTo>
                  <a:pt x="183930" y="35737"/>
                </a:lnTo>
                <a:lnTo>
                  <a:pt x="172269" y="31819"/>
                </a:lnTo>
                <a:lnTo>
                  <a:pt x="167119" y="30124"/>
                </a:lnTo>
                <a:lnTo>
                  <a:pt x="153315" y="25742"/>
                </a:lnTo>
                <a:lnTo>
                  <a:pt x="143758" y="22922"/>
                </a:lnTo>
                <a:lnTo>
                  <a:pt x="131895" y="19873"/>
                </a:lnTo>
                <a:lnTo>
                  <a:pt x="126631" y="18580"/>
                </a:lnTo>
                <a:lnTo>
                  <a:pt x="112499" y="15096"/>
                </a:lnTo>
                <a:lnTo>
                  <a:pt x="102772" y="12907"/>
                </a:lnTo>
                <a:lnTo>
                  <a:pt x="90965" y="10560"/>
                </a:lnTo>
                <a:lnTo>
                  <a:pt x="84962" y="9397"/>
                </a:lnTo>
                <a:lnTo>
                  <a:pt x="70692" y="6874"/>
                </a:lnTo>
                <a:lnTo>
                  <a:pt x="60893" y="5386"/>
                </a:lnTo>
                <a:lnTo>
                  <a:pt x="48854" y="3958"/>
                </a:lnTo>
                <a:lnTo>
                  <a:pt x="42837" y="3289"/>
                </a:lnTo>
                <a:lnTo>
                  <a:pt x="28453" y="1728"/>
                </a:lnTo>
                <a:lnTo>
                  <a:pt x="18522" y="896"/>
                </a:lnTo>
                <a:lnTo>
                  <a:pt x="6518" y="28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231128" y="2312057"/>
            <a:ext cx="202412" cy="44018"/>
          </a:xfrm>
          <a:custGeom>
            <a:avLst/>
            <a:gdLst/>
            <a:ahLst/>
            <a:cxnLst/>
            <a:rect l="l" t="t" r="r" b="b"/>
            <a:pathLst>
              <a:path w="202412" h="44018">
                <a:moveTo>
                  <a:pt x="202412" y="44018"/>
                </a:moveTo>
                <a:lnTo>
                  <a:pt x="189504" y="38909"/>
                </a:lnTo>
                <a:lnTo>
                  <a:pt x="180120" y="35489"/>
                </a:lnTo>
                <a:lnTo>
                  <a:pt x="169227" y="31775"/>
                </a:lnTo>
                <a:lnTo>
                  <a:pt x="156117" y="27477"/>
                </a:lnTo>
                <a:lnTo>
                  <a:pt x="146547" y="24654"/>
                </a:lnTo>
                <a:lnTo>
                  <a:pt x="135331" y="21424"/>
                </a:lnTo>
                <a:lnTo>
                  <a:pt x="130619" y="20015"/>
                </a:lnTo>
                <a:lnTo>
                  <a:pt x="125920" y="18834"/>
                </a:lnTo>
                <a:lnTo>
                  <a:pt x="112629" y="15742"/>
                </a:lnTo>
                <a:lnTo>
                  <a:pt x="102762" y="13467"/>
                </a:lnTo>
                <a:lnTo>
                  <a:pt x="92722" y="11303"/>
                </a:lnTo>
                <a:lnTo>
                  <a:pt x="81902" y="9182"/>
                </a:lnTo>
                <a:lnTo>
                  <a:pt x="71081" y="7531"/>
                </a:lnTo>
                <a:lnTo>
                  <a:pt x="66357" y="6591"/>
                </a:lnTo>
                <a:lnTo>
                  <a:pt x="61429" y="5892"/>
                </a:lnTo>
                <a:lnTo>
                  <a:pt x="47800" y="4140"/>
                </a:lnTo>
                <a:lnTo>
                  <a:pt x="37777" y="2935"/>
                </a:lnTo>
                <a:lnTo>
                  <a:pt x="27533" y="1892"/>
                </a:lnTo>
                <a:lnTo>
                  <a:pt x="14676" y="647"/>
                </a:lnTo>
                <a:lnTo>
                  <a:pt x="3067" y="10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229243" y="2270874"/>
            <a:ext cx="206654" cy="47307"/>
          </a:xfrm>
          <a:custGeom>
            <a:avLst/>
            <a:gdLst/>
            <a:ahLst/>
            <a:cxnLst/>
            <a:rect l="l" t="t" r="r" b="b"/>
            <a:pathLst>
              <a:path w="206654" h="47307">
                <a:moveTo>
                  <a:pt x="0" y="0"/>
                </a:moveTo>
                <a:lnTo>
                  <a:pt x="5651" y="228"/>
                </a:lnTo>
                <a:lnTo>
                  <a:pt x="11290" y="711"/>
                </a:lnTo>
                <a:lnTo>
                  <a:pt x="24724" y="1586"/>
                </a:lnTo>
                <a:lnTo>
                  <a:pt x="35086" y="2431"/>
                </a:lnTo>
                <a:lnTo>
                  <a:pt x="42608" y="3289"/>
                </a:lnTo>
                <a:lnTo>
                  <a:pt x="56997" y="5081"/>
                </a:lnTo>
                <a:lnTo>
                  <a:pt x="66858" y="6537"/>
                </a:lnTo>
                <a:lnTo>
                  <a:pt x="78689" y="8685"/>
                </a:lnTo>
                <a:lnTo>
                  <a:pt x="84963" y="9880"/>
                </a:lnTo>
                <a:lnTo>
                  <a:pt x="99130" y="12650"/>
                </a:lnTo>
                <a:lnTo>
                  <a:pt x="108840" y="14822"/>
                </a:lnTo>
                <a:lnTo>
                  <a:pt x="120598" y="17937"/>
                </a:lnTo>
                <a:lnTo>
                  <a:pt x="126390" y="19532"/>
                </a:lnTo>
                <a:lnTo>
                  <a:pt x="140369" y="23268"/>
                </a:lnTo>
                <a:lnTo>
                  <a:pt x="149917" y="26094"/>
                </a:lnTo>
                <a:lnTo>
                  <a:pt x="161399" y="29997"/>
                </a:lnTo>
                <a:lnTo>
                  <a:pt x="167106" y="32004"/>
                </a:lnTo>
                <a:lnTo>
                  <a:pt x="180803" y="36715"/>
                </a:lnTo>
                <a:lnTo>
                  <a:pt x="190123" y="40216"/>
                </a:lnTo>
                <a:lnTo>
                  <a:pt x="201323" y="44973"/>
                </a:lnTo>
                <a:lnTo>
                  <a:pt x="206654" y="473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229236" y="2272522"/>
            <a:ext cx="206184" cy="47307"/>
          </a:xfrm>
          <a:custGeom>
            <a:avLst/>
            <a:gdLst/>
            <a:ahLst/>
            <a:cxnLst/>
            <a:rect l="l" t="t" r="r" b="b"/>
            <a:pathLst>
              <a:path w="206184" h="47307">
                <a:moveTo>
                  <a:pt x="206184" y="47307"/>
                </a:moveTo>
                <a:lnTo>
                  <a:pt x="192179" y="41344"/>
                </a:lnTo>
                <a:lnTo>
                  <a:pt x="182442" y="37398"/>
                </a:lnTo>
                <a:lnTo>
                  <a:pt x="172905" y="33978"/>
                </a:lnTo>
                <a:lnTo>
                  <a:pt x="159496" y="29590"/>
                </a:lnTo>
                <a:lnTo>
                  <a:pt x="156768" y="28714"/>
                </a:lnTo>
                <a:lnTo>
                  <a:pt x="142328" y="24007"/>
                </a:lnTo>
                <a:lnTo>
                  <a:pt x="132279" y="20914"/>
                </a:lnTo>
                <a:lnTo>
                  <a:pt x="122512" y="18328"/>
                </a:lnTo>
                <a:lnTo>
                  <a:pt x="108918" y="15142"/>
                </a:lnTo>
                <a:lnTo>
                  <a:pt x="105448" y="14351"/>
                </a:lnTo>
                <a:lnTo>
                  <a:pt x="90664" y="11011"/>
                </a:lnTo>
                <a:lnTo>
                  <a:pt x="80352" y="8918"/>
                </a:lnTo>
                <a:lnTo>
                  <a:pt x="70336" y="7298"/>
                </a:lnTo>
                <a:lnTo>
                  <a:pt x="56439" y="5377"/>
                </a:lnTo>
                <a:lnTo>
                  <a:pt x="53200" y="4940"/>
                </a:lnTo>
                <a:lnTo>
                  <a:pt x="38124" y="2823"/>
                </a:lnTo>
                <a:lnTo>
                  <a:pt x="27677" y="1587"/>
                </a:lnTo>
                <a:lnTo>
                  <a:pt x="17627" y="833"/>
                </a:lnTo>
                <a:lnTo>
                  <a:pt x="3742" y="16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229243" y="2307589"/>
            <a:ext cx="206184" cy="44475"/>
          </a:xfrm>
          <a:custGeom>
            <a:avLst/>
            <a:gdLst/>
            <a:ahLst/>
            <a:cxnLst/>
            <a:rect l="l" t="t" r="r" b="b"/>
            <a:pathLst>
              <a:path w="206184" h="44475">
                <a:moveTo>
                  <a:pt x="0" y="0"/>
                </a:moveTo>
                <a:lnTo>
                  <a:pt x="15207" y="705"/>
                </a:lnTo>
                <a:lnTo>
                  <a:pt x="25704" y="1390"/>
                </a:lnTo>
                <a:lnTo>
                  <a:pt x="35729" y="2435"/>
                </a:lnTo>
                <a:lnTo>
                  <a:pt x="49521" y="4221"/>
                </a:lnTo>
                <a:lnTo>
                  <a:pt x="53187" y="4711"/>
                </a:lnTo>
                <a:lnTo>
                  <a:pt x="68218" y="6632"/>
                </a:lnTo>
                <a:lnTo>
                  <a:pt x="78583" y="8157"/>
                </a:lnTo>
                <a:lnTo>
                  <a:pt x="88535" y="10024"/>
                </a:lnTo>
                <a:lnTo>
                  <a:pt x="102326" y="12971"/>
                </a:lnTo>
                <a:lnTo>
                  <a:pt x="105448" y="13652"/>
                </a:lnTo>
                <a:lnTo>
                  <a:pt x="120231" y="16924"/>
                </a:lnTo>
                <a:lnTo>
                  <a:pt x="130460" y="19357"/>
                </a:lnTo>
                <a:lnTo>
                  <a:pt x="140247" y="22055"/>
                </a:lnTo>
                <a:lnTo>
                  <a:pt x="153704" y="26124"/>
                </a:lnTo>
                <a:lnTo>
                  <a:pt x="156756" y="27063"/>
                </a:lnTo>
                <a:lnTo>
                  <a:pt x="171229" y="31459"/>
                </a:lnTo>
                <a:lnTo>
                  <a:pt x="181156" y="34689"/>
                </a:lnTo>
                <a:lnTo>
                  <a:pt x="190699" y="38238"/>
                </a:lnTo>
                <a:lnTo>
                  <a:pt x="204021" y="43594"/>
                </a:lnTo>
                <a:lnTo>
                  <a:pt x="206184" y="444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541487" y="2246628"/>
            <a:ext cx="894410" cy="78841"/>
          </a:xfrm>
          <a:custGeom>
            <a:avLst/>
            <a:gdLst/>
            <a:ahLst/>
            <a:cxnLst/>
            <a:rect l="l" t="t" r="r" b="b"/>
            <a:pathLst>
              <a:path w="894410" h="78841">
                <a:moveTo>
                  <a:pt x="0" y="0"/>
                </a:moveTo>
                <a:lnTo>
                  <a:pt x="49122" y="2251"/>
                </a:lnTo>
                <a:lnTo>
                  <a:pt x="93599" y="4291"/>
                </a:lnTo>
                <a:lnTo>
                  <a:pt x="133946" y="6144"/>
                </a:lnTo>
                <a:lnTo>
                  <a:pt x="170679" y="7834"/>
                </a:lnTo>
                <a:lnTo>
                  <a:pt x="204313" y="9387"/>
                </a:lnTo>
                <a:lnTo>
                  <a:pt x="235364" y="10827"/>
                </a:lnTo>
                <a:lnTo>
                  <a:pt x="264348" y="12178"/>
                </a:lnTo>
                <a:lnTo>
                  <a:pt x="291782" y="13466"/>
                </a:lnTo>
                <a:lnTo>
                  <a:pt x="318180" y="14714"/>
                </a:lnTo>
                <a:lnTo>
                  <a:pt x="344058" y="15949"/>
                </a:lnTo>
                <a:lnTo>
                  <a:pt x="369933" y="17194"/>
                </a:lnTo>
                <a:lnTo>
                  <a:pt x="396321" y="18475"/>
                </a:lnTo>
                <a:lnTo>
                  <a:pt x="423736" y="19816"/>
                </a:lnTo>
                <a:lnTo>
                  <a:pt x="452695" y="21241"/>
                </a:lnTo>
                <a:lnTo>
                  <a:pt x="483714" y="22776"/>
                </a:lnTo>
                <a:lnTo>
                  <a:pt x="517308" y="24444"/>
                </a:lnTo>
                <a:lnTo>
                  <a:pt x="553993" y="26272"/>
                </a:lnTo>
                <a:lnTo>
                  <a:pt x="594286" y="28284"/>
                </a:lnTo>
                <a:lnTo>
                  <a:pt x="638701" y="30503"/>
                </a:lnTo>
                <a:lnTo>
                  <a:pt x="687755" y="32956"/>
                </a:lnTo>
                <a:lnTo>
                  <a:pt x="702338" y="33631"/>
                </a:lnTo>
                <a:lnTo>
                  <a:pt x="712296" y="34327"/>
                </a:lnTo>
                <a:lnTo>
                  <a:pt x="724227" y="35561"/>
                </a:lnTo>
                <a:lnTo>
                  <a:pt x="730351" y="36245"/>
                </a:lnTo>
                <a:lnTo>
                  <a:pt x="744745" y="38037"/>
                </a:lnTo>
                <a:lnTo>
                  <a:pt x="754608" y="39492"/>
                </a:lnTo>
                <a:lnTo>
                  <a:pt x="766432" y="41639"/>
                </a:lnTo>
                <a:lnTo>
                  <a:pt x="772718" y="42837"/>
                </a:lnTo>
                <a:lnTo>
                  <a:pt x="786915" y="45468"/>
                </a:lnTo>
                <a:lnTo>
                  <a:pt x="796590" y="47551"/>
                </a:lnTo>
                <a:lnTo>
                  <a:pt x="808482" y="50587"/>
                </a:lnTo>
                <a:lnTo>
                  <a:pt x="813904" y="52019"/>
                </a:lnTo>
                <a:lnTo>
                  <a:pt x="827972" y="55621"/>
                </a:lnTo>
                <a:lnTo>
                  <a:pt x="837511" y="58389"/>
                </a:lnTo>
                <a:lnTo>
                  <a:pt x="848994" y="62104"/>
                </a:lnTo>
                <a:lnTo>
                  <a:pt x="854862" y="64020"/>
                </a:lnTo>
                <a:lnTo>
                  <a:pt x="868556" y="68726"/>
                </a:lnTo>
                <a:lnTo>
                  <a:pt x="877850" y="72149"/>
                </a:lnTo>
                <a:lnTo>
                  <a:pt x="889195" y="76708"/>
                </a:lnTo>
                <a:lnTo>
                  <a:pt x="894410" y="788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229238" y="2287107"/>
            <a:ext cx="206654" cy="46139"/>
          </a:xfrm>
          <a:custGeom>
            <a:avLst/>
            <a:gdLst/>
            <a:ahLst/>
            <a:cxnLst/>
            <a:rect l="l" t="t" r="r" b="b"/>
            <a:pathLst>
              <a:path w="206654" h="46139">
                <a:moveTo>
                  <a:pt x="206654" y="46139"/>
                </a:moveTo>
                <a:lnTo>
                  <a:pt x="193275" y="40491"/>
                </a:lnTo>
                <a:lnTo>
                  <a:pt x="184039" y="36842"/>
                </a:lnTo>
                <a:lnTo>
                  <a:pt x="172532" y="32865"/>
                </a:lnTo>
                <a:lnTo>
                  <a:pt x="167119" y="31076"/>
                </a:lnTo>
                <a:lnTo>
                  <a:pt x="153415" y="26465"/>
                </a:lnTo>
                <a:lnTo>
                  <a:pt x="143900" y="23547"/>
                </a:lnTo>
                <a:lnTo>
                  <a:pt x="132176" y="20365"/>
                </a:lnTo>
                <a:lnTo>
                  <a:pt x="126390" y="18834"/>
                </a:lnTo>
                <a:lnTo>
                  <a:pt x="112356" y="15284"/>
                </a:lnTo>
                <a:lnTo>
                  <a:pt x="102648" y="13030"/>
                </a:lnTo>
                <a:lnTo>
                  <a:pt x="90714" y="10705"/>
                </a:lnTo>
                <a:lnTo>
                  <a:pt x="84962" y="9652"/>
                </a:lnTo>
                <a:lnTo>
                  <a:pt x="70710" y="6990"/>
                </a:lnTo>
                <a:lnTo>
                  <a:pt x="60867" y="5440"/>
                </a:lnTo>
                <a:lnTo>
                  <a:pt x="48913" y="4006"/>
                </a:lnTo>
                <a:lnTo>
                  <a:pt x="42608" y="3302"/>
                </a:lnTo>
                <a:lnTo>
                  <a:pt x="28315" y="1591"/>
                </a:lnTo>
                <a:lnTo>
                  <a:pt x="18402" y="734"/>
                </a:lnTo>
                <a:lnTo>
                  <a:pt x="6274" y="21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229243" y="2288762"/>
            <a:ext cx="206184" cy="45897"/>
          </a:xfrm>
          <a:custGeom>
            <a:avLst/>
            <a:gdLst/>
            <a:ahLst/>
            <a:cxnLst/>
            <a:rect l="l" t="t" r="r" b="b"/>
            <a:pathLst>
              <a:path w="206184" h="45897">
                <a:moveTo>
                  <a:pt x="0" y="0"/>
                </a:moveTo>
                <a:lnTo>
                  <a:pt x="15207" y="705"/>
                </a:lnTo>
                <a:lnTo>
                  <a:pt x="25704" y="1390"/>
                </a:lnTo>
                <a:lnTo>
                  <a:pt x="35729" y="2435"/>
                </a:lnTo>
                <a:lnTo>
                  <a:pt x="49521" y="4221"/>
                </a:lnTo>
                <a:lnTo>
                  <a:pt x="53187" y="4711"/>
                </a:lnTo>
                <a:lnTo>
                  <a:pt x="68230" y="6767"/>
                </a:lnTo>
                <a:lnTo>
                  <a:pt x="78636" y="8384"/>
                </a:lnTo>
                <a:lnTo>
                  <a:pt x="88583" y="10334"/>
                </a:lnTo>
                <a:lnTo>
                  <a:pt x="102249" y="13390"/>
                </a:lnTo>
                <a:lnTo>
                  <a:pt x="105448" y="14122"/>
                </a:lnTo>
                <a:lnTo>
                  <a:pt x="120266" y="17406"/>
                </a:lnTo>
                <a:lnTo>
                  <a:pt x="130494" y="19869"/>
                </a:lnTo>
                <a:lnTo>
                  <a:pt x="140263" y="22646"/>
                </a:lnTo>
                <a:lnTo>
                  <a:pt x="153707" y="26875"/>
                </a:lnTo>
                <a:lnTo>
                  <a:pt x="156514" y="27774"/>
                </a:lnTo>
                <a:lnTo>
                  <a:pt x="171021" y="32406"/>
                </a:lnTo>
                <a:lnTo>
                  <a:pt x="180962" y="35775"/>
                </a:lnTo>
                <a:lnTo>
                  <a:pt x="190411" y="39388"/>
                </a:lnTo>
                <a:lnTo>
                  <a:pt x="203439" y="44753"/>
                </a:lnTo>
                <a:lnTo>
                  <a:pt x="206184" y="4589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229477" y="2293237"/>
            <a:ext cx="204063" cy="45656"/>
          </a:xfrm>
          <a:custGeom>
            <a:avLst/>
            <a:gdLst/>
            <a:ahLst/>
            <a:cxnLst/>
            <a:rect l="l" t="t" r="r" b="b"/>
            <a:pathLst>
              <a:path w="204063" h="45656">
                <a:moveTo>
                  <a:pt x="204063" y="45656"/>
                </a:moveTo>
                <a:lnTo>
                  <a:pt x="191301" y="40377"/>
                </a:lnTo>
                <a:lnTo>
                  <a:pt x="181911" y="36843"/>
                </a:lnTo>
                <a:lnTo>
                  <a:pt x="170878" y="32943"/>
                </a:lnTo>
                <a:lnTo>
                  <a:pt x="157808" y="28471"/>
                </a:lnTo>
                <a:lnTo>
                  <a:pt x="148286" y="25529"/>
                </a:lnTo>
                <a:lnTo>
                  <a:pt x="136982" y="22123"/>
                </a:lnTo>
                <a:lnTo>
                  <a:pt x="132270" y="20713"/>
                </a:lnTo>
                <a:lnTo>
                  <a:pt x="127571" y="19532"/>
                </a:lnTo>
                <a:lnTo>
                  <a:pt x="114296" y="16262"/>
                </a:lnTo>
                <a:lnTo>
                  <a:pt x="104450" y="13936"/>
                </a:lnTo>
                <a:lnTo>
                  <a:pt x="94373" y="11760"/>
                </a:lnTo>
                <a:lnTo>
                  <a:pt x="81211" y="9138"/>
                </a:lnTo>
                <a:lnTo>
                  <a:pt x="70940" y="7323"/>
                </a:lnTo>
                <a:lnTo>
                  <a:pt x="63080" y="6121"/>
                </a:lnTo>
                <a:lnTo>
                  <a:pt x="49451" y="4267"/>
                </a:lnTo>
                <a:lnTo>
                  <a:pt x="39429" y="3125"/>
                </a:lnTo>
                <a:lnTo>
                  <a:pt x="29184" y="2108"/>
                </a:lnTo>
                <a:lnTo>
                  <a:pt x="16044" y="728"/>
                </a:lnTo>
                <a:lnTo>
                  <a:pt x="5080" y="16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229243" y="2248044"/>
            <a:ext cx="206184" cy="49187"/>
          </a:xfrm>
          <a:custGeom>
            <a:avLst/>
            <a:gdLst/>
            <a:ahLst/>
            <a:cxnLst/>
            <a:rect l="l" t="t" r="r" b="b"/>
            <a:pathLst>
              <a:path w="206184" h="49187">
                <a:moveTo>
                  <a:pt x="0" y="0"/>
                </a:moveTo>
                <a:lnTo>
                  <a:pt x="15197" y="835"/>
                </a:lnTo>
                <a:lnTo>
                  <a:pt x="25689" y="1611"/>
                </a:lnTo>
                <a:lnTo>
                  <a:pt x="35702" y="2743"/>
                </a:lnTo>
                <a:lnTo>
                  <a:pt x="49465" y="4649"/>
                </a:lnTo>
                <a:lnTo>
                  <a:pt x="53187" y="5181"/>
                </a:lnTo>
                <a:lnTo>
                  <a:pt x="68201" y="7367"/>
                </a:lnTo>
                <a:lnTo>
                  <a:pt x="78590" y="9093"/>
                </a:lnTo>
                <a:lnTo>
                  <a:pt x="88503" y="11183"/>
                </a:lnTo>
                <a:lnTo>
                  <a:pt x="102086" y="14460"/>
                </a:lnTo>
                <a:lnTo>
                  <a:pt x="105448" y="15290"/>
                </a:lnTo>
                <a:lnTo>
                  <a:pt x="120304" y="18838"/>
                </a:lnTo>
                <a:lnTo>
                  <a:pt x="130494" y="21479"/>
                </a:lnTo>
                <a:lnTo>
                  <a:pt x="140146" y="24412"/>
                </a:lnTo>
                <a:lnTo>
                  <a:pt x="153391" y="28835"/>
                </a:lnTo>
                <a:lnTo>
                  <a:pt x="156514" y="29895"/>
                </a:lnTo>
                <a:lnTo>
                  <a:pt x="170932" y="34799"/>
                </a:lnTo>
                <a:lnTo>
                  <a:pt x="180823" y="38406"/>
                </a:lnTo>
                <a:lnTo>
                  <a:pt x="190167" y="42226"/>
                </a:lnTo>
                <a:lnTo>
                  <a:pt x="202943" y="47771"/>
                </a:lnTo>
                <a:lnTo>
                  <a:pt x="206184" y="4918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229243" y="2258870"/>
            <a:ext cx="206184" cy="48488"/>
          </a:xfrm>
          <a:custGeom>
            <a:avLst/>
            <a:gdLst/>
            <a:ahLst/>
            <a:cxnLst/>
            <a:rect l="l" t="t" r="r" b="b"/>
            <a:pathLst>
              <a:path w="206184" h="48488">
                <a:moveTo>
                  <a:pt x="0" y="0"/>
                </a:moveTo>
                <a:lnTo>
                  <a:pt x="15197" y="835"/>
                </a:lnTo>
                <a:lnTo>
                  <a:pt x="25689" y="1611"/>
                </a:lnTo>
                <a:lnTo>
                  <a:pt x="35702" y="2743"/>
                </a:lnTo>
                <a:lnTo>
                  <a:pt x="49465" y="4649"/>
                </a:lnTo>
                <a:lnTo>
                  <a:pt x="53187" y="5181"/>
                </a:lnTo>
                <a:lnTo>
                  <a:pt x="68220" y="7239"/>
                </a:lnTo>
                <a:lnTo>
                  <a:pt x="78621" y="8878"/>
                </a:lnTo>
                <a:lnTo>
                  <a:pt x="88556" y="10887"/>
                </a:lnTo>
                <a:lnTo>
                  <a:pt x="102194" y="14058"/>
                </a:lnTo>
                <a:lnTo>
                  <a:pt x="105448" y="14833"/>
                </a:lnTo>
                <a:lnTo>
                  <a:pt x="120306" y="18374"/>
                </a:lnTo>
                <a:lnTo>
                  <a:pt x="130496" y="21011"/>
                </a:lnTo>
                <a:lnTo>
                  <a:pt x="140151" y="23940"/>
                </a:lnTo>
                <a:lnTo>
                  <a:pt x="153399" y="28357"/>
                </a:lnTo>
                <a:lnTo>
                  <a:pt x="156514" y="29413"/>
                </a:lnTo>
                <a:lnTo>
                  <a:pt x="170949" y="34202"/>
                </a:lnTo>
                <a:lnTo>
                  <a:pt x="180849" y="37748"/>
                </a:lnTo>
                <a:lnTo>
                  <a:pt x="190212" y="41552"/>
                </a:lnTo>
                <a:lnTo>
                  <a:pt x="203035" y="47113"/>
                </a:lnTo>
                <a:lnTo>
                  <a:pt x="206184" y="4848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541487" y="2243098"/>
            <a:ext cx="892060" cy="80962"/>
          </a:xfrm>
          <a:custGeom>
            <a:avLst/>
            <a:gdLst/>
            <a:ahLst/>
            <a:cxnLst/>
            <a:rect l="l" t="t" r="r" b="b"/>
            <a:pathLst>
              <a:path w="892060" h="80962">
                <a:moveTo>
                  <a:pt x="0" y="0"/>
                </a:moveTo>
                <a:lnTo>
                  <a:pt x="49124" y="2385"/>
                </a:lnTo>
                <a:lnTo>
                  <a:pt x="93606" y="4546"/>
                </a:lnTo>
                <a:lnTo>
                  <a:pt x="133962" y="6507"/>
                </a:lnTo>
                <a:lnTo>
                  <a:pt x="170706" y="8293"/>
                </a:lnTo>
                <a:lnTo>
                  <a:pt x="204354" y="9930"/>
                </a:lnTo>
                <a:lnTo>
                  <a:pt x="235422" y="11444"/>
                </a:lnTo>
                <a:lnTo>
                  <a:pt x="264426" y="12860"/>
                </a:lnTo>
                <a:lnTo>
                  <a:pt x="291881" y="14202"/>
                </a:lnTo>
                <a:lnTo>
                  <a:pt x="318303" y="15498"/>
                </a:lnTo>
                <a:lnTo>
                  <a:pt x="344208" y="16771"/>
                </a:lnTo>
                <a:lnTo>
                  <a:pt x="370110" y="18049"/>
                </a:lnTo>
                <a:lnTo>
                  <a:pt x="396526" y="19355"/>
                </a:lnTo>
                <a:lnTo>
                  <a:pt x="423972" y="20715"/>
                </a:lnTo>
                <a:lnTo>
                  <a:pt x="452962" y="22155"/>
                </a:lnTo>
                <a:lnTo>
                  <a:pt x="484014" y="23701"/>
                </a:lnTo>
                <a:lnTo>
                  <a:pt x="517641" y="25377"/>
                </a:lnTo>
                <a:lnTo>
                  <a:pt x="554360" y="27209"/>
                </a:lnTo>
                <a:lnTo>
                  <a:pt x="594687" y="29222"/>
                </a:lnTo>
                <a:lnTo>
                  <a:pt x="639137" y="31443"/>
                </a:lnTo>
                <a:lnTo>
                  <a:pt x="688225" y="33896"/>
                </a:lnTo>
                <a:lnTo>
                  <a:pt x="717169" y="36017"/>
                </a:lnTo>
                <a:lnTo>
                  <a:pt x="751065" y="40487"/>
                </a:lnTo>
                <a:lnTo>
                  <a:pt x="756005" y="40957"/>
                </a:lnTo>
                <a:lnTo>
                  <a:pt x="756005" y="41198"/>
                </a:lnTo>
                <a:lnTo>
                  <a:pt x="760717" y="41897"/>
                </a:lnTo>
                <a:lnTo>
                  <a:pt x="771537" y="44018"/>
                </a:lnTo>
                <a:lnTo>
                  <a:pt x="771537" y="43776"/>
                </a:lnTo>
                <a:lnTo>
                  <a:pt x="782370" y="46139"/>
                </a:lnTo>
                <a:lnTo>
                  <a:pt x="795784" y="49248"/>
                </a:lnTo>
                <a:lnTo>
                  <a:pt x="805582" y="51685"/>
                </a:lnTo>
                <a:lnTo>
                  <a:pt x="815555" y="54140"/>
                </a:lnTo>
                <a:lnTo>
                  <a:pt x="820267" y="55321"/>
                </a:lnTo>
                <a:lnTo>
                  <a:pt x="824966" y="56959"/>
                </a:lnTo>
                <a:lnTo>
                  <a:pt x="838198" y="60951"/>
                </a:lnTo>
                <a:lnTo>
                  <a:pt x="847699" y="63946"/>
                </a:lnTo>
                <a:lnTo>
                  <a:pt x="858862" y="67792"/>
                </a:lnTo>
                <a:lnTo>
                  <a:pt x="871903" y="72592"/>
                </a:lnTo>
                <a:lnTo>
                  <a:pt x="881209" y="76301"/>
                </a:lnTo>
                <a:lnTo>
                  <a:pt x="892060" y="809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229243" y="2238626"/>
            <a:ext cx="206654" cy="49898"/>
          </a:xfrm>
          <a:custGeom>
            <a:avLst/>
            <a:gdLst/>
            <a:ahLst/>
            <a:cxnLst/>
            <a:rect l="l" t="t" r="r" b="b"/>
            <a:pathLst>
              <a:path w="206654" h="49898">
                <a:moveTo>
                  <a:pt x="0" y="0"/>
                </a:moveTo>
                <a:lnTo>
                  <a:pt x="14567" y="838"/>
                </a:lnTo>
                <a:lnTo>
                  <a:pt x="24513" y="1644"/>
                </a:lnTo>
                <a:lnTo>
                  <a:pt x="36421" y="3010"/>
                </a:lnTo>
                <a:lnTo>
                  <a:pt x="42608" y="3771"/>
                </a:lnTo>
                <a:lnTo>
                  <a:pt x="56987" y="5568"/>
                </a:lnTo>
                <a:lnTo>
                  <a:pt x="66842" y="7064"/>
                </a:lnTo>
                <a:lnTo>
                  <a:pt x="78652" y="9321"/>
                </a:lnTo>
                <a:lnTo>
                  <a:pt x="84963" y="10591"/>
                </a:lnTo>
                <a:lnTo>
                  <a:pt x="99102" y="13520"/>
                </a:lnTo>
                <a:lnTo>
                  <a:pt x="108790" y="15795"/>
                </a:lnTo>
                <a:lnTo>
                  <a:pt x="120484" y="19021"/>
                </a:lnTo>
                <a:lnTo>
                  <a:pt x="126390" y="20713"/>
                </a:lnTo>
                <a:lnTo>
                  <a:pt x="140316" y="24638"/>
                </a:lnTo>
                <a:lnTo>
                  <a:pt x="149823" y="27658"/>
                </a:lnTo>
                <a:lnTo>
                  <a:pt x="161181" y="31731"/>
                </a:lnTo>
                <a:lnTo>
                  <a:pt x="167106" y="33896"/>
                </a:lnTo>
                <a:lnTo>
                  <a:pt x="180740" y="38898"/>
                </a:lnTo>
                <a:lnTo>
                  <a:pt x="190012" y="42550"/>
                </a:lnTo>
                <a:lnTo>
                  <a:pt x="201067" y="47386"/>
                </a:lnTo>
                <a:lnTo>
                  <a:pt x="206654" y="498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216517" y="2235339"/>
            <a:ext cx="219138" cy="50596"/>
          </a:xfrm>
          <a:custGeom>
            <a:avLst/>
            <a:gdLst/>
            <a:ahLst/>
            <a:cxnLst/>
            <a:rect l="l" t="t" r="r" b="b"/>
            <a:pathLst>
              <a:path w="219138" h="50596">
                <a:moveTo>
                  <a:pt x="219138" y="50596"/>
                </a:moveTo>
                <a:lnTo>
                  <a:pt x="205901" y="44685"/>
                </a:lnTo>
                <a:lnTo>
                  <a:pt x="196698" y="40883"/>
                </a:lnTo>
                <a:lnTo>
                  <a:pt x="185322" y="36614"/>
                </a:lnTo>
                <a:lnTo>
                  <a:pt x="166194" y="29659"/>
                </a:lnTo>
                <a:lnTo>
                  <a:pt x="156789" y="26523"/>
                </a:lnTo>
                <a:lnTo>
                  <a:pt x="145182" y="23088"/>
                </a:lnTo>
                <a:lnTo>
                  <a:pt x="125299" y="17617"/>
                </a:lnTo>
                <a:lnTo>
                  <a:pt x="115658" y="15256"/>
                </a:lnTo>
                <a:lnTo>
                  <a:pt x="103913" y="12781"/>
                </a:lnTo>
                <a:lnTo>
                  <a:pt x="97688" y="11518"/>
                </a:lnTo>
                <a:lnTo>
                  <a:pt x="83464" y="8694"/>
                </a:lnTo>
                <a:lnTo>
                  <a:pt x="73640" y="6992"/>
                </a:lnTo>
                <a:lnTo>
                  <a:pt x="61758" y="5319"/>
                </a:lnTo>
                <a:lnTo>
                  <a:pt x="55321" y="4457"/>
                </a:lnTo>
                <a:lnTo>
                  <a:pt x="42084" y="2956"/>
                </a:lnTo>
                <a:lnTo>
                  <a:pt x="31705" y="2261"/>
                </a:lnTo>
                <a:lnTo>
                  <a:pt x="24015" y="1638"/>
                </a:lnTo>
                <a:lnTo>
                  <a:pt x="12026" y="69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216525" y="2256509"/>
            <a:ext cx="219367" cy="49199"/>
          </a:xfrm>
          <a:custGeom>
            <a:avLst/>
            <a:gdLst/>
            <a:ahLst/>
            <a:cxnLst/>
            <a:rect l="l" t="t" r="r" b="b"/>
            <a:pathLst>
              <a:path w="219367" h="49199">
                <a:moveTo>
                  <a:pt x="219367" y="49199"/>
                </a:moveTo>
                <a:lnTo>
                  <a:pt x="217728" y="48488"/>
                </a:lnTo>
                <a:lnTo>
                  <a:pt x="216077" y="47790"/>
                </a:lnTo>
                <a:lnTo>
                  <a:pt x="203039" y="42428"/>
                </a:lnTo>
                <a:lnTo>
                  <a:pt x="194020" y="38723"/>
                </a:lnTo>
                <a:lnTo>
                  <a:pt x="181606" y="34066"/>
                </a:lnTo>
                <a:lnTo>
                  <a:pt x="166162" y="28662"/>
                </a:lnTo>
                <a:lnTo>
                  <a:pt x="156674" y="25640"/>
                </a:lnTo>
                <a:lnTo>
                  <a:pt x="145033" y="22349"/>
                </a:lnTo>
                <a:lnTo>
                  <a:pt x="139103" y="20713"/>
                </a:lnTo>
                <a:lnTo>
                  <a:pt x="125094" y="16914"/>
                </a:lnTo>
                <a:lnTo>
                  <a:pt x="115407" y="14591"/>
                </a:lnTo>
                <a:lnTo>
                  <a:pt x="103535" y="12206"/>
                </a:lnTo>
                <a:lnTo>
                  <a:pt x="97675" y="11074"/>
                </a:lnTo>
                <a:lnTo>
                  <a:pt x="83462" y="8293"/>
                </a:lnTo>
                <a:lnTo>
                  <a:pt x="73649" y="6691"/>
                </a:lnTo>
                <a:lnTo>
                  <a:pt x="61789" y="5098"/>
                </a:lnTo>
                <a:lnTo>
                  <a:pt x="55321" y="4241"/>
                </a:lnTo>
                <a:lnTo>
                  <a:pt x="42049" y="2852"/>
                </a:lnTo>
                <a:lnTo>
                  <a:pt x="31629" y="2180"/>
                </a:lnTo>
                <a:lnTo>
                  <a:pt x="24015" y="1651"/>
                </a:lnTo>
                <a:lnTo>
                  <a:pt x="12014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229236" y="2235090"/>
            <a:ext cx="206184" cy="50139"/>
          </a:xfrm>
          <a:custGeom>
            <a:avLst/>
            <a:gdLst/>
            <a:ahLst/>
            <a:cxnLst/>
            <a:rect l="l" t="t" r="r" b="b"/>
            <a:pathLst>
              <a:path w="206184" h="50139">
                <a:moveTo>
                  <a:pt x="206184" y="50139"/>
                </a:moveTo>
                <a:lnTo>
                  <a:pt x="192269" y="43936"/>
                </a:lnTo>
                <a:lnTo>
                  <a:pt x="182586" y="39800"/>
                </a:lnTo>
                <a:lnTo>
                  <a:pt x="173163" y="36175"/>
                </a:lnTo>
                <a:lnTo>
                  <a:pt x="160028" y="31505"/>
                </a:lnTo>
                <a:lnTo>
                  <a:pt x="142370" y="25531"/>
                </a:lnTo>
                <a:lnTo>
                  <a:pt x="132346" y="22329"/>
                </a:lnTo>
                <a:lnTo>
                  <a:pt x="122630" y="19608"/>
                </a:lnTo>
                <a:lnTo>
                  <a:pt x="109160" y="16215"/>
                </a:lnTo>
                <a:lnTo>
                  <a:pt x="90693" y="11829"/>
                </a:lnTo>
                <a:lnTo>
                  <a:pt x="80399" y="9621"/>
                </a:lnTo>
                <a:lnTo>
                  <a:pt x="70419" y="7854"/>
                </a:lnTo>
                <a:lnTo>
                  <a:pt x="56608" y="5703"/>
                </a:lnTo>
                <a:lnTo>
                  <a:pt x="38129" y="3069"/>
                </a:lnTo>
                <a:lnTo>
                  <a:pt x="27685" y="1813"/>
                </a:lnTo>
                <a:lnTo>
                  <a:pt x="17641" y="996"/>
                </a:lnTo>
                <a:lnTo>
                  <a:pt x="3771" y="20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759912" y="2320535"/>
            <a:ext cx="552653" cy="28244"/>
          </a:xfrm>
          <a:custGeom>
            <a:avLst/>
            <a:gdLst/>
            <a:ahLst/>
            <a:cxnLst/>
            <a:rect l="l" t="t" r="r" b="b"/>
            <a:pathLst>
              <a:path w="552653" h="28244">
                <a:moveTo>
                  <a:pt x="0" y="0"/>
                </a:moveTo>
                <a:lnTo>
                  <a:pt x="34304" y="1377"/>
                </a:lnTo>
                <a:lnTo>
                  <a:pt x="65364" y="2626"/>
                </a:lnTo>
                <a:lnTo>
                  <a:pt x="93540" y="3760"/>
                </a:lnTo>
                <a:lnTo>
                  <a:pt x="119193" y="4794"/>
                </a:lnTo>
                <a:lnTo>
                  <a:pt x="142683" y="5745"/>
                </a:lnTo>
                <a:lnTo>
                  <a:pt x="164371" y="6627"/>
                </a:lnTo>
                <a:lnTo>
                  <a:pt x="184618" y="7455"/>
                </a:lnTo>
                <a:lnTo>
                  <a:pt x="203783" y="8245"/>
                </a:lnTo>
                <a:lnTo>
                  <a:pt x="222227" y="9011"/>
                </a:lnTo>
                <a:lnTo>
                  <a:pt x="258394" y="10534"/>
                </a:lnTo>
                <a:lnTo>
                  <a:pt x="276839" y="11322"/>
                </a:lnTo>
                <a:lnTo>
                  <a:pt x="296004" y="12146"/>
                </a:lnTo>
                <a:lnTo>
                  <a:pt x="316251" y="13024"/>
                </a:lnTo>
                <a:lnTo>
                  <a:pt x="337940" y="13969"/>
                </a:lnTo>
                <a:lnTo>
                  <a:pt x="361431" y="14997"/>
                </a:lnTo>
                <a:lnTo>
                  <a:pt x="387086" y="16124"/>
                </a:lnTo>
                <a:lnTo>
                  <a:pt x="415263" y="17363"/>
                </a:lnTo>
                <a:lnTo>
                  <a:pt x="446325" y="18731"/>
                </a:lnTo>
                <a:lnTo>
                  <a:pt x="480631" y="20243"/>
                </a:lnTo>
                <a:lnTo>
                  <a:pt x="504495" y="21817"/>
                </a:lnTo>
                <a:lnTo>
                  <a:pt x="526250" y="24272"/>
                </a:lnTo>
                <a:lnTo>
                  <a:pt x="548520" y="27573"/>
                </a:lnTo>
                <a:lnTo>
                  <a:pt x="552653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229236" y="2240281"/>
            <a:ext cx="206184" cy="49657"/>
          </a:xfrm>
          <a:custGeom>
            <a:avLst/>
            <a:gdLst/>
            <a:ahLst/>
            <a:cxnLst/>
            <a:rect l="l" t="t" r="r" b="b"/>
            <a:pathLst>
              <a:path w="206184" h="49656">
                <a:moveTo>
                  <a:pt x="206184" y="49656"/>
                </a:moveTo>
                <a:lnTo>
                  <a:pt x="192294" y="43499"/>
                </a:lnTo>
                <a:lnTo>
                  <a:pt x="182605" y="39444"/>
                </a:lnTo>
                <a:lnTo>
                  <a:pt x="173156" y="35910"/>
                </a:lnTo>
                <a:lnTo>
                  <a:pt x="159985" y="31318"/>
                </a:lnTo>
                <a:lnTo>
                  <a:pt x="156527" y="30124"/>
                </a:lnTo>
                <a:lnTo>
                  <a:pt x="142200" y="25171"/>
                </a:lnTo>
                <a:lnTo>
                  <a:pt x="132209" y="21988"/>
                </a:lnTo>
                <a:lnTo>
                  <a:pt x="122442" y="19361"/>
                </a:lnTo>
                <a:lnTo>
                  <a:pt x="108787" y="16080"/>
                </a:lnTo>
                <a:lnTo>
                  <a:pt x="105448" y="15290"/>
                </a:lnTo>
                <a:lnTo>
                  <a:pt x="90693" y="11692"/>
                </a:lnTo>
                <a:lnTo>
                  <a:pt x="80398" y="9438"/>
                </a:lnTo>
                <a:lnTo>
                  <a:pt x="70417" y="7706"/>
                </a:lnTo>
                <a:lnTo>
                  <a:pt x="56605" y="5671"/>
                </a:lnTo>
                <a:lnTo>
                  <a:pt x="53200" y="5181"/>
                </a:lnTo>
                <a:lnTo>
                  <a:pt x="38129" y="2931"/>
                </a:lnTo>
                <a:lnTo>
                  <a:pt x="27685" y="1623"/>
                </a:lnTo>
                <a:lnTo>
                  <a:pt x="17641" y="840"/>
                </a:lnTo>
                <a:lnTo>
                  <a:pt x="3771" y="16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928199" y="3351922"/>
            <a:ext cx="384365" cy="23063"/>
          </a:xfrm>
          <a:custGeom>
            <a:avLst/>
            <a:gdLst/>
            <a:ahLst/>
            <a:cxnLst/>
            <a:rect l="l" t="t" r="r" b="b"/>
            <a:pathLst>
              <a:path w="384365" h="23063">
                <a:moveTo>
                  <a:pt x="0" y="23063"/>
                </a:moveTo>
                <a:lnTo>
                  <a:pt x="21504" y="22156"/>
                </a:lnTo>
                <a:lnTo>
                  <a:pt x="40975" y="21334"/>
                </a:lnTo>
                <a:lnTo>
                  <a:pt x="58638" y="20587"/>
                </a:lnTo>
                <a:lnTo>
                  <a:pt x="74719" y="19904"/>
                </a:lnTo>
                <a:lnTo>
                  <a:pt x="89442" y="19274"/>
                </a:lnTo>
                <a:lnTo>
                  <a:pt x="103035" y="18687"/>
                </a:lnTo>
                <a:lnTo>
                  <a:pt x="115723" y="18134"/>
                </a:lnTo>
                <a:lnTo>
                  <a:pt x="127732" y="17602"/>
                </a:lnTo>
                <a:lnTo>
                  <a:pt x="139288" y="17083"/>
                </a:lnTo>
                <a:lnTo>
                  <a:pt x="150615" y="16565"/>
                </a:lnTo>
                <a:lnTo>
                  <a:pt x="161941" y="16038"/>
                </a:lnTo>
                <a:lnTo>
                  <a:pt x="173490" y="15492"/>
                </a:lnTo>
                <a:lnTo>
                  <a:pt x="185490" y="14917"/>
                </a:lnTo>
                <a:lnTo>
                  <a:pt x="198164" y="14301"/>
                </a:lnTo>
                <a:lnTo>
                  <a:pt x="211740" y="13635"/>
                </a:lnTo>
                <a:lnTo>
                  <a:pt x="226443" y="12908"/>
                </a:lnTo>
                <a:lnTo>
                  <a:pt x="242499" y="12109"/>
                </a:lnTo>
                <a:lnTo>
                  <a:pt x="260133" y="11229"/>
                </a:lnTo>
                <a:lnTo>
                  <a:pt x="279572" y="10257"/>
                </a:lnTo>
                <a:lnTo>
                  <a:pt x="301040" y="9182"/>
                </a:lnTo>
                <a:lnTo>
                  <a:pt x="315567" y="8509"/>
                </a:lnTo>
                <a:lnTo>
                  <a:pt x="325520" y="7818"/>
                </a:lnTo>
                <a:lnTo>
                  <a:pt x="337427" y="6596"/>
                </a:lnTo>
                <a:lnTo>
                  <a:pt x="343877" y="5880"/>
                </a:lnTo>
                <a:lnTo>
                  <a:pt x="358137" y="4195"/>
                </a:lnTo>
                <a:lnTo>
                  <a:pt x="367968" y="2813"/>
                </a:lnTo>
                <a:lnTo>
                  <a:pt x="380507" y="679"/>
                </a:lnTo>
                <a:lnTo>
                  <a:pt x="38436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000229" y="3327209"/>
            <a:ext cx="336346" cy="23774"/>
          </a:xfrm>
          <a:custGeom>
            <a:avLst/>
            <a:gdLst/>
            <a:ahLst/>
            <a:cxnLst/>
            <a:rect l="l" t="t" r="r" b="b"/>
            <a:pathLst>
              <a:path w="336346" h="23774">
                <a:moveTo>
                  <a:pt x="0" y="23774"/>
                </a:moveTo>
                <a:lnTo>
                  <a:pt x="18034" y="23070"/>
                </a:lnTo>
                <a:lnTo>
                  <a:pt x="34192" y="22439"/>
                </a:lnTo>
                <a:lnTo>
                  <a:pt x="48706" y="21869"/>
                </a:lnTo>
                <a:lnTo>
                  <a:pt x="61810" y="21350"/>
                </a:lnTo>
                <a:lnTo>
                  <a:pt x="73738" y="20873"/>
                </a:lnTo>
                <a:lnTo>
                  <a:pt x="84723" y="20426"/>
                </a:lnTo>
                <a:lnTo>
                  <a:pt x="94999" y="20000"/>
                </a:lnTo>
                <a:lnTo>
                  <a:pt x="104800" y="19583"/>
                </a:lnTo>
                <a:lnTo>
                  <a:pt x="114359" y="19167"/>
                </a:lnTo>
                <a:lnTo>
                  <a:pt x="123909" y="18739"/>
                </a:lnTo>
                <a:lnTo>
                  <a:pt x="133686" y="18291"/>
                </a:lnTo>
                <a:lnTo>
                  <a:pt x="143921" y="17811"/>
                </a:lnTo>
                <a:lnTo>
                  <a:pt x="154849" y="17290"/>
                </a:lnTo>
                <a:lnTo>
                  <a:pt x="166704" y="16717"/>
                </a:lnTo>
                <a:lnTo>
                  <a:pt x="179718" y="16082"/>
                </a:lnTo>
                <a:lnTo>
                  <a:pt x="194127" y="15374"/>
                </a:lnTo>
                <a:lnTo>
                  <a:pt x="210163" y="14583"/>
                </a:lnTo>
                <a:lnTo>
                  <a:pt x="228059" y="13699"/>
                </a:lnTo>
                <a:lnTo>
                  <a:pt x="229019" y="13652"/>
                </a:lnTo>
                <a:lnTo>
                  <a:pt x="243556" y="12968"/>
                </a:lnTo>
                <a:lnTo>
                  <a:pt x="253455" y="12269"/>
                </a:lnTo>
                <a:lnTo>
                  <a:pt x="265427" y="11034"/>
                </a:lnTo>
                <a:lnTo>
                  <a:pt x="271614" y="10350"/>
                </a:lnTo>
                <a:lnTo>
                  <a:pt x="286046" y="8824"/>
                </a:lnTo>
                <a:lnTo>
                  <a:pt x="295874" y="7475"/>
                </a:lnTo>
                <a:lnTo>
                  <a:pt x="307827" y="5482"/>
                </a:lnTo>
                <a:lnTo>
                  <a:pt x="313740" y="4483"/>
                </a:lnTo>
                <a:lnTo>
                  <a:pt x="325043" y="2578"/>
                </a:lnTo>
                <a:lnTo>
                  <a:pt x="325285" y="2578"/>
                </a:lnTo>
                <a:lnTo>
                  <a:pt x="33634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135797" y="3350978"/>
            <a:ext cx="231838" cy="32245"/>
          </a:xfrm>
          <a:custGeom>
            <a:avLst/>
            <a:gdLst/>
            <a:ahLst/>
            <a:cxnLst/>
            <a:rect l="l" t="t" r="r" b="b"/>
            <a:pathLst>
              <a:path w="231838" h="32245">
                <a:moveTo>
                  <a:pt x="0" y="32245"/>
                </a:moveTo>
                <a:lnTo>
                  <a:pt x="16832" y="31472"/>
                </a:lnTo>
                <a:lnTo>
                  <a:pt x="30141" y="30847"/>
                </a:lnTo>
                <a:lnTo>
                  <a:pt x="41083" y="30305"/>
                </a:lnTo>
                <a:lnTo>
                  <a:pt x="50814" y="29778"/>
                </a:lnTo>
                <a:lnTo>
                  <a:pt x="60489" y="29201"/>
                </a:lnTo>
                <a:lnTo>
                  <a:pt x="71266" y="28508"/>
                </a:lnTo>
                <a:lnTo>
                  <a:pt x="84300" y="27633"/>
                </a:lnTo>
                <a:lnTo>
                  <a:pt x="100747" y="26509"/>
                </a:lnTo>
                <a:lnTo>
                  <a:pt x="116349" y="25322"/>
                </a:lnTo>
                <a:lnTo>
                  <a:pt x="126577" y="24117"/>
                </a:lnTo>
                <a:lnTo>
                  <a:pt x="135572" y="22834"/>
                </a:lnTo>
                <a:lnTo>
                  <a:pt x="149028" y="20842"/>
                </a:lnTo>
                <a:lnTo>
                  <a:pt x="159139" y="19008"/>
                </a:lnTo>
                <a:lnTo>
                  <a:pt x="168046" y="17195"/>
                </a:lnTo>
                <a:lnTo>
                  <a:pt x="181383" y="14591"/>
                </a:lnTo>
                <a:lnTo>
                  <a:pt x="191301" y="12146"/>
                </a:lnTo>
                <a:lnTo>
                  <a:pt x="200304" y="9651"/>
                </a:lnTo>
                <a:lnTo>
                  <a:pt x="213367" y="6096"/>
                </a:lnTo>
                <a:lnTo>
                  <a:pt x="223179" y="2996"/>
                </a:lnTo>
                <a:lnTo>
                  <a:pt x="23183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168280" y="2249228"/>
            <a:ext cx="120269" cy="9169"/>
          </a:xfrm>
          <a:custGeom>
            <a:avLst/>
            <a:gdLst/>
            <a:ahLst/>
            <a:cxnLst/>
            <a:rect l="l" t="t" r="r" b="b"/>
            <a:pathLst>
              <a:path w="120269" h="9169">
                <a:moveTo>
                  <a:pt x="120269" y="9169"/>
                </a:moveTo>
                <a:lnTo>
                  <a:pt x="112026" y="7531"/>
                </a:lnTo>
                <a:lnTo>
                  <a:pt x="103568" y="6578"/>
                </a:lnTo>
                <a:lnTo>
                  <a:pt x="89181" y="5157"/>
                </a:lnTo>
                <a:lnTo>
                  <a:pt x="79309" y="4303"/>
                </a:lnTo>
                <a:lnTo>
                  <a:pt x="67250" y="3462"/>
                </a:lnTo>
                <a:lnTo>
                  <a:pt x="60960" y="3047"/>
                </a:lnTo>
                <a:lnTo>
                  <a:pt x="45399" y="1978"/>
                </a:lnTo>
                <a:lnTo>
                  <a:pt x="34433" y="1291"/>
                </a:lnTo>
                <a:lnTo>
                  <a:pt x="24764" y="823"/>
                </a:lnTo>
                <a:lnTo>
                  <a:pt x="13098" y="40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229243" y="3323678"/>
            <a:ext cx="206184" cy="45897"/>
          </a:xfrm>
          <a:custGeom>
            <a:avLst/>
            <a:gdLst/>
            <a:ahLst/>
            <a:cxnLst/>
            <a:rect l="l" t="t" r="r" b="b"/>
            <a:pathLst>
              <a:path w="206184" h="45897">
                <a:moveTo>
                  <a:pt x="0" y="45897"/>
                </a:moveTo>
                <a:lnTo>
                  <a:pt x="14529" y="45216"/>
                </a:lnTo>
                <a:lnTo>
                  <a:pt x="24424" y="44475"/>
                </a:lnTo>
                <a:lnTo>
                  <a:pt x="36383" y="43116"/>
                </a:lnTo>
                <a:lnTo>
                  <a:pt x="42608" y="42354"/>
                </a:lnTo>
                <a:lnTo>
                  <a:pt x="57017" y="40711"/>
                </a:lnTo>
                <a:lnTo>
                  <a:pt x="66830" y="39313"/>
                </a:lnTo>
                <a:lnTo>
                  <a:pt x="78750" y="37152"/>
                </a:lnTo>
                <a:lnTo>
                  <a:pt x="84721" y="36017"/>
                </a:lnTo>
                <a:lnTo>
                  <a:pt x="98917" y="33346"/>
                </a:lnTo>
                <a:lnTo>
                  <a:pt x="108651" y="31221"/>
                </a:lnTo>
                <a:lnTo>
                  <a:pt x="120470" y="28272"/>
                </a:lnTo>
                <a:lnTo>
                  <a:pt x="126149" y="26835"/>
                </a:lnTo>
                <a:lnTo>
                  <a:pt x="140156" y="23093"/>
                </a:lnTo>
                <a:lnTo>
                  <a:pt x="149659" y="20290"/>
                </a:lnTo>
                <a:lnTo>
                  <a:pt x="161232" y="16436"/>
                </a:lnTo>
                <a:lnTo>
                  <a:pt x="166636" y="14592"/>
                </a:lnTo>
                <a:lnTo>
                  <a:pt x="180358" y="10038"/>
                </a:lnTo>
                <a:lnTo>
                  <a:pt x="189668" y="6673"/>
                </a:lnTo>
                <a:lnTo>
                  <a:pt x="201055" y="2102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229238" y="3242473"/>
            <a:ext cx="206654" cy="38595"/>
          </a:xfrm>
          <a:custGeom>
            <a:avLst/>
            <a:gdLst/>
            <a:ahLst/>
            <a:cxnLst/>
            <a:rect l="l" t="t" r="r" b="b"/>
            <a:pathLst>
              <a:path w="206654" h="38595">
                <a:moveTo>
                  <a:pt x="206654" y="0"/>
                </a:moveTo>
                <a:lnTo>
                  <a:pt x="193066" y="4706"/>
                </a:lnTo>
                <a:lnTo>
                  <a:pt x="183657" y="7726"/>
                </a:lnTo>
                <a:lnTo>
                  <a:pt x="171608" y="11212"/>
                </a:lnTo>
                <a:lnTo>
                  <a:pt x="153173" y="16334"/>
                </a:lnTo>
                <a:lnTo>
                  <a:pt x="143579" y="18769"/>
                </a:lnTo>
                <a:lnTo>
                  <a:pt x="131564" y="21472"/>
                </a:lnTo>
                <a:lnTo>
                  <a:pt x="112283" y="25633"/>
                </a:lnTo>
                <a:lnTo>
                  <a:pt x="102517" y="27506"/>
                </a:lnTo>
                <a:lnTo>
                  <a:pt x="90403" y="29498"/>
                </a:lnTo>
                <a:lnTo>
                  <a:pt x="70677" y="32578"/>
                </a:lnTo>
                <a:lnTo>
                  <a:pt x="60807" y="33891"/>
                </a:lnTo>
                <a:lnTo>
                  <a:pt x="48775" y="35161"/>
                </a:lnTo>
                <a:lnTo>
                  <a:pt x="28200" y="37179"/>
                </a:lnTo>
                <a:lnTo>
                  <a:pt x="18315" y="37902"/>
                </a:lnTo>
                <a:lnTo>
                  <a:pt x="6229" y="38390"/>
                </a:lnTo>
                <a:lnTo>
                  <a:pt x="0" y="385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229243" y="3240590"/>
            <a:ext cx="206184" cy="38608"/>
          </a:xfrm>
          <a:custGeom>
            <a:avLst/>
            <a:gdLst/>
            <a:ahLst/>
            <a:cxnLst/>
            <a:rect l="l" t="t" r="r" b="b"/>
            <a:pathLst>
              <a:path w="206184" h="38608">
                <a:moveTo>
                  <a:pt x="0" y="38607"/>
                </a:moveTo>
                <a:lnTo>
                  <a:pt x="14543" y="37936"/>
                </a:lnTo>
                <a:lnTo>
                  <a:pt x="24448" y="37323"/>
                </a:lnTo>
                <a:lnTo>
                  <a:pt x="36440" y="36321"/>
                </a:lnTo>
                <a:lnTo>
                  <a:pt x="56949" y="34297"/>
                </a:lnTo>
                <a:lnTo>
                  <a:pt x="66823" y="33088"/>
                </a:lnTo>
                <a:lnTo>
                  <a:pt x="78881" y="31280"/>
                </a:lnTo>
                <a:lnTo>
                  <a:pt x="98990" y="28067"/>
                </a:lnTo>
                <a:lnTo>
                  <a:pt x="108781" y="26292"/>
                </a:lnTo>
                <a:lnTo>
                  <a:pt x="120775" y="23765"/>
                </a:lnTo>
                <a:lnTo>
                  <a:pt x="140194" y="19469"/>
                </a:lnTo>
                <a:lnTo>
                  <a:pt x="149849" y="17119"/>
                </a:lnTo>
                <a:lnTo>
                  <a:pt x="161838" y="13834"/>
                </a:lnTo>
                <a:lnTo>
                  <a:pt x="180529" y="8523"/>
                </a:lnTo>
                <a:lnTo>
                  <a:pt x="189974" y="5591"/>
                </a:lnTo>
                <a:lnTo>
                  <a:pt x="201786" y="1537"/>
                </a:lnTo>
                <a:lnTo>
                  <a:pt x="206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229243" y="3077011"/>
            <a:ext cx="206654" cy="22123"/>
          </a:xfrm>
          <a:custGeom>
            <a:avLst/>
            <a:gdLst/>
            <a:ahLst/>
            <a:cxnLst/>
            <a:rect l="l" t="t" r="r" b="b"/>
            <a:pathLst>
              <a:path w="206654" h="22123">
                <a:moveTo>
                  <a:pt x="0" y="22123"/>
                </a:moveTo>
                <a:lnTo>
                  <a:pt x="14559" y="21785"/>
                </a:lnTo>
                <a:lnTo>
                  <a:pt x="24477" y="21437"/>
                </a:lnTo>
                <a:lnTo>
                  <a:pt x="36507" y="20820"/>
                </a:lnTo>
                <a:lnTo>
                  <a:pt x="57055" y="19660"/>
                </a:lnTo>
                <a:lnTo>
                  <a:pt x="66938" y="18978"/>
                </a:lnTo>
                <a:lnTo>
                  <a:pt x="79056" y="17947"/>
                </a:lnTo>
                <a:lnTo>
                  <a:pt x="99267" y="16094"/>
                </a:lnTo>
                <a:lnTo>
                  <a:pt x="109149" y="15098"/>
                </a:lnTo>
                <a:lnTo>
                  <a:pt x="121616" y="13702"/>
                </a:lnTo>
                <a:lnTo>
                  <a:pt x="140405" y="11358"/>
                </a:lnTo>
                <a:lnTo>
                  <a:pt x="150189" y="9977"/>
                </a:lnTo>
                <a:lnTo>
                  <a:pt x="162604" y="8015"/>
                </a:lnTo>
                <a:lnTo>
                  <a:pt x="181170" y="4927"/>
                </a:lnTo>
                <a:lnTo>
                  <a:pt x="190874" y="3156"/>
                </a:lnTo>
                <a:lnTo>
                  <a:pt x="203694" y="598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229238" y="3060773"/>
            <a:ext cx="206654" cy="22123"/>
          </a:xfrm>
          <a:custGeom>
            <a:avLst/>
            <a:gdLst/>
            <a:ahLst/>
            <a:cxnLst/>
            <a:rect l="l" t="t" r="r" b="b"/>
            <a:pathLst>
              <a:path w="206654" h="22123">
                <a:moveTo>
                  <a:pt x="206654" y="0"/>
                </a:moveTo>
                <a:lnTo>
                  <a:pt x="192588" y="2823"/>
                </a:lnTo>
                <a:lnTo>
                  <a:pt x="182884" y="4633"/>
                </a:lnTo>
                <a:lnTo>
                  <a:pt x="170064" y="6810"/>
                </a:lnTo>
                <a:lnTo>
                  <a:pt x="167119" y="7302"/>
                </a:lnTo>
                <a:lnTo>
                  <a:pt x="152954" y="9575"/>
                </a:lnTo>
                <a:lnTo>
                  <a:pt x="143177" y="10961"/>
                </a:lnTo>
                <a:lnTo>
                  <a:pt x="130585" y="12459"/>
                </a:lnTo>
                <a:lnTo>
                  <a:pt x="126390" y="12941"/>
                </a:lnTo>
                <a:lnTo>
                  <a:pt x="112058" y="14715"/>
                </a:lnTo>
                <a:lnTo>
                  <a:pt x="102227" y="15806"/>
                </a:lnTo>
                <a:lnTo>
                  <a:pt x="89858" y="16976"/>
                </a:lnTo>
                <a:lnTo>
                  <a:pt x="84962" y="17424"/>
                </a:lnTo>
                <a:lnTo>
                  <a:pt x="70515" y="18680"/>
                </a:lnTo>
                <a:lnTo>
                  <a:pt x="60632" y="19422"/>
                </a:lnTo>
                <a:lnTo>
                  <a:pt x="48514" y="20142"/>
                </a:lnTo>
                <a:lnTo>
                  <a:pt x="42608" y="20472"/>
                </a:lnTo>
                <a:lnTo>
                  <a:pt x="28184" y="21249"/>
                </a:lnTo>
                <a:lnTo>
                  <a:pt x="18287" y="21665"/>
                </a:lnTo>
                <a:lnTo>
                  <a:pt x="6163" y="21983"/>
                </a:lnTo>
                <a:lnTo>
                  <a:pt x="0" y="221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229248" y="2986631"/>
            <a:ext cx="204292" cy="15290"/>
          </a:xfrm>
          <a:custGeom>
            <a:avLst/>
            <a:gdLst/>
            <a:ahLst/>
            <a:cxnLst/>
            <a:rect l="l" t="t" r="r" b="b"/>
            <a:pathLst>
              <a:path w="204292" h="15290">
                <a:moveTo>
                  <a:pt x="204292" y="0"/>
                </a:moveTo>
                <a:lnTo>
                  <a:pt x="191545" y="1758"/>
                </a:lnTo>
                <a:lnTo>
                  <a:pt x="179878" y="3209"/>
                </a:lnTo>
                <a:lnTo>
                  <a:pt x="162936" y="5190"/>
                </a:lnTo>
                <a:lnTo>
                  <a:pt x="153106" y="6313"/>
                </a:lnTo>
                <a:lnTo>
                  <a:pt x="140780" y="7526"/>
                </a:lnTo>
                <a:lnTo>
                  <a:pt x="120368" y="9313"/>
                </a:lnTo>
                <a:lnTo>
                  <a:pt x="109863" y="10183"/>
                </a:lnTo>
                <a:lnTo>
                  <a:pt x="99925" y="10931"/>
                </a:lnTo>
                <a:lnTo>
                  <a:pt x="86433" y="11879"/>
                </a:lnTo>
                <a:lnTo>
                  <a:pt x="66504" y="13143"/>
                </a:lnTo>
                <a:lnTo>
                  <a:pt x="56502" y="13657"/>
                </a:lnTo>
                <a:lnTo>
                  <a:pt x="45187" y="14064"/>
                </a:lnTo>
                <a:lnTo>
                  <a:pt x="36004" y="14350"/>
                </a:lnTo>
                <a:lnTo>
                  <a:pt x="22171" y="14879"/>
                </a:lnTo>
                <a:lnTo>
                  <a:pt x="12216" y="15124"/>
                </a:lnTo>
                <a:lnTo>
                  <a:pt x="0" y="152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229236" y="2988042"/>
            <a:ext cx="206184" cy="15532"/>
          </a:xfrm>
          <a:custGeom>
            <a:avLst/>
            <a:gdLst/>
            <a:ahLst/>
            <a:cxnLst/>
            <a:rect l="l" t="t" r="r" b="b"/>
            <a:pathLst>
              <a:path w="206184" h="15532">
                <a:moveTo>
                  <a:pt x="206184" y="0"/>
                </a:moveTo>
                <a:lnTo>
                  <a:pt x="204774" y="0"/>
                </a:lnTo>
                <a:lnTo>
                  <a:pt x="203365" y="228"/>
                </a:lnTo>
                <a:lnTo>
                  <a:pt x="189465" y="1961"/>
                </a:lnTo>
                <a:lnTo>
                  <a:pt x="179639" y="3329"/>
                </a:lnTo>
                <a:lnTo>
                  <a:pt x="166649" y="4940"/>
                </a:lnTo>
                <a:lnTo>
                  <a:pt x="152377" y="6428"/>
                </a:lnTo>
                <a:lnTo>
                  <a:pt x="142552" y="7406"/>
                </a:lnTo>
                <a:lnTo>
                  <a:pt x="129785" y="8604"/>
                </a:lnTo>
                <a:lnTo>
                  <a:pt x="126161" y="8940"/>
                </a:lnTo>
                <a:lnTo>
                  <a:pt x="111788" y="10233"/>
                </a:lnTo>
                <a:lnTo>
                  <a:pt x="101927" y="10989"/>
                </a:lnTo>
                <a:lnTo>
                  <a:pt x="89478" y="11733"/>
                </a:lnTo>
                <a:lnTo>
                  <a:pt x="84734" y="12001"/>
                </a:lnTo>
                <a:lnTo>
                  <a:pt x="70214" y="12963"/>
                </a:lnTo>
                <a:lnTo>
                  <a:pt x="60316" y="13536"/>
                </a:lnTo>
                <a:lnTo>
                  <a:pt x="48148" y="14105"/>
                </a:lnTo>
                <a:lnTo>
                  <a:pt x="42608" y="14350"/>
                </a:lnTo>
                <a:lnTo>
                  <a:pt x="28188" y="14828"/>
                </a:lnTo>
                <a:lnTo>
                  <a:pt x="18289" y="15114"/>
                </a:lnTo>
                <a:lnTo>
                  <a:pt x="6149" y="15396"/>
                </a:lnTo>
                <a:lnTo>
                  <a:pt x="0" y="155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229243" y="2989693"/>
            <a:ext cx="206654" cy="15532"/>
          </a:xfrm>
          <a:custGeom>
            <a:avLst/>
            <a:gdLst/>
            <a:ahLst/>
            <a:cxnLst/>
            <a:rect l="l" t="t" r="r" b="b"/>
            <a:pathLst>
              <a:path w="206654" h="15532">
                <a:moveTo>
                  <a:pt x="0" y="15532"/>
                </a:moveTo>
                <a:lnTo>
                  <a:pt x="14563" y="15205"/>
                </a:lnTo>
                <a:lnTo>
                  <a:pt x="24484" y="14942"/>
                </a:lnTo>
                <a:lnTo>
                  <a:pt x="36523" y="14554"/>
                </a:lnTo>
                <a:lnTo>
                  <a:pt x="42608" y="14350"/>
                </a:lnTo>
                <a:lnTo>
                  <a:pt x="57070" y="13702"/>
                </a:lnTo>
                <a:lnTo>
                  <a:pt x="66965" y="13218"/>
                </a:lnTo>
                <a:lnTo>
                  <a:pt x="79119" y="12555"/>
                </a:lnTo>
                <a:lnTo>
                  <a:pt x="84963" y="12230"/>
                </a:lnTo>
                <a:lnTo>
                  <a:pt x="99340" y="11238"/>
                </a:lnTo>
                <a:lnTo>
                  <a:pt x="109197" y="10474"/>
                </a:lnTo>
                <a:lnTo>
                  <a:pt x="121629" y="9372"/>
                </a:lnTo>
                <a:lnTo>
                  <a:pt x="126390" y="8940"/>
                </a:lnTo>
                <a:lnTo>
                  <a:pt x="140755" y="7760"/>
                </a:lnTo>
                <a:lnTo>
                  <a:pt x="150591" y="6817"/>
                </a:lnTo>
                <a:lnTo>
                  <a:pt x="163205" y="5392"/>
                </a:lnTo>
                <a:lnTo>
                  <a:pt x="167106" y="4940"/>
                </a:lnTo>
                <a:lnTo>
                  <a:pt x="181265" y="3250"/>
                </a:lnTo>
                <a:lnTo>
                  <a:pt x="191055" y="2032"/>
                </a:lnTo>
                <a:lnTo>
                  <a:pt x="204153" y="327"/>
                </a:lnTo>
                <a:lnTo>
                  <a:pt x="20665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229713" y="2263576"/>
            <a:ext cx="149225" cy="27533"/>
          </a:xfrm>
          <a:custGeom>
            <a:avLst/>
            <a:gdLst/>
            <a:ahLst/>
            <a:cxnLst/>
            <a:rect l="l" t="t" r="r" b="b"/>
            <a:pathLst>
              <a:path w="149225" h="27533">
                <a:moveTo>
                  <a:pt x="0" y="0"/>
                </a:moveTo>
                <a:lnTo>
                  <a:pt x="13199" y="702"/>
                </a:lnTo>
                <a:lnTo>
                  <a:pt x="24185" y="1654"/>
                </a:lnTo>
                <a:lnTo>
                  <a:pt x="28943" y="2120"/>
                </a:lnTo>
                <a:lnTo>
                  <a:pt x="42556" y="3726"/>
                </a:lnTo>
                <a:lnTo>
                  <a:pt x="52556" y="5128"/>
                </a:lnTo>
                <a:lnTo>
                  <a:pt x="62839" y="6591"/>
                </a:lnTo>
                <a:lnTo>
                  <a:pt x="67779" y="7302"/>
                </a:lnTo>
                <a:lnTo>
                  <a:pt x="72491" y="8242"/>
                </a:lnTo>
                <a:lnTo>
                  <a:pt x="83312" y="10350"/>
                </a:lnTo>
                <a:lnTo>
                  <a:pt x="83553" y="10121"/>
                </a:lnTo>
                <a:lnTo>
                  <a:pt x="94145" y="12471"/>
                </a:lnTo>
                <a:lnTo>
                  <a:pt x="107551" y="15535"/>
                </a:lnTo>
                <a:lnTo>
                  <a:pt x="117325" y="18011"/>
                </a:lnTo>
                <a:lnTo>
                  <a:pt x="127330" y="20713"/>
                </a:lnTo>
                <a:lnTo>
                  <a:pt x="138404" y="23774"/>
                </a:lnTo>
                <a:lnTo>
                  <a:pt x="149225" y="275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229243" y="2233683"/>
            <a:ext cx="206654" cy="50139"/>
          </a:xfrm>
          <a:custGeom>
            <a:avLst/>
            <a:gdLst/>
            <a:ahLst/>
            <a:cxnLst/>
            <a:rect l="l" t="t" r="r" b="b"/>
            <a:pathLst>
              <a:path w="206654" h="50139">
                <a:moveTo>
                  <a:pt x="0" y="0"/>
                </a:moveTo>
                <a:lnTo>
                  <a:pt x="14567" y="695"/>
                </a:lnTo>
                <a:lnTo>
                  <a:pt x="24513" y="1478"/>
                </a:lnTo>
                <a:lnTo>
                  <a:pt x="36421" y="2943"/>
                </a:lnTo>
                <a:lnTo>
                  <a:pt x="42608" y="3771"/>
                </a:lnTo>
                <a:lnTo>
                  <a:pt x="56987" y="5568"/>
                </a:lnTo>
                <a:lnTo>
                  <a:pt x="66842" y="7064"/>
                </a:lnTo>
                <a:lnTo>
                  <a:pt x="78652" y="9321"/>
                </a:lnTo>
                <a:lnTo>
                  <a:pt x="84963" y="10591"/>
                </a:lnTo>
                <a:lnTo>
                  <a:pt x="99102" y="13663"/>
                </a:lnTo>
                <a:lnTo>
                  <a:pt x="108790" y="15960"/>
                </a:lnTo>
                <a:lnTo>
                  <a:pt x="120484" y="19086"/>
                </a:lnTo>
                <a:lnTo>
                  <a:pt x="126390" y="20713"/>
                </a:lnTo>
                <a:lnTo>
                  <a:pt x="140298" y="24740"/>
                </a:lnTo>
                <a:lnTo>
                  <a:pt x="149792" y="27762"/>
                </a:lnTo>
                <a:lnTo>
                  <a:pt x="161110" y="31872"/>
                </a:lnTo>
                <a:lnTo>
                  <a:pt x="167106" y="34124"/>
                </a:lnTo>
                <a:lnTo>
                  <a:pt x="180739" y="39127"/>
                </a:lnTo>
                <a:lnTo>
                  <a:pt x="190010" y="42781"/>
                </a:lnTo>
                <a:lnTo>
                  <a:pt x="201062" y="47621"/>
                </a:lnTo>
                <a:lnTo>
                  <a:pt x="206654" y="501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229243" y="2232501"/>
            <a:ext cx="206413" cy="50139"/>
          </a:xfrm>
          <a:custGeom>
            <a:avLst/>
            <a:gdLst/>
            <a:ahLst/>
            <a:cxnLst/>
            <a:rect l="l" t="t" r="r" b="b"/>
            <a:pathLst>
              <a:path w="206413" h="50139">
                <a:moveTo>
                  <a:pt x="206413" y="50139"/>
                </a:moveTo>
                <a:lnTo>
                  <a:pt x="193242" y="44188"/>
                </a:lnTo>
                <a:lnTo>
                  <a:pt x="184116" y="40291"/>
                </a:lnTo>
                <a:lnTo>
                  <a:pt x="172751" y="35961"/>
                </a:lnTo>
                <a:lnTo>
                  <a:pt x="153475" y="28988"/>
                </a:lnTo>
                <a:lnTo>
                  <a:pt x="144014" y="25868"/>
                </a:lnTo>
                <a:lnTo>
                  <a:pt x="132460" y="22469"/>
                </a:lnTo>
                <a:lnTo>
                  <a:pt x="126390" y="20726"/>
                </a:lnTo>
                <a:lnTo>
                  <a:pt x="112402" y="16762"/>
                </a:lnTo>
                <a:lnTo>
                  <a:pt x="102736" y="14329"/>
                </a:lnTo>
                <a:lnTo>
                  <a:pt x="90938" y="11825"/>
                </a:lnTo>
                <a:lnTo>
                  <a:pt x="70739" y="7771"/>
                </a:lnTo>
                <a:lnTo>
                  <a:pt x="60915" y="6069"/>
                </a:lnTo>
                <a:lnTo>
                  <a:pt x="49032" y="4400"/>
                </a:lnTo>
                <a:lnTo>
                  <a:pt x="42595" y="3543"/>
                </a:lnTo>
                <a:lnTo>
                  <a:pt x="29342" y="2133"/>
                </a:lnTo>
                <a:lnTo>
                  <a:pt x="18935" y="1356"/>
                </a:lnTo>
                <a:lnTo>
                  <a:pt x="11290" y="711"/>
                </a:lnTo>
                <a:lnTo>
                  <a:pt x="5638" y="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229243" y="2231567"/>
            <a:ext cx="206654" cy="50368"/>
          </a:xfrm>
          <a:custGeom>
            <a:avLst/>
            <a:gdLst/>
            <a:ahLst/>
            <a:cxnLst/>
            <a:rect l="l" t="t" r="r" b="b"/>
            <a:pathLst>
              <a:path w="206654" h="50368">
                <a:moveTo>
                  <a:pt x="0" y="0"/>
                </a:moveTo>
                <a:lnTo>
                  <a:pt x="14567" y="732"/>
                </a:lnTo>
                <a:lnTo>
                  <a:pt x="24513" y="1573"/>
                </a:lnTo>
                <a:lnTo>
                  <a:pt x="36421" y="3002"/>
                </a:lnTo>
                <a:lnTo>
                  <a:pt x="56977" y="5607"/>
                </a:lnTo>
                <a:lnTo>
                  <a:pt x="66824" y="7200"/>
                </a:lnTo>
                <a:lnTo>
                  <a:pt x="78611" y="9538"/>
                </a:lnTo>
                <a:lnTo>
                  <a:pt x="99102" y="13753"/>
                </a:lnTo>
                <a:lnTo>
                  <a:pt x="108790" y="16027"/>
                </a:lnTo>
                <a:lnTo>
                  <a:pt x="120484" y="19259"/>
                </a:lnTo>
                <a:lnTo>
                  <a:pt x="140317" y="24972"/>
                </a:lnTo>
                <a:lnTo>
                  <a:pt x="149825" y="27955"/>
                </a:lnTo>
                <a:lnTo>
                  <a:pt x="161185" y="31968"/>
                </a:lnTo>
                <a:lnTo>
                  <a:pt x="180718" y="39125"/>
                </a:lnTo>
                <a:lnTo>
                  <a:pt x="189973" y="42813"/>
                </a:lnTo>
                <a:lnTo>
                  <a:pt x="200978" y="47745"/>
                </a:lnTo>
                <a:lnTo>
                  <a:pt x="206654" y="503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229236" y="2246626"/>
            <a:ext cx="206184" cy="48958"/>
          </a:xfrm>
          <a:custGeom>
            <a:avLst/>
            <a:gdLst/>
            <a:ahLst/>
            <a:cxnLst/>
            <a:rect l="l" t="t" r="r" b="b"/>
            <a:pathLst>
              <a:path w="206184" h="48958">
                <a:moveTo>
                  <a:pt x="206184" y="48958"/>
                </a:moveTo>
                <a:lnTo>
                  <a:pt x="192927" y="43129"/>
                </a:lnTo>
                <a:lnTo>
                  <a:pt x="183767" y="39313"/>
                </a:lnTo>
                <a:lnTo>
                  <a:pt x="172284" y="35037"/>
                </a:lnTo>
                <a:lnTo>
                  <a:pt x="153461" y="28377"/>
                </a:lnTo>
                <a:lnTo>
                  <a:pt x="143984" y="25260"/>
                </a:lnTo>
                <a:lnTo>
                  <a:pt x="132385" y="21903"/>
                </a:lnTo>
                <a:lnTo>
                  <a:pt x="112401" y="16442"/>
                </a:lnTo>
                <a:lnTo>
                  <a:pt x="102721" y="14077"/>
                </a:lnTo>
                <a:lnTo>
                  <a:pt x="90891" y="11577"/>
                </a:lnTo>
                <a:lnTo>
                  <a:pt x="70729" y="7534"/>
                </a:lnTo>
                <a:lnTo>
                  <a:pt x="60900" y="5871"/>
                </a:lnTo>
                <a:lnTo>
                  <a:pt x="48992" y="4312"/>
                </a:lnTo>
                <a:lnTo>
                  <a:pt x="28322" y="1815"/>
                </a:lnTo>
                <a:lnTo>
                  <a:pt x="18416" y="916"/>
                </a:lnTo>
                <a:lnTo>
                  <a:pt x="6297" y="27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240537" y="3229302"/>
            <a:ext cx="195351" cy="35534"/>
          </a:xfrm>
          <a:custGeom>
            <a:avLst/>
            <a:gdLst/>
            <a:ahLst/>
            <a:cxnLst/>
            <a:rect l="l" t="t" r="r" b="b"/>
            <a:pathLst>
              <a:path w="195351" h="35534">
                <a:moveTo>
                  <a:pt x="0" y="35534"/>
                </a:moveTo>
                <a:lnTo>
                  <a:pt x="13374" y="35070"/>
                </a:lnTo>
                <a:lnTo>
                  <a:pt x="23891" y="34319"/>
                </a:lnTo>
                <a:lnTo>
                  <a:pt x="31318" y="33655"/>
                </a:lnTo>
                <a:lnTo>
                  <a:pt x="45742" y="32237"/>
                </a:lnTo>
                <a:lnTo>
                  <a:pt x="55632" y="31134"/>
                </a:lnTo>
                <a:lnTo>
                  <a:pt x="67546" y="29425"/>
                </a:lnTo>
                <a:lnTo>
                  <a:pt x="73672" y="28473"/>
                </a:lnTo>
                <a:lnTo>
                  <a:pt x="87959" y="26336"/>
                </a:lnTo>
                <a:lnTo>
                  <a:pt x="97766" y="24670"/>
                </a:lnTo>
                <a:lnTo>
                  <a:pt x="109821" y="22269"/>
                </a:lnTo>
                <a:lnTo>
                  <a:pt x="115087" y="21183"/>
                </a:lnTo>
                <a:lnTo>
                  <a:pt x="129227" y="18372"/>
                </a:lnTo>
                <a:lnTo>
                  <a:pt x="138875" y="16199"/>
                </a:lnTo>
                <a:lnTo>
                  <a:pt x="150882" y="13077"/>
                </a:lnTo>
                <a:lnTo>
                  <a:pt x="155816" y="11760"/>
                </a:lnTo>
                <a:lnTo>
                  <a:pt x="169651" y="8112"/>
                </a:lnTo>
                <a:lnTo>
                  <a:pt x="179179" y="5345"/>
                </a:lnTo>
                <a:lnTo>
                  <a:pt x="191200" y="1398"/>
                </a:lnTo>
                <a:lnTo>
                  <a:pt x="1953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288549" y="2757143"/>
            <a:ext cx="146862" cy="4470"/>
          </a:xfrm>
          <a:custGeom>
            <a:avLst/>
            <a:gdLst/>
            <a:ahLst/>
            <a:cxnLst/>
            <a:rect l="l" t="t" r="r" b="b"/>
            <a:pathLst>
              <a:path w="146862" h="4470">
                <a:moveTo>
                  <a:pt x="0" y="0"/>
                </a:moveTo>
                <a:lnTo>
                  <a:pt x="15886" y="337"/>
                </a:lnTo>
                <a:lnTo>
                  <a:pt x="27286" y="579"/>
                </a:lnTo>
                <a:lnTo>
                  <a:pt x="36947" y="783"/>
                </a:lnTo>
                <a:lnTo>
                  <a:pt x="47619" y="1007"/>
                </a:lnTo>
                <a:lnTo>
                  <a:pt x="62048" y="1309"/>
                </a:lnTo>
                <a:lnTo>
                  <a:pt x="66852" y="1409"/>
                </a:lnTo>
                <a:lnTo>
                  <a:pt x="81162" y="1912"/>
                </a:lnTo>
                <a:lnTo>
                  <a:pt x="91026" y="2256"/>
                </a:lnTo>
                <a:lnTo>
                  <a:pt x="103929" y="2701"/>
                </a:lnTo>
                <a:lnTo>
                  <a:pt x="107340" y="2819"/>
                </a:lnTo>
                <a:lnTo>
                  <a:pt x="121570" y="3339"/>
                </a:lnTo>
                <a:lnTo>
                  <a:pt x="131427" y="3746"/>
                </a:lnTo>
                <a:lnTo>
                  <a:pt x="144757" y="4370"/>
                </a:lnTo>
                <a:lnTo>
                  <a:pt x="146862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288549" y="2323125"/>
            <a:ext cx="72034" cy="13423"/>
          </a:xfrm>
          <a:custGeom>
            <a:avLst/>
            <a:gdLst/>
            <a:ahLst/>
            <a:cxnLst/>
            <a:rect l="l" t="t" r="r" b="b"/>
            <a:pathLst>
              <a:path w="72034" h="13423">
                <a:moveTo>
                  <a:pt x="0" y="0"/>
                </a:moveTo>
                <a:lnTo>
                  <a:pt x="12645" y="1301"/>
                </a:lnTo>
                <a:lnTo>
                  <a:pt x="24938" y="3398"/>
                </a:lnTo>
                <a:lnTo>
                  <a:pt x="39771" y="6211"/>
                </a:lnTo>
                <a:lnTo>
                  <a:pt x="49462" y="8298"/>
                </a:lnTo>
                <a:lnTo>
                  <a:pt x="61371" y="10957"/>
                </a:lnTo>
                <a:lnTo>
                  <a:pt x="67310" y="12242"/>
                </a:lnTo>
                <a:lnTo>
                  <a:pt x="69672" y="12712"/>
                </a:lnTo>
                <a:lnTo>
                  <a:pt x="72034" y="13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281964" y="2248044"/>
            <a:ext cx="78613" cy="16700"/>
          </a:xfrm>
          <a:custGeom>
            <a:avLst/>
            <a:gdLst/>
            <a:ahLst/>
            <a:cxnLst/>
            <a:rect l="l" t="t" r="r" b="b"/>
            <a:pathLst>
              <a:path w="78612" h="16700">
                <a:moveTo>
                  <a:pt x="0" y="0"/>
                </a:moveTo>
                <a:lnTo>
                  <a:pt x="13467" y="1644"/>
                </a:lnTo>
                <a:lnTo>
                  <a:pt x="23586" y="3412"/>
                </a:lnTo>
                <a:lnTo>
                  <a:pt x="32245" y="5181"/>
                </a:lnTo>
                <a:lnTo>
                  <a:pt x="46348" y="8231"/>
                </a:lnTo>
                <a:lnTo>
                  <a:pt x="55991" y="10637"/>
                </a:lnTo>
                <a:lnTo>
                  <a:pt x="67764" y="13631"/>
                </a:lnTo>
                <a:lnTo>
                  <a:pt x="73672" y="15062"/>
                </a:lnTo>
                <a:lnTo>
                  <a:pt x="76263" y="15773"/>
                </a:lnTo>
                <a:lnTo>
                  <a:pt x="78613" y="167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312559" y="2348782"/>
            <a:ext cx="120040" cy="31305"/>
          </a:xfrm>
          <a:custGeom>
            <a:avLst/>
            <a:gdLst/>
            <a:ahLst/>
            <a:cxnLst/>
            <a:rect l="l" t="t" r="r" b="b"/>
            <a:pathLst>
              <a:path w="120040" h="31305">
                <a:moveTo>
                  <a:pt x="0" y="0"/>
                </a:moveTo>
                <a:lnTo>
                  <a:pt x="14347" y="2372"/>
                </a:lnTo>
                <a:lnTo>
                  <a:pt x="24127" y="4202"/>
                </a:lnTo>
                <a:lnTo>
                  <a:pt x="35535" y="6701"/>
                </a:lnTo>
                <a:lnTo>
                  <a:pt x="43307" y="8470"/>
                </a:lnTo>
                <a:lnTo>
                  <a:pt x="57306" y="11757"/>
                </a:lnTo>
                <a:lnTo>
                  <a:pt x="66925" y="14254"/>
                </a:lnTo>
                <a:lnTo>
                  <a:pt x="78801" y="17769"/>
                </a:lnTo>
                <a:lnTo>
                  <a:pt x="83794" y="19291"/>
                </a:lnTo>
                <a:lnTo>
                  <a:pt x="97357" y="23344"/>
                </a:lnTo>
                <a:lnTo>
                  <a:pt x="106732" y="26450"/>
                </a:lnTo>
                <a:lnTo>
                  <a:pt x="120040" y="313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336576" y="2353492"/>
            <a:ext cx="96024" cy="26593"/>
          </a:xfrm>
          <a:custGeom>
            <a:avLst/>
            <a:gdLst/>
            <a:ahLst/>
            <a:cxnLst/>
            <a:rect l="l" t="t" r="r" b="b"/>
            <a:pathLst>
              <a:path w="96024" h="26593">
                <a:moveTo>
                  <a:pt x="96024" y="26593"/>
                </a:moveTo>
                <a:lnTo>
                  <a:pt x="82768" y="21607"/>
                </a:lnTo>
                <a:lnTo>
                  <a:pt x="73379" y="18391"/>
                </a:lnTo>
                <a:lnTo>
                  <a:pt x="60105" y="14224"/>
                </a:lnTo>
                <a:lnTo>
                  <a:pt x="45894" y="10160"/>
                </a:lnTo>
                <a:lnTo>
                  <a:pt x="36348" y="7682"/>
                </a:lnTo>
                <a:lnTo>
                  <a:pt x="24486" y="4836"/>
                </a:lnTo>
                <a:lnTo>
                  <a:pt x="19049" y="3530"/>
                </a:lnTo>
                <a:lnTo>
                  <a:pt x="9639" y="1409"/>
                </a:lnTo>
                <a:lnTo>
                  <a:pt x="9410" y="116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314440" y="3326505"/>
            <a:ext cx="94145" cy="25184"/>
          </a:xfrm>
          <a:custGeom>
            <a:avLst/>
            <a:gdLst/>
            <a:ahLst/>
            <a:cxnLst/>
            <a:rect l="l" t="t" r="r" b="b"/>
            <a:pathLst>
              <a:path w="94145" h="25184">
                <a:moveTo>
                  <a:pt x="0" y="25184"/>
                </a:moveTo>
                <a:lnTo>
                  <a:pt x="14209" y="22557"/>
                </a:lnTo>
                <a:lnTo>
                  <a:pt x="23895" y="20517"/>
                </a:lnTo>
                <a:lnTo>
                  <a:pt x="35820" y="17596"/>
                </a:lnTo>
                <a:lnTo>
                  <a:pt x="41186" y="16243"/>
                </a:lnTo>
                <a:lnTo>
                  <a:pt x="55175" y="12576"/>
                </a:lnTo>
                <a:lnTo>
                  <a:pt x="64704" y="9775"/>
                </a:lnTo>
                <a:lnTo>
                  <a:pt x="76341" y="6168"/>
                </a:lnTo>
                <a:lnTo>
                  <a:pt x="81915" y="4470"/>
                </a:lnTo>
                <a:lnTo>
                  <a:pt x="88036" y="2578"/>
                </a:lnTo>
                <a:lnTo>
                  <a:pt x="88265" y="2578"/>
                </a:lnTo>
                <a:lnTo>
                  <a:pt x="941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336571" y="3077955"/>
            <a:ext cx="99085" cy="14820"/>
          </a:xfrm>
          <a:custGeom>
            <a:avLst/>
            <a:gdLst/>
            <a:ahLst/>
            <a:cxnLst/>
            <a:rect l="l" t="t" r="r" b="b"/>
            <a:pathLst>
              <a:path w="99085" h="14820">
                <a:moveTo>
                  <a:pt x="99085" y="0"/>
                </a:moveTo>
                <a:lnTo>
                  <a:pt x="85109" y="2673"/>
                </a:lnTo>
                <a:lnTo>
                  <a:pt x="75404" y="4428"/>
                </a:lnTo>
                <a:lnTo>
                  <a:pt x="62379" y="6628"/>
                </a:lnTo>
                <a:lnTo>
                  <a:pt x="59791" y="7061"/>
                </a:lnTo>
                <a:lnTo>
                  <a:pt x="45590" y="9286"/>
                </a:lnTo>
                <a:lnTo>
                  <a:pt x="35772" y="10616"/>
                </a:lnTo>
                <a:lnTo>
                  <a:pt x="23288" y="12165"/>
                </a:lnTo>
                <a:lnTo>
                  <a:pt x="19062" y="12700"/>
                </a:lnTo>
                <a:lnTo>
                  <a:pt x="9410" y="14122"/>
                </a:lnTo>
                <a:lnTo>
                  <a:pt x="0" y="148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312566" y="2274415"/>
            <a:ext cx="96024" cy="26822"/>
          </a:xfrm>
          <a:custGeom>
            <a:avLst/>
            <a:gdLst/>
            <a:ahLst/>
            <a:cxnLst/>
            <a:rect l="l" t="t" r="r" b="b"/>
            <a:pathLst>
              <a:path w="96024" h="26822">
                <a:moveTo>
                  <a:pt x="96024" y="26822"/>
                </a:moveTo>
                <a:lnTo>
                  <a:pt x="89204" y="24002"/>
                </a:lnTo>
                <a:lnTo>
                  <a:pt x="89204" y="23761"/>
                </a:lnTo>
                <a:lnTo>
                  <a:pt x="82143" y="21640"/>
                </a:lnTo>
                <a:lnTo>
                  <a:pt x="68503" y="17090"/>
                </a:lnTo>
                <a:lnTo>
                  <a:pt x="59062" y="14091"/>
                </a:lnTo>
                <a:lnTo>
                  <a:pt x="46679" y="10741"/>
                </a:lnTo>
                <a:lnTo>
                  <a:pt x="43294" y="9880"/>
                </a:lnTo>
                <a:lnTo>
                  <a:pt x="29124" y="6145"/>
                </a:lnTo>
                <a:lnTo>
                  <a:pt x="19370" y="3779"/>
                </a:lnTo>
                <a:lnTo>
                  <a:pt x="8052" y="149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336569" y="3307675"/>
            <a:ext cx="72021" cy="19532"/>
          </a:xfrm>
          <a:custGeom>
            <a:avLst/>
            <a:gdLst/>
            <a:ahLst/>
            <a:cxnLst/>
            <a:rect l="l" t="t" r="r" b="b"/>
            <a:pathLst>
              <a:path w="72021" h="19532">
                <a:moveTo>
                  <a:pt x="72021" y="0"/>
                </a:moveTo>
                <a:lnTo>
                  <a:pt x="65900" y="2349"/>
                </a:lnTo>
                <a:lnTo>
                  <a:pt x="59778" y="4229"/>
                </a:lnTo>
                <a:lnTo>
                  <a:pt x="45906" y="8295"/>
                </a:lnTo>
                <a:lnTo>
                  <a:pt x="36373" y="11021"/>
                </a:lnTo>
                <a:lnTo>
                  <a:pt x="24547" y="14136"/>
                </a:lnTo>
                <a:lnTo>
                  <a:pt x="19062" y="15532"/>
                </a:lnTo>
                <a:lnTo>
                  <a:pt x="9651" y="17881"/>
                </a:lnTo>
                <a:lnTo>
                  <a:pt x="9410" y="17881"/>
                </a:lnTo>
                <a:lnTo>
                  <a:pt x="0" y="195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435892" y="2847995"/>
            <a:ext cx="327634" cy="521817"/>
          </a:xfrm>
          <a:custGeom>
            <a:avLst/>
            <a:gdLst/>
            <a:ahLst/>
            <a:cxnLst/>
            <a:rect l="l" t="t" r="r" b="b"/>
            <a:pathLst>
              <a:path w="327634" h="521817">
                <a:moveTo>
                  <a:pt x="0" y="521817"/>
                </a:moveTo>
                <a:lnTo>
                  <a:pt x="13707" y="515319"/>
                </a:lnTo>
                <a:lnTo>
                  <a:pt x="23114" y="510612"/>
                </a:lnTo>
                <a:lnTo>
                  <a:pt x="31962" y="505751"/>
                </a:lnTo>
                <a:lnTo>
                  <a:pt x="43999" y="498787"/>
                </a:lnTo>
                <a:lnTo>
                  <a:pt x="60376" y="489187"/>
                </a:lnTo>
                <a:lnTo>
                  <a:pt x="69377" y="483726"/>
                </a:lnTo>
                <a:lnTo>
                  <a:pt x="77809" y="478149"/>
                </a:lnTo>
                <a:lnTo>
                  <a:pt x="89175" y="470132"/>
                </a:lnTo>
                <a:lnTo>
                  <a:pt x="104497" y="458999"/>
                </a:lnTo>
                <a:lnTo>
                  <a:pt x="112869" y="452648"/>
                </a:lnTo>
                <a:lnTo>
                  <a:pt x="120697" y="446250"/>
                </a:lnTo>
                <a:lnTo>
                  <a:pt x="131295" y="437190"/>
                </a:lnTo>
                <a:lnTo>
                  <a:pt x="145575" y="424739"/>
                </a:lnTo>
                <a:lnTo>
                  <a:pt x="153353" y="417651"/>
                </a:lnTo>
                <a:lnTo>
                  <a:pt x="160533" y="410549"/>
                </a:lnTo>
                <a:lnTo>
                  <a:pt x="170164" y="400515"/>
                </a:lnTo>
                <a:lnTo>
                  <a:pt x="183119" y="386704"/>
                </a:lnTo>
                <a:lnTo>
                  <a:pt x="190156" y="378894"/>
                </a:lnTo>
                <a:lnTo>
                  <a:pt x="196633" y="371134"/>
                </a:lnTo>
                <a:lnTo>
                  <a:pt x="205304" y="360211"/>
                </a:lnTo>
                <a:lnTo>
                  <a:pt x="216875" y="345285"/>
                </a:lnTo>
                <a:lnTo>
                  <a:pt x="223153" y="336844"/>
                </a:lnTo>
                <a:lnTo>
                  <a:pt x="228865" y="328513"/>
                </a:lnTo>
                <a:lnTo>
                  <a:pt x="236449" y="316824"/>
                </a:lnTo>
                <a:lnTo>
                  <a:pt x="246617" y="300909"/>
                </a:lnTo>
                <a:lnTo>
                  <a:pt x="252107" y="291873"/>
                </a:lnTo>
                <a:lnTo>
                  <a:pt x="256983" y="283014"/>
                </a:lnTo>
                <a:lnTo>
                  <a:pt x="263326" y="270712"/>
                </a:lnTo>
                <a:lnTo>
                  <a:pt x="265023" y="267385"/>
                </a:lnTo>
                <a:lnTo>
                  <a:pt x="271999" y="253792"/>
                </a:lnTo>
                <a:lnTo>
                  <a:pt x="276634" y="244303"/>
                </a:lnTo>
                <a:lnTo>
                  <a:pt x="280647" y="235067"/>
                </a:lnTo>
                <a:lnTo>
                  <a:pt x="285754" y="222233"/>
                </a:lnTo>
                <a:lnTo>
                  <a:pt x="287147" y="218668"/>
                </a:lnTo>
                <a:lnTo>
                  <a:pt x="292772" y="204554"/>
                </a:lnTo>
                <a:lnTo>
                  <a:pt x="296501" y="194707"/>
                </a:lnTo>
                <a:lnTo>
                  <a:pt x="299685" y="185143"/>
                </a:lnTo>
                <a:lnTo>
                  <a:pt x="303677" y="171878"/>
                </a:lnTo>
                <a:lnTo>
                  <a:pt x="308977" y="153474"/>
                </a:lnTo>
                <a:lnTo>
                  <a:pt x="311699" y="143327"/>
                </a:lnTo>
                <a:lnTo>
                  <a:pt x="313926" y="133466"/>
                </a:lnTo>
                <a:lnTo>
                  <a:pt x="316616" y="119737"/>
                </a:lnTo>
                <a:lnTo>
                  <a:pt x="320062" y="101320"/>
                </a:lnTo>
                <a:lnTo>
                  <a:pt x="321783" y="90896"/>
                </a:lnTo>
                <a:lnTo>
                  <a:pt x="323037" y="80871"/>
                </a:lnTo>
                <a:lnTo>
                  <a:pt x="324431" y="67110"/>
                </a:lnTo>
                <a:lnTo>
                  <a:pt x="326091" y="48296"/>
                </a:lnTo>
                <a:lnTo>
                  <a:pt x="326601" y="37858"/>
                </a:lnTo>
                <a:lnTo>
                  <a:pt x="326817" y="27812"/>
                </a:lnTo>
                <a:lnTo>
                  <a:pt x="327225" y="13965"/>
                </a:lnTo>
                <a:lnTo>
                  <a:pt x="327393" y="9880"/>
                </a:lnTo>
                <a:lnTo>
                  <a:pt x="327634" y="4940"/>
                </a:lnTo>
                <a:lnTo>
                  <a:pt x="32739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435892" y="2288997"/>
            <a:ext cx="327740" cy="540169"/>
          </a:xfrm>
          <a:custGeom>
            <a:avLst/>
            <a:gdLst/>
            <a:ahLst/>
            <a:cxnLst/>
            <a:rect l="l" t="t" r="r" b="b"/>
            <a:pathLst>
              <a:path w="327740" h="540169">
                <a:moveTo>
                  <a:pt x="0" y="0"/>
                </a:moveTo>
                <a:lnTo>
                  <a:pt x="13776" y="6270"/>
                </a:lnTo>
                <a:lnTo>
                  <a:pt x="23220" y="10835"/>
                </a:lnTo>
                <a:lnTo>
                  <a:pt x="32148" y="15621"/>
                </a:lnTo>
                <a:lnTo>
                  <a:pt x="44375" y="22557"/>
                </a:lnTo>
                <a:lnTo>
                  <a:pt x="60449" y="31931"/>
                </a:lnTo>
                <a:lnTo>
                  <a:pt x="69430" y="37463"/>
                </a:lnTo>
                <a:lnTo>
                  <a:pt x="77781" y="43099"/>
                </a:lnTo>
                <a:lnTo>
                  <a:pt x="89033" y="51110"/>
                </a:lnTo>
                <a:lnTo>
                  <a:pt x="104497" y="62347"/>
                </a:lnTo>
                <a:lnTo>
                  <a:pt x="112869" y="68699"/>
                </a:lnTo>
                <a:lnTo>
                  <a:pt x="120697" y="75097"/>
                </a:lnTo>
                <a:lnTo>
                  <a:pt x="131295" y="84157"/>
                </a:lnTo>
                <a:lnTo>
                  <a:pt x="145575" y="96609"/>
                </a:lnTo>
                <a:lnTo>
                  <a:pt x="153353" y="103700"/>
                </a:lnTo>
                <a:lnTo>
                  <a:pt x="160533" y="110803"/>
                </a:lnTo>
                <a:lnTo>
                  <a:pt x="170164" y="120833"/>
                </a:lnTo>
                <a:lnTo>
                  <a:pt x="183119" y="134638"/>
                </a:lnTo>
                <a:lnTo>
                  <a:pt x="190156" y="142448"/>
                </a:lnTo>
                <a:lnTo>
                  <a:pt x="196633" y="150211"/>
                </a:lnTo>
                <a:lnTo>
                  <a:pt x="205304" y="161135"/>
                </a:lnTo>
                <a:lnTo>
                  <a:pt x="217003" y="176065"/>
                </a:lnTo>
                <a:lnTo>
                  <a:pt x="223331" y="184508"/>
                </a:lnTo>
                <a:lnTo>
                  <a:pt x="229015" y="192840"/>
                </a:lnTo>
                <a:lnTo>
                  <a:pt x="236489" y="204525"/>
                </a:lnTo>
                <a:lnTo>
                  <a:pt x="238429" y="207594"/>
                </a:lnTo>
                <a:lnTo>
                  <a:pt x="246605" y="220403"/>
                </a:lnTo>
                <a:lnTo>
                  <a:pt x="252109" y="229428"/>
                </a:lnTo>
                <a:lnTo>
                  <a:pt x="257028" y="238260"/>
                </a:lnTo>
                <a:lnTo>
                  <a:pt x="263449" y="250493"/>
                </a:lnTo>
                <a:lnTo>
                  <a:pt x="265252" y="253961"/>
                </a:lnTo>
                <a:lnTo>
                  <a:pt x="272108" y="267470"/>
                </a:lnTo>
                <a:lnTo>
                  <a:pt x="276680" y="276973"/>
                </a:lnTo>
                <a:lnTo>
                  <a:pt x="280672" y="286285"/>
                </a:lnTo>
                <a:lnTo>
                  <a:pt x="285792" y="299219"/>
                </a:lnTo>
                <a:lnTo>
                  <a:pt x="287147" y="302691"/>
                </a:lnTo>
                <a:lnTo>
                  <a:pt x="292791" y="316739"/>
                </a:lnTo>
                <a:lnTo>
                  <a:pt x="296528" y="326595"/>
                </a:lnTo>
                <a:lnTo>
                  <a:pt x="299729" y="336214"/>
                </a:lnTo>
                <a:lnTo>
                  <a:pt x="303760" y="349552"/>
                </a:lnTo>
                <a:lnTo>
                  <a:pt x="308963" y="367716"/>
                </a:lnTo>
                <a:lnTo>
                  <a:pt x="311680" y="377899"/>
                </a:lnTo>
                <a:lnTo>
                  <a:pt x="313897" y="387729"/>
                </a:lnTo>
                <a:lnTo>
                  <a:pt x="316562" y="401326"/>
                </a:lnTo>
                <a:lnTo>
                  <a:pt x="320062" y="420000"/>
                </a:lnTo>
                <a:lnTo>
                  <a:pt x="321783" y="430370"/>
                </a:lnTo>
                <a:lnTo>
                  <a:pt x="323037" y="440372"/>
                </a:lnTo>
                <a:lnTo>
                  <a:pt x="324431" y="454204"/>
                </a:lnTo>
                <a:lnTo>
                  <a:pt x="326121" y="473062"/>
                </a:lnTo>
                <a:lnTo>
                  <a:pt x="326682" y="483506"/>
                </a:lnTo>
                <a:lnTo>
                  <a:pt x="326918" y="493563"/>
                </a:lnTo>
                <a:lnTo>
                  <a:pt x="327260" y="507439"/>
                </a:lnTo>
                <a:lnTo>
                  <a:pt x="327393" y="511454"/>
                </a:lnTo>
                <a:lnTo>
                  <a:pt x="327740" y="524562"/>
                </a:lnTo>
                <a:lnTo>
                  <a:pt x="327537" y="535712"/>
                </a:lnTo>
                <a:lnTo>
                  <a:pt x="327393" y="5401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5073572" y="3617184"/>
            <a:ext cx="8242" cy="0"/>
          </a:xfrm>
          <a:custGeom>
            <a:avLst/>
            <a:gdLst/>
            <a:ahLst/>
            <a:cxnLst/>
            <a:rect l="l" t="t" r="r" b="b"/>
            <a:pathLst>
              <a:path w="8242">
                <a:moveTo>
                  <a:pt x="8242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5073572" y="2040920"/>
            <a:ext cx="8242" cy="0"/>
          </a:xfrm>
          <a:custGeom>
            <a:avLst/>
            <a:gdLst/>
            <a:ahLst/>
            <a:cxnLst/>
            <a:rect l="l" t="t" r="r" b="b"/>
            <a:pathLst>
              <a:path w="8242">
                <a:moveTo>
                  <a:pt x="8242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5541482" y="3445838"/>
            <a:ext cx="185483" cy="9410"/>
          </a:xfrm>
          <a:custGeom>
            <a:avLst/>
            <a:gdLst/>
            <a:ahLst/>
            <a:cxnLst/>
            <a:rect l="l" t="t" r="r" b="b"/>
            <a:pathLst>
              <a:path w="185483" h="9410">
                <a:moveTo>
                  <a:pt x="185483" y="0"/>
                </a:moveTo>
                <a:lnTo>
                  <a:pt x="0" y="9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5541487" y="3448188"/>
            <a:ext cx="185483" cy="9652"/>
          </a:xfrm>
          <a:custGeom>
            <a:avLst/>
            <a:gdLst/>
            <a:ahLst/>
            <a:cxnLst/>
            <a:rect l="l" t="t" r="r" b="b"/>
            <a:pathLst>
              <a:path w="185483" h="9651">
                <a:moveTo>
                  <a:pt x="0" y="9651"/>
                </a:moveTo>
                <a:lnTo>
                  <a:pt x="185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5541482" y="3444185"/>
            <a:ext cx="185483" cy="9652"/>
          </a:xfrm>
          <a:custGeom>
            <a:avLst/>
            <a:gdLst/>
            <a:ahLst/>
            <a:cxnLst/>
            <a:rect l="l" t="t" r="r" b="b"/>
            <a:pathLst>
              <a:path w="185483" h="9651">
                <a:moveTo>
                  <a:pt x="185483" y="0"/>
                </a:move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5541482" y="3451012"/>
            <a:ext cx="185483" cy="9652"/>
          </a:xfrm>
          <a:custGeom>
            <a:avLst/>
            <a:gdLst/>
            <a:ahLst/>
            <a:cxnLst/>
            <a:rect l="l" t="t" r="r" b="b"/>
            <a:pathLst>
              <a:path w="185483" h="9651">
                <a:moveTo>
                  <a:pt x="185483" y="0"/>
                </a:move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5541482" y="3449365"/>
            <a:ext cx="185483" cy="9652"/>
          </a:xfrm>
          <a:custGeom>
            <a:avLst/>
            <a:gdLst/>
            <a:ahLst/>
            <a:cxnLst/>
            <a:rect l="l" t="t" r="r" b="b"/>
            <a:pathLst>
              <a:path w="185483" h="9651">
                <a:moveTo>
                  <a:pt x="185483" y="0"/>
                </a:move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5541482" y="3453128"/>
            <a:ext cx="185483" cy="9652"/>
          </a:xfrm>
          <a:custGeom>
            <a:avLst/>
            <a:gdLst/>
            <a:ahLst/>
            <a:cxnLst/>
            <a:rect l="l" t="t" r="r" b="b"/>
            <a:pathLst>
              <a:path w="185483" h="9651">
                <a:moveTo>
                  <a:pt x="185483" y="0"/>
                </a:move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5541482" y="3441363"/>
            <a:ext cx="185483" cy="9410"/>
          </a:xfrm>
          <a:custGeom>
            <a:avLst/>
            <a:gdLst/>
            <a:ahLst/>
            <a:cxnLst/>
            <a:rect l="l" t="t" r="r" b="b"/>
            <a:pathLst>
              <a:path w="185483" h="9410">
                <a:moveTo>
                  <a:pt x="185483" y="0"/>
                </a:moveTo>
                <a:lnTo>
                  <a:pt x="0" y="9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5541482" y="3452188"/>
            <a:ext cx="185483" cy="9652"/>
          </a:xfrm>
          <a:custGeom>
            <a:avLst/>
            <a:gdLst/>
            <a:ahLst/>
            <a:cxnLst/>
            <a:rect l="l" t="t" r="r" b="b"/>
            <a:pathLst>
              <a:path w="185483" h="9651">
                <a:moveTo>
                  <a:pt x="185483" y="0"/>
                </a:move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541487" y="3424655"/>
            <a:ext cx="185483" cy="9410"/>
          </a:xfrm>
          <a:custGeom>
            <a:avLst/>
            <a:gdLst/>
            <a:ahLst/>
            <a:cxnLst/>
            <a:rect l="l" t="t" r="r" b="b"/>
            <a:pathLst>
              <a:path w="185483" h="9410">
                <a:moveTo>
                  <a:pt x="0" y="9410"/>
                </a:moveTo>
                <a:lnTo>
                  <a:pt x="185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5541487" y="3426299"/>
            <a:ext cx="185483" cy="9410"/>
          </a:xfrm>
          <a:custGeom>
            <a:avLst/>
            <a:gdLst/>
            <a:ahLst/>
            <a:cxnLst/>
            <a:rect l="l" t="t" r="r" b="b"/>
            <a:pathLst>
              <a:path w="185483" h="9410">
                <a:moveTo>
                  <a:pt x="0" y="9410"/>
                </a:moveTo>
                <a:lnTo>
                  <a:pt x="185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541492" y="3400877"/>
            <a:ext cx="227126" cy="333756"/>
          </a:xfrm>
          <a:custGeom>
            <a:avLst/>
            <a:gdLst/>
            <a:ahLst/>
            <a:cxnLst/>
            <a:rect l="l" t="t" r="r" b="b"/>
            <a:pathLst>
              <a:path w="227126" h="333755">
                <a:moveTo>
                  <a:pt x="227126" y="0"/>
                </a:moveTo>
                <a:lnTo>
                  <a:pt x="227126" y="333756"/>
                </a:lnTo>
                <a:lnTo>
                  <a:pt x="185470" y="333756"/>
                </a:lnTo>
                <a:lnTo>
                  <a:pt x="185470" y="36728"/>
                </a:lnTo>
                <a:lnTo>
                  <a:pt x="0" y="461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541482" y="3435946"/>
            <a:ext cx="185483" cy="9410"/>
          </a:xfrm>
          <a:custGeom>
            <a:avLst/>
            <a:gdLst/>
            <a:ahLst/>
            <a:cxnLst/>
            <a:rect l="l" t="t" r="r" b="b"/>
            <a:pathLst>
              <a:path w="185483" h="9410">
                <a:moveTo>
                  <a:pt x="185483" y="0"/>
                </a:moveTo>
                <a:lnTo>
                  <a:pt x="0" y="9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541487" y="3418528"/>
            <a:ext cx="185483" cy="10833"/>
          </a:xfrm>
          <a:custGeom>
            <a:avLst/>
            <a:gdLst/>
            <a:ahLst/>
            <a:cxnLst/>
            <a:rect l="l" t="t" r="r" b="b"/>
            <a:pathLst>
              <a:path w="185483" h="10833">
                <a:moveTo>
                  <a:pt x="0" y="10833"/>
                </a:moveTo>
                <a:lnTo>
                  <a:pt x="185483" y="1422"/>
                </a:lnTo>
                <a:lnTo>
                  <a:pt x="185483" y="0"/>
                </a:lnTo>
                <a:lnTo>
                  <a:pt x="0" y="91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541487" y="3431489"/>
            <a:ext cx="185483" cy="9169"/>
          </a:xfrm>
          <a:custGeom>
            <a:avLst/>
            <a:gdLst/>
            <a:ahLst/>
            <a:cxnLst/>
            <a:rect l="l" t="t" r="r" b="b"/>
            <a:pathLst>
              <a:path w="185483" h="9169">
                <a:moveTo>
                  <a:pt x="0" y="9169"/>
                </a:moveTo>
                <a:lnTo>
                  <a:pt x="185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5541487" y="3402059"/>
            <a:ext cx="202653" cy="17653"/>
          </a:xfrm>
          <a:custGeom>
            <a:avLst/>
            <a:gdLst/>
            <a:ahLst/>
            <a:cxnLst/>
            <a:rect l="l" t="t" r="r" b="b"/>
            <a:pathLst>
              <a:path w="202653" h="17652">
                <a:moveTo>
                  <a:pt x="0" y="17652"/>
                </a:moveTo>
                <a:lnTo>
                  <a:pt x="195834" y="8483"/>
                </a:lnTo>
                <a:lnTo>
                  <a:pt x="202653" y="0"/>
                </a:lnTo>
                <a:lnTo>
                  <a:pt x="194424" y="3530"/>
                </a:lnTo>
                <a:lnTo>
                  <a:pt x="0" y="131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541487" y="3352632"/>
            <a:ext cx="687755" cy="49898"/>
          </a:xfrm>
          <a:custGeom>
            <a:avLst/>
            <a:gdLst/>
            <a:ahLst/>
            <a:cxnLst/>
            <a:rect l="l" t="t" r="r" b="b"/>
            <a:pathLst>
              <a:path w="687755" h="49898">
                <a:moveTo>
                  <a:pt x="0" y="49898"/>
                </a:moveTo>
                <a:lnTo>
                  <a:pt x="687755" y="16941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435422" y="3306272"/>
            <a:ext cx="469" cy="1638"/>
          </a:xfrm>
          <a:custGeom>
            <a:avLst/>
            <a:gdLst/>
            <a:ahLst/>
            <a:cxnLst/>
            <a:rect l="l" t="t" r="r" b="b"/>
            <a:pathLst>
              <a:path w="469" h="1638">
                <a:moveTo>
                  <a:pt x="469" y="163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229243" y="3329324"/>
            <a:ext cx="0" cy="21424"/>
          </a:xfrm>
          <a:custGeom>
            <a:avLst/>
            <a:gdLst/>
            <a:ahLst/>
            <a:cxnLst/>
            <a:rect l="l" t="t" r="r" b="b"/>
            <a:pathLst>
              <a:path h="21424">
                <a:moveTo>
                  <a:pt x="0" y="2142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6433541" y="3282727"/>
            <a:ext cx="2108" cy="4711"/>
          </a:xfrm>
          <a:custGeom>
            <a:avLst/>
            <a:gdLst/>
            <a:ahLst/>
            <a:cxnLst/>
            <a:rect l="l" t="t" r="r" b="b"/>
            <a:pathLst>
              <a:path w="2108" h="4711">
                <a:moveTo>
                  <a:pt x="1879" y="3759"/>
                </a:moveTo>
                <a:lnTo>
                  <a:pt x="2108" y="4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541487" y="3325092"/>
            <a:ext cx="687755" cy="34594"/>
          </a:xfrm>
          <a:custGeom>
            <a:avLst/>
            <a:gdLst/>
            <a:ahLst/>
            <a:cxnLst/>
            <a:rect l="l" t="t" r="r" b="b"/>
            <a:pathLst>
              <a:path w="687755" h="34594">
                <a:moveTo>
                  <a:pt x="687755" y="0"/>
                </a:moveTo>
                <a:lnTo>
                  <a:pt x="687755" y="4229"/>
                </a:lnTo>
                <a:lnTo>
                  <a:pt x="0" y="345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768619" y="3350988"/>
            <a:ext cx="599020" cy="383641"/>
          </a:xfrm>
          <a:custGeom>
            <a:avLst/>
            <a:gdLst/>
            <a:ahLst/>
            <a:cxnLst/>
            <a:rect l="l" t="t" r="r" b="b"/>
            <a:pathLst>
              <a:path w="599020" h="383641">
                <a:moveTo>
                  <a:pt x="0" y="383641"/>
                </a:moveTo>
                <a:lnTo>
                  <a:pt x="599020" y="383641"/>
                </a:lnTo>
                <a:lnTo>
                  <a:pt x="59902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401057" y="3325323"/>
            <a:ext cx="34836" cy="20713"/>
          </a:xfrm>
          <a:custGeom>
            <a:avLst/>
            <a:gdLst/>
            <a:ahLst/>
            <a:cxnLst/>
            <a:rect l="l" t="t" r="r" b="b"/>
            <a:pathLst>
              <a:path w="34836" h="20713">
                <a:moveTo>
                  <a:pt x="0" y="20713"/>
                </a:moveTo>
                <a:lnTo>
                  <a:pt x="7531" y="17894"/>
                </a:lnTo>
                <a:lnTo>
                  <a:pt x="34836" y="7531"/>
                </a:lnTo>
                <a:lnTo>
                  <a:pt x="3483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541487" y="3371458"/>
            <a:ext cx="687755" cy="32956"/>
          </a:xfrm>
          <a:custGeom>
            <a:avLst/>
            <a:gdLst/>
            <a:ahLst/>
            <a:cxnLst/>
            <a:rect l="l" t="t" r="r" b="b"/>
            <a:pathLst>
              <a:path w="687755" h="32956">
                <a:moveTo>
                  <a:pt x="687755" y="0"/>
                </a:moveTo>
                <a:lnTo>
                  <a:pt x="0" y="3295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541482" y="3411950"/>
            <a:ext cx="194894" cy="9410"/>
          </a:xfrm>
          <a:custGeom>
            <a:avLst/>
            <a:gdLst/>
            <a:ahLst/>
            <a:cxnLst/>
            <a:rect l="l" t="t" r="r" b="b"/>
            <a:pathLst>
              <a:path w="194894" h="9410">
                <a:moveTo>
                  <a:pt x="185483" y="6578"/>
                </a:moveTo>
                <a:lnTo>
                  <a:pt x="186664" y="6578"/>
                </a:lnTo>
                <a:lnTo>
                  <a:pt x="189712" y="3289"/>
                </a:lnTo>
                <a:lnTo>
                  <a:pt x="194894" y="0"/>
                </a:lnTo>
                <a:lnTo>
                  <a:pt x="0" y="9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541487" y="3398997"/>
            <a:ext cx="266446" cy="12712"/>
          </a:xfrm>
          <a:custGeom>
            <a:avLst/>
            <a:gdLst/>
            <a:ahLst/>
            <a:cxnLst/>
            <a:rect l="l" t="t" r="r" b="b"/>
            <a:pathLst>
              <a:path w="266446" h="12712">
                <a:moveTo>
                  <a:pt x="0" y="12712"/>
                </a:moveTo>
                <a:lnTo>
                  <a:pt x="266446" y="0"/>
                </a:lnTo>
                <a:lnTo>
                  <a:pt x="242430" y="11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541487" y="3350740"/>
            <a:ext cx="687755" cy="33667"/>
          </a:xfrm>
          <a:custGeom>
            <a:avLst/>
            <a:gdLst/>
            <a:ahLst/>
            <a:cxnLst/>
            <a:rect l="l" t="t" r="r" b="b"/>
            <a:pathLst>
              <a:path w="687755" h="33667">
                <a:moveTo>
                  <a:pt x="0" y="33667"/>
                </a:moveTo>
                <a:lnTo>
                  <a:pt x="687755" y="1892"/>
                </a:lnTo>
                <a:lnTo>
                  <a:pt x="687755" y="0"/>
                </a:lnTo>
                <a:lnTo>
                  <a:pt x="0" y="317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433540" y="3298965"/>
            <a:ext cx="0" cy="3289"/>
          </a:xfrm>
          <a:custGeom>
            <a:avLst/>
            <a:gdLst/>
            <a:ahLst/>
            <a:cxnLst/>
            <a:rect l="l" t="t" r="r" b="b"/>
            <a:pathLst>
              <a:path h="3289">
                <a:moveTo>
                  <a:pt x="0" y="0"/>
                </a:moveTo>
                <a:lnTo>
                  <a:pt x="0" y="32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541487" y="3346272"/>
            <a:ext cx="687755" cy="32004"/>
          </a:xfrm>
          <a:custGeom>
            <a:avLst/>
            <a:gdLst/>
            <a:ahLst/>
            <a:cxnLst/>
            <a:rect l="l" t="t" r="r" b="b"/>
            <a:pathLst>
              <a:path w="687755" h="32003">
                <a:moveTo>
                  <a:pt x="687755" y="0"/>
                </a:moveTo>
                <a:lnTo>
                  <a:pt x="0" y="3200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433535" y="3317090"/>
            <a:ext cx="711" cy="2349"/>
          </a:xfrm>
          <a:custGeom>
            <a:avLst/>
            <a:gdLst/>
            <a:ahLst/>
            <a:cxnLst/>
            <a:rect l="l" t="t" r="r" b="b"/>
            <a:pathLst>
              <a:path w="711" h="2349">
                <a:moveTo>
                  <a:pt x="711" y="0"/>
                </a:moveTo>
                <a:lnTo>
                  <a:pt x="0" y="23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5541493" y="3365101"/>
            <a:ext cx="687984" cy="32956"/>
          </a:xfrm>
          <a:custGeom>
            <a:avLst/>
            <a:gdLst/>
            <a:ahLst/>
            <a:cxnLst/>
            <a:rect l="l" t="t" r="r" b="b"/>
            <a:pathLst>
              <a:path w="687984" h="32956">
                <a:moveTo>
                  <a:pt x="687984" y="0"/>
                </a:moveTo>
                <a:lnTo>
                  <a:pt x="0" y="3295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5541487" y="3374986"/>
            <a:ext cx="386715" cy="17894"/>
          </a:xfrm>
          <a:custGeom>
            <a:avLst/>
            <a:gdLst/>
            <a:ahLst/>
            <a:cxnLst/>
            <a:rect l="l" t="t" r="r" b="b"/>
            <a:pathLst>
              <a:path w="386714" h="17894">
                <a:moveTo>
                  <a:pt x="0" y="17894"/>
                </a:moveTo>
                <a:lnTo>
                  <a:pt x="386715" y="0"/>
                </a:lnTo>
                <a:lnTo>
                  <a:pt x="362712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435656" y="3287436"/>
            <a:ext cx="228" cy="939"/>
          </a:xfrm>
          <a:custGeom>
            <a:avLst/>
            <a:gdLst/>
            <a:ahLst/>
            <a:cxnLst/>
            <a:rect l="l" t="t" r="r" b="b"/>
            <a:pathLst>
              <a:path w="228" h="939">
                <a:moveTo>
                  <a:pt x="0" y="0"/>
                </a:moveTo>
                <a:lnTo>
                  <a:pt x="228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541487" y="3331207"/>
            <a:ext cx="687755" cy="30607"/>
          </a:xfrm>
          <a:custGeom>
            <a:avLst/>
            <a:gdLst/>
            <a:ahLst/>
            <a:cxnLst/>
            <a:rect l="l" t="t" r="r" b="b"/>
            <a:pathLst>
              <a:path w="687755" h="30607">
                <a:moveTo>
                  <a:pt x="687755" y="0"/>
                </a:moveTo>
                <a:lnTo>
                  <a:pt x="0" y="306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541487" y="3318035"/>
            <a:ext cx="687755" cy="37655"/>
          </a:xfrm>
          <a:custGeom>
            <a:avLst/>
            <a:gdLst/>
            <a:ahLst/>
            <a:cxnLst/>
            <a:rect l="l" t="t" r="r" b="b"/>
            <a:pathLst>
              <a:path w="687755" h="37655">
                <a:moveTo>
                  <a:pt x="0" y="28943"/>
                </a:moveTo>
                <a:lnTo>
                  <a:pt x="687755" y="0"/>
                </a:lnTo>
                <a:lnTo>
                  <a:pt x="687755" y="7061"/>
                </a:lnTo>
                <a:lnTo>
                  <a:pt x="0" y="3765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541497" y="3350978"/>
            <a:ext cx="458736" cy="20472"/>
          </a:xfrm>
          <a:custGeom>
            <a:avLst/>
            <a:gdLst/>
            <a:ahLst/>
            <a:cxnLst/>
            <a:rect l="l" t="t" r="r" b="b"/>
            <a:pathLst>
              <a:path w="458736" h="20472">
                <a:moveTo>
                  <a:pt x="434721" y="1181"/>
                </a:moveTo>
                <a:lnTo>
                  <a:pt x="458736" y="0"/>
                </a:lnTo>
                <a:lnTo>
                  <a:pt x="0" y="204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541487" y="3305322"/>
            <a:ext cx="687755" cy="29184"/>
          </a:xfrm>
          <a:custGeom>
            <a:avLst/>
            <a:gdLst/>
            <a:ahLst/>
            <a:cxnLst/>
            <a:rect l="l" t="t" r="r" b="b"/>
            <a:pathLst>
              <a:path w="687755" h="29184">
                <a:moveTo>
                  <a:pt x="0" y="29184"/>
                </a:moveTo>
                <a:lnTo>
                  <a:pt x="687755" y="0"/>
                </a:lnTo>
                <a:lnTo>
                  <a:pt x="687755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435892" y="3266483"/>
            <a:ext cx="0" cy="10591"/>
          </a:xfrm>
          <a:custGeom>
            <a:avLst/>
            <a:gdLst/>
            <a:ahLst/>
            <a:cxnLst/>
            <a:rect l="l" t="t" r="r" b="b"/>
            <a:pathLst>
              <a:path h="10591">
                <a:moveTo>
                  <a:pt x="0" y="0"/>
                </a:moveTo>
                <a:lnTo>
                  <a:pt x="0" y="105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541487" y="3307196"/>
            <a:ext cx="687755" cy="29197"/>
          </a:xfrm>
          <a:custGeom>
            <a:avLst/>
            <a:gdLst/>
            <a:ahLst/>
            <a:cxnLst/>
            <a:rect l="l" t="t" r="r" b="b"/>
            <a:pathLst>
              <a:path w="687755" h="29197">
                <a:moveTo>
                  <a:pt x="687755" y="10833"/>
                </a:moveTo>
                <a:lnTo>
                  <a:pt x="687755" y="0"/>
                </a:lnTo>
                <a:lnTo>
                  <a:pt x="0" y="2919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5541487" y="3301316"/>
            <a:ext cx="687755" cy="29184"/>
          </a:xfrm>
          <a:custGeom>
            <a:avLst/>
            <a:gdLst/>
            <a:ahLst/>
            <a:cxnLst/>
            <a:rect l="l" t="t" r="r" b="b"/>
            <a:pathLst>
              <a:path w="687755" h="29184">
                <a:moveTo>
                  <a:pt x="0" y="29184"/>
                </a:moveTo>
                <a:lnTo>
                  <a:pt x="687755" y="0"/>
                </a:lnTo>
                <a:lnTo>
                  <a:pt x="687755" y="40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433071" y="3261059"/>
            <a:ext cx="2349" cy="3543"/>
          </a:xfrm>
          <a:custGeom>
            <a:avLst/>
            <a:gdLst/>
            <a:ahLst/>
            <a:cxnLst/>
            <a:rect l="l" t="t" r="r" b="b"/>
            <a:pathLst>
              <a:path w="2349" h="3543">
                <a:moveTo>
                  <a:pt x="2349" y="3543"/>
                </a:moveTo>
                <a:lnTo>
                  <a:pt x="711" y="25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5541487" y="3293075"/>
            <a:ext cx="687755" cy="27533"/>
          </a:xfrm>
          <a:custGeom>
            <a:avLst/>
            <a:gdLst/>
            <a:ahLst/>
            <a:cxnLst/>
            <a:rect l="l" t="t" r="r" b="b"/>
            <a:pathLst>
              <a:path w="687755" h="27533">
                <a:moveTo>
                  <a:pt x="687755" y="8242"/>
                </a:moveTo>
                <a:lnTo>
                  <a:pt x="687755" y="0"/>
                </a:lnTo>
                <a:lnTo>
                  <a:pt x="0" y="275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541487" y="3252831"/>
            <a:ext cx="687755" cy="53898"/>
          </a:xfrm>
          <a:custGeom>
            <a:avLst/>
            <a:gdLst/>
            <a:ahLst/>
            <a:cxnLst/>
            <a:rect l="l" t="t" r="r" b="b"/>
            <a:pathLst>
              <a:path w="687755" h="53898">
                <a:moveTo>
                  <a:pt x="0" y="25895"/>
                </a:moveTo>
                <a:lnTo>
                  <a:pt x="687755" y="0"/>
                </a:lnTo>
                <a:lnTo>
                  <a:pt x="687755" y="26365"/>
                </a:lnTo>
                <a:lnTo>
                  <a:pt x="0" y="538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541487" y="3292848"/>
            <a:ext cx="687755" cy="27533"/>
          </a:xfrm>
          <a:custGeom>
            <a:avLst/>
            <a:gdLst/>
            <a:ahLst/>
            <a:cxnLst/>
            <a:rect l="l" t="t" r="r" b="b"/>
            <a:pathLst>
              <a:path w="687755" h="27533">
                <a:moveTo>
                  <a:pt x="0" y="27533"/>
                </a:moveTo>
                <a:lnTo>
                  <a:pt x="687755" y="0"/>
                </a:lnTo>
                <a:lnTo>
                  <a:pt x="687755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435892" y="3254011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541487" y="3281083"/>
            <a:ext cx="687755" cy="27533"/>
          </a:xfrm>
          <a:custGeom>
            <a:avLst/>
            <a:gdLst/>
            <a:ahLst/>
            <a:cxnLst/>
            <a:rect l="l" t="t" r="r" b="b"/>
            <a:pathLst>
              <a:path w="687755" h="27533">
                <a:moveTo>
                  <a:pt x="687755" y="11760"/>
                </a:moveTo>
                <a:lnTo>
                  <a:pt x="687755" y="0"/>
                </a:lnTo>
                <a:lnTo>
                  <a:pt x="0" y="275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5541487" y="3250707"/>
            <a:ext cx="687755" cy="25895"/>
          </a:xfrm>
          <a:custGeom>
            <a:avLst/>
            <a:gdLst/>
            <a:ahLst/>
            <a:cxnLst/>
            <a:rect l="l" t="t" r="r" b="b"/>
            <a:pathLst>
              <a:path w="687755" h="25895">
                <a:moveTo>
                  <a:pt x="0" y="25895"/>
                </a:moveTo>
                <a:lnTo>
                  <a:pt x="687755" y="0"/>
                </a:lnTo>
                <a:lnTo>
                  <a:pt x="687755" y="21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435892" y="3216582"/>
            <a:ext cx="0" cy="12484"/>
          </a:xfrm>
          <a:custGeom>
            <a:avLst/>
            <a:gdLst/>
            <a:ahLst/>
            <a:cxnLst/>
            <a:rect l="l" t="t" r="r" b="b"/>
            <a:pathLst>
              <a:path h="12484">
                <a:moveTo>
                  <a:pt x="0" y="0"/>
                </a:moveTo>
                <a:lnTo>
                  <a:pt x="0" y="124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541487" y="3265307"/>
            <a:ext cx="687755" cy="25895"/>
          </a:xfrm>
          <a:custGeom>
            <a:avLst/>
            <a:gdLst/>
            <a:ahLst/>
            <a:cxnLst/>
            <a:rect l="l" t="t" r="r" b="b"/>
            <a:pathLst>
              <a:path w="687755" h="25895">
                <a:moveTo>
                  <a:pt x="687755" y="0"/>
                </a:moveTo>
                <a:lnTo>
                  <a:pt x="0" y="258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433541" y="3229531"/>
            <a:ext cx="1879" cy="7772"/>
          </a:xfrm>
          <a:custGeom>
            <a:avLst/>
            <a:gdLst/>
            <a:ahLst/>
            <a:cxnLst/>
            <a:rect l="l" t="t" r="r" b="b"/>
            <a:pathLst>
              <a:path w="1879" h="7772">
                <a:moveTo>
                  <a:pt x="1879" y="0"/>
                </a:moveTo>
                <a:lnTo>
                  <a:pt x="0" y="77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541487" y="3275426"/>
            <a:ext cx="687755" cy="27533"/>
          </a:xfrm>
          <a:custGeom>
            <a:avLst/>
            <a:gdLst/>
            <a:ahLst/>
            <a:cxnLst/>
            <a:rect l="l" t="t" r="r" b="b"/>
            <a:pathLst>
              <a:path w="687755" h="27533">
                <a:moveTo>
                  <a:pt x="687755" y="0"/>
                </a:moveTo>
                <a:lnTo>
                  <a:pt x="0" y="275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5541487" y="3264832"/>
            <a:ext cx="699046" cy="26835"/>
          </a:xfrm>
          <a:custGeom>
            <a:avLst/>
            <a:gdLst/>
            <a:ahLst/>
            <a:cxnLst/>
            <a:rect l="l" t="t" r="r" b="b"/>
            <a:pathLst>
              <a:path w="699046" h="26835">
                <a:moveTo>
                  <a:pt x="687755" y="711"/>
                </a:moveTo>
                <a:lnTo>
                  <a:pt x="699046" y="0"/>
                </a:lnTo>
                <a:lnTo>
                  <a:pt x="687755" y="711"/>
                </a:lnTo>
                <a:lnTo>
                  <a:pt x="0" y="2683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435892" y="3201993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229243" y="3236125"/>
            <a:ext cx="0" cy="14592"/>
          </a:xfrm>
          <a:custGeom>
            <a:avLst/>
            <a:gdLst/>
            <a:ahLst/>
            <a:cxnLst/>
            <a:rect l="l" t="t" r="r" b="b"/>
            <a:pathLst>
              <a:path h="14592">
                <a:moveTo>
                  <a:pt x="0" y="0"/>
                </a:moveTo>
                <a:lnTo>
                  <a:pt x="0" y="145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433541" y="3202934"/>
            <a:ext cx="1879" cy="11531"/>
          </a:xfrm>
          <a:custGeom>
            <a:avLst/>
            <a:gdLst/>
            <a:ahLst/>
            <a:cxnLst/>
            <a:rect l="l" t="t" r="r" b="b"/>
            <a:pathLst>
              <a:path w="1879" h="11531">
                <a:moveTo>
                  <a:pt x="1879" y="11531"/>
                </a:moveTo>
                <a:lnTo>
                  <a:pt x="0" y="847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435422" y="3186695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541487" y="3220352"/>
            <a:ext cx="687755" cy="40005"/>
          </a:xfrm>
          <a:custGeom>
            <a:avLst/>
            <a:gdLst/>
            <a:ahLst/>
            <a:cxnLst/>
            <a:rect l="l" t="t" r="r" b="b"/>
            <a:pathLst>
              <a:path w="687755" h="40004">
                <a:moveTo>
                  <a:pt x="687755" y="0"/>
                </a:moveTo>
                <a:lnTo>
                  <a:pt x="687755" y="15773"/>
                </a:lnTo>
                <a:lnTo>
                  <a:pt x="0" y="400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541487" y="3189994"/>
            <a:ext cx="687755" cy="36245"/>
          </a:xfrm>
          <a:custGeom>
            <a:avLst/>
            <a:gdLst/>
            <a:ahLst/>
            <a:cxnLst/>
            <a:rect l="l" t="t" r="r" b="b"/>
            <a:pathLst>
              <a:path w="687755" h="36245">
                <a:moveTo>
                  <a:pt x="0" y="36245"/>
                </a:moveTo>
                <a:lnTo>
                  <a:pt x="687755" y="14122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435892" y="3158920"/>
            <a:ext cx="0" cy="14122"/>
          </a:xfrm>
          <a:custGeom>
            <a:avLst/>
            <a:gdLst/>
            <a:ahLst/>
            <a:cxnLst/>
            <a:rect l="l" t="t" r="r" b="b"/>
            <a:pathLst>
              <a:path h="14122">
                <a:moveTo>
                  <a:pt x="0" y="0"/>
                </a:moveTo>
                <a:lnTo>
                  <a:pt x="0" y="141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541487" y="3204110"/>
            <a:ext cx="687755" cy="40259"/>
          </a:xfrm>
          <a:custGeom>
            <a:avLst/>
            <a:gdLst/>
            <a:ahLst/>
            <a:cxnLst/>
            <a:rect l="l" t="t" r="r" b="b"/>
            <a:pathLst>
              <a:path w="687755" h="40258">
                <a:moveTo>
                  <a:pt x="687755" y="0"/>
                </a:moveTo>
                <a:lnTo>
                  <a:pt x="687755" y="16243"/>
                </a:lnTo>
                <a:lnTo>
                  <a:pt x="0" y="402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433070" y="3183872"/>
            <a:ext cx="2349" cy="2819"/>
          </a:xfrm>
          <a:custGeom>
            <a:avLst/>
            <a:gdLst/>
            <a:ahLst/>
            <a:cxnLst/>
            <a:rect l="l" t="t" r="r" b="b"/>
            <a:pathLst>
              <a:path w="2349" h="2819">
                <a:moveTo>
                  <a:pt x="0" y="0"/>
                </a:moveTo>
                <a:lnTo>
                  <a:pt x="711" y="0"/>
                </a:lnTo>
                <a:lnTo>
                  <a:pt x="2349" y="2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433540" y="3143620"/>
            <a:ext cx="1879" cy="13423"/>
          </a:xfrm>
          <a:custGeom>
            <a:avLst/>
            <a:gdLst/>
            <a:ahLst/>
            <a:cxnLst/>
            <a:rect l="l" t="t" r="r" b="b"/>
            <a:pathLst>
              <a:path w="1879" h="13423">
                <a:moveTo>
                  <a:pt x="0" y="0"/>
                </a:moveTo>
                <a:lnTo>
                  <a:pt x="0" y="10833"/>
                </a:lnTo>
                <a:lnTo>
                  <a:pt x="1879" y="13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541487" y="3187870"/>
            <a:ext cx="687755" cy="24244"/>
          </a:xfrm>
          <a:custGeom>
            <a:avLst/>
            <a:gdLst/>
            <a:ahLst/>
            <a:cxnLst/>
            <a:rect l="l" t="t" r="r" b="b"/>
            <a:pathLst>
              <a:path w="687755" h="24244">
                <a:moveTo>
                  <a:pt x="687755" y="0"/>
                </a:moveTo>
                <a:lnTo>
                  <a:pt x="687755" y="2120"/>
                </a:lnTo>
                <a:lnTo>
                  <a:pt x="0" y="24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5541487" y="3120072"/>
            <a:ext cx="687755" cy="33667"/>
          </a:xfrm>
          <a:custGeom>
            <a:avLst/>
            <a:gdLst/>
            <a:ahLst/>
            <a:cxnLst/>
            <a:rect l="l" t="t" r="r" b="b"/>
            <a:pathLst>
              <a:path w="687755" h="33667">
                <a:moveTo>
                  <a:pt x="0" y="33667"/>
                </a:moveTo>
                <a:lnTo>
                  <a:pt x="687755" y="15786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435892" y="3094903"/>
            <a:ext cx="0" cy="15532"/>
          </a:xfrm>
          <a:custGeom>
            <a:avLst/>
            <a:gdLst/>
            <a:ahLst/>
            <a:cxnLst/>
            <a:rect l="l" t="t" r="r" b="b"/>
            <a:pathLst>
              <a:path h="15532">
                <a:moveTo>
                  <a:pt x="0" y="0"/>
                </a:moveTo>
                <a:lnTo>
                  <a:pt x="0" y="155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541487" y="3135852"/>
            <a:ext cx="687755" cy="74383"/>
          </a:xfrm>
          <a:custGeom>
            <a:avLst/>
            <a:gdLst/>
            <a:ahLst/>
            <a:cxnLst/>
            <a:rect l="l" t="t" r="r" b="b"/>
            <a:pathLst>
              <a:path w="687755" h="74383">
                <a:moveTo>
                  <a:pt x="687755" y="0"/>
                </a:moveTo>
                <a:lnTo>
                  <a:pt x="687755" y="52019"/>
                </a:lnTo>
                <a:lnTo>
                  <a:pt x="0" y="743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435892" y="3173039"/>
            <a:ext cx="0" cy="482"/>
          </a:xfrm>
          <a:custGeom>
            <a:avLst/>
            <a:gdLst/>
            <a:ahLst/>
            <a:cxnLst/>
            <a:rect l="l" t="t" r="r" b="b"/>
            <a:pathLst>
              <a:path h="482">
                <a:moveTo>
                  <a:pt x="0" y="0"/>
                </a:moveTo>
                <a:lnTo>
                  <a:pt x="0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541487" y="3204582"/>
            <a:ext cx="687755" cy="22364"/>
          </a:xfrm>
          <a:custGeom>
            <a:avLst/>
            <a:gdLst/>
            <a:ahLst/>
            <a:cxnLst/>
            <a:rect l="l" t="t" r="r" b="b"/>
            <a:pathLst>
              <a:path w="687755" h="22364">
                <a:moveTo>
                  <a:pt x="687755" y="0"/>
                </a:moveTo>
                <a:lnTo>
                  <a:pt x="0" y="223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6435664" y="3142679"/>
            <a:ext cx="228" cy="469"/>
          </a:xfrm>
          <a:custGeom>
            <a:avLst/>
            <a:gdLst/>
            <a:ahLst/>
            <a:cxnLst/>
            <a:rect l="l" t="t" r="r" b="b"/>
            <a:pathLst>
              <a:path w="228" h="469">
                <a:moveTo>
                  <a:pt x="228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541487" y="3171393"/>
            <a:ext cx="687755" cy="20243"/>
          </a:xfrm>
          <a:custGeom>
            <a:avLst/>
            <a:gdLst/>
            <a:ahLst/>
            <a:cxnLst/>
            <a:rect l="l" t="t" r="r" b="b"/>
            <a:pathLst>
              <a:path w="687755" h="20243">
                <a:moveTo>
                  <a:pt x="687755" y="0"/>
                </a:moveTo>
                <a:lnTo>
                  <a:pt x="0" y="202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6433535" y="3113732"/>
            <a:ext cx="2120" cy="12001"/>
          </a:xfrm>
          <a:custGeom>
            <a:avLst/>
            <a:gdLst/>
            <a:ahLst/>
            <a:cxnLst/>
            <a:rect l="l" t="t" r="r" b="b"/>
            <a:pathLst>
              <a:path w="2120" h="12001">
                <a:moveTo>
                  <a:pt x="2120" y="0"/>
                </a:moveTo>
                <a:lnTo>
                  <a:pt x="0" y="9410"/>
                </a:lnTo>
                <a:lnTo>
                  <a:pt x="1892" y="12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541487" y="3153975"/>
            <a:ext cx="687755" cy="20015"/>
          </a:xfrm>
          <a:custGeom>
            <a:avLst/>
            <a:gdLst/>
            <a:ahLst/>
            <a:cxnLst/>
            <a:rect l="l" t="t" r="r" b="b"/>
            <a:pathLst>
              <a:path w="687755" h="20015">
                <a:moveTo>
                  <a:pt x="687755" y="0"/>
                </a:moveTo>
                <a:lnTo>
                  <a:pt x="0" y="20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6435892" y="3127617"/>
            <a:ext cx="0" cy="15062"/>
          </a:xfrm>
          <a:custGeom>
            <a:avLst/>
            <a:gdLst/>
            <a:ahLst/>
            <a:cxnLst/>
            <a:rect l="l" t="t" r="r" b="b"/>
            <a:pathLst>
              <a:path h="15062">
                <a:moveTo>
                  <a:pt x="0" y="1506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541487" y="3155864"/>
            <a:ext cx="687755" cy="20002"/>
          </a:xfrm>
          <a:custGeom>
            <a:avLst/>
            <a:gdLst/>
            <a:ahLst/>
            <a:cxnLst/>
            <a:rect l="l" t="t" r="r" b="b"/>
            <a:pathLst>
              <a:path w="687755" h="20002">
                <a:moveTo>
                  <a:pt x="687755" y="0"/>
                </a:moveTo>
                <a:lnTo>
                  <a:pt x="0" y="20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541487" y="3099137"/>
            <a:ext cx="687755" cy="37185"/>
          </a:xfrm>
          <a:custGeom>
            <a:avLst/>
            <a:gdLst/>
            <a:ahLst/>
            <a:cxnLst/>
            <a:rect l="l" t="t" r="r" b="b"/>
            <a:pathLst>
              <a:path w="687755" h="37185">
                <a:moveTo>
                  <a:pt x="0" y="37185"/>
                </a:moveTo>
                <a:lnTo>
                  <a:pt x="687755" y="19062"/>
                </a:lnTo>
                <a:lnTo>
                  <a:pt x="687755" y="0"/>
                </a:lnTo>
                <a:lnTo>
                  <a:pt x="0" y="16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541487" y="3118196"/>
            <a:ext cx="687755" cy="20015"/>
          </a:xfrm>
          <a:custGeom>
            <a:avLst/>
            <a:gdLst/>
            <a:ahLst/>
            <a:cxnLst/>
            <a:rect l="l" t="t" r="r" b="b"/>
            <a:pathLst>
              <a:path w="687755" h="20015">
                <a:moveTo>
                  <a:pt x="0" y="20015"/>
                </a:moveTo>
                <a:lnTo>
                  <a:pt x="687755" y="1879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433541" y="3078192"/>
            <a:ext cx="1879" cy="14820"/>
          </a:xfrm>
          <a:custGeom>
            <a:avLst/>
            <a:gdLst/>
            <a:ahLst/>
            <a:cxnLst/>
            <a:rect l="l" t="t" r="r" b="b"/>
            <a:pathLst>
              <a:path w="1879" h="14820">
                <a:moveTo>
                  <a:pt x="1879" y="14820"/>
                </a:moveTo>
                <a:lnTo>
                  <a:pt x="0" y="1270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330682" y="3128319"/>
            <a:ext cx="5892" cy="469"/>
          </a:xfrm>
          <a:custGeom>
            <a:avLst/>
            <a:gdLst/>
            <a:ahLst/>
            <a:cxnLst/>
            <a:rect l="l" t="t" r="r" b="b"/>
            <a:pathLst>
              <a:path w="5892" h="469">
                <a:moveTo>
                  <a:pt x="0" y="469"/>
                </a:moveTo>
                <a:lnTo>
                  <a:pt x="589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541487" y="3136323"/>
            <a:ext cx="687755" cy="18122"/>
          </a:xfrm>
          <a:custGeom>
            <a:avLst/>
            <a:gdLst/>
            <a:ahLst/>
            <a:cxnLst/>
            <a:rect l="l" t="t" r="r" b="b"/>
            <a:pathLst>
              <a:path w="687755" h="18122">
                <a:moveTo>
                  <a:pt x="687755" y="0"/>
                </a:moveTo>
                <a:lnTo>
                  <a:pt x="0" y="181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281254" y="3097489"/>
            <a:ext cx="1181" cy="0"/>
          </a:xfrm>
          <a:custGeom>
            <a:avLst/>
            <a:gdLst/>
            <a:ahLst/>
            <a:cxnLst/>
            <a:rect l="l" t="t" r="r" b="b"/>
            <a:pathLst>
              <a:path w="1181">
                <a:moveTo>
                  <a:pt x="1181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433541" y="3043591"/>
            <a:ext cx="1879" cy="15532"/>
          </a:xfrm>
          <a:custGeom>
            <a:avLst/>
            <a:gdLst/>
            <a:ahLst/>
            <a:cxnLst/>
            <a:rect l="l" t="t" r="r" b="b"/>
            <a:pathLst>
              <a:path w="1879" h="15532">
                <a:moveTo>
                  <a:pt x="1879" y="15532"/>
                </a:moveTo>
                <a:lnTo>
                  <a:pt x="0" y="1365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541487" y="3062178"/>
            <a:ext cx="687755" cy="36487"/>
          </a:xfrm>
          <a:custGeom>
            <a:avLst/>
            <a:gdLst/>
            <a:ahLst/>
            <a:cxnLst/>
            <a:rect l="l" t="t" r="r" b="b"/>
            <a:pathLst>
              <a:path w="687755" h="36487">
                <a:moveTo>
                  <a:pt x="0" y="36487"/>
                </a:moveTo>
                <a:lnTo>
                  <a:pt x="687755" y="20713"/>
                </a:lnTo>
                <a:lnTo>
                  <a:pt x="687755" y="0"/>
                </a:lnTo>
                <a:lnTo>
                  <a:pt x="0" y="13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541487" y="3060057"/>
            <a:ext cx="740943" cy="14833"/>
          </a:xfrm>
          <a:custGeom>
            <a:avLst/>
            <a:gdLst/>
            <a:ahLst/>
            <a:cxnLst/>
            <a:rect l="l" t="t" r="r" b="b"/>
            <a:pathLst>
              <a:path w="740943" h="14833">
                <a:moveTo>
                  <a:pt x="0" y="14833"/>
                </a:moveTo>
                <a:lnTo>
                  <a:pt x="687755" y="1422"/>
                </a:lnTo>
                <a:lnTo>
                  <a:pt x="687755" y="2133"/>
                </a:lnTo>
                <a:lnTo>
                  <a:pt x="730351" y="723"/>
                </a:lnTo>
                <a:lnTo>
                  <a:pt x="740943" y="0"/>
                </a:lnTo>
                <a:lnTo>
                  <a:pt x="738822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385751" y="3042408"/>
            <a:ext cx="50139" cy="8242"/>
          </a:xfrm>
          <a:custGeom>
            <a:avLst/>
            <a:gdLst/>
            <a:ahLst/>
            <a:cxnLst/>
            <a:rect l="l" t="t" r="r" b="b"/>
            <a:pathLst>
              <a:path w="50139" h="8242">
                <a:moveTo>
                  <a:pt x="952" y="8242"/>
                </a:moveTo>
                <a:lnTo>
                  <a:pt x="0" y="8242"/>
                </a:lnTo>
                <a:lnTo>
                  <a:pt x="10363" y="7061"/>
                </a:lnTo>
                <a:lnTo>
                  <a:pt x="49910" y="952"/>
                </a:lnTo>
                <a:lnTo>
                  <a:pt x="501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229243" y="3044537"/>
            <a:ext cx="0" cy="16941"/>
          </a:xfrm>
          <a:custGeom>
            <a:avLst/>
            <a:gdLst/>
            <a:ahLst/>
            <a:cxnLst/>
            <a:rect l="l" t="t" r="r" b="b"/>
            <a:pathLst>
              <a:path h="16941">
                <a:moveTo>
                  <a:pt x="0" y="169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435422" y="3024294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469" y="140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541487" y="3043120"/>
            <a:ext cx="687755" cy="13182"/>
          </a:xfrm>
          <a:custGeom>
            <a:avLst/>
            <a:gdLst/>
            <a:ahLst/>
            <a:cxnLst/>
            <a:rect l="l" t="t" r="r" b="b"/>
            <a:pathLst>
              <a:path w="687755" h="13182">
                <a:moveTo>
                  <a:pt x="687755" y="0"/>
                </a:moveTo>
                <a:lnTo>
                  <a:pt x="0" y="131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541487" y="3040999"/>
            <a:ext cx="687755" cy="17183"/>
          </a:xfrm>
          <a:custGeom>
            <a:avLst/>
            <a:gdLst/>
            <a:ahLst/>
            <a:cxnLst/>
            <a:rect l="l" t="t" r="r" b="b"/>
            <a:pathLst>
              <a:path w="687755" h="17183">
                <a:moveTo>
                  <a:pt x="0" y="17183"/>
                </a:moveTo>
                <a:lnTo>
                  <a:pt x="687755" y="3530"/>
                </a:lnTo>
                <a:lnTo>
                  <a:pt x="687755" y="0"/>
                </a:lnTo>
                <a:lnTo>
                  <a:pt x="0" y="134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435421" y="3006872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0" y="93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541487" y="3022406"/>
            <a:ext cx="687755" cy="11061"/>
          </a:xfrm>
          <a:custGeom>
            <a:avLst/>
            <a:gdLst/>
            <a:ahLst/>
            <a:cxnLst/>
            <a:rect l="l" t="t" r="r" b="b"/>
            <a:pathLst>
              <a:path w="687755" h="11061">
                <a:moveTo>
                  <a:pt x="687755" y="0"/>
                </a:moveTo>
                <a:lnTo>
                  <a:pt x="0" y="11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433071" y="3022415"/>
            <a:ext cx="2349" cy="1638"/>
          </a:xfrm>
          <a:custGeom>
            <a:avLst/>
            <a:gdLst/>
            <a:ahLst/>
            <a:cxnLst/>
            <a:rect l="l" t="t" r="r" b="b"/>
            <a:pathLst>
              <a:path w="2349" h="1638">
                <a:moveTo>
                  <a:pt x="2349" y="163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541487" y="3005225"/>
            <a:ext cx="687755" cy="35775"/>
          </a:xfrm>
          <a:custGeom>
            <a:avLst/>
            <a:gdLst/>
            <a:ahLst/>
            <a:cxnLst/>
            <a:rect l="l" t="t" r="r" b="b"/>
            <a:pathLst>
              <a:path w="687755" h="35775">
                <a:moveTo>
                  <a:pt x="687755" y="35775"/>
                </a:moveTo>
                <a:lnTo>
                  <a:pt x="687755" y="0"/>
                </a:lnTo>
                <a:lnTo>
                  <a:pt x="0" y="11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541487" y="3021699"/>
            <a:ext cx="740943" cy="12712"/>
          </a:xfrm>
          <a:custGeom>
            <a:avLst/>
            <a:gdLst/>
            <a:ahLst/>
            <a:cxnLst/>
            <a:rect l="l" t="t" r="r" b="b"/>
            <a:pathLst>
              <a:path w="740943" h="12712">
                <a:moveTo>
                  <a:pt x="0" y="12712"/>
                </a:moveTo>
                <a:lnTo>
                  <a:pt x="687755" y="1638"/>
                </a:lnTo>
                <a:lnTo>
                  <a:pt x="740943" y="0"/>
                </a:lnTo>
                <a:lnTo>
                  <a:pt x="73647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5541487" y="3001926"/>
            <a:ext cx="687755" cy="12712"/>
          </a:xfrm>
          <a:custGeom>
            <a:avLst/>
            <a:gdLst/>
            <a:ahLst/>
            <a:cxnLst/>
            <a:rect l="l" t="t" r="r" b="b"/>
            <a:pathLst>
              <a:path w="687755" h="12712">
                <a:moveTo>
                  <a:pt x="0" y="12712"/>
                </a:moveTo>
                <a:lnTo>
                  <a:pt x="687755" y="1638"/>
                </a:lnTo>
                <a:lnTo>
                  <a:pt x="687755" y="0"/>
                </a:lnTo>
                <a:lnTo>
                  <a:pt x="0" y="11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5541484" y="2991810"/>
            <a:ext cx="26365" cy="469"/>
          </a:xfrm>
          <a:custGeom>
            <a:avLst/>
            <a:gdLst/>
            <a:ahLst/>
            <a:cxnLst/>
            <a:rect l="l" t="t" r="r" b="b"/>
            <a:pathLst>
              <a:path w="26365" h="469">
                <a:moveTo>
                  <a:pt x="2362" y="469"/>
                </a:moveTo>
                <a:lnTo>
                  <a:pt x="26365" y="0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541487" y="2964973"/>
            <a:ext cx="687755" cy="26835"/>
          </a:xfrm>
          <a:custGeom>
            <a:avLst/>
            <a:gdLst/>
            <a:ahLst/>
            <a:cxnLst/>
            <a:rect l="l" t="t" r="r" b="b"/>
            <a:pathLst>
              <a:path w="687755" h="26835">
                <a:moveTo>
                  <a:pt x="0" y="8712"/>
                </a:moveTo>
                <a:lnTo>
                  <a:pt x="687755" y="0"/>
                </a:lnTo>
                <a:lnTo>
                  <a:pt x="687755" y="18592"/>
                </a:lnTo>
                <a:lnTo>
                  <a:pt x="26365" y="26835"/>
                </a:lnTo>
                <a:lnTo>
                  <a:pt x="50368" y="265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541487" y="2922606"/>
            <a:ext cx="687755" cy="40716"/>
          </a:xfrm>
          <a:custGeom>
            <a:avLst/>
            <a:gdLst/>
            <a:ahLst/>
            <a:cxnLst/>
            <a:rect l="l" t="t" r="r" b="b"/>
            <a:pathLst>
              <a:path w="687755" h="40716">
                <a:moveTo>
                  <a:pt x="0" y="6121"/>
                </a:moveTo>
                <a:lnTo>
                  <a:pt x="687755" y="0"/>
                </a:lnTo>
                <a:lnTo>
                  <a:pt x="687755" y="407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435421" y="2951327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0" y="0"/>
                </a:moveTo>
                <a:lnTo>
                  <a:pt x="469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5541487" y="2963326"/>
            <a:ext cx="687755" cy="8712"/>
          </a:xfrm>
          <a:custGeom>
            <a:avLst/>
            <a:gdLst/>
            <a:ahLst/>
            <a:cxnLst/>
            <a:rect l="l" t="t" r="r" b="b"/>
            <a:pathLst>
              <a:path w="687755" h="8712">
                <a:moveTo>
                  <a:pt x="687755" y="1650"/>
                </a:moveTo>
                <a:lnTo>
                  <a:pt x="687755" y="0"/>
                </a:lnTo>
                <a:lnTo>
                  <a:pt x="675043" y="0"/>
                </a:lnTo>
                <a:lnTo>
                  <a:pt x="0" y="871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418468" y="2970390"/>
            <a:ext cx="17424" cy="2590"/>
          </a:xfrm>
          <a:custGeom>
            <a:avLst/>
            <a:gdLst/>
            <a:ahLst/>
            <a:cxnLst/>
            <a:rect l="l" t="t" r="r" b="b"/>
            <a:pathLst>
              <a:path w="17424" h="2590">
                <a:moveTo>
                  <a:pt x="17424" y="0"/>
                </a:moveTo>
                <a:lnTo>
                  <a:pt x="16954" y="939"/>
                </a:lnTo>
                <a:lnTo>
                  <a:pt x="0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433540" y="2950146"/>
            <a:ext cx="1879" cy="1181"/>
          </a:xfrm>
          <a:custGeom>
            <a:avLst/>
            <a:gdLst/>
            <a:ahLst/>
            <a:cxnLst/>
            <a:rect l="l" t="t" r="r" b="b"/>
            <a:pathLst>
              <a:path w="1879" h="1181">
                <a:moveTo>
                  <a:pt x="0" y="0"/>
                </a:moveTo>
                <a:lnTo>
                  <a:pt x="1879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435892" y="2915311"/>
            <a:ext cx="0" cy="17653"/>
          </a:xfrm>
          <a:custGeom>
            <a:avLst/>
            <a:gdLst/>
            <a:ahLst/>
            <a:cxnLst/>
            <a:rect l="l" t="t" r="r" b="b"/>
            <a:pathLst>
              <a:path h="17652">
                <a:moveTo>
                  <a:pt x="0" y="176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541487" y="2924021"/>
            <a:ext cx="687755" cy="6121"/>
          </a:xfrm>
          <a:custGeom>
            <a:avLst/>
            <a:gdLst/>
            <a:ahLst/>
            <a:cxnLst/>
            <a:rect l="l" t="t" r="r" b="b"/>
            <a:pathLst>
              <a:path w="687755" h="6121">
                <a:moveTo>
                  <a:pt x="687755" y="0"/>
                </a:moveTo>
                <a:lnTo>
                  <a:pt x="0" y="6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541487" y="2943796"/>
            <a:ext cx="602780" cy="5410"/>
          </a:xfrm>
          <a:custGeom>
            <a:avLst/>
            <a:gdLst/>
            <a:ahLst/>
            <a:cxnLst/>
            <a:rect l="l" t="t" r="r" b="b"/>
            <a:pathLst>
              <a:path w="602780" h="5410">
                <a:moveTo>
                  <a:pt x="0" y="5410"/>
                </a:moveTo>
                <a:lnTo>
                  <a:pt x="602780" y="0"/>
                </a:lnTo>
                <a:lnTo>
                  <a:pt x="578777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433540" y="2896718"/>
            <a:ext cx="1879" cy="17183"/>
          </a:xfrm>
          <a:custGeom>
            <a:avLst/>
            <a:gdLst/>
            <a:ahLst/>
            <a:cxnLst/>
            <a:rect l="l" t="t" r="r" b="b"/>
            <a:pathLst>
              <a:path w="1879" h="17183">
                <a:moveTo>
                  <a:pt x="0" y="0"/>
                </a:moveTo>
                <a:lnTo>
                  <a:pt x="0" y="16471"/>
                </a:lnTo>
                <a:lnTo>
                  <a:pt x="1879" y="17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541487" y="2921670"/>
            <a:ext cx="687755" cy="6121"/>
          </a:xfrm>
          <a:custGeom>
            <a:avLst/>
            <a:gdLst/>
            <a:ahLst/>
            <a:cxnLst/>
            <a:rect l="l" t="t" r="r" b="b"/>
            <a:pathLst>
              <a:path w="687755" h="6121">
                <a:moveTo>
                  <a:pt x="687755" y="939"/>
                </a:moveTo>
                <a:lnTo>
                  <a:pt x="687755" y="0"/>
                </a:lnTo>
                <a:lnTo>
                  <a:pt x="0" y="6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5541487" y="2900479"/>
            <a:ext cx="687755" cy="21196"/>
          </a:xfrm>
          <a:custGeom>
            <a:avLst/>
            <a:gdLst/>
            <a:ahLst/>
            <a:cxnLst/>
            <a:rect l="l" t="t" r="r" b="b"/>
            <a:pathLst>
              <a:path w="687755" h="21196">
                <a:moveTo>
                  <a:pt x="0" y="3771"/>
                </a:moveTo>
                <a:lnTo>
                  <a:pt x="687755" y="0"/>
                </a:lnTo>
                <a:lnTo>
                  <a:pt x="687755" y="2119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541487" y="2901433"/>
            <a:ext cx="732713" cy="4229"/>
          </a:xfrm>
          <a:custGeom>
            <a:avLst/>
            <a:gdLst/>
            <a:ahLst/>
            <a:cxnLst/>
            <a:rect l="l" t="t" r="r" b="b"/>
            <a:pathLst>
              <a:path w="732713" h="4229">
                <a:moveTo>
                  <a:pt x="0" y="4229"/>
                </a:moveTo>
                <a:lnTo>
                  <a:pt x="7327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541487" y="2882592"/>
            <a:ext cx="687755" cy="17894"/>
          </a:xfrm>
          <a:custGeom>
            <a:avLst/>
            <a:gdLst/>
            <a:ahLst/>
            <a:cxnLst/>
            <a:rect l="l" t="t" r="r" b="b"/>
            <a:pathLst>
              <a:path w="687755" h="17894">
                <a:moveTo>
                  <a:pt x="0" y="3771"/>
                </a:moveTo>
                <a:lnTo>
                  <a:pt x="687755" y="0"/>
                </a:lnTo>
                <a:lnTo>
                  <a:pt x="687755" y="178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435892" y="2877426"/>
            <a:ext cx="0" cy="17881"/>
          </a:xfrm>
          <a:custGeom>
            <a:avLst/>
            <a:gdLst/>
            <a:ahLst/>
            <a:cxnLst/>
            <a:rect l="l" t="t" r="r" b="b"/>
            <a:pathLst>
              <a:path h="17881">
                <a:moveTo>
                  <a:pt x="0" y="178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5541487" y="2881188"/>
            <a:ext cx="687755" cy="3771"/>
          </a:xfrm>
          <a:custGeom>
            <a:avLst/>
            <a:gdLst/>
            <a:ahLst/>
            <a:cxnLst/>
            <a:rect l="l" t="t" r="r" b="b"/>
            <a:pathLst>
              <a:path w="687755" h="3771">
                <a:moveTo>
                  <a:pt x="687755" y="1409"/>
                </a:moveTo>
                <a:lnTo>
                  <a:pt x="687755" y="0"/>
                </a:lnTo>
                <a:lnTo>
                  <a:pt x="0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5541487" y="2880706"/>
            <a:ext cx="687755" cy="3771"/>
          </a:xfrm>
          <a:custGeom>
            <a:avLst/>
            <a:gdLst/>
            <a:ahLst/>
            <a:cxnLst/>
            <a:rect l="l" t="t" r="r" b="b"/>
            <a:pathLst>
              <a:path w="687755" h="3771">
                <a:moveTo>
                  <a:pt x="0" y="3771"/>
                </a:moveTo>
                <a:lnTo>
                  <a:pt x="687755" y="0"/>
                </a:lnTo>
                <a:lnTo>
                  <a:pt x="687755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433071" y="2875293"/>
            <a:ext cx="2349" cy="711"/>
          </a:xfrm>
          <a:custGeom>
            <a:avLst/>
            <a:gdLst/>
            <a:ahLst/>
            <a:cxnLst/>
            <a:rect l="l" t="t" r="r" b="b"/>
            <a:pathLst>
              <a:path w="2349" h="711">
                <a:moveTo>
                  <a:pt x="2349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541487" y="2860239"/>
            <a:ext cx="687755" cy="20472"/>
          </a:xfrm>
          <a:custGeom>
            <a:avLst/>
            <a:gdLst/>
            <a:ahLst/>
            <a:cxnLst/>
            <a:rect l="l" t="t" r="r" b="b"/>
            <a:pathLst>
              <a:path w="687755" h="20472">
                <a:moveTo>
                  <a:pt x="687755" y="20472"/>
                </a:moveTo>
                <a:lnTo>
                  <a:pt x="687755" y="0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5541487" y="2840934"/>
            <a:ext cx="687755" cy="19304"/>
          </a:xfrm>
          <a:custGeom>
            <a:avLst/>
            <a:gdLst/>
            <a:ahLst/>
            <a:cxnLst/>
            <a:rect l="l" t="t" r="r" b="b"/>
            <a:pathLst>
              <a:path w="687755" h="19304">
                <a:moveTo>
                  <a:pt x="0" y="1181"/>
                </a:moveTo>
                <a:lnTo>
                  <a:pt x="687755" y="0"/>
                </a:lnTo>
                <a:lnTo>
                  <a:pt x="687755" y="18122"/>
                </a:lnTo>
                <a:lnTo>
                  <a:pt x="0" y="193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5541487" y="2798104"/>
            <a:ext cx="687984" cy="42595"/>
          </a:xfrm>
          <a:custGeom>
            <a:avLst/>
            <a:gdLst/>
            <a:ahLst/>
            <a:cxnLst/>
            <a:rect l="l" t="t" r="r" b="b"/>
            <a:pathLst>
              <a:path w="687984" h="42595">
                <a:moveTo>
                  <a:pt x="0" y="42595"/>
                </a:moveTo>
                <a:lnTo>
                  <a:pt x="687755" y="41414"/>
                </a:lnTo>
                <a:lnTo>
                  <a:pt x="687984" y="20713"/>
                </a:lnTo>
                <a:lnTo>
                  <a:pt x="687755" y="116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541487" y="2775742"/>
            <a:ext cx="894410" cy="43307"/>
          </a:xfrm>
          <a:custGeom>
            <a:avLst/>
            <a:gdLst/>
            <a:ahLst/>
            <a:cxnLst/>
            <a:rect l="l" t="t" r="r" b="b"/>
            <a:pathLst>
              <a:path w="894410" h="43306">
                <a:moveTo>
                  <a:pt x="0" y="40246"/>
                </a:moveTo>
                <a:lnTo>
                  <a:pt x="730351" y="41655"/>
                </a:lnTo>
                <a:lnTo>
                  <a:pt x="894410" y="43306"/>
                </a:lnTo>
                <a:lnTo>
                  <a:pt x="894410" y="34353"/>
                </a:lnTo>
                <a:lnTo>
                  <a:pt x="894410" y="25184"/>
                </a:lnTo>
                <a:lnTo>
                  <a:pt x="772718" y="23774"/>
                </a:lnTo>
                <a:lnTo>
                  <a:pt x="687755" y="23533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435422" y="2780919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469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541487" y="2773380"/>
            <a:ext cx="687755" cy="3771"/>
          </a:xfrm>
          <a:custGeom>
            <a:avLst/>
            <a:gdLst/>
            <a:ahLst/>
            <a:cxnLst/>
            <a:rect l="l" t="t" r="r" b="b"/>
            <a:pathLst>
              <a:path w="687755" h="3771">
                <a:moveTo>
                  <a:pt x="687755" y="377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541487" y="2817634"/>
            <a:ext cx="699046" cy="1181"/>
          </a:xfrm>
          <a:custGeom>
            <a:avLst/>
            <a:gdLst/>
            <a:ahLst/>
            <a:cxnLst/>
            <a:rect l="l" t="t" r="r" b="b"/>
            <a:pathLst>
              <a:path w="699046" h="1181">
                <a:moveTo>
                  <a:pt x="0" y="0"/>
                </a:moveTo>
                <a:lnTo>
                  <a:pt x="699046" y="1181"/>
                </a:lnTo>
                <a:lnTo>
                  <a:pt x="687984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541487" y="2796686"/>
            <a:ext cx="894410" cy="4229"/>
          </a:xfrm>
          <a:custGeom>
            <a:avLst/>
            <a:gdLst/>
            <a:ahLst/>
            <a:cxnLst/>
            <a:rect l="l" t="t" r="r" b="b"/>
            <a:pathLst>
              <a:path w="894410" h="4229">
                <a:moveTo>
                  <a:pt x="0" y="0"/>
                </a:moveTo>
                <a:lnTo>
                  <a:pt x="730351" y="1409"/>
                </a:lnTo>
                <a:lnTo>
                  <a:pt x="893927" y="3060"/>
                </a:lnTo>
                <a:lnTo>
                  <a:pt x="894410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435421" y="2705609"/>
            <a:ext cx="469" cy="1638"/>
          </a:xfrm>
          <a:custGeom>
            <a:avLst/>
            <a:gdLst/>
            <a:ahLst/>
            <a:cxnLst/>
            <a:rect l="l" t="t" r="r" b="b"/>
            <a:pathLst>
              <a:path w="469" h="1638">
                <a:moveTo>
                  <a:pt x="0" y="1638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5541487" y="2693361"/>
            <a:ext cx="687755" cy="63309"/>
          </a:xfrm>
          <a:custGeom>
            <a:avLst/>
            <a:gdLst/>
            <a:ahLst/>
            <a:cxnLst/>
            <a:rect l="l" t="t" r="r" b="b"/>
            <a:pathLst>
              <a:path w="687755" h="63309">
                <a:moveTo>
                  <a:pt x="687755" y="0"/>
                </a:moveTo>
                <a:lnTo>
                  <a:pt x="687755" y="63309"/>
                </a:lnTo>
                <a:lnTo>
                  <a:pt x="0" y="593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541481" y="2756681"/>
            <a:ext cx="747064" cy="19062"/>
          </a:xfrm>
          <a:custGeom>
            <a:avLst/>
            <a:gdLst/>
            <a:ahLst/>
            <a:cxnLst/>
            <a:rect l="l" t="t" r="r" b="b"/>
            <a:pathLst>
              <a:path w="747064" h="19062">
                <a:moveTo>
                  <a:pt x="730364" y="228"/>
                </a:moveTo>
                <a:lnTo>
                  <a:pt x="747064" y="457"/>
                </a:lnTo>
                <a:lnTo>
                  <a:pt x="687755" y="0"/>
                </a:lnTo>
                <a:lnTo>
                  <a:pt x="687755" y="19062"/>
                </a:lnTo>
                <a:lnTo>
                  <a:pt x="0" y="152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435892" y="2763031"/>
            <a:ext cx="0" cy="17881"/>
          </a:xfrm>
          <a:custGeom>
            <a:avLst/>
            <a:gdLst/>
            <a:ahLst/>
            <a:cxnLst/>
            <a:rect l="l" t="t" r="r" b="b"/>
            <a:pathLst>
              <a:path h="17881">
                <a:moveTo>
                  <a:pt x="0" y="0"/>
                </a:moveTo>
                <a:lnTo>
                  <a:pt x="0" y="178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433540" y="2782804"/>
            <a:ext cx="228" cy="16941"/>
          </a:xfrm>
          <a:custGeom>
            <a:avLst/>
            <a:gdLst/>
            <a:ahLst/>
            <a:cxnLst/>
            <a:rect l="l" t="t" r="r" b="b"/>
            <a:pathLst>
              <a:path w="228" h="16941">
                <a:moveTo>
                  <a:pt x="0" y="16941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433541" y="2744673"/>
            <a:ext cx="1879" cy="16941"/>
          </a:xfrm>
          <a:custGeom>
            <a:avLst/>
            <a:gdLst/>
            <a:ahLst/>
            <a:cxnLst/>
            <a:rect l="l" t="t" r="r" b="b"/>
            <a:pathLst>
              <a:path w="1879" h="16941">
                <a:moveTo>
                  <a:pt x="1879" y="0"/>
                </a:moveTo>
                <a:lnTo>
                  <a:pt x="0" y="711"/>
                </a:lnTo>
                <a:lnTo>
                  <a:pt x="0" y="16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435421" y="2743022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0" y="1650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541487" y="2727963"/>
            <a:ext cx="687755" cy="6350"/>
          </a:xfrm>
          <a:custGeom>
            <a:avLst/>
            <a:gdLst/>
            <a:ahLst/>
            <a:cxnLst/>
            <a:rect l="l" t="t" r="r" b="b"/>
            <a:pathLst>
              <a:path w="687755" h="6350">
                <a:moveTo>
                  <a:pt x="687755" y="63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541487" y="2709132"/>
            <a:ext cx="747064" cy="7289"/>
          </a:xfrm>
          <a:custGeom>
            <a:avLst/>
            <a:gdLst/>
            <a:ahLst/>
            <a:cxnLst/>
            <a:rect l="l" t="t" r="r" b="b"/>
            <a:pathLst>
              <a:path w="747064" h="7289">
                <a:moveTo>
                  <a:pt x="0" y="0"/>
                </a:moveTo>
                <a:lnTo>
                  <a:pt x="687755" y="6121"/>
                </a:lnTo>
                <a:lnTo>
                  <a:pt x="747064" y="7289"/>
                </a:lnTo>
                <a:lnTo>
                  <a:pt x="730351" y="6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435892" y="2725135"/>
            <a:ext cx="0" cy="17881"/>
          </a:xfrm>
          <a:custGeom>
            <a:avLst/>
            <a:gdLst/>
            <a:ahLst/>
            <a:cxnLst/>
            <a:rect l="l" t="t" r="r" b="b"/>
            <a:pathLst>
              <a:path h="17881">
                <a:moveTo>
                  <a:pt x="0" y="0"/>
                </a:moveTo>
                <a:lnTo>
                  <a:pt x="0" y="178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541487" y="2635923"/>
            <a:ext cx="687755" cy="57442"/>
          </a:xfrm>
          <a:custGeom>
            <a:avLst/>
            <a:gdLst/>
            <a:ahLst/>
            <a:cxnLst/>
            <a:rect l="l" t="t" r="r" b="b"/>
            <a:pathLst>
              <a:path w="687755" h="57442">
                <a:moveTo>
                  <a:pt x="0" y="48729"/>
                </a:moveTo>
                <a:lnTo>
                  <a:pt x="687755" y="57442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390706" y="2645114"/>
            <a:ext cx="45186" cy="6350"/>
          </a:xfrm>
          <a:custGeom>
            <a:avLst/>
            <a:gdLst/>
            <a:ahLst/>
            <a:cxnLst/>
            <a:rect l="l" t="t" r="r" b="b"/>
            <a:pathLst>
              <a:path w="45186" h="6350">
                <a:moveTo>
                  <a:pt x="45186" y="6350"/>
                </a:moveTo>
                <a:lnTo>
                  <a:pt x="44716" y="5410"/>
                </a:lnTo>
                <a:lnTo>
                  <a:pt x="41897" y="494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433540" y="2708187"/>
            <a:ext cx="0" cy="15773"/>
          </a:xfrm>
          <a:custGeom>
            <a:avLst/>
            <a:gdLst/>
            <a:ahLst/>
            <a:cxnLst/>
            <a:rect l="l" t="t" r="r" b="b"/>
            <a:pathLst>
              <a:path h="15773">
                <a:moveTo>
                  <a:pt x="0" y="0"/>
                </a:moveTo>
                <a:lnTo>
                  <a:pt x="0" y="15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541487" y="2666058"/>
            <a:ext cx="747064" cy="10350"/>
          </a:xfrm>
          <a:custGeom>
            <a:avLst/>
            <a:gdLst/>
            <a:ahLst/>
            <a:cxnLst/>
            <a:rect l="l" t="t" r="r" b="b"/>
            <a:pathLst>
              <a:path w="747064" h="10350">
                <a:moveTo>
                  <a:pt x="0" y="0"/>
                </a:moveTo>
                <a:lnTo>
                  <a:pt x="687755" y="8712"/>
                </a:lnTo>
                <a:lnTo>
                  <a:pt x="747064" y="10350"/>
                </a:lnTo>
                <a:lnTo>
                  <a:pt x="730351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435892" y="2687947"/>
            <a:ext cx="0" cy="17653"/>
          </a:xfrm>
          <a:custGeom>
            <a:avLst/>
            <a:gdLst/>
            <a:ahLst/>
            <a:cxnLst/>
            <a:rect l="l" t="t" r="r" b="b"/>
            <a:pathLst>
              <a:path h="17652">
                <a:moveTo>
                  <a:pt x="0" y="176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541484" y="2666996"/>
            <a:ext cx="675043" cy="8712"/>
          </a:xfrm>
          <a:custGeom>
            <a:avLst/>
            <a:gdLst/>
            <a:ahLst/>
            <a:cxnLst/>
            <a:rect l="l" t="t" r="r" b="b"/>
            <a:pathLst>
              <a:path w="675043" h="8712">
                <a:moveTo>
                  <a:pt x="675043" y="871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435892" y="2651462"/>
            <a:ext cx="0" cy="17183"/>
          </a:xfrm>
          <a:custGeom>
            <a:avLst/>
            <a:gdLst/>
            <a:ahLst/>
            <a:cxnLst/>
            <a:rect l="l" t="t" r="r" b="b"/>
            <a:pathLst>
              <a:path h="17183">
                <a:moveTo>
                  <a:pt x="0" y="1718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435421" y="2668645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0" y="1650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433541" y="2670296"/>
            <a:ext cx="1879" cy="1409"/>
          </a:xfrm>
          <a:custGeom>
            <a:avLst/>
            <a:gdLst/>
            <a:ahLst/>
            <a:cxnLst/>
            <a:rect l="l" t="t" r="r" b="b"/>
            <a:pathLst>
              <a:path w="1879" h="1409">
                <a:moveTo>
                  <a:pt x="1879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541487" y="2645109"/>
            <a:ext cx="689635" cy="11061"/>
          </a:xfrm>
          <a:custGeom>
            <a:avLst/>
            <a:gdLst/>
            <a:ahLst/>
            <a:cxnLst/>
            <a:rect l="l" t="t" r="r" b="b"/>
            <a:pathLst>
              <a:path w="689635" h="11061">
                <a:moveTo>
                  <a:pt x="689635" y="1106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541487" y="2600159"/>
            <a:ext cx="687984" cy="35775"/>
          </a:xfrm>
          <a:custGeom>
            <a:avLst/>
            <a:gdLst/>
            <a:ahLst/>
            <a:cxnLst/>
            <a:rect l="l" t="t" r="r" b="b"/>
            <a:pathLst>
              <a:path w="687984" h="35775">
                <a:moveTo>
                  <a:pt x="0" y="24472"/>
                </a:moveTo>
                <a:lnTo>
                  <a:pt x="687755" y="35775"/>
                </a:lnTo>
                <a:lnTo>
                  <a:pt x="687984" y="16941"/>
                </a:lnTo>
                <a:lnTo>
                  <a:pt x="687755" y="134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433540" y="2634286"/>
            <a:ext cx="1879" cy="16002"/>
          </a:xfrm>
          <a:custGeom>
            <a:avLst/>
            <a:gdLst/>
            <a:ahLst/>
            <a:cxnLst/>
            <a:rect l="l" t="t" r="r" b="b"/>
            <a:pathLst>
              <a:path w="1879" h="16001">
                <a:moveTo>
                  <a:pt x="0" y="16001"/>
                </a:moveTo>
                <a:lnTo>
                  <a:pt x="0" y="1650"/>
                </a:ln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541487" y="2602029"/>
            <a:ext cx="687755" cy="13423"/>
          </a:xfrm>
          <a:custGeom>
            <a:avLst/>
            <a:gdLst/>
            <a:ahLst/>
            <a:cxnLst/>
            <a:rect l="l" t="t" r="r" b="b"/>
            <a:pathLst>
              <a:path w="687755" h="13423">
                <a:moveTo>
                  <a:pt x="687755" y="134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541493" y="2603679"/>
            <a:ext cx="687984" cy="13423"/>
          </a:xfrm>
          <a:custGeom>
            <a:avLst/>
            <a:gdLst/>
            <a:ahLst/>
            <a:cxnLst/>
            <a:rect l="l" t="t" r="r" b="b"/>
            <a:pathLst>
              <a:path w="687984" h="13423">
                <a:moveTo>
                  <a:pt x="687984" y="134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433541" y="2599211"/>
            <a:ext cx="1879" cy="15303"/>
          </a:xfrm>
          <a:custGeom>
            <a:avLst/>
            <a:gdLst/>
            <a:ahLst/>
            <a:cxnLst/>
            <a:rect l="l" t="t" r="r" b="b"/>
            <a:pathLst>
              <a:path w="1879" h="15303">
                <a:moveTo>
                  <a:pt x="1879" y="0"/>
                </a:moveTo>
                <a:lnTo>
                  <a:pt x="0" y="1879"/>
                </a:lnTo>
                <a:lnTo>
                  <a:pt x="0" y="153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5541487" y="2558971"/>
            <a:ext cx="687755" cy="38125"/>
          </a:xfrm>
          <a:custGeom>
            <a:avLst/>
            <a:gdLst/>
            <a:ahLst/>
            <a:cxnLst/>
            <a:rect l="l" t="t" r="r" b="b"/>
            <a:pathLst>
              <a:path w="687755" h="38125">
                <a:moveTo>
                  <a:pt x="0" y="24472"/>
                </a:moveTo>
                <a:lnTo>
                  <a:pt x="687755" y="38125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435422" y="2580377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435421" y="2632643"/>
            <a:ext cx="469" cy="1638"/>
          </a:xfrm>
          <a:custGeom>
            <a:avLst/>
            <a:gdLst/>
            <a:ahLst/>
            <a:cxnLst/>
            <a:rect l="l" t="t" r="r" b="b"/>
            <a:pathLst>
              <a:path w="469" h="1638">
                <a:moveTo>
                  <a:pt x="0" y="1638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229243" y="2597099"/>
            <a:ext cx="0" cy="16471"/>
          </a:xfrm>
          <a:custGeom>
            <a:avLst/>
            <a:gdLst/>
            <a:ahLst/>
            <a:cxnLst/>
            <a:rect l="l" t="t" r="r" b="b"/>
            <a:pathLst>
              <a:path h="16471">
                <a:moveTo>
                  <a:pt x="0" y="1647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435422" y="2614976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5541484" y="2582501"/>
            <a:ext cx="675043" cy="13182"/>
          </a:xfrm>
          <a:custGeom>
            <a:avLst/>
            <a:gdLst/>
            <a:ahLst/>
            <a:cxnLst/>
            <a:rect l="l" t="t" r="r" b="b"/>
            <a:pathLst>
              <a:path w="675043" h="13182">
                <a:moveTo>
                  <a:pt x="675043" y="1318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435892" y="2581088"/>
            <a:ext cx="0" cy="16243"/>
          </a:xfrm>
          <a:custGeom>
            <a:avLst/>
            <a:gdLst/>
            <a:ahLst/>
            <a:cxnLst/>
            <a:rect l="l" t="t" r="r" b="b"/>
            <a:pathLst>
              <a:path h="16243">
                <a:moveTo>
                  <a:pt x="0" y="0"/>
                </a:moveTo>
                <a:lnTo>
                  <a:pt x="0" y="162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5541487" y="2559432"/>
            <a:ext cx="687755" cy="15773"/>
          </a:xfrm>
          <a:custGeom>
            <a:avLst/>
            <a:gdLst/>
            <a:ahLst/>
            <a:cxnLst/>
            <a:rect l="l" t="t" r="r" b="b"/>
            <a:pathLst>
              <a:path w="687755" h="15773">
                <a:moveTo>
                  <a:pt x="687755" y="1577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5541487" y="2522012"/>
            <a:ext cx="687755" cy="36957"/>
          </a:xfrm>
          <a:custGeom>
            <a:avLst/>
            <a:gdLst/>
            <a:ahLst/>
            <a:cxnLst/>
            <a:rect l="l" t="t" r="r" b="b"/>
            <a:pathLst>
              <a:path w="687755" h="36956">
                <a:moveTo>
                  <a:pt x="0" y="21183"/>
                </a:moveTo>
                <a:lnTo>
                  <a:pt x="687755" y="36957"/>
                </a:lnTo>
                <a:lnTo>
                  <a:pt x="687755" y="1812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5541487" y="2520127"/>
            <a:ext cx="687755" cy="20015"/>
          </a:xfrm>
          <a:custGeom>
            <a:avLst/>
            <a:gdLst/>
            <a:ahLst/>
            <a:cxnLst/>
            <a:rect l="l" t="t" r="r" b="b"/>
            <a:pathLst>
              <a:path w="687755" h="20015">
                <a:moveTo>
                  <a:pt x="0" y="0"/>
                </a:moveTo>
                <a:lnTo>
                  <a:pt x="687755" y="17894"/>
                </a:lnTo>
                <a:lnTo>
                  <a:pt x="687755" y="20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433541" y="2565086"/>
            <a:ext cx="1879" cy="2349"/>
          </a:xfrm>
          <a:custGeom>
            <a:avLst/>
            <a:gdLst/>
            <a:ahLst/>
            <a:cxnLst/>
            <a:rect l="l" t="t" r="r" b="b"/>
            <a:pathLst>
              <a:path w="1879" h="2349">
                <a:moveTo>
                  <a:pt x="1879" y="0"/>
                </a:moveTo>
                <a:lnTo>
                  <a:pt x="0" y="23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5541493" y="2524368"/>
            <a:ext cx="687984" cy="18122"/>
          </a:xfrm>
          <a:custGeom>
            <a:avLst/>
            <a:gdLst/>
            <a:ahLst/>
            <a:cxnLst/>
            <a:rect l="l" t="t" r="r" b="b"/>
            <a:pathLst>
              <a:path w="687984" h="18122">
                <a:moveTo>
                  <a:pt x="687984" y="1812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5541487" y="2484116"/>
            <a:ext cx="687755" cy="38366"/>
          </a:xfrm>
          <a:custGeom>
            <a:avLst/>
            <a:gdLst/>
            <a:ahLst/>
            <a:cxnLst/>
            <a:rect l="l" t="t" r="r" b="b"/>
            <a:pathLst>
              <a:path w="687755" h="38366">
                <a:moveTo>
                  <a:pt x="0" y="0"/>
                </a:moveTo>
                <a:lnTo>
                  <a:pt x="687755" y="20243"/>
                </a:lnTo>
                <a:lnTo>
                  <a:pt x="687755" y="38366"/>
                </a:lnTo>
                <a:lnTo>
                  <a:pt x="0" y="202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435892" y="2547198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229243" y="2522482"/>
            <a:ext cx="0" cy="15532"/>
          </a:xfrm>
          <a:custGeom>
            <a:avLst/>
            <a:gdLst/>
            <a:ahLst/>
            <a:cxnLst/>
            <a:rect l="l" t="t" r="r" b="b"/>
            <a:pathLst>
              <a:path h="15532">
                <a:moveTo>
                  <a:pt x="0" y="0"/>
                </a:moveTo>
                <a:lnTo>
                  <a:pt x="0" y="155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435422" y="2563435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469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5541487" y="2446224"/>
            <a:ext cx="687755" cy="41186"/>
          </a:xfrm>
          <a:custGeom>
            <a:avLst/>
            <a:gdLst/>
            <a:ahLst/>
            <a:cxnLst/>
            <a:rect l="l" t="t" r="r" b="b"/>
            <a:pathLst>
              <a:path w="687755" h="41186">
                <a:moveTo>
                  <a:pt x="0" y="0"/>
                </a:moveTo>
                <a:lnTo>
                  <a:pt x="687755" y="22123"/>
                </a:lnTo>
                <a:lnTo>
                  <a:pt x="687755" y="41186"/>
                </a:lnTo>
                <a:lnTo>
                  <a:pt x="0" y="21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5541487" y="2482235"/>
            <a:ext cx="687755" cy="20243"/>
          </a:xfrm>
          <a:custGeom>
            <a:avLst/>
            <a:gdLst/>
            <a:ahLst/>
            <a:cxnLst/>
            <a:rect l="l" t="t" r="r" b="b"/>
            <a:pathLst>
              <a:path w="687755" h="20243">
                <a:moveTo>
                  <a:pt x="0" y="0"/>
                </a:moveTo>
                <a:lnTo>
                  <a:pt x="687755" y="20243"/>
                </a:lnTo>
                <a:lnTo>
                  <a:pt x="687755" y="5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435664" y="2514947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228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5541487" y="2466698"/>
            <a:ext cx="687755" cy="20243"/>
          </a:xfrm>
          <a:custGeom>
            <a:avLst/>
            <a:gdLst/>
            <a:ahLst/>
            <a:cxnLst/>
            <a:rect l="l" t="t" r="r" b="b"/>
            <a:pathLst>
              <a:path w="687755" h="20243">
                <a:moveTo>
                  <a:pt x="687755" y="2024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433540" y="2532595"/>
            <a:ext cx="1879" cy="2362"/>
          </a:xfrm>
          <a:custGeom>
            <a:avLst/>
            <a:gdLst/>
            <a:ahLst/>
            <a:cxnLst/>
            <a:rect l="l" t="t" r="r" b="b"/>
            <a:pathLst>
              <a:path w="1879" h="2362">
                <a:moveTo>
                  <a:pt x="0" y="2362"/>
                </a:move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229243" y="2502480"/>
            <a:ext cx="0" cy="1879"/>
          </a:xfrm>
          <a:custGeom>
            <a:avLst/>
            <a:gdLst/>
            <a:ahLst/>
            <a:cxnLst/>
            <a:rect l="l" t="t" r="r" b="b"/>
            <a:pathLst>
              <a:path h="1879">
                <a:moveTo>
                  <a:pt x="0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435422" y="2530721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0"/>
                </a:move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435892" y="2456336"/>
            <a:ext cx="0" cy="13423"/>
          </a:xfrm>
          <a:custGeom>
            <a:avLst/>
            <a:gdLst/>
            <a:ahLst/>
            <a:cxnLst/>
            <a:rect l="l" t="t" r="r" b="b"/>
            <a:pathLst>
              <a:path h="13423">
                <a:moveTo>
                  <a:pt x="0" y="134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229243" y="2422450"/>
            <a:ext cx="0" cy="13423"/>
          </a:xfrm>
          <a:custGeom>
            <a:avLst/>
            <a:gdLst/>
            <a:ahLst/>
            <a:cxnLst/>
            <a:rect l="l" t="t" r="r" b="b"/>
            <a:pathLst>
              <a:path h="13423">
                <a:moveTo>
                  <a:pt x="0" y="0"/>
                </a:moveTo>
                <a:lnTo>
                  <a:pt x="0" y="13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435422" y="2469760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0"/>
                </a:move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229243" y="2437985"/>
            <a:ext cx="0" cy="30365"/>
          </a:xfrm>
          <a:custGeom>
            <a:avLst/>
            <a:gdLst/>
            <a:ahLst/>
            <a:cxnLst/>
            <a:rect l="l" t="t" r="r" b="b"/>
            <a:pathLst>
              <a:path h="30365">
                <a:moveTo>
                  <a:pt x="0" y="0"/>
                </a:moveTo>
                <a:lnTo>
                  <a:pt x="0" y="303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435422" y="2499418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0"/>
                </a:moveTo>
                <a:lnTo>
                  <a:pt x="241" y="1181"/>
                </a:ln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5541487" y="2448106"/>
            <a:ext cx="687755" cy="22123"/>
          </a:xfrm>
          <a:custGeom>
            <a:avLst/>
            <a:gdLst/>
            <a:ahLst/>
            <a:cxnLst/>
            <a:rect l="l" t="t" r="r" b="b"/>
            <a:pathLst>
              <a:path w="687755" h="22123">
                <a:moveTo>
                  <a:pt x="687755" y="221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433540" y="2504128"/>
            <a:ext cx="0" cy="10350"/>
          </a:xfrm>
          <a:custGeom>
            <a:avLst/>
            <a:gdLst/>
            <a:ahLst/>
            <a:cxnLst/>
            <a:rect l="l" t="t" r="r" b="b"/>
            <a:pathLst>
              <a:path h="10350">
                <a:moveTo>
                  <a:pt x="0" y="103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5541487" y="2451168"/>
            <a:ext cx="688225" cy="22123"/>
          </a:xfrm>
          <a:custGeom>
            <a:avLst/>
            <a:gdLst/>
            <a:ahLst/>
            <a:cxnLst/>
            <a:rect l="l" t="t" r="r" b="b"/>
            <a:pathLst>
              <a:path w="688225" h="22123">
                <a:moveTo>
                  <a:pt x="688225" y="221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435656" y="2484586"/>
            <a:ext cx="228" cy="469"/>
          </a:xfrm>
          <a:custGeom>
            <a:avLst/>
            <a:gdLst/>
            <a:ahLst/>
            <a:cxnLst/>
            <a:rect l="l" t="t" r="r" b="b"/>
            <a:pathLst>
              <a:path w="228" h="469">
                <a:moveTo>
                  <a:pt x="0" y="0"/>
                </a:moveTo>
                <a:lnTo>
                  <a:pt x="228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5541487" y="2431865"/>
            <a:ext cx="687755" cy="22123"/>
          </a:xfrm>
          <a:custGeom>
            <a:avLst/>
            <a:gdLst/>
            <a:ahLst/>
            <a:cxnLst/>
            <a:rect l="l" t="t" r="r" b="b"/>
            <a:pathLst>
              <a:path w="687755" h="22123">
                <a:moveTo>
                  <a:pt x="687755" y="221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433540" y="2474701"/>
            <a:ext cx="0" cy="9410"/>
          </a:xfrm>
          <a:custGeom>
            <a:avLst/>
            <a:gdLst/>
            <a:ahLst/>
            <a:cxnLst/>
            <a:rect l="l" t="t" r="r" b="b"/>
            <a:pathLst>
              <a:path h="9410">
                <a:moveTo>
                  <a:pt x="0" y="0"/>
                </a:moveTo>
                <a:lnTo>
                  <a:pt x="0" y="9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5541487" y="2393034"/>
            <a:ext cx="687755" cy="29413"/>
          </a:xfrm>
          <a:custGeom>
            <a:avLst/>
            <a:gdLst/>
            <a:ahLst/>
            <a:cxnLst/>
            <a:rect l="l" t="t" r="r" b="b"/>
            <a:pathLst>
              <a:path w="687755" h="29413">
                <a:moveTo>
                  <a:pt x="0" y="5410"/>
                </a:moveTo>
                <a:lnTo>
                  <a:pt x="687755" y="29413"/>
                </a:lnTo>
                <a:lnTo>
                  <a:pt x="6877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229243" y="2377023"/>
            <a:ext cx="0" cy="15773"/>
          </a:xfrm>
          <a:custGeom>
            <a:avLst/>
            <a:gdLst/>
            <a:ahLst/>
            <a:cxnLst/>
            <a:rect l="l" t="t" r="r" b="b"/>
            <a:pathLst>
              <a:path h="15773">
                <a:moveTo>
                  <a:pt x="0" y="1577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435422" y="2415861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0"/>
                </a:moveTo>
                <a:lnTo>
                  <a:pt x="469" y="711"/>
                </a:ln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541487" y="2351608"/>
            <a:ext cx="687755" cy="27533"/>
          </a:xfrm>
          <a:custGeom>
            <a:avLst/>
            <a:gdLst/>
            <a:ahLst/>
            <a:cxnLst/>
            <a:rect l="l" t="t" r="r" b="b"/>
            <a:pathLst>
              <a:path w="687755" h="27533">
                <a:moveTo>
                  <a:pt x="687755" y="2753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541487" y="2411860"/>
            <a:ext cx="687755" cy="26123"/>
          </a:xfrm>
          <a:custGeom>
            <a:avLst/>
            <a:gdLst/>
            <a:ahLst/>
            <a:cxnLst/>
            <a:rect l="l" t="t" r="r" b="b"/>
            <a:pathLst>
              <a:path w="687755" h="26123">
                <a:moveTo>
                  <a:pt x="0" y="1879"/>
                </a:moveTo>
                <a:lnTo>
                  <a:pt x="687755" y="26123"/>
                </a:lnTo>
                <a:lnTo>
                  <a:pt x="687755" y="2400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435664" y="2455881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228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435892" y="2429277"/>
            <a:ext cx="0" cy="12471"/>
          </a:xfrm>
          <a:custGeom>
            <a:avLst/>
            <a:gdLst/>
            <a:ahLst/>
            <a:cxnLst/>
            <a:rect l="l" t="t" r="r" b="b"/>
            <a:pathLst>
              <a:path h="12471">
                <a:moveTo>
                  <a:pt x="0" y="0"/>
                </a:moveTo>
                <a:lnTo>
                  <a:pt x="0" y="124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541487" y="2379607"/>
            <a:ext cx="687755" cy="25895"/>
          </a:xfrm>
          <a:custGeom>
            <a:avLst/>
            <a:gdLst/>
            <a:ahLst/>
            <a:cxnLst/>
            <a:rect l="l" t="t" r="r" b="b"/>
            <a:pathLst>
              <a:path w="687755" h="25895">
                <a:moveTo>
                  <a:pt x="687755" y="2589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435422" y="2441752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0"/>
                </a:move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541487" y="2381493"/>
            <a:ext cx="687755" cy="25895"/>
          </a:xfrm>
          <a:custGeom>
            <a:avLst/>
            <a:gdLst/>
            <a:ahLst/>
            <a:cxnLst/>
            <a:rect l="l" t="t" r="r" b="b"/>
            <a:pathLst>
              <a:path w="687755" h="25895">
                <a:moveTo>
                  <a:pt x="687755" y="2589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433540" y="2446926"/>
            <a:ext cx="0" cy="8242"/>
          </a:xfrm>
          <a:custGeom>
            <a:avLst/>
            <a:gdLst/>
            <a:ahLst/>
            <a:cxnLst/>
            <a:rect l="l" t="t" r="r" b="b"/>
            <a:pathLst>
              <a:path h="8242">
                <a:moveTo>
                  <a:pt x="0" y="824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541493" y="2385024"/>
            <a:ext cx="687984" cy="25895"/>
          </a:xfrm>
          <a:custGeom>
            <a:avLst/>
            <a:gdLst/>
            <a:ahLst/>
            <a:cxnLst/>
            <a:rect l="l" t="t" r="r" b="b"/>
            <a:pathLst>
              <a:path w="687984" h="25895">
                <a:moveTo>
                  <a:pt x="687984" y="2589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433540" y="2393740"/>
            <a:ext cx="1879" cy="9410"/>
          </a:xfrm>
          <a:custGeom>
            <a:avLst/>
            <a:gdLst/>
            <a:ahLst/>
            <a:cxnLst/>
            <a:rect l="l" t="t" r="r" b="b"/>
            <a:pathLst>
              <a:path w="1879" h="9410">
                <a:moveTo>
                  <a:pt x="0" y="9410"/>
                </a:moveTo>
                <a:lnTo>
                  <a:pt x="0" y="3530"/>
                </a:ln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229243" y="2352780"/>
            <a:ext cx="0" cy="12471"/>
          </a:xfrm>
          <a:custGeom>
            <a:avLst/>
            <a:gdLst/>
            <a:ahLst/>
            <a:cxnLst/>
            <a:rect l="l" t="t" r="r" b="b"/>
            <a:pathLst>
              <a:path h="12471">
                <a:moveTo>
                  <a:pt x="0" y="0"/>
                </a:moveTo>
                <a:lnTo>
                  <a:pt x="0" y="124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435892" y="2403857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541487" y="2349488"/>
            <a:ext cx="687755" cy="27533"/>
          </a:xfrm>
          <a:custGeom>
            <a:avLst/>
            <a:gdLst/>
            <a:ahLst/>
            <a:cxnLst/>
            <a:rect l="l" t="t" r="r" b="b"/>
            <a:pathLst>
              <a:path w="687755" h="27533">
                <a:moveTo>
                  <a:pt x="687755" y="16001"/>
                </a:moveTo>
                <a:lnTo>
                  <a:pt x="687755" y="2753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541487" y="2366670"/>
            <a:ext cx="687755" cy="26365"/>
          </a:xfrm>
          <a:custGeom>
            <a:avLst/>
            <a:gdLst/>
            <a:ahLst/>
            <a:cxnLst/>
            <a:rect l="l" t="t" r="r" b="b"/>
            <a:pathLst>
              <a:path w="687755" h="26365">
                <a:moveTo>
                  <a:pt x="0" y="469"/>
                </a:moveTo>
                <a:lnTo>
                  <a:pt x="687755" y="26365"/>
                </a:lnTo>
                <a:lnTo>
                  <a:pt x="687755" y="26123"/>
                </a:lnTo>
                <a:lnTo>
                  <a:pt x="675043" y="2541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433541" y="2417743"/>
            <a:ext cx="1879" cy="3302"/>
          </a:xfrm>
          <a:custGeom>
            <a:avLst/>
            <a:gdLst/>
            <a:ahLst/>
            <a:cxnLst/>
            <a:rect l="l" t="t" r="r" b="b"/>
            <a:pathLst>
              <a:path w="1879" h="3301">
                <a:moveTo>
                  <a:pt x="1879" y="0"/>
                </a:moveTo>
                <a:lnTo>
                  <a:pt x="0" y="3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541487" y="2355132"/>
            <a:ext cx="688225" cy="27774"/>
          </a:xfrm>
          <a:custGeom>
            <a:avLst/>
            <a:gdLst/>
            <a:ahLst/>
            <a:cxnLst/>
            <a:rect l="l" t="t" r="r" b="b"/>
            <a:pathLst>
              <a:path w="688225" h="27774">
                <a:moveTo>
                  <a:pt x="688225" y="2777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541487" y="2323832"/>
            <a:ext cx="687755" cy="28943"/>
          </a:xfrm>
          <a:custGeom>
            <a:avLst/>
            <a:gdLst/>
            <a:ahLst/>
            <a:cxnLst/>
            <a:rect l="l" t="t" r="r" b="b"/>
            <a:pathLst>
              <a:path w="687755" h="28943">
                <a:moveTo>
                  <a:pt x="0" y="0"/>
                </a:moveTo>
                <a:lnTo>
                  <a:pt x="687755" y="28943"/>
                </a:lnTo>
                <a:lnTo>
                  <a:pt x="687755" y="270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435422" y="2391851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0"/>
                </a:move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541487" y="2321711"/>
            <a:ext cx="687755" cy="29184"/>
          </a:xfrm>
          <a:custGeom>
            <a:avLst/>
            <a:gdLst/>
            <a:ahLst/>
            <a:cxnLst/>
            <a:rect l="l" t="t" r="r" b="b"/>
            <a:pathLst>
              <a:path w="687755" h="29184">
                <a:moveTo>
                  <a:pt x="0" y="0"/>
                </a:moveTo>
                <a:lnTo>
                  <a:pt x="687755" y="29184"/>
                </a:lnTo>
                <a:lnTo>
                  <a:pt x="687755" y="5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435422" y="2369963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469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541487" y="2298415"/>
            <a:ext cx="687755" cy="30594"/>
          </a:xfrm>
          <a:custGeom>
            <a:avLst/>
            <a:gdLst/>
            <a:ahLst/>
            <a:cxnLst/>
            <a:rect l="l" t="t" r="r" b="b"/>
            <a:pathLst>
              <a:path w="687755" h="30594">
                <a:moveTo>
                  <a:pt x="687755" y="3059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541487" y="2337724"/>
            <a:ext cx="687755" cy="27762"/>
          </a:xfrm>
          <a:custGeom>
            <a:avLst/>
            <a:gdLst/>
            <a:ahLst/>
            <a:cxnLst/>
            <a:rect l="l" t="t" r="r" b="b"/>
            <a:pathLst>
              <a:path w="687755" h="27762">
                <a:moveTo>
                  <a:pt x="0" y="228"/>
                </a:moveTo>
                <a:lnTo>
                  <a:pt x="687755" y="27762"/>
                </a:lnTo>
                <a:lnTo>
                  <a:pt x="687755" y="27533"/>
                </a:lnTo>
                <a:lnTo>
                  <a:pt x="675043" y="2705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541491" y="2296537"/>
            <a:ext cx="723061" cy="30594"/>
          </a:xfrm>
          <a:custGeom>
            <a:avLst/>
            <a:gdLst/>
            <a:ahLst/>
            <a:cxnLst/>
            <a:rect l="l" t="t" r="r" b="b"/>
            <a:pathLst>
              <a:path w="723061" h="30594">
                <a:moveTo>
                  <a:pt x="699046" y="21882"/>
                </a:moveTo>
                <a:lnTo>
                  <a:pt x="723061" y="23761"/>
                </a:lnTo>
                <a:lnTo>
                  <a:pt x="687755" y="20929"/>
                </a:lnTo>
                <a:lnTo>
                  <a:pt x="687755" y="3059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541486" y="2311118"/>
            <a:ext cx="218427" cy="9423"/>
          </a:xfrm>
          <a:custGeom>
            <a:avLst/>
            <a:gdLst/>
            <a:ahLst/>
            <a:cxnLst/>
            <a:rect l="l" t="t" r="r" b="b"/>
            <a:pathLst>
              <a:path w="218427" h="9423">
                <a:moveTo>
                  <a:pt x="194424" y="8242"/>
                </a:moveTo>
                <a:lnTo>
                  <a:pt x="218427" y="942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433535" y="2370907"/>
            <a:ext cx="2120" cy="4711"/>
          </a:xfrm>
          <a:custGeom>
            <a:avLst/>
            <a:gdLst/>
            <a:ahLst/>
            <a:cxnLst/>
            <a:rect l="l" t="t" r="r" b="b"/>
            <a:pathLst>
              <a:path w="2120" h="4711">
                <a:moveTo>
                  <a:pt x="2120" y="0"/>
                </a:moveTo>
                <a:lnTo>
                  <a:pt x="0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541487" y="2302652"/>
            <a:ext cx="688225" cy="30594"/>
          </a:xfrm>
          <a:custGeom>
            <a:avLst/>
            <a:gdLst/>
            <a:ahLst/>
            <a:cxnLst/>
            <a:rect l="l" t="t" r="r" b="b"/>
            <a:pathLst>
              <a:path w="688225" h="30594">
                <a:moveTo>
                  <a:pt x="688225" y="3059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435892" y="2341709"/>
            <a:ext cx="0" cy="8483"/>
          </a:xfrm>
          <a:custGeom>
            <a:avLst/>
            <a:gdLst/>
            <a:ahLst/>
            <a:cxnLst/>
            <a:rect l="l" t="t" r="r" b="b"/>
            <a:pathLst>
              <a:path h="8483">
                <a:moveTo>
                  <a:pt x="0" y="848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541487" y="2255809"/>
            <a:ext cx="687755" cy="41427"/>
          </a:xfrm>
          <a:custGeom>
            <a:avLst/>
            <a:gdLst/>
            <a:ahLst/>
            <a:cxnLst/>
            <a:rect l="l" t="t" r="r" b="b"/>
            <a:pathLst>
              <a:path w="687755" h="41427">
                <a:moveTo>
                  <a:pt x="687755" y="41427"/>
                </a:moveTo>
                <a:lnTo>
                  <a:pt x="687755" y="3294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541487" y="2275817"/>
            <a:ext cx="687755" cy="41656"/>
          </a:xfrm>
          <a:custGeom>
            <a:avLst/>
            <a:gdLst/>
            <a:ahLst/>
            <a:cxnLst/>
            <a:rect l="l" t="t" r="r" b="b"/>
            <a:pathLst>
              <a:path w="687755" h="41656">
                <a:moveTo>
                  <a:pt x="0" y="0"/>
                </a:moveTo>
                <a:lnTo>
                  <a:pt x="687755" y="31775"/>
                </a:lnTo>
                <a:lnTo>
                  <a:pt x="687755" y="41656"/>
                </a:lnTo>
                <a:lnTo>
                  <a:pt x="0" y="11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433540" y="2356070"/>
            <a:ext cx="0" cy="3302"/>
          </a:xfrm>
          <a:custGeom>
            <a:avLst/>
            <a:gdLst/>
            <a:ahLst/>
            <a:cxnLst/>
            <a:rect l="l" t="t" r="r" b="b"/>
            <a:pathLst>
              <a:path h="3301">
                <a:moveTo>
                  <a:pt x="0" y="330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541487" y="2280057"/>
            <a:ext cx="689635" cy="32004"/>
          </a:xfrm>
          <a:custGeom>
            <a:avLst/>
            <a:gdLst/>
            <a:ahLst/>
            <a:cxnLst/>
            <a:rect l="l" t="t" r="r" b="b"/>
            <a:pathLst>
              <a:path w="689635" h="32004">
                <a:moveTo>
                  <a:pt x="689635" y="3200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541487" y="2253927"/>
            <a:ext cx="687755" cy="33185"/>
          </a:xfrm>
          <a:custGeom>
            <a:avLst/>
            <a:gdLst/>
            <a:ahLst/>
            <a:cxnLst/>
            <a:rect l="l" t="t" r="r" b="b"/>
            <a:pathLst>
              <a:path w="687755" h="33185">
                <a:moveTo>
                  <a:pt x="0" y="0"/>
                </a:moveTo>
                <a:lnTo>
                  <a:pt x="687755" y="33185"/>
                </a:lnTo>
                <a:lnTo>
                  <a:pt x="687755" y="16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435422" y="2318184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469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5541487" y="2238623"/>
            <a:ext cx="687755" cy="33896"/>
          </a:xfrm>
          <a:custGeom>
            <a:avLst/>
            <a:gdLst/>
            <a:ahLst/>
            <a:cxnLst/>
            <a:rect l="l" t="t" r="r" b="b"/>
            <a:pathLst>
              <a:path w="687755" h="33896">
                <a:moveTo>
                  <a:pt x="687755" y="3389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541487" y="2265461"/>
            <a:ext cx="687755" cy="42125"/>
          </a:xfrm>
          <a:custGeom>
            <a:avLst/>
            <a:gdLst/>
            <a:ahLst/>
            <a:cxnLst/>
            <a:rect l="l" t="t" r="r" b="b"/>
            <a:pathLst>
              <a:path w="687755" h="42125">
                <a:moveTo>
                  <a:pt x="0" y="0"/>
                </a:moveTo>
                <a:lnTo>
                  <a:pt x="687755" y="31775"/>
                </a:lnTo>
                <a:lnTo>
                  <a:pt x="687755" y="421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433541" y="2352074"/>
            <a:ext cx="1879" cy="4000"/>
          </a:xfrm>
          <a:custGeom>
            <a:avLst/>
            <a:gdLst/>
            <a:ahLst/>
            <a:cxnLst/>
            <a:rect l="l" t="t" r="r" b="b"/>
            <a:pathLst>
              <a:path w="1879" h="4000">
                <a:moveTo>
                  <a:pt x="1879" y="0"/>
                </a:moveTo>
                <a:lnTo>
                  <a:pt x="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435892" y="2325477"/>
            <a:ext cx="0" cy="7772"/>
          </a:xfrm>
          <a:custGeom>
            <a:avLst/>
            <a:gdLst/>
            <a:ahLst/>
            <a:cxnLst/>
            <a:rect l="l" t="t" r="r" b="b"/>
            <a:pathLst>
              <a:path h="7772">
                <a:moveTo>
                  <a:pt x="0" y="0"/>
                </a:moveTo>
                <a:lnTo>
                  <a:pt x="0" y="77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229243" y="2287116"/>
            <a:ext cx="0" cy="1638"/>
          </a:xfrm>
          <a:custGeom>
            <a:avLst/>
            <a:gdLst/>
            <a:ahLst/>
            <a:cxnLst/>
            <a:rect l="l" t="t" r="r" b="b"/>
            <a:pathLst>
              <a:path h="1638">
                <a:moveTo>
                  <a:pt x="0" y="0"/>
                </a:moveTo>
                <a:lnTo>
                  <a:pt x="0" y="16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433541" y="2334657"/>
            <a:ext cx="1879" cy="4229"/>
          </a:xfrm>
          <a:custGeom>
            <a:avLst/>
            <a:gdLst/>
            <a:ahLst/>
            <a:cxnLst/>
            <a:rect l="l" t="t" r="r" b="b"/>
            <a:pathLst>
              <a:path w="1879" h="4229">
                <a:moveTo>
                  <a:pt x="1879" y="0"/>
                </a:moveTo>
                <a:lnTo>
                  <a:pt x="0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5541493" y="2260277"/>
            <a:ext cx="687984" cy="32956"/>
          </a:xfrm>
          <a:custGeom>
            <a:avLst/>
            <a:gdLst/>
            <a:ahLst/>
            <a:cxnLst/>
            <a:rect l="l" t="t" r="r" b="b"/>
            <a:pathLst>
              <a:path w="687984" h="32956">
                <a:moveTo>
                  <a:pt x="687984" y="3295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541487" y="2224270"/>
            <a:ext cx="687755" cy="34594"/>
          </a:xfrm>
          <a:custGeom>
            <a:avLst/>
            <a:gdLst/>
            <a:ahLst/>
            <a:cxnLst/>
            <a:rect l="l" t="t" r="r" b="b"/>
            <a:pathLst>
              <a:path w="687755" h="34594">
                <a:moveTo>
                  <a:pt x="0" y="0"/>
                </a:moveTo>
                <a:lnTo>
                  <a:pt x="687755" y="34594"/>
                </a:lnTo>
                <a:lnTo>
                  <a:pt x="687755" y="23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434240" y="2297236"/>
            <a:ext cx="1181" cy="2819"/>
          </a:xfrm>
          <a:custGeom>
            <a:avLst/>
            <a:gdLst/>
            <a:ahLst/>
            <a:cxnLst/>
            <a:rect l="l" t="t" r="r" b="b"/>
            <a:pathLst>
              <a:path w="1181" h="2819">
                <a:moveTo>
                  <a:pt x="1181" y="0"/>
                </a:moveTo>
                <a:lnTo>
                  <a:pt x="0" y="2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5541487" y="2230622"/>
            <a:ext cx="687755" cy="40246"/>
          </a:xfrm>
          <a:custGeom>
            <a:avLst/>
            <a:gdLst/>
            <a:ahLst/>
            <a:cxnLst/>
            <a:rect l="l" t="t" r="r" b="b"/>
            <a:pathLst>
              <a:path w="687755" h="40246">
                <a:moveTo>
                  <a:pt x="0" y="6121"/>
                </a:moveTo>
                <a:lnTo>
                  <a:pt x="687755" y="40246"/>
                </a:lnTo>
                <a:lnTo>
                  <a:pt x="687755" y="3389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541487" y="2228977"/>
            <a:ext cx="687984" cy="34594"/>
          </a:xfrm>
          <a:custGeom>
            <a:avLst/>
            <a:gdLst/>
            <a:ahLst/>
            <a:cxnLst/>
            <a:rect l="l" t="t" r="r" b="b"/>
            <a:pathLst>
              <a:path w="687984" h="34594">
                <a:moveTo>
                  <a:pt x="0" y="0"/>
                </a:moveTo>
                <a:lnTo>
                  <a:pt x="687984" y="34594"/>
                </a:lnTo>
                <a:lnTo>
                  <a:pt x="687755" y="298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433783" y="2307355"/>
            <a:ext cx="1638" cy="3530"/>
          </a:xfrm>
          <a:custGeom>
            <a:avLst/>
            <a:gdLst/>
            <a:ahLst/>
            <a:cxnLst/>
            <a:rect l="l" t="t" r="r" b="b"/>
            <a:pathLst>
              <a:path w="1638" h="3530">
                <a:moveTo>
                  <a:pt x="1638" y="0"/>
                </a:moveTo>
                <a:lnTo>
                  <a:pt x="0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433540" y="2318885"/>
            <a:ext cx="2120" cy="5181"/>
          </a:xfrm>
          <a:custGeom>
            <a:avLst/>
            <a:gdLst/>
            <a:ahLst/>
            <a:cxnLst/>
            <a:rect l="l" t="t" r="r" b="b"/>
            <a:pathLst>
              <a:path w="2120" h="5181">
                <a:moveTo>
                  <a:pt x="0" y="5181"/>
                </a:moveTo>
                <a:lnTo>
                  <a:pt x="212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541487" y="2199088"/>
            <a:ext cx="687755" cy="39535"/>
          </a:xfrm>
          <a:custGeom>
            <a:avLst/>
            <a:gdLst/>
            <a:ahLst/>
            <a:cxnLst/>
            <a:rect l="l" t="t" r="r" b="b"/>
            <a:pathLst>
              <a:path w="687755" h="39535">
                <a:moveTo>
                  <a:pt x="0" y="0"/>
                </a:moveTo>
                <a:lnTo>
                  <a:pt x="687755" y="36017"/>
                </a:lnTo>
                <a:lnTo>
                  <a:pt x="687755" y="39535"/>
                </a:lnTo>
                <a:lnTo>
                  <a:pt x="0" y="37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5541487" y="2204500"/>
            <a:ext cx="687755" cy="35775"/>
          </a:xfrm>
          <a:custGeom>
            <a:avLst/>
            <a:gdLst/>
            <a:ahLst/>
            <a:cxnLst/>
            <a:rect l="l" t="t" r="r" b="b"/>
            <a:pathLst>
              <a:path w="687755" h="35775">
                <a:moveTo>
                  <a:pt x="0" y="0"/>
                </a:moveTo>
                <a:lnTo>
                  <a:pt x="687755" y="35775"/>
                </a:lnTo>
                <a:lnTo>
                  <a:pt x="687755" y="341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435664" y="2285936"/>
            <a:ext cx="228" cy="2590"/>
          </a:xfrm>
          <a:custGeom>
            <a:avLst/>
            <a:gdLst/>
            <a:ahLst/>
            <a:cxnLst/>
            <a:rect l="l" t="t" r="r" b="b"/>
            <a:pathLst>
              <a:path w="228" h="2590">
                <a:moveTo>
                  <a:pt x="228" y="259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541484" y="2200497"/>
            <a:ext cx="675043" cy="34836"/>
          </a:xfrm>
          <a:custGeom>
            <a:avLst/>
            <a:gdLst/>
            <a:ahLst/>
            <a:cxnLst/>
            <a:rect l="l" t="t" r="r" b="b"/>
            <a:pathLst>
              <a:path w="675043" h="34836">
                <a:moveTo>
                  <a:pt x="675043" y="3483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5541487" y="2211324"/>
            <a:ext cx="687755" cy="36715"/>
          </a:xfrm>
          <a:custGeom>
            <a:avLst/>
            <a:gdLst/>
            <a:ahLst/>
            <a:cxnLst/>
            <a:rect l="l" t="t" r="r" b="b"/>
            <a:pathLst>
              <a:path w="687755" h="36715">
                <a:moveTo>
                  <a:pt x="0" y="0"/>
                </a:moveTo>
                <a:lnTo>
                  <a:pt x="675043" y="34366"/>
                </a:lnTo>
                <a:lnTo>
                  <a:pt x="687755" y="35306"/>
                </a:lnTo>
                <a:lnTo>
                  <a:pt x="687755" y="36715"/>
                </a:ln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5541497" y="2207562"/>
            <a:ext cx="338696" cy="17183"/>
          </a:xfrm>
          <a:custGeom>
            <a:avLst/>
            <a:gdLst/>
            <a:ahLst/>
            <a:cxnLst/>
            <a:rect l="l" t="t" r="r" b="b"/>
            <a:pathLst>
              <a:path w="338696" h="17183">
                <a:moveTo>
                  <a:pt x="314680" y="16001"/>
                </a:moveTo>
                <a:lnTo>
                  <a:pt x="338696" y="1718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435421" y="2305716"/>
            <a:ext cx="469" cy="1638"/>
          </a:xfrm>
          <a:custGeom>
            <a:avLst/>
            <a:gdLst/>
            <a:ahLst/>
            <a:cxnLst/>
            <a:rect l="l" t="t" r="r" b="b"/>
            <a:pathLst>
              <a:path w="469" h="1638">
                <a:moveTo>
                  <a:pt x="0" y="1638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541484" y="2222618"/>
            <a:ext cx="675043" cy="33896"/>
          </a:xfrm>
          <a:custGeom>
            <a:avLst/>
            <a:gdLst/>
            <a:ahLst/>
            <a:cxnLst/>
            <a:rect l="l" t="t" r="r" b="b"/>
            <a:pathLst>
              <a:path w="675043" h="33896">
                <a:moveTo>
                  <a:pt x="675043" y="33896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5541491" y="2217449"/>
            <a:ext cx="146405" cy="7531"/>
          </a:xfrm>
          <a:custGeom>
            <a:avLst/>
            <a:gdLst/>
            <a:ahLst/>
            <a:cxnLst/>
            <a:rect l="l" t="t" r="r" b="b"/>
            <a:pathLst>
              <a:path w="146405" h="7531">
                <a:moveTo>
                  <a:pt x="122389" y="6350"/>
                </a:moveTo>
                <a:lnTo>
                  <a:pt x="146405" y="753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5541486" y="2195551"/>
            <a:ext cx="98399" cy="5181"/>
          </a:xfrm>
          <a:custGeom>
            <a:avLst/>
            <a:gdLst/>
            <a:ahLst/>
            <a:cxnLst/>
            <a:rect l="l" t="t" r="r" b="b"/>
            <a:pathLst>
              <a:path w="98399" h="5181">
                <a:moveTo>
                  <a:pt x="74383" y="3771"/>
                </a:moveTo>
                <a:lnTo>
                  <a:pt x="98399" y="5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435186" y="2285230"/>
            <a:ext cx="228" cy="469"/>
          </a:xfrm>
          <a:custGeom>
            <a:avLst/>
            <a:gdLst/>
            <a:ahLst/>
            <a:cxnLst/>
            <a:rect l="l" t="t" r="r" b="b"/>
            <a:pathLst>
              <a:path w="228" h="469">
                <a:moveTo>
                  <a:pt x="0" y="469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5541487" y="2197672"/>
            <a:ext cx="687755" cy="37426"/>
          </a:xfrm>
          <a:custGeom>
            <a:avLst/>
            <a:gdLst/>
            <a:ahLst/>
            <a:cxnLst/>
            <a:rect l="l" t="t" r="r" b="b"/>
            <a:pathLst>
              <a:path w="687755" h="37426">
                <a:moveTo>
                  <a:pt x="687755" y="37426"/>
                </a:moveTo>
                <a:lnTo>
                  <a:pt x="687755" y="3601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541487" y="2196496"/>
            <a:ext cx="687755" cy="36017"/>
          </a:xfrm>
          <a:custGeom>
            <a:avLst/>
            <a:gdLst/>
            <a:ahLst/>
            <a:cxnLst/>
            <a:rect l="l" t="t" r="r" b="b"/>
            <a:pathLst>
              <a:path w="687755" h="36017">
                <a:moveTo>
                  <a:pt x="0" y="0"/>
                </a:moveTo>
                <a:lnTo>
                  <a:pt x="687755" y="36017"/>
                </a:lnTo>
                <a:lnTo>
                  <a:pt x="687755" y="35077"/>
                </a:lnTo>
                <a:lnTo>
                  <a:pt x="98399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5567850" y="2247808"/>
            <a:ext cx="24015" cy="1181"/>
          </a:xfrm>
          <a:custGeom>
            <a:avLst/>
            <a:gdLst/>
            <a:ahLst/>
            <a:cxnLst/>
            <a:rect l="l" t="t" r="r" b="b"/>
            <a:pathLst>
              <a:path w="24015" h="1181">
                <a:moveTo>
                  <a:pt x="0" y="0"/>
                </a:moveTo>
                <a:lnTo>
                  <a:pt x="24015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5591859" y="3410051"/>
            <a:ext cx="145224" cy="7302"/>
          </a:xfrm>
          <a:custGeom>
            <a:avLst/>
            <a:gdLst/>
            <a:ahLst/>
            <a:cxnLst/>
            <a:rect l="l" t="t" r="r" b="b"/>
            <a:pathLst>
              <a:path w="145224" h="7302">
                <a:moveTo>
                  <a:pt x="0" y="7302"/>
                </a:moveTo>
                <a:lnTo>
                  <a:pt x="145224" y="0"/>
                </a:lnTo>
                <a:lnTo>
                  <a:pt x="145224" y="1193"/>
                </a:lnTo>
                <a:lnTo>
                  <a:pt x="144513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5567843" y="2367611"/>
            <a:ext cx="24015" cy="939"/>
          </a:xfrm>
          <a:custGeom>
            <a:avLst/>
            <a:gdLst/>
            <a:ahLst/>
            <a:cxnLst/>
            <a:rect l="l" t="t" r="r" b="b"/>
            <a:pathLst>
              <a:path w="24015" h="939">
                <a:moveTo>
                  <a:pt x="24015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5615870" y="3422764"/>
            <a:ext cx="24015" cy="1181"/>
          </a:xfrm>
          <a:custGeom>
            <a:avLst/>
            <a:gdLst/>
            <a:ahLst/>
            <a:cxnLst/>
            <a:rect l="l" t="t" r="r" b="b"/>
            <a:pathLst>
              <a:path w="24015" h="1181">
                <a:moveTo>
                  <a:pt x="0" y="1181"/>
                </a:moveTo>
                <a:lnTo>
                  <a:pt x="24015" y="0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5687885" y="2224973"/>
            <a:ext cx="480402" cy="24244"/>
          </a:xfrm>
          <a:custGeom>
            <a:avLst/>
            <a:gdLst/>
            <a:ahLst/>
            <a:cxnLst/>
            <a:rect l="l" t="t" r="r" b="b"/>
            <a:pathLst>
              <a:path w="480402" h="24244">
                <a:moveTo>
                  <a:pt x="456387" y="22834"/>
                </a:moveTo>
                <a:lnTo>
                  <a:pt x="480402" y="2424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5726965" y="3419947"/>
            <a:ext cx="0" cy="17653"/>
          </a:xfrm>
          <a:custGeom>
            <a:avLst/>
            <a:gdLst/>
            <a:ahLst/>
            <a:cxnLst/>
            <a:rect l="l" t="t" r="r" b="b"/>
            <a:pathLst>
              <a:path h="17652">
                <a:moveTo>
                  <a:pt x="0" y="176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5735904" y="3405585"/>
            <a:ext cx="1181" cy="4470"/>
          </a:xfrm>
          <a:custGeom>
            <a:avLst/>
            <a:gdLst/>
            <a:ahLst/>
            <a:cxnLst/>
            <a:rect l="l" t="t" r="r" b="b"/>
            <a:pathLst>
              <a:path w="1181" h="4470">
                <a:moveTo>
                  <a:pt x="1181" y="447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229247" y="2340298"/>
            <a:ext cx="83312" cy="8483"/>
          </a:xfrm>
          <a:custGeom>
            <a:avLst/>
            <a:gdLst/>
            <a:ahLst/>
            <a:cxnLst/>
            <a:rect l="l" t="t" r="r" b="b"/>
            <a:pathLst>
              <a:path w="83312" h="8483">
                <a:moveTo>
                  <a:pt x="83312" y="8483"/>
                </a:moveTo>
                <a:lnTo>
                  <a:pt x="42595" y="307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5735909" y="2295583"/>
            <a:ext cx="24003" cy="1181"/>
          </a:xfrm>
          <a:custGeom>
            <a:avLst/>
            <a:gdLst/>
            <a:ahLst/>
            <a:cxnLst/>
            <a:rect l="l" t="t" r="r" b="b"/>
            <a:pathLst>
              <a:path w="24002" h="1181">
                <a:moveTo>
                  <a:pt x="24002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807930" y="3384174"/>
            <a:ext cx="309511" cy="14820"/>
          </a:xfrm>
          <a:custGeom>
            <a:avLst/>
            <a:gdLst/>
            <a:ahLst/>
            <a:cxnLst/>
            <a:rect l="l" t="t" r="r" b="b"/>
            <a:pathLst>
              <a:path w="309511" h="14820">
                <a:moveTo>
                  <a:pt x="0" y="14820"/>
                </a:moveTo>
                <a:lnTo>
                  <a:pt x="309511" y="0"/>
                </a:lnTo>
                <a:lnTo>
                  <a:pt x="3088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880188" y="2247334"/>
            <a:ext cx="24015" cy="1181"/>
          </a:xfrm>
          <a:custGeom>
            <a:avLst/>
            <a:gdLst/>
            <a:ahLst/>
            <a:cxnLst/>
            <a:rect l="l" t="t" r="r" b="b"/>
            <a:pathLst>
              <a:path w="24015" h="1181">
                <a:moveTo>
                  <a:pt x="0" y="0"/>
                </a:moveTo>
                <a:lnTo>
                  <a:pt x="24015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434945" y="2289933"/>
            <a:ext cx="711" cy="1409"/>
          </a:xfrm>
          <a:custGeom>
            <a:avLst/>
            <a:gdLst/>
            <a:ahLst/>
            <a:cxnLst/>
            <a:rect l="l" t="t" r="r" b="b"/>
            <a:pathLst>
              <a:path w="711" h="1409">
                <a:moveTo>
                  <a:pt x="711" y="1181"/>
                </a:moveTo>
                <a:lnTo>
                  <a:pt x="0" y="1409"/>
                </a:lnTo>
                <a:lnTo>
                  <a:pt x="48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5880183" y="2224744"/>
            <a:ext cx="349059" cy="18122"/>
          </a:xfrm>
          <a:custGeom>
            <a:avLst/>
            <a:gdLst/>
            <a:ahLst/>
            <a:cxnLst/>
            <a:rect l="l" t="t" r="r" b="b"/>
            <a:pathLst>
              <a:path w="349059" h="18122">
                <a:moveTo>
                  <a:pt x="349059" y="15532"/>
                </a:moveTo>
                <a:lnTo>
                  <a:pt x="349059" y="1812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288543" y="3351924"/>
            <a:ext cx="24015" cy="3530"/>
          </a:xfrm>
          <a:custGeom>
            <a:avLst/>
            <a:gdLst/>
            <a:ahLst/>
            <a:cxnLst/>
            <a:rect l="l" t="t" r="r" b="b"/>
            <a:pathLst>
              <a:path w="24015" h="3530">
                <a:moveTo>
                  <a:pt x="24015" y="0"/>
                </a:moveTo>
                <a:lnTo>
                  <a:pt x="0" y="35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313962" y="3327209"/>
            <a:ext cx="22606" cy="4470"/>
          </a:xfrm>
          <a:custGeom>
            <a:avLst/>
            <a:gdLst/>
            <a:ahLst/>
            <a:cxnLst/>
            <a:rect l="l" t="t" r="r" b="b"/>
            <a:pathLst>
              <a:path w="22605" h="4470">
                <a:moveTo>
                  <a:pt x="22605" y="0"/>
                </a:moveTo>
                <a:lnTo>
                  <a:pt x="0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072249" y="2223329"/>
            <a:ext cx="24015" cy="1181"/>
          </a:xfrm>
          <a:custGeom>
            <a:avLst/>
            <a:gdLst/>
            <a:ahLst/>
            <a:cxnLst/>
            <a:rect l="l" t="t" r="r" b="b"/>
            <a:pathLst>
              <a:path w="24015" h="1181">
                <a:moveTo>
                  <a:pt x="0" y="0"/>
                </a:moveTo>
                <a:lnTo>
                  <a:pt x="24015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096259" y="3384172"/>
            <a:ext cx="24003" cy="939"/>
          </a:xfrm>
          <a:custGeom>
            <a:avLst/>
            <a:gdLst/>
            <a:ahLst/>
            <a:cxnLst/>
            <a:rect l="l" t="t" r="r" b="b"/>
            <a:pathLst>
              <a:path w="24002" h="939">
                <a:moveTo>
                  <a:pt x="0" y="939"/>
                </a:moveTo>
                <a:lnTo>
                  <a:pt x="24003" y="0"/>
                </a:lnTo>
                <a:lnTo>
                  <a:pt x="211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072243" y="2272045"/>
            <a:ext cx="24015" cy="1181"/>
          </a:xfrm>
          <a:custGeom>
            <a:avLst/>
            <a:gdLst/>
            <a:ahLst/>
            <a:cxnLst/>
            <a:rect l="l" t="t" r="r" b="b"/>
            <a:pathLst>
              <a:path w="24015" h="1181">
                <a:moveTo>
                  <a:pt x="24015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120267" y="3383219"/>
            <a:ext cx="15532" cy="952"/>
          </a:xfrm>
          <a:custGeom>
            <a:avLst/>
            <a:gdLst/>
            <a:ahLst/>
            <a:cxnLst/>
            <a:rect l="l" t="t" r="r" b="b"/>
            <a:pathLst>
              <a:path w="15532" h="952">
                <a:moveTo>
                  <a:pt x="4470" y="711"/>
                </a:moveTo>
                <a:lnTo>
                  <a:pt x="15532" y="0"/>
                </a:lnTo>
                <a:lnTo>
                  <a:pt x="0" y="952"/>
                </a:lnTo>
                <a:lnTo>
                  <a:pt x="447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144272" y="2942384"/>
            <a:ext cx="120269" cy="1409"/>
          </a:xfrm>
          <a:custGeom>
            <a:avLst/>
            <a:gdLst/>
            <a:ahLst/>
            <a:cxnLst/>
            <a:rect l="l" t="t" r="r" b="b"/>
            <a:pathLst>
              <a:path w="120269" h="1409">
                <a:moveTo>
                  <a:pt x="0" y="1409"/>
                </a:moveTo>
                <a:lnTo>
                  <a:pt x="120269" y="0"/>
                </a:lnTo>
                <a:lnTo>
                  <a:pt x="99555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264548" y="2255103"/>
            <a:ext cx="24003" cy="3302"/>
          </a:xfrm>
          <a:custGeom>
            <a:avLst/>
            <a:gdLst/>
            <a:ahLst/>
            <a:cxnLst/>
            <a:rect l="l" t="t" r="r" b="b"/>
            <a:pathLst>
              <a:path w="24002" h="3301">
                <a:moveTo>
                  <a:pt x="0" y="0"/>
                </a:moveTo>
                <a:lnTo>
                  <a:pt x="7302" y="711"/>
                </a:lnTo>
                <a:lnTo>
                  <a:pt x="24003" y="3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229243" y="3369572"/>
            <a:ext cx="0" cy="8242"/>
          </a:xfrm>
          <a:custGeom>
            <a:avLst/>
            <a:gdLst/>
            <a:ahLst/>
            <a:cxnLst/>
            <a:rect l="l" t="t" r="r" b="b"/>
            <a:pathLst>
              <a:path h="8242">
                <a:moveTo>
                  <a:pt x="0" y="824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433541" y="3319439"/>
            <a:ext cx="2108" cy="4953"/>
          </a:xfrm>
          <a:custGeom>
            <a:avLst/>
            <a:gdLst/>
            <a:ahLst/>
            <a:cxnLst/>
            <a:rect l="l" t="t" r="r" b="b"/>
            <a:pathLst>
              <a:path w="2108" h="4952">
                <a:moveTo>
                  <a:pt x="1879" y="4241"/>
                </a:moveTo>
                <a:lnTo>
                  <a:pt x="2108" y="495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435892" y="3242467"/>
            <a:ext cx="0" cy="11544"/>
          </a:xfrm>
          <a:custGeom>
            <a:avLst/>
            <a:gdLst/>
            <a:ahLst/>
            <a:cxnLst/>
            <a:rect l="l" t="t" r="r" b="b"/>
            <a:pathLst>
              <a:path h="11544">
                <a:moveTo>
                  <a:pt x="0" y="1154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229243" y="3279199"/>
            <a:ext cx="0" cy="1879"/>
          </a:xfrm>
          <a:custGeom>
            <a:avLst/>
            <a:gdLst/>
            <a:ahLst/>
            <a:cxnLst/>
            <a:rect l="l" t="t" r="r" b="b"/>
            <a:pathLst>
              <a:path h="1879">
                <a:moveTo>
                  <a:pt x="0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433541" y="3237303"/>
            <a:ext cx="1879" cy="3289"/>
          </a:xfrm>
          <a:custGeom>
            <a:avLst/>
            <a:gdLst/>
            <a:ahLst/>
            <a:cxnLst/>
            <a:rect l="l" t="t" r="r" b="b"/>
            <a:pathLst>
              <a:path w="1879" h="3289">
                <a:moveTo>
                  <a:pt x="1879" y="328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229243" y="3235413"/>
            <a:ext cx="11290" cy="711"/>
          </a:xfrm>
          <a:custGeom>
            <a:avLst/>
            <a:gdLst/>
            <a:ahLst/>
            <a:cxnLst/>
            <a:rect l="l" t="t" r="r" b="b"/>
            <a:pathLst>
              <a:path w="11290" h="711">
                <a:moveTo>
                  <a:pt x="0" y="711"/>
                </a:moveTo>
                <a:lnTo>
                  <a:pt x="1129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435892" y="3060772"/>
            <a:ext cx="0" cy="16243"/>
          </a:xfrm>
          <a:custGeom>
            <a:avLst/>
            <a:gdLst/>
            <a:ahLst/>
            <a:cxnLst/>
            <a:rect l="l" t="t" r="r" b="b"/>
            <a:pathLst>
              <a:path h="16243">
                <a:moveTo>
                  <a:pt x="0" y="1624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229243" y="3082894"/>
            <a:ext cx="0" cy="16243"/>
          </a:xfrm>
          <a:custGeom>
            <a:avLst/>
            <a:gdLst/>
            <a:ahLst/>
            <a:cxnLst/>
            <a:rect l="l" t="t" r="r" b="b"/>
            <a:pathLst>
              <a:path h="16243">
                <a:moveTo>
                  <a:pt x="0" y="0"/>
                </a:moveTo>
                <a:lnTo>
                  <a:pt x="0" y="162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433535" y="2976979"/>
            <a:ext cx="2120" cy="9652"/>
          </a:xfrm>
          <a:custGeom>
            <a:avLst/>
            <a:gdLst/>
            <a:ahLst/>
            <a:cxnLst/>
            <a:rect l="l" t="t" r="r" b="b"/>
            <a:pathLst>
              <a:path w="2120" h="9651">
                <a:moveTo>
                  <a:pt x="2120" y="0"/>
                </a:move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229243" y="2982866"/>
            <a:ext cx="20942" cy="19062"/>
          </a:xfrm>
          <a:custGeom>
            <a:avLst/>
            <a:gdLst/>
            <a:ahLst/>
            <a:cxnLst/>
            <a:rect l="l" t="t" r="r" b="b"/>
            <a:pathLst>
              <a:path w="20942" h="19062">
                <a:moveTo>
                  <a:pt x="0" y="19062"/>
                </a:moveTo>
                <a:lnTo>
                  <a:pt x="0" y="698"/>
                </a:lnTo>
                <a:lnTo>
                  <a:pt x="2094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435422" y="2988050"/>
            <a:ext cx="469" cy="1638"/>
          </a:xfrm>
          <a:custGeom>
            <a:avLst/>
            <a:gdLst/>
            <a:ahLst/>
            <a:cxnLst/>
            <a:rect l="l" t="t" r="r" b="b"/>
            <a:pathLst>
              <a:path w="469" h="1638">
                <a:moveTo>
                  <a:pt x="469" y="163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229243" y="3003575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0"/>
                </a:moveTo>
                <a:lnTo>
                  <a:pt x="0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435892" y="2989689"/>
            <a:ext cx="0" cy="17183"/>
          </a:xfrm>
          <a:custGeom>
            <a:avLst/>
            <a:gdLst/>
            <a:ahLst/>
            <a:cxnLst/>
            <a:rect l="l" t="t" r="r" b="b"/>
            <a:pathLst>
              <a:path h="17183">
                <a:moveTo>
                  <a:pt x="0" y="0"/>
                </a:moveTo>
                <a:lnTo>
                  <a:pt x="0" y="17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240537" y="2982155"/>
            <a:ext cx="41897" cy="1181"/>
          </a:xfrm>
          <a:custGeom>
            <a:avLst/>
            <a:gdLst/>
            <a:ahLst/>
            <a:cxnLst/>
            <a:rect l="l" t="t" r="r" b="b"/>
            <a:pathLst>
              <a:path w="41897" h="1181">
                <a:moveTo>
                  <a:pt x="0" y="1181"/>
                </a:moveTo>
                <a:lnTo>
                  <a:pt x="41897" y="0"/>
                </a:lnTo>
                <a:lnTo>
                  <a:pt x="34366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229243" y="2839059"/>
            <a:ext cx="206654" cy="21170"/>
          </a:xfrm>
          <a:custGeom>
            <a:avLst/>
            <a:gdLst/>
            <a:ahLst/>
            <a:cxnLst/>
            <a:rect l="l" t="t" r="r" b="b"/>
            <a:pathLst>
              <a:path w="206654" h="21170">
                <a:moveTo>
                  <a:pt x="205943" y="19532"/>
                </a:moveTo>
                <a:lnTo>
                  <a:pt x="206171" y="19532"/>
                </a:lnTo>
                <a:lnTo>
                  <a:pt x="105435" y="20713"/>
                </a:lnTo>
                <a:lnTo>
                  <a:pt x="0" y="21170"/>
                </a:lnTo>
                <a:lnTo>
                  <a:pt x="0" y="20002"/>
                </a:lnTo>
                <a:lnTo>
                  <a:pt x="84963" y="19532"/>
                </a:lnTo>
                <a:lnTo>
                  <a:pt x="206654" y="18122"/>
                </a:lnTo>
                <a:lnTo>
                  <a:pt x="206654" y="228"/>
                </a:lnTo>
                <a:lnTo>
                  <a:pt x="84963" y="1409"/>
                </a:lnTo>
                <a:lnTo>
                  <a:pt x="0" y="1879"/>
                </a:lnTo>
                <a:lnTo>
                  <a:pt x="0" y="469"/>
                </a:lnTo>
                <a:lnTo>
                  <a:pt x="83312" y="0"/>
                </a:lnTo>
                <a:lnTo>
                  <a:pt x="5930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240537" y="2818810"/>
            <a:ext cx="24015" cy="228"/>
          </a:xfrm>
          <a:custGeom>
            <a:avLst/>
            <a:gdLst/>
            <a:ahLst/>
            <a:cxnLst/>
            <a:rect l="l" t="t" r="r" b="b"/>
            <a:pathLst>
              <a:path w="24015" h="228">
                <a:moveTo>
                  <a:pt x="0" y="0"/>
                </a:moveTo>
                <a:lnTo>
                  <a:pt x="24015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229240" y="2263578"/>
            <a:ext cx="83324" cy="10833"/>
          </a:xfrm>
          <a:custGeom>
            <a:avLst/>
            <a:gdLst/>
            <a:ahLst/>
            <a:cxnLst/>
            <a:rect l="l" t="t" r="r" b="b"/>
            <a:pathLst>
              <a:path w="83324" h="10833">
                <a:moveTo>
                  <a:pt x="59309" y="7061"/>
                </a:moveTo>
                <a:lnTo>
                  <a:pt x="83324" y="10833"/>
                </a:lnTo>
                <a:lnTo>
                  <a:pt x="42837" y="4470"/>
                </a:lnTo>
                <a:lnTo>
                  <a:pt x="0" y="939"/>
                </a:lnTo>
                <a:lnTo>
                  <a:pt x="241" y="0"/>
                </a:ln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229243" y="2232978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435664" y="2282638"/>
            <a:ext cx="228" cy="1181"/>
          </a:xfrm>
          <a:custGeom>
            <a:avLst/>
            <a:gdLst/>
            <a:ahLst/>
            <a:cxnLst/>
            <a:rect l="l" t="t" r="r" b="b"/>
            <a:pathLst>
              <a:path w="228" h="1181">
                <a:moveTo>
                  <a:pt x="228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229243" y="2232508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435664" y="2281934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228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435427" y="2295577"/>
            <a:ext cx="457" cy="1663"/>
          </a:xfrm>
          <a:custGeom>
            <a:avLst/>
            <a:gdLst/>
            <a:ahLst/>
            <a:cxnLst/>
            <a:rect l="l" t="t" r="r" b="b"/>
            <a:pathLst>
              <a:path w="457" h="1663">
                <a:moveTo>
                  <a:pt x="228" y="952"/>
                </a:moveTo>
                <a:lnTo>
                  <a:pt x="0" y="1663"/>
                </a:lnTo>
                <a:lnTo>
                  <a:pt x="457" y="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229243" y="2242856"/>
            <a:ext cx="52730" cy="5181"/>
          </a:xfrm>
          <a:custGeom>
            <a:avLst/>
            <a:gdLst/>
            <a:ahLst/>
            <a:cxnLst/>
            <a:rect l="l" t="t" r="r" b="b"/>
            <a:pathLst>
              <a:path w="52730" h="5181">
                <a:moveTo>
                  <a:pt x="0" y="3771"/>
                </a:moveTo>
                <a:lnTo>
                  <a:pt x="0" y="0"/>
                </a:lnTo>
                <a:lnTo>
                  <a:pt x="42608" y="3543"/>
                </a:lnTo>
                <a:lnTo>
                  <a:pt x="52730" y="5181"/>
                </a:lnTo>
                <a:lnTo>
                  <a:pt x="42608" y="35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435892" y="3229067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264548" y="2320301"/>
            <a:ext cx="24003" cy="2819"/>
          </a:xfrm>
          <a:custGeom>
            <a:avLst/>
            <a:gdLst/>
            <a:ahLst/>
            <a:cxnLst/>
            <a:rect l="l" t="t" r="r" b="b"/>
            <a:pathLst>
              <a:path w="24002" h="2819">
                <a:moveTo>
                  <a:pt x="0" y="0"/>
                </a:moveTo>
                <a:lnTo>
                  <a:pt x="7302" y="469"/>
                </a:lnTo>
                <a:lnTo>
                  <a:pt x="24003" y="2819"/>
                </a:lnTo>
                <a:lnTo>
                  <a:pt x="7772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264548" y="2282404"/>
            <a:ext cx="7302" cy="469"/>
          </a:xfrm>
          <a:custGeom>
            <a:avLst/>
            <a:gdLst/>
            <a:ahLst/>
            <a:cxnLst/>
            <a:rect l="l" t="t" r="r" b="b"/>
            <a:pathLst>
              <a:path w="7302" h="469">
                <a:moveTo>
                  <a:pt x="0" y="0"/>
                </a:moveTo>
                <a:lnTo>
                  <a:pt x="7302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282436" y="3296380"/>
            <a:ext cx="4940" cy="469"/>
          </a:xfrm>
          <a:custGeom>
            <a:avLst/>
            <a:gdLst/>
            <a:ahLst/>
            <a:cxnLst/>
            <a:rect l="l" t="t" r="r" b="b"/>
            <a:pathLst>
              <a:path w="4940" h="469">
                <a:moveTo>
                  <a:pt x="0" y="469"/>
                </a:moveTo>
                <a:lnTo>
                  <a:pt x="494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271845" y="3231890"/>
            <a:ext cx="16700" cy="1638"/>
          </a:xfrm>
          <a:custGeom>
            <a:avLst/>
            <a:gdLst/>
            <a:ahLst/>
            <a:cxnLst/>
            <a:rect l="l" t="t" r="r" b="b"/>
            <a:pathLst>
              <a:path w="16700" h="1638">
                <a:moveTo>
                  <a:pt x="0" y="1638"/>
                </a:moveTo>
                <a:lnTo>
                  <a:pt x="167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282436" y="3168100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469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271844" y="3097019"/>
            <a:ext cx="16700" cy="1181"/>
          </a:xfrm>
          <a:custGeom>
            <a:avLst/>
            <a:gdLst/>
            <a:ahLst/>
            <a:cxnLst/>
            <a:rect l="l" t="t" r="r" b="b"/>
            <a:pathLst>
              <a:path w="16700" h="1181">
                <a:moveTo>
                  <a:pt x="10591" y="469"/>
                </a:moveTo>
                <a:lnTo>
                  <a:pt x="16700" y="0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288549" y="3093018"/>
            <a:ext cx="46139" cy="4000"/>
          </a:xfrm>
          <a:custGeom>
            <a:avLst/>
            <a:gdLst/>
            <a:ahLst/>
            <a:cxnLst/>
            <a:rect l="l" t="t" r="r" b="b"/>
            <a:pathLst>
              <a:path w="46139" h="4000">
                <a:moveTo>
                  <a:pt x="0" y="4000"/>
                </a:moveTo>
                <a:lnTo>
                  <a:pt x="25425" y="2120"/>
                </a:lnTo>
                <a:lnTo>
                  <a:pt x="46139" y="0"/>
                </a:lnTo>
                <a:lnTo>
                  <a:pt x="41427" y="4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282433" y="3056298"/>
            <a:ext cx="52260" cy="3759"/>
          </a:xfrm>
          <a:custGeom>
            <a:avLst/>
            <a:gdLst/>
            <a:ahLst/>
            <a:cxnLst/>
            <a:rect l="l" t="t" r="r" b="b"/>
            <a:pathLst>
              <a:path w="52260" h="3759">
                <a:moveTo>
                  <a:pt x="4470" y="3530"/>
                </a:moveTo>
                <a:lnTo>
                  <a:pt x="0" y="3759"/>
                </a:lnTo>
                <a:lnTo>
                  <a:pt x="31534" y="1892"/>
                </a:lnTo>
                <a:lnTo>
                  <a:pt x="52260" y="0"/>
                </a:lnTo>
                <a:lnTo>
                  <a:pt x="48247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282439" y="3020992"/>
            <a:ext cx="10350" cy="711"/>
          </a:xfrm>
          <a:custGeom>
            <a:avLst/>
            <a:gdLst/>
            <a:ahLst/>
            <a:cxnLst/>
            <a:rect l="l" t="t" r="r" b="b"/>
            <a:pathLst>
              <a:path w="10350" h="711">
                <a:moveTo>
                  <a:pt x="10350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288549" y="3017939"/>
            <a:ext cx="52247" cy="3289"/>
          </a:xfrm>
          <a:custGeom>
            <a:avLst/>
            <a:gdLst/>
            <a:ahLst/>
            <a:cxnLst/>
            <a:rect l="l" t="t" r="r" b="b"/>
            <a:pathLst>
              <a:path w="52247" h="3289">
                <a:moveTo>
                  <a:pt x="0" y="3289"/>
                </a:moveTo>
                <a:lnTo>
                  <a:pt x="25425" y="2108"/>
                </a:lnTo>
                <a:lnTo>
                  <a:pt x="5224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282436" y="2981208"/>
            <a:ext cx="19062" cy="952"/>
          </a:xfrm>
          <a:custGeom>
            <a:avLst/>
            <a:gdLst/>
            <a:ahLst/>
            <a:cxnLst/>
            <a:rect l="l" t="t" r="r" b="b"/>
            <a:pathLst>
              <a:path w="19062" h="952">
                <a:moveTo>
                  <a:pt x="0" y="952"/>
                </a:moveTo>
                <a:lnTo>
                  <a:pt x="190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264548" y="2941914"/>
            <a:ext cx="17894" cy="457"/>
          </a:xfrm>
          <a:custGeom>
            <a:avLst/>
            <a:gdLst/>
            <a:ahLst/>
            <a:cxnLst/>
            <a:rect l="l" t="t" r="r" b="b"/>
            <a:pathLst>
              <a:path w="17894" h="457">
                <a:moveTo>
                  <a:pt x="12941" y="228"/>
                </a:moveTo>
                <a:lnTo>
                  <a:pt x="17894" y="0"/>
                </a:lnTo>
                <a:lnTo>
                  <a:pt x="0" y="4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282436" y="2941679"/>
            <a:ext cx="7061" cy="228"/>
          </a:xfrm>
          <a:custGeom>
            <a:avLst/>
            <a:gdLst/>
            <a:ahLst/>
            <a:cxnLst/>
            <a:rect l="l" t="t" r="r" b="b"/>
            <a:pathLst>
              <a:path w="7061" h="228">
                <a:moveTo>
                  <a:pt x="0" y="228"/>
                </a:moveTo>
                <a:lnTo>
                  <a:pt x="70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271845" y="2901196"/>
            <a:ext cx="10591" cy="228"/>
          </a:xfrm>
          <a:custGeom>
            <a:avLst/>
            <a:gdLst/>
            <a:ahLst/>
            <a:cxnLst/>
            <a:rect l="l" t="t" r="r" b="b"/>
            <a:pathLst>
              <a:path w="10591" h="228">
                <a:moveTo>
                  <a:pt x="0" y="228"/>
                </a:moveTo>
                <a:lnTo>
                  <a:pt x="10591" y="0"/>
                </a:lnTo>
                <a:lnTo>
                  <a:pt x="353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282436" y="2900961"/>
            <a:ext cx="20243" cy="228"/>
          </a:xfrm>
          <a:custGeom>
            <a:avLst/>
            <a:gdLst/>
            <a:ahLst/>
            <a:cxnLst/>
            <a:rect l="l" t="t" r="r" b="b"/>
            <a:pathLst>
              <a:path w="20243" h="228">
                <a:moveTo>
                  <a:pt x="0" y="228"/>
                </a:moveTo>
                <a:lnTo>
                  <a:pt x="2024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288549" y="2900250"/>
            <a:ext cx="46139" cy="939"/>
          </a:xfrm>
          <a:custGeom>
            <a:avLst/>
            <a:gdLst/>
            <a:ahLst/>
            <a:cxnLst/>
            <a:rect l="l" t="t" r="r" b="b"/>
            <a:pathLst>
              <a:path w="46139" h="939">
                <a:moveTo>
                  <a:pt x="0" y="939"/>
                </a:moveTo>
                <a:lnTo>
                  <a:pt x="46139" y="0"/>
                </a:lnTo>
                <a:lnTo>
                  <a:pt x="4447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264548" y="2839295"/>
            <a:ext cx="17881" cy="228"/>
          </a:xfrm>
          <a:custGeom>
            <a:avLst/>
            <a:gdLst/>
            <a:ahLst/>
            <a:cxnLst/>
            <a:rect l="l" t="t" r="r" b="b"/>
            <a:pathLst>
              <a:path w="17881" h="228">
                <a:moveTo>
                  <a:pt x="0" y="228"/>
                </a:moveTo>
                <a:lnTo>
                  <a:pt x="178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264542" y="2818810"/>
            <a:ext cx="17894" cy="228"/>
          </a:xfrm>
          <a:custGeom>
            <a:avLst/>
            <a:gdLst/>
            <a:ahLst/>
            <a:cxnLst/>
            <a:rect l="l" t="t" r="r" b="b"/>
            <a:pathLst>
              <a:path w="17894" h="228">
                <a:moveTo>
                  <a:pt x="7302" y="0"/>
                </a:moveTo>
                <a:lnTo>
                  <a:pt x="17894" y="228"/>
                </a:lnTo>
                <a:lnTo>
                  <a:pt x="0" y="228"/>
                </a:lnTo>
                <a:lnTo>
                  <a:pt x="7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282436" y="2819045"/>
            <a:ext cx="30124" cy="241"/>
          </a:xfrm>
          <a:custGeom>
            <a:avLst/>
            <a:gdLst/>
            <a:ahLst/>
            <a:cxnLst/>
            <a:rect l="l" t="t" r="r" b="b"/>
            <a:pathLst>
              <a:path w="30124" h="241">
                <a:moveTo>
                  <a:pt x="0" y="0"/>
                </a:moveTo>
                <a:lnTo>
                  <a:pt x="30124" y="241"/>
                </a:lnTo>
                <a:lnTo>
                  <a:pt x="610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435421" y="2761616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0" y="0"/>
                </a:moveTo>
                <a:lnTo>
                  <a:pt x="469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288549" y="2676414"/>
            <a:ext cx="48018" cy="2362"/>
          </a:xfrm>
          <a:custGeom>
            <a:avLst/>
            <a:gdLst/>
            <a:ahLst/>
            <a:cxnLst/>
            <a:rect l="l" t="t" r="r" b="b"/>
            <a:pathLst>
              <a:path w="48018" h="2362">
                <a:moveTo>
                  <a:pt x="0" y="0"/>
                </a:moveTo>
                <a:lnTo>
                  <a:pt x="48018" y="2362"/>
                </a:lnTo>
                <a:lnTo>
                  <a:pt x="25425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336562" y="2331360"/>
            <a:ext cx="24015" cy="5181"/>
          </a:xfrm>
          <a:custGeom>
            <a:avLst/>
            <a:gdLst/>
            <a:ahLst/>
            <a:cxnLst/>
            <a:rect l="l" t="t" r="r" b="b"/>
            <a:pathLst>
              <a:path w="24015" h="5181">
                <a:moveTo>
                  <a:pt x="24015" y="5181"/>
                </a:moveTo>
                <a:lnTo>
                  <a:pt x="19062" y="377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288549" y="2258397"/>
            <a:ext cx="48018" cy="9410"/>
          </a:xfrm>
          <a:custGeom>
            <a:avLst/>
            <a:gdLst/>
            <a:ahLst/>
            <a:cxnLst/>
            <a:rect l="l" t="t" r="r" b="b"/>
            <a:pathLst>
              <a:path w="48018" h="9410">
                <a:moveTo>
                  <a:pt x="0" y="0"/>
                </a:moveTo>
                <a:lnTo>
                  <a:pt x="25895" y="4229"/>
                </a:lnTo>
                <a:lnTo>
                  <a:pt x="48018" y="9410"/>
                </a:lnTo>
                <a:lnTo>
                  <a:pt x="25654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355624" y="2263114"/>
            <a:ext cx="4953" cy="1638"/>
          </a:xfrm>
          <a:custGeom>
            <a:avLst/>
            <a:gdLst/>
            <a:ahLst/>
            <a:cxnLst/>
            <a:rect l="l" t="t" r="r" b="b"/>
            <a:pathLst>
              <a:path w="4952" h="1638">
                <a:moveTo>
                  <a:pt x="4952" y="163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312559" y="3351696"/>
            <a:ext cx="1879" cy="228"/>
          </a:xfrm>
          <a:custGeom>
            <a:avLst/>
            <a:gdLst/>
            <a:ahLst/>
            <a:cxnLst/>
            <a:rect l="l" t="t" r="r" b="b"/>
            <a:pathLst>
              <a:path w="1879" h="228">
                <a:moveTo>
                  <a:pt x="0" y="228"/>
                </a:moveTo>
                <a:lnTo>
                  <a:pt x="1879" y="0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297974" y="3294725"/>
            <a:ext cx="2819" cy="228"/>
          </a:xfrm>
          <a:custGeom>
            <a:avLst/>
            <a:gdLst/>
            <a:ahLst/>
            <a:cxnLst/>
            <a:rect l="l" t="t" r="r" b="b"/>
            <a:pathLst>
              <a:path w="2819" h="228">
                <a:moveTo>
                  <a:pt x="2819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288549" y="2976272"/>
            <a:ext cx="96024" cy="5651"/>
          </a:xfrm>
          <a:custGeom>
            <a:avLst/>
            <a:gdLst/>
            <a:ahLst/>
            <a:cxnLst/>
            <a:rect l="l" t="t" r="r" b="b"/>
            <a:pathLst>
              <a:path w="96024" h="5651">
                <a:moveTo>
                  <a:pt x="0" y="5651"/>
                </a:moveTo>
                <a:lnTo>
                  <a:pt x="46139" y="3530"/>
                </a:lnTo>
                <a:lnTo>
                  <a:pt x="96024" y="0"/>
                </a:lnTo>
                <a:lnTo>
                  <a:pt x="87083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288547" y="2940263"/>
            <a:ext cx="46139" cy="1638"/>
          </a:xfrm>
          <a:custGeom>
            <a:avLst/>
            <a:gdLst/>
            <a:ahLst/>
            <a:cxnLst/>
            <a:rect l="l" t="t" r="r" b="b"/>
            <a:pathLst>
              <a:path w="46139" h="1638">
                <a:moveTo>
                  <a:pt x="44729" y="0"/>
                </a:moveTo>
                <a:lnTo>
                  <a:pt x="46139" y="0"/>
                </a:lnTo>
                <a:lnTo>
                  <a:pt x="0" y="16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312559" y="2839054"/>
            <a:ext cx="24015" cy="0"/>
          </a:xfrm>
          <a:custGeom>
            <a:avLst/>
            <a:gdLst/>
            <a:ahLst/>
            <a:cxnLst/>
            <a:rect l="l" t="t" r="r" b="b"/>
            <a:pathLst>
              <a:path w="24015">
                <a:moveTo>
                  <a:pt x="0" y="0"/>
                </a:moveTo>
                <a:lnTo>
                  <a:pt x="24015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288549" y="2716425"/>
            <a:ext cx="48018" cy="1651"/>
          </a:xfrm>
          <a:custGeom>
            <a:avLst/>
            <a:gdLst/>
            <a:ahLst/>
            <a:cxnLst/>
            <a:rect l="l" t="t" r="r" b="b"/>
            <a:pathLst>
              <a:path w="48018" h="1650">
                <a:moveTo>
                  <a:pt x="0" y="0"/>
                </a:moveTo>
                <a:lnTo>
                  <a:pt x="48018" y="1651"/>
                </a:lnTo>
                <a:lnTo>
                  <a:pt x="25425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396348" y="3326503"/>
            <a:ext cx="12242" cy="4470"/>
          </a:xfrm>
          <a:custGeom>
            <a:avLst/>
            <a:gdLst/>
            <a:ahLst/>
            <a:cxnLst/>
            <a:rect l="l" t="t" r="r" b="b"/>
            <a:pathLst>
              <a:path w="12242" h="4470">
                <a:moveTo>
                  <a:pt x="12242" y="0"/>
                </a:moveTo>
                <a:lnTo>
                  <a:pt x="0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334922" y="3276610"/>
            <a:ext cx="49657" cy="12001"/>
          </a:xfrm>
          <a:custGeom>
            <a:avLst/>
            <a:gdLst/>
            <a:ahLst/>
            <a:cxnLst/>
            <a:rect l="l" t="t" r="r" b="b"/>
            <a:pathLst>
              <a:path w="49657" h="12001">
                <a:moveTo>
                  <a:pt x="0" y="12001"/>
                </a:moveTo>
                <a:lnTo>
                  <a:pt x="4965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333503" y="3162214"/>
            <a:ext cx="2603" cy="469"/>
          </a:xfrm>
          <a:custGeom>
            <a:avLst/>
            <a:gdLst/>
            <a:ahLst/>
            <a:cxnLst/>
            <a:rect l="l" t="t" r="r" b="b"/>
            <a:pathLst>
              <a:path w="2603" h="469">
                <a:moveTo>
                  <a:pt x="0" y="469"/>
                </a:moveTo>
                <a:lnTo>
                  <a:pt x="26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313963" y="3159626"/>
            <a:ext cx="41668" cy="5651"/>
          </a:xfrm>
          <a:custGeom>
            <a:avLst/>
            <a:gdLst/>
            <a:ahLst/>
            <a:cxnLst/>
            <a:rect l="l" t="t" r="r" b="b"/>
            <a:pathLst>
              <a:path w="41668" h="5651">
                <a:moveTo>
                  <a:pt x="41668" y="0"/>
                </a:moveTo>
                <a:lnTo>
                  <a:pt x="0" y="5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313970" y="3128545"/>
            <a:ext cx="20713" cy="2603"/>
          </a:xfrm>
          <a:custGeom>
            <a:avLst/>
            <a:gdLst/>
            <a:ahLst/>
            <a:cxnLst/>
            <a:rect l="l" t="t" r="r" b="b"/>
            <a:pathLst>
              <a:path w="20713" h="2603">
                <a:moveTo>
                  <a:pt x="0" y="2603"/>
                </a:moveTo>
                <a:lnTo>
                  <a:pt x="2071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336567" y="3121271"/>
            <a:ext cx="48018" cy="7048"/>
          </a:xfrm>
          <a:custGeom>
            <a:avLst/>
            <a:gdLst/>
            <a:ahLst/>
            <a:cxnLst/>
            <a:rect l="l" t="t" r="r" b="b"/>
            <a:pathLst>
              <a:path w="48018" h="7048">
                <a:moveTo>
                  <a:pt x="45897" y="228"/>
                </a:moveTo>
                <a:lnTo>
                  <a:pt x="48018" y="0"/>
                </a:lnTo>
                <a:lnTo>
                  <a:pt x="19075" y="4699"/>
                </a:lnTo>
                <a:lnTo>
                  <a:pt x="0" y="7048"/>
                </a:lnTo>
                <a:lnTo>
                  <a:pt x="2120" y="657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313973" y="3092785"/>
            <a:ext cx="22593" cy="2349"/>
          </a:xfrm>
          <a:custGeom>
            <a:avLst/>
            <a:gdLst/>
            <a:ahLst/>
            <a:cxnLst/>
            <a:rect l="l" t="t" r="r" b="b"/>
            <a:pathLst>
              <a:path w="22593" h="2349">
                <a:moveTo>
                  <a:pt x="20713" y="228"/>
                </a:moveTo>
                <a:lnTo>
                  <a:pt x="22593" y="0"/>
                </a:lnTo>
                <a:lnTo>
                  <a:pt x="0" y="23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435664" y="3077015"/>
            <a:ext cx="228" cy="939"/>
          </a:xfrm>
          <a:custGeom>
            <a:avLst/>
            <a:gdLst/>
            <a:ahLst/>
            <a:cxnLst/>
            <a:rect l="l" t="t" r="r" b="b"/>
            <a:pathLst>
              <a:path w="228" h="939">
                <a:moveTo>
                  <a:pt x="228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336568" y="3092778"/>
            <a:ext cx="711" cy="0"/>
          </a:xfrm>
          <a:custGeom>
            <a:avLst/>
            <a:gdLst/>
            <a:ahLst/>
            <a:cxnLst/>
            <a:rect l="l" t="t" r="r" b="b"/>
            <a:pathLst>
              <a:path w="711">
                <a:moveTo>
                  <a:pt x="0" y="0"/>
                </a:move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334687" y="3055828"/>
            <a:ext cx="3759" cy="469"/>
          </a:xfrm>
          <a:custGeom>
            <a:avLst/>
            <a:gdLst/>
            <a:ahLst/>
            <a:cxnLst/>
            <a:rect l="l" t="t" r="r" b="b"/>
            <a:pathLst>
              <a:path w="3759" h="469">
                <a:moveTo>
                  <a:pt x="0" y="469"/>
                </a:moveTo>
                <a:lnTo>
                  <a:pt x="375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336568" y="3050880"/>
            <a:ext cx="48006" cy="5181"/>
          </a:xfrm>
          <a:custGeom>
            <a:avLst/>
            <a:gdLst/>
            <a:ahLst/>
            <a:cxnLst/>
            <a:rect l="l" t="t" r="r" b="b"/>
            <a:pathLst>
              <a:path w="48005" h="5181">
                <a:moveTo>
                  <a:pt x="0" y="5181"/>
                </a:moveTo>
                <a:lnTo>
                  <a:pt x="18834" y="3543"/>
                </a:lnTo>
                <a:lnTo>
                  <a:pt x="48006" y="0"/>
                </a:lnTo>
                <a:lnTo>
                  <a:pt x="4730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326684" y="3018647"/>
            <a:ext cx="4699" cy="228"/>
          </a:xfrm>
          <a:custGeom>
            <a:avLst/>
            <a:gdLst/>
            <a:ahLst/>
            <a:cxnLst/>
            <a:rect l="l" t="t" r="r" b="b"/>
            <a:pathLst>
              <a:path w="4699" h="228">
                <a:moveTo>
                  <a:pt x="0" y="228"/>
                </a:moveTo>
                <a:lnTo>
                  <a:pt x="469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321738" y="2980046"/>
            <a:ext cx="8483" cy="228"/>
          </a:xfrm>
          <a:custGeom>
            <a:avLst/>
            <a:gdLst/>
            <a:ahLst/>
            <a:cxnLst/>
            <a:rect l="l" t="t" r="r" b="b"/>
            <a:pathLst>
              <a:path w="8483" h="228">
                <a:moveTo>
                  <a:pt x="0" y="228"/>
                </a:moveTo>
                <a:lnTo>
                  <a:pt x="8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325274" y="2940498"/>
            <a:ext cx="3759" cy="0"/>
          </a:xfrm>
          <a:custGeom>
            <a:avLst/>
            <a:gdLst/>
            <a:ahLst/>
            <a:cxnLst/>
            <a:rect l="l" t="t" r="r" b="b"/>
            <a:pathLst>
              <a:path w="3759">
                <a:moveTo>
                  <a:pt x="0" y="0"/>
                </a:moveTo>
                <a:lnTo>
                  <a:pt x="375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334687" y="2939793"/>
            <a:ext cx="6350" cy="469"/>
          </a:xfrm>
          <a:custGeom>
            <a:avLst/>
            <a:gdLst/>
            <a:ahLst/>
            <a:cxnLst/>
            <a:rect l="l" t="t" r="r" b="b"/>
            <a:pathLst>
              <a:path w="6350" h="469">
                <a:moveTo>
                  <a:pt x="0" y="469"/>
                </a:moveTo>
                <a:lnTo>
                  <a:pt x="63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334687" y="2898599"/>
            <a:ext cx="49898" cy="1651"/>
          </a:xfrm>
          <a:custGeom>
            <a:avLst/>
            <a:gdLst/>
            <a:ahLst/>
            <a:cxnLst/>
            <a:rect l="l" t="t" r="r" b="b"/>
            <a:pathLst>
              <a:path w="49898" h="1650">
                <a:moveTo>
                  <a:pt x="0" y="1650"/>
                </a:moveTo>
                <a:lnTo>
                  <a:pt x="49898" y="0"/>
                </a:lnTo>
                <a:lnTo>
                  <a:pt x="3812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336568" y="2838825"/>
            <a:ext cx="24015" cy="228"/>
          </a:xfrm>
          <a:custGeom>
            <a:avLst/>
            <a:gdLst/>
            <a:ahLst/>
            <a:cxnLst/>
            <a:rect l="l" t="t" r="r" b="b"/>
            <a:pathLst>
              <a:path w="24015" h="228">
                <a:moveTo>
                  <a:pt x="0" y="228"/>
                </a:moveTo>
                <a:lnTo>
                  <a:pt x="24015" y="0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312557" y="2819292"/>
            <a:ext cx="48018" cy="228"/>
          </a:xfrm>
          <a:custGeom>
            <a:avLst/>
            <a:gdLst/>
            <a:ahLst/>
            <a:cxnLst/>
            <a:rect l="l" t="t" r="r" b="b"/>
            <a:pathLst>
              <a:path w="48018" h="228">
                <a:moveTo>
                  <a:pt x="22364" y="228"/>
                </a:moveTo>
                <a:lnTo>
                  <a:pt x="0" y="0"/>
                </a:lnTo>
                <a:lnTo>
                  <a:pt x="48018" y="228"/>
                </a:lnTo>
                <a:lnTo>
                  <a:pt x="24003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336568" y="2718076"/>
            <a:ext cx="99326" cy="7061"/>
          </a:xfrm>
          <a:custGeom>
            <a:avLst/>
            <a:gdLst/>
            <a:ahLst/>
            <a:cxnLst/>
            <a:rect l="l" t="t" r="r" b="b"/>
            <a:pathLst>
              <a:path w="99326" h="7061">
                <a:moveTo>
                  <a:pt x="0" y="0"/>
                </a:moveTo>
                <a:lnTo>
                  <a:pt x="59550" y="3289"/>
                </a:lnTo>
                <a:lnTo>
                  <a:pt x="98856" y="6121"/>
                </a:lnTo>
                <a:lnTo>
                  <a:pt x="99326" y="7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336568" y="2678769"/>
            <a:ext cx="24015" cy="1409"/>
          </a:xfrm>
          <a:custGeom>
            <a:avLst/>
            <a:gdLst/>
            <a:ahLst/>
            <a:cxnLst/>
            <a:rect l="l" t="t" r="r" b="b"/>
            <a:pathLst>
              <a:path w="24015" h="1409">
                <a:moveTo>
                  <a:pt x="0" y="0"/>
                </a:moveTo>
                <a:lnTo>
                  <a:pt x="24015" y="1409"/>
                </a:lnTo>
                <a:lnTo>
                  <a:pt x="18834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396353" y="2296529"/>
            <a:ext cx="12242" cy="4711"/>
          </a:xfrm>
          <a:custGeom>
            <a:avLst/>
            <a:gdLst/>
            <a:ahLst/>
            <a:cxnLst/>
            <a:rect l="l" t="t" r="r" b="b"/>
            <a:pathLst>
              <a:path w="12242" h="4711">
                <a:moveTo>
                  <a:pt x="0" y="0"/>
                </a:moveTo>
                <a:lnTo>
                  <a:pt x="12242" y="4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314205" y="2289467"/>
            <a:ext cx="41668" cy="9169"/>
          </a:xfrm>
          <a:custGeom>
            <a:avLst/>
            <a:gdLst/>
            <a:ahLst/>
            <a:cxnLst/>
            <a:rect l="l" t="t" r="r" b="b"/>
            <a:pathLst>
              <a:path w="41668" h="9169">
                <a:moveTo>
                  <a:pt x="0" y="0"/>
                </a:moveTo>
                <a:lnTo>
                  <a:pt x="41668" y="91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396353" y="3307678"/>
            <a:ext cx="12242" cy="4229"/>
          </a:xfrm>
          <a:custGeom>
            <a:avLst/>
            <a:gdLst/>
            <a:ahLst/>
            <a:cxnLst/>
            <a:rect l="l" t="t" r="r" b="b"/>
            <a:pathLst>
              <a:path w="12242" h="4229">
                <a:moveTo>
                  <a:pt x="0" y="4229"/>
                </a:moveTo>
                <a:lnTo>
                  <a:pt x="1224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336568" y="3013936"/>
            <a:ext cx="48006" cy="4470"/>
          </a:xfrm>
          <a:custGeom>
            <a:avLst/>
            <a:gdLst/>
            <a:ahLst/>
            <a:cxnLst/>
            <a:rect l="l" t="t" r="r" b="b"/>
            <a:pathLst>
              <a:path w="48005" h="4470">
                <a:moveTo>
                  <a:pt x="0" y="4470"/>
                </a:moveTo>
                <a:lnTo>
                  <a:pt x="18834" y="3060"/>
                </a:lnTo>
                <a:lnTo>
                  <a:pt x="48006" y="0"/>
                </a:lnTo>
                <a:lnTo>
                  <a:pt x="40716" y="6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338920" y="2979099"/>
            <a:ext cx="6121" cy="228"/>
          </a:xfrm>
          <a:custGeom>
            <a:avLst/>
            <a:gdLst/>
            <a:ahLst/>
            <a:cxnLst/>
            <a:rect l="l" t="t" r="r" b="b"/>
            <a:pathLst>
              <a:path w="6121" h="228">
                <a:moveTo>
                  <a:pt x="6121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336573" y="2937670"/>
            <a:ext cx="48006" cy="2349"/>
          </a:xfrm>
          <a:custGeom>
            <a:avLst/>
            <a:gdLst/>
            <a:ahLst/>
            <a:cxnLst/>
            <a:rect l="l" t="t" r="r" b="b"/>
            <a:pathLst>
              <a:path w="48005" h="2349">
                <a:moveTo>
                  <a:pt x="34124" y="711"/>
                </a:moveTo>
                <a:lnTo>
                  <a:pt x="48006" y="0"/>
                </a:lnTo>
                <a:lnTo>
                  <a:pt x="0" y="23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360577" y="2819520"/>
            <a:ext cx="24003" cy="469"/>
          </a:xfrm>
          <a:custGeom>
            <a:avLst/>
            <a:gdLst/>
            <a:ahLst/>
            <a:cxnLst/>
            <a:rect l="l" t="t" r="r" b="b"/>
            <a:pathLst>
              <a:path w="24002" h="469">
                <a:moveTo>
                  <a:pt x="0" y="0"/>
                </a:moveTo>
                <a:lnTo>
                  <a:pt x="24003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360577" y="2336542"/>
            <a:ext cx="35775" cy="9880"/>
          </a:xfrm>
          <a:custGeom>
            <a:avLst/>
            <a:gdLst/>
            <a:ahLst/>
            <a:cxnLst/>
            <a:rect l="l" t="t" r="r" b="b"/>
            <a:pathLst>
              <a:path w="35775" h="9880">
                <a:moveTo>
                  <a:pt x="0" y="0"/>
                </a:moveTo>
                <a:lnTo>
                  <a:pt x="35775" y="9880"/>
                </a:lnTo>
                <a:lnTo>
                  <a:pt x="24003" y="6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336569" y="2267814"/>
            <a:ext cx="24015" cy="6108"/>
          </a:xfrm>
          <a:custGeom>
            <a:avLst/>
            <a:gdLst/>
            <a:ahLst/>
            <a:cxnLst/>
            <a:rect l="l" t="t" r="r" b="b"/>
            <a:pathLst>
              <a:path w="24015" h="6108">
                <a:moveTo>
                  <a:pt x="19062" y="4470"/>
                </a:moveTo>
                <a:lnTo>
                  <a:pt x="24015" y="6108"/>
                </a:lnTo>
                <a:lnTo>
                  <a:pt x="18122" y="4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360577" y="2273931"/>
            <a:ext cx="75311" cy="31775"/>
          </a:xfrm>
          <a:custGeom>
            <a:avLst/>
            <a:gdLst/>
            <a:ahLst/>
            <a:cxnLst/>
            <a:rect l="l" t="t" r="r" b="b"/>
            <a:pathLst>
              <a:path w="75311" h="31775">
                <a:moveTo>
                  <a:pt x="0" y="0"/>
                </a:moveTo>
                <a:lnTo>
                  <a:pt x="35775" y="11074"/>
                </a:lnTo>
                <a:lnTo>
                  <a:pt x="75311" y="26606"/>
                </a:lnTo>
                <a:lnTo>
                  <a:pt x="75311" y="317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360577" y="2264752"/>
            <a:ext cx="75311" cy="27305"/>
          </a:xfrm>
          <a:custGeom>
            <a:avLst/>
            <a:gdLst/>
            <a:ahLst/>
            <a:cxnLst/>
            <a:rect l="l" t="t" r="r" b="b"/>
            <a:pathLst>
              <a:path w="75311" h="27305">
                <a:moveTo>
                  <a:pt x="0" y="0"/>
                </a:moveTo>
                <a:lnTo>
                  <a:pt x="35775" y="11303"/>
                </a:lnTo>
                <a:lnTo>
                  <a:pt x="75311" y="27305"/>
                </a:lnTo>
                <a:lnTo>
                  <a:pt x="72021" y="258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367632" y="3352627"/>
            <a:ext cx="68262" cy="382003"/>
          </a:xfrm>
          <a:custGeom>
            <a:avLst/>
            <a:gdLst/>
            <a:ahLst/>
            <a:cxnLst/>
            <a:rect l="l" t="t" r="r" b="b"/>
            <a:pathLst>
              <a:path w="68262" h="382003">
                <a:moveTo>
                  <a:pt x="0" y="382003"/>
                </a:moveTo>
                <a:lnTo>
                  <a:pt x="41897" y="382003"/>
                </a:lnTo>
                <a:lnTo>
                  <a:pt x="41897" y="10833"/>
                </a:lnTo>
                <a:lnTo>
                  <a:pt x="68262" y="0"/>
                </a:lnTo>
                <a:lnTo>
                  <a:pt x="68262" y="4952"/>
                </a:lnTo>
                <a:lnTo>
                  <a:pt x="41897" y="15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384571" y="3110431"/>
            <a:ext cx="51320" cy="10833"/>
          </a:xfrm>
          <a:custGeom>
            <a:avLst/>
            <a:gdLst/>
            <a:ahLst/>
            <a:cxnLst/>
            <a:rect l="l" t="t" r="r" b="b"/>
            <a:pathLst>
              <a:path w="51320" h="10833">
                <a:moveTo>
                  <a:pt x="51320" y="0"/>
                </a:moveTo>
                <a:lnTo>
                  <a:pt x="51092" y="711"/>
                </a:lnTo>
                <a:lnTo>
                  <a:pt x="11544" y="8940"/>
                </a:lnTo>
                <a:lnTo>
                  <a:pt x="0" y="10833"/>
                </a:lnTo>
                <a:lnTo>
                  <a:pt x="2832" y="103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384580" y="3013463"/>
            <a:ext cx="4953" cy="469"/>
          </a:xfrm>
          <a:custGeom>
            <a:avLst/>
            <a:gdLst/>
            <a:ahLst/>
            <a:cxnLst/>
            <a:rect l="l" t="t" r="r" b="b"/>
            <a:pathLst>
              <a:path w="4952" h="469">
                <a:moveTo>
                  <a:pt x="0" y="469"/>
                </a:moveTo>
                <a:lnTo>
                  <a:pt x="495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384580" y="2937433"/>
            <a:ext cx="3302" cy="241"/>
          </a:xfrm>
          <a:custGeom>
            <a:avLst/>
            <a:gdLst/>
            <a:ahLst/>
            <a:cxnLst/>
            <a:rect l="l" t="t" r="r" b="b"/>
            <a:pathLst>
              <a:path w="3301" h="241">
                <a:moveTo>
                  <a:pt x="0" y="241"/>
                </a:moveTo>
                <a:lnTo>
                  <a:pt x="3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360577" y="2838589"/>
            <a:ext cx="24003" cy="228"/>
          </a:xfrm>
          <a:custGeom>
            <a:avLst/>
            <a:gdLst/>
            <a:ahLst/>
            <a:cxnLst/>
            <a:rect l="l" t="t" r="r" b="b"/>
            <a:pathLst>
              <a:path w="24002" h="228">
                <a:moveTo>
                  <a:pt x="0" y="228"/>
                </a:moveTo>
                <a:lnTo>
                  <a:pt x="24003" y="0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384580" y="2819990"/>
            <a:ext cx="24015" cy="228"/>
          </a:xfrm>
          <a:custGeom>
            <a:avLst/>
            <a:gdLst/>
            <a:ahLst/>
            <a:cxnLst/>
            <a:rect l="l" t="t" r="r" b="b"/>
            <a:pathLst>
              <a:path w="24015" h="228">
                <a:moveTo>
                  <a:pt x="0" y="0"/>
                </a:moveTo>
                <a:lnTo>
                  <a:pt x="24015" y="228"/>
                </a:lnTo>
                <a:lnTo>
                  <a:pt x="142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360577" y="2680180"/>
            <a:ext cx="35534" cy="2819"/>
          </a:xfrm>
          <a:custGeom>
            <a:avLst/>
            <a:gdLst/>
            <a:ahLst/>
            <a:cxnLst/>
            <a:rect l="l" t="t" r="r" b="b"/>
            <a:pathLst>
              <a:path w="35534" h="2819">
                <a:moveTo>
                  <a:pt x="0" y="0"/>
                </a:moveTo>
                <a:lnTo>
                  <a:pt x="35534" y="2819"/>
                </a:lnTo>
                <a:lnTo>
                  <a:pt x="24003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360577" y="2316999"/>
            <a:ext cx="35775" cy="10363"/>
          </a:xfrm>
          <a:custGeom>
            <a:avLst/>
            <a:gdLst/>
            <a:ahLst/>
            <a:cxnLst/>
            <a:rect l="l" t="t" r="r" b="b"/>
            <a:pathLst>
              <a:path w="35775" h="10363">
                <a:moveTo>
                  <a:pt x="35775" y="1036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401057" y="3345808"/>
            <a:ext cx="711" cy="228"/>
          </a:xfrm>
          <a:custGeom>
            <a:avLst/>
            <a:gdLst/>
            <a:ahLst/>
            <a:cxnLst/>
            <a:rect l="l" t="t" r="r" b="b"/>
            <a:pathLst>
              <a:path w="711" h="228">
                <a:moveTo>
                  <a:pt x="0" y="228"/>
                </a:move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401527" y="3334042"/>
            <a:ext cx="31076" cy="11760"/>
          </a:xfrm>
          <a:custGeom>
            <a:avLst/>
            <a:gdLst/>
            <a:ahLst/>
            <a:cxnLst/>
            <a:rect l="l" t="t" r="r" b="b"/>
            <a:pathLst>
              <a:path w="31076" h="11760">
                <a:moveTo>
                  <a:pt x="0" y="11760"/>
                </a:moveTo>
                <a:lnTo>
                  <a:pt x="3107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408591" y="3299192"/>
            <a:ext cx="24015" cy="8483"/>
          </a:xfrm>
          <a:custGeom>
            <a:avLst/>
            <a:gdLst/>
            <a:ahLst/>
            <a:cxnLst/>
            <a:rect l="l" t="t" r="r" b="b"/>
            <a:pathLst>
              <a:path w="24015" h="8483">
                <a:moveTo>
                  <a:pt x="0" y="8483"/>
                </a:moveTo>
                <a:lnTo>
                  <a:pt x="24015" y="0"/>
                </a:lnTo>
                <a:lnTo>
                  <a:pt x="0" y="8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384571" y="3277072"/>
            <a:ext cx="51320" cy="16471"/>
          </a:xfrm>
          <a:custGeom>
            <a:avLst/>
            <a:gdLst/>
            <a:ahLst/>
            <a:cxnLst/>
            <a:rect l="l" t="t" r="r" b="b"/>
            <a:pathLst>
              <a:path w="51320" h="16471">
                <a:moveTo>
                  <a:pt x="51320" y="0"/>
                </a:moveTo>
                <a:lnTo>
                  <a:pt x="51320" y="228"/>
                </a:lnTo>
                <a:lnTo>
                  <a:pt x="11785" y="13423"/>
                </a:lnTo>
                <a:lnTo>
                  <a:pt x="0" y="164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384575" y="3050650"/>
            <a:ext cx="1181" cy="228"/>
          </a:xfrm>
          <a:custGeom>
            <a:avLst/>
            <a:gdLst/>
            <a:ahLst/>
            <a:cxnLst/>
            <a:rect l="l" t="t" r="r" b="b"/>
            <a:pathLst>
              <a:path w="1181" h="228">
                <a:moveTo>
                  <a:pt x="1181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385756" y="3007570"/>
            <a:ext cx="49898" cy="6362"/>
          </a:xfrm>
          <a:custGeom>
            <a:avLst/>
            <a:gdLst/>
            <a:ahLst/>
            <a:cxnLst/>
            <a:rect l="l" t="t" r="r" b="b"/>
            <a:pathLst>
              <a:path w="49898" h="6362">
                <a:moveTo>
                  <a:pt x="0" y="6362"/>
                </a:moveTo>
                <a:lnTo>
                  <a:pt x="4989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384580" y="2975563"/>
            <a:ext cx="7531" cy="711"/>
          </a:xfrm>
          <a:custGeom>
            <a:avLst/>
            <a:gdLst/>
            <a:ahLst/>
            <a:cxnLst/>
            <a:rect l="l" t="t" r="r" b="b"/>
            <a:pathLst>
              <a:path w="7531" h="711">
                <a:moveTo>
                  <a:pt x="0" y="711"/>
                </a:moveTo>
                <a:lnTo>
                  <a:pt x="753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385756" y="2971567"/>
            <a:ext cx="46850" cy="4470"/>
          </a:xfrm>
          <a:custGeom>
            <a:avLst/>
            <a:gdLst/>
            <a:ahLst/>
            <a:cxnLst/>
            <a:rect l="l" t="t" r="r" b="b"/>
            <a:pathLst>
              <a:path w="46850" h="4470">
                <a:moveTo>
                  <a:pt x="0" y="4470"/>
                </a:moveTo>
                <a:lnTo>
                  <a:pt x="468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385756" y="2932963"/>
            <a:ext cx="50139" cy="4711"/>
          </a:xfrm>
          <a:custGeom>
            <a:avLst/>
            <a:gdLst/>
            <a:ahLst/>
            <a:cxnLst/>
            <a:rect l="l" t="t" r="r" b="b"/>
            <a:pathLst>
              <a:path w="50139" h="4711">
                <a:moveTo>
                  <a:pt x="0" y="4711"/>
                </a:moveTo>
                <a:lnTo>
                  <a:pt x="49657" y="1181"/>
                </a:lnTo>
                <a:lnTo>
                  <a:pt x="501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384580" y="2898376"/>
            <a:ext cx="6819" cy="228"/>
          </a:xfrm>
          <a:custGeom>
            <a:avLst/>
            <a:gdLst/>
            <a:ahLst/>
            <a:cxnLst/>
            <a:rect l="l" t="t" r="r" b="b"/>
            <a:pathLst>
              <a:path w="6819" h="228">
                <a:moveTo>
                  <a:pt x="0" y="228"/>
                </a:moveTo>
                <a:lnTo>
                  <a:pt x="681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385756" y="2897652"/>
            <a:ext cx="22834" cy="952"/>
          </a:xfrm>
          <a:custGeom>
            <a:avLst/>
            <a:gdLst/>
            <a:ahLst/>
            <a:cxnLst/>
            <a:rect l="l" t="t" r="r" b="b"/>
            <a:pathLst>
              <a:path w="22834" h="952">
                <a:moveTo>
                  <a:pt x="0" y="952"/>
                </a:moveTo>
                <a:lnTo>
                  <a:pt x="22834" y="0"/>
                </a:lnTo>
                <a:lnTo>
                  <a:pt x="18605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405298" y="2895302"/>
            <a:ext cx="30594" cy="2590"/>
          </a:xfrm>
          <a:custGeom>
            <a:avLst/>
            <a:gdLst/>
            <a:ahLst/>
            <a:cxnLst/>
            <a:rect l="l" t="t" r="r" b="b"/>
            <a:pathLst>
              <a:path w="30594" h="2590">
                <a:moveTo>
                  <a:pt x="0" y="2590"/>
                </a:moveTo>
                <a:lnTo>
                  <a:pt x="30124" y="1181"/>
                </a:lnTo>
                <a:lnTo>
                  <a:pt x="3059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384580" y="2838113"/>
            <a:ext cx="24015" cy="469"/>
          </a:xfrm>
          <a:custGeom>
            <a:avLst/>
            <a:gdLst/>
            <a:ahLst/>
            <a:cxnLst/>
            <a:rect l="l" t="t" r="r" b="b"/>
            <a:pathLst>
              <a:path w="24015" h="469">
                <a:moveTo>
                  <a:pt x="0" y="469"/>
                </a:moveTo>
                <a:lnTo>
                  <a:pt x="24015" y="0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408591" y="2837884"/>
            <a:ext cx="24015" cy="228"/>
          </a:xfrm>
          <a:custGeom>
            <a:avLst/>
            <a:gdLst/>
            <a:ahLst/>
            <a:cxnLst/>
            <a:rect l="l" t="t" r="r" b="b"/>
            <a:pathLst>
              <a:path w="24015" h="228">
                <a:moveTo>
                  <a:pt x="0" y="228"/>
                </a:moveTo>
                <a:lnTo>
                  <a:pt x="24015" y="0"/>
                </a:ln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408591" y="2820225"/>
            <a:ext cx="26822" cy="469"/>
          </a:xfrm>
          <a:custGeom>
            <a:avLst/>
            <a:gdLst/>
            <a:ahLst/>
            <a:cxnLst/>
            <a:rect l="l" t="t" r="r" b="b"/>
            <a:pathLst>
              <a:path w="26822" h="469">
                <a:moveTo>
                  <a:pt x="0" y="0"/>
                </a:moveTo>
                <a:lnTo>
                  <a:pt x="26822" y="228"/>
                </a:lnTo>
                <a:lnTo>
                  <a:pt x="2401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384574" y="2720657"/>
            <a:ext cx="11544" cy="711"/>
          </a:xfrm>
          <a:custGeom>
            <a:avLst/>
            <a:gdLst/>
            <a:ahLst/>
            <a:cxnLst/>
            <a:rect l="l" t="t" r="r" b="b"/>
            <a:pathLst>
              <a:path w="11544" h="711">
                <a:moveTo>
                  <a:pt x="11544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396118" y="2683007"/>
            <a:ext cx="39535" cy="3987"/>
          </a:xfrm>
          <a:custGeom>
            <a:avLst/>
            <a:gdLst/>
            <a:ahLst/>
            <a:cxnLst/>
            <a:rect l="l" t="t" r="r" b="b"/>
            <a:pathLst>
              <a:path w="39535" h="3987">
                <a:moveTo>
                  <a:pt x="0" y="0"/>
                </a:moveTo>
                <a:lnTo>
                  <a:pt x="39535" y="3987"/>
                </a:lnTo>
                <a:lnTo>
                  <a:pt x="36487" y="37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396353" y="2346426"/>
            <a:ext cx="39535" cy="23533"/>
          </a:xfrm>
          <a:custGeom>
            <a:avLst/>
            <a:gdLst/>
            <a:ahLst/>
            <a:cxnLst/>
            <a:rect l="l" t="t" r="r" b="b"/>
            <a:pathLst>
              <a:path w="39535" h="23533">
                <a:moveTo>
                  <a:pt x="0" y="0"/>
                </a:moveTo>
                <a:lnTo>
                  <a:pt x="39535" y="13881"/>
                </a:lnTo>
                <a:lnTo>
                  <a:pt x="39535" y="235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396355" y="2310649"/>
            <a:ext cx="36245" cy="13652"/>
          </a:xfrm>
          <a:custGeom>
            <a:avLst/>
            <a:gdLst/>
            <a:ahLst/>
            <a:cxnLst/>
            <a:rect l="l" t="t" r="r" b="b"/>
            <a:pathLst>
              <a:path w="36245" h="13652">
                <a:moveTo>
                  <a:pt x="36245" y="136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409528" y="3377107"/>
            <a:ext cx="23075" cy="9880"/>
          </a:xfrm>
          <a:custGeom>
            <a:avLst/>
            <a:gdLst/>
            <a:ahLst/>
            <a:cxnLst/>
            <a:rect l="l" t="t" r="r" b="b"/>
            <a:pathLst>
              <a:path w="23075" h="9880">
                <a:moveTo>
                  <a:pt x="10121" y="5410"/>
                </a:moveTo>
                <a:lnTo>
                  <a:pt x="0" y="9880"/>
                </a:lnTo>
                <a:lnTo>
                  <a:pt x="23075" y="0"/>
                </a:lnTo>
                <a:lnTo>
                  <a:pt x="10121" y="5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409524" y="3371225"/>
            <a:ext cx="23075" cy="9652"/>
          </a:xfrm>
          <a:custGeom>
            <a:avLst/>
            <a:gdLst/>
            <a:ahLst/>
            <a:cxnLst/>
            <a:rect l="l" t="t" r="r" b="b"/>
            <a:pathLst>
              <a:path w="23075" h="9651">
                <a:moveTo>
                  <a:pt x="5892" y="7061"/>
                </a:moveTo>
                <a:lnTo>
                  <a:pt x="23075" y="0"/>
                </a:lnTo>
                <a:lnTo>
                  <a:pt x="0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409531" y="3368165"/>
            <a:ext cx="26123" cy="12001"/>
          </a:xfrm>
          <a:custGeom>
            <a:avLst/>
            <a:gdLst/>
            <a:ahLst/>
            <a:cxnLst/>
            <a:rect l="l" t="t" r="r" b="b"/>
            <a:pathLst>
              <a:path w="26123" h="12001">
                <a:moveTo>
                  <a:pt x="0" y="11061"/>
                </a:moveTo>
                <a:lnTo>
                  <a:pt x="25895" y="0"/>
                </a:lnTo>
                <a:lnTo>
                  <a:pt x="26123" y="939"/>
                </a:lnTo>
                <a:lnTo>
                  <a:pt x="0" y="12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409533" y="3375698"/>
            <a:ext cx="23063" cy="9893"/>
          </a:xfrm>
          <a:custGeom>
            <a:avLst/>
            <a:gdLst/>
            <a:ahLst/>
            <a:cxnLst/>
            <a:rect l="l" t="t" r="r" b="b"/>
            <a:pathLst>
              <a:path w="23063" h="9893">
                <a:moveTo>
                  <a:pt x="8000" y="6350"/>
                </a:moveTo>
                <a:lnTo>
                  <a:pt x="23063" y="0"/>
                </a:lnTo>
                <a:lnTo>
                  <a:pt x="0" y="9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409531" y="3372624"/>
            <a:ext cx="25895" cy="11303"/>
          </a:xfrm>
          <a:custGeom>
            <a:avLst/>
            <a:gdLst/>
            <a:ahLst/>
            <a:cxnLst/>
            <a:rect l="l" t="t" r="r" b="b"/>
            <a:pathLst>
              <a:path w="25895" h="11302">
                <a:moveTo>
                  <a:pt x="0" y="10833"/>
                </a:moveTo>
                <a:lnTo>
                  <a:pt x="25654" y="0"/>
                </a:lnTo>
                <a:lnTo>
                  <a:pt x="25895" y="241"/>
                </a:lnTo>
                <a:lnTo>
                  <a:pt x="0" y="11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409766" y="3375463"/>
            <a:ext cx="26123" cy="12001"/>
          </a:xfrm>
          <a:custGeom>
            <a:avLst/>
            <a:gdLst/>
            <a:ahLst/>
            <a:cxnLst/>
            <a:rect l="l" t="t" r="r" b="b"/>
            <a:pathLst>
              <a:path w="26123" h="12001">
                <a:moveTo>
                  <a:pt x="0" y="12001"/>
                </a:moveTo>
                <a:lnTo>
                  <a:pt x="26123" y="939"/>
                </a:lnTo>
                <a:lnTo>
                  <a:pt x="25895" y="241"/>
                </a:lnTo>
                <a:lnTo>
                  <a:pt x="22834" y="1651"/>
                </a:lnTo>
                <a:lnTo>
                  <a:pt x="25895" y="241"/>
                </a:lnTo>
                <a:lnTo>
                  <a:pt x="2612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409531" y="3376168"/>
            <a:ext cx="26365" cy="11061"/>
          </a:xfrm>
          <a:custGeom>
            <a:avLst/>
            <a:gdLst/>
            <a:ahLst/>
            <a:cxnLst/>
            <a:rect l="l" t="t" r="r" b="b"/>
            <a:pathLst>
              <a:path w="26365" h="11061">
                <a:moveTo>
                  <a:pt x="0" y="11061"/>
                </a:moveTo>
                <a:lnTo>
                  <a:pt x="2636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409531" y="3362512"/>
            <a:ext cx="26365" cy="14833"/>
          </a:xfrm>
          <a:custGeom>
            <a:avLst/>
            <a:gdLst/>
            <a:ahLst/>
            <a:cxnLst/>
            <a:rect l="l" t="t" r="r" b="b"/>
            <a:pathLst>
              <a:path w="26365" h="14833">
                <a:moveTo>
                  <a:pt x="0" y="11061"/>
                </a:moveTo>
                <a:lnTo>
                  <a:pt x="26365" y="0"/>
                </a:lnTo>
                <a:lnTo>
                  <a:pt x="26365" y="3759"/>
                </a:lnTo>
                <a:lnTo>
                  <a:pt x="0" y="14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409532" y="3366754"/>
            <a:ext cx="26365" cy="13652"/>
          </a:xfrm>
          <a:custGeom>
            <a:avLst/>
            <a:gdLst/>
            <a:ahLst/>
            <a:cxnLst/>
            <a:rect l="l" t="t" r="r" b="b"/>
            <a:pathLst>
              <a:path w="26365" h="13652">
                <a:moveTo>
                  <a:pt x="25184" y="0"/>
                </a:moveTo>
                <a:lnTo>
                  <a:pt x="26365" y="2590"/>
                </a:lnTo>
                <a:lnTo>
                  <a:pt x="0" y="13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409531" y="3374050"/>
            <a:ext cx="26365" cy="11061"/>
          </a:xfrm>
          <a:custGeom>
            <a:avLst/>
            <a:gdLst/>
            <a:ahLst/>
            <a:cxnLst/>
            <a:rect l="l" t="t" r="r" b="b"/>
            <a:pathLst>
              <a:path w="26365" h="11061">
                <a:moveTo>
                  <a:pt x="0" y="11061"/>
                </a:moveTo>
                <a:lnTo>
                  <a:pt x="26365" y="0"/>
                </a:lnTo>
                <a:lnTo>
                  <a:pt x="26365" y="228"/>
                </a:lnTo>
                <a:lnTo>
                  <a:pt x="23063" y="16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409532" y="3360398"/>
            <a:ext cx="26352" cy="12700"/>
          </a:xfrm>
          <a:custGeom>
            <a:avLst/>
            <a:gdLst/>
            <a:ahLst/>
            <a:cxnLst/>
            <a:rect l="l" t="t" r="r" b="b"/>
            <a:pathLst>
              <a:path w="26352" h="12700">
                <a:moveTo>
                  <a:pt x="26123" y="0"/>
                </a:moveTo>
                <a:lnTo>
                  <a:pt x="25895" y="469"/>
                </a:lnTo>
                <a:lnTo>
                  <a:pt x="26352" y="1651"/>
                </a:lnTo>
                <a:lnTo>
                  <a:pt x="0" y="127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409532" y="3347213"/>
            <a:ext cx="25882" cy="16243"/>
          </a:xfrm>
          <a:custGeom>
            <a:avLst/>
            <a:gdLst/>
            <a:ahLst/>
            <a:cxnLst/>
            <a:rect l="l" t="t" r="r" b="b"/>
            <a:pathLst>
              <a:path w="25882" h="16243">
                <a:moveTo>
                  <a:pt x="24244" y="0"/>
                </a:moveTo>
                <a:lnTo>
                  <a:pt x="25882" y="3771"/>
                </a:lnTo>
                <a:lnTo>
                  <a:pt x="0" y="14592"/>
                </a:lnTo>
                <a:lnTo>
                  <a:pt x="0" y="162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409532" y="3358281"/>
            <a:ext cx="25895" cy="13411"/>
          </a:xfrm>
          <a:custGeom>
            <a:avLst/>
            <a:gdLst/>
            <a:ahLst/>
            <a:cxnLst/>
            <a:rect l="l" t="t" r="r" b="b"/>
            <a:pathLst>
              <a:path w="25895" h="13411">
                <a:moveTo>
                  <a:pt x="24714" y="0"/>
                </a:moveTo>
                <a:lnTo>
                  <a:pt x="25895" y="2590"/>
                </a:lnTo>
                <a:lnTo>
                  <a:pt x="0" y="134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432600" y="3362045"/>
            <a:ext cx="3289" cy="1879"/>
          </a:xfrm>
          <a:custGeom>
            <a:avLst/>
            <a:gdLst/>
            <a:ahLst/>
            <a:cxnLst/>
            <a:rect l="l" t="t" r="r" b="b"/>
            <a:pathLst>
              <a:path w="3289" h="1879">
                <a:moveTo>
                  <a:pt x="0" y="1879"/>
                </a:moveTo>
                <a:lnTo>
                  <a:pt x="3289" y="469"/>
                </a:lnTo>
                <a:lnTo>
                  <a:pt x="328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409062" y="3333095"/>
            <a:ext cx="26593" cy="28714"/>
          </a:xfrm>
          <a:custGeom>
            <a:avLst/>
            <a:gdLst/>
            <a:ahLst/>
            <a:cxnLst/>
            <a:rect l="l" t="t" r="r" b="b"/>
            <a:pathLst>
              <a:path w="26593" h="28714">
                <a:moveTo>
                  <a:pt x="26593" y="0"/>
                </a:moveTo>
                <a:lnTo>
                  <a:pt x="24472" y="1181"/>
                </a:lnTo>
                <a:lnTo>
                  <a:pt x="26365" y="5410"/>
                </a:lnTo>
                <a:lnTo>
                  <a:pt x="0" y="16002"/>
                </a:lnTo>
                <a:lnTo>
                  <a:pt x="469" y="19291"/>
                </a:lnTo>
                <a:lnTo>
                  <a:pt x="469" y="287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409302" y="3340155"/>
            <a:ext cx="26593" cy="16941"/>
          </a:xfrm>
          <a:custGeom>
            <a:avLst/>
            <a:gdLst/>
            <a:ahLst/>
            <a:cxnLst/>
            <a:rect l="l" t="t" r="r" b="b"/>
            <a:pathLst>
              <a:path w="26593" h="16941">
                <a:moveTo>
                  <a:pt x="228" y="16941"/>
                </a:moveTo>
                <a:lnTo>
                  <a:pt x="26593" y="6349"/>
                </a:lnTo>
                <a:lnTo>
                  <a:pt x="26593" y="0"/>
                </a:lnTo>
                <a:lnTo>
                  <a:pt x="0" y="10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409526" y="3350983"/>
            <a:ext cx="26365" cy="12001"/>
          </a:xfrm>
          <a:custGeom>
            <a:avLst/>
            <a:gdLst/>
            <a:ahLst/>
            <a:cxnLst/>
            <a:rect l="l" t="t" r="r" b="b"/>
            <a:pathLst>
              <a:path w="26365" h="12001">
                <a:moveTo>
                  <a:pt x="25895" y="0"/>
                </a:moveTo>
                <a:lnTo>
                  <a:pt x="26365" y="1181"/>
                </a:lnTo>
                <a:lnTo>
                  <a:pt x="0" y="12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409061" y="3334268"/>
            <a:ext cx="24472" cy="14833"/>
          </a:xfrm>
          <a:custGeom>
            <a:avLst/>
            <a:gdLst/>
            <a:ahLst/>
            <a:cxnLst/>
            <a:rect l="l" t="t" r="r" b="b"/>
            <a:pathLst>
              <a:path w="24472" h="14833">
                <a:moveTo>
                  <a:pt x="0" y="14833"/>
                </a:moveTo>
                <a:lnTo>
                  <a:pt x="228" y="9652"/>
                </a:lnTo>
                <a:lnTo>
                  <a:pt x="2447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408825" y="3343210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408591" y="3307910"/>
            <a:ext cx="27305" cy="18592"/>
          </a:xfrm>
          <a:custGeom>
            <a:avLst/>
            <a:gdLst/>
            <a:ahLst/>
            <a:cxnLst/>
            <a:rect l="l" t="t" r="r" b="b"/>
            <a:pathLst>
              <a:path w="27304" h="18592">
                <a:moveTo>
                  <a:pt x="0" y="18592"/>
                </a:moveTo>
                <a:lnTo>
                  <a:pt x="27305" y="8712"/>
                </a:lnTo>
                <a:lnTo>
                  <a:pt x="2730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432600" y="2829166"/>
            <a:ext cx="3060" cy="8712"/>
          </a:xfrm>
          <a:custGeom>
            <a:avLst/>
            <a:gdLst/>
            <a:ahLst/>
            <a:cxnLst/>
            <a:rect l="l" t="t" r="r" b="b"/>
            <a:pathLst>
              <a:path w="3060" h="8712">
                <a:moveTo>
                  <a:pt x="939" y="8712"/>
                </a:moveTo>
                <a:lnTo>
                  <a:pt x="2819" y="8712"/>
                </a:lnTo>
                <a:lnTo>
                  <a:pt x="0" y="8712"/>
                </a:lnTo>
                <a:lnTo>
                  <a:pt x="939" y="8712"/>
                </a:lnTo>
                <a:lnTo>
                  <a:pt x="3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432600" y="2380086"/>
            <a:ext cx="3289" cy="11760"/>
          </a:xfrm>
          <a:custGeom>
            <a:avLst/>
            <a:gdLst/>
            <a:ahLst/>
            <a:cxnLst/>
            <a:rect l="l" t="t" r="r" b="b"/>
            <a:pathLst>
              <a:path w="3289" h="11760">
                <a:moveTo>
                  <a:pt x="0" y="0"/>
                </a:moveTo>
                <a:lnTo>
                  <a:pt x="3289" y="939"/>
                </a:lnTo>
                <a:lnTo>
                  <a:pt x="3289" y="117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408591" y="2301237"/>
            <a:ext cx="27305" cy="16941"/>
          </a:xfrm>
          <a:custGeom>
            <a:avLst/>
            <a:gdLst/>
            <a:ahLst/>
            <a:cxnLst/>
            <a:rect l="l" t="t" r="r" b="b"/>
            <a:pathLst>
              <a:path w="27304" h="16941">
                <a:moveTo>
                  <a:pt x="0" y="0"/>
                </a:moveTo>
                <a:lnTo>
                  <a:pt x="27305" y="10591"/>
                </a:lnTo>
                <a:lnTo>
                  <a:pt x="27305" y="16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435656" y="3374276"/>
            <a:ext cx="228" cy="1422"/>
          </a:xfrm>
          <a:custGeom>
            <a:avLst/>
            <a:gdLst/>
            <a:ahLst/>
            <a:cxnLst/>
            <a:rect l="l" t="t" r="r" b="b"/>
            <a:pathLst>
              <a:path w="228" h="1422">
                <a:moveTo>
                  <a:pt x="0" y="1422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435421" y="3360868"/>
            <a:ext cx="228" cy="939"/>
          </a:xfrm>
          <a:custGeom>
            <a:avLst/>
            <a:gdLst/>
            <a:ahLst/>
            <a:cxnLst/>
            <a:rect l="l" t="t" r="r" b="b"/>
            <a:pathLst>
              <a:path w="228" h="939">
                <a:moveTo>
                  <a:pt x="0" y="0"/>
                </a:moveTo>
                <a:lnTo>
                  <a:pt x="228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435186" y="3367225"/>
            <a:ext cx="469" cy="469"/>
          </a:xfrm>
          <a:custGeom>
            <a:avLst/>
            <a:gdLst/>
            <a:ahLst/>
            <a:cxnLst/>
            <a:rect l="l" t="t" r="r" b="b"/>
            <a:pathLst>
              <a:path w="469" h="469">
                <a:moveTo>
                  <a:pt x="469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432603" y="3369341"/>
            <a:ext cx="3289" cy="1879"/>
          </a:xfrm>
          <a:custGeom>
            <a:avLst/>
            <a:gdLst/>
            <a:ahLst/>
            <a:cxnLst/>
            <a:rect l="l" t="t" r="r" b="b"/>
            <a:pathLst>
              <a:path w="3289" h="1879">
                <a:moveTo>
                  <a:pt x="3289" y="0"/>
                </a:moveTo>
                <a:lnTo>
                  <a:pt x="3289" y="469"/>
                </a:ln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435186" y="3369815"/>
            <a:ext cx="711" cy="2819"/>
          </a:xfrm>
          <a:custGeom>
            <a:avLst/>
            <a:gdLst/>
            <a:ahLst/>
            <a:cxnLst/>
            <a:rect l="l" t="t" r="r" b="b"/>
            <a:pathLst>
              <a:path w="711" h="2819">
                <a:moveTo>
                  <a:pt x="0" y="2819"/>
                </a:moveTo>
                <a:lnTo>
                  <a:pt x="711" y="2349"/>
                </a:ln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763288" y="2847997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435427" y="3372869"/>
            <a:ext cx="457" cy="1168"/>
          </a:xfrm>
          <a:custGeom>
            <a:avLst/>
            <a:gdLst/>
            <a:ahLst/>
            <a:cxnLst/>
            <a:rect l="l" t="t" r="r" b="b"/>
            <a:pathLst>
              <a:path w="457" h="1168">
                <a:moveTo>
                  <a:pt x="228" y="939"/>
                </a:moveTo>
                <a:lnTo>
                  <a:pt x="0" y="0"/>
                </a:lnTo>
                <a:lnTo>
                  <a:pt x="457" y="11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435892" y="3352159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435422" y="3338507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469" y="16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435656" y="3338974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0"/>
                </a:moveTo>
                <a:lnTo>
                  <a:pt x="22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433541" y="3302264"/>
            <a:ext cx="1879" cy="4000"/>
          </a:xfrm>
          <a:custGeom>
            <a:avLst/>
            <a:gdLst/>
            <a:ahLst/>
            <a:cxnLst/>
            <a:rect l="l" t="t" r="r" b="b"/>
            <a:pathLst>
              <a:path w="1879" h="4000">
                <a:moveTo>
                  <a:pt x="1879" y="400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435656" y="3324387"/>
            <a:ext cx="228" cy="939"/>
          </a:xfrm>
          <a:custGeom>
            <a:avLst/>
            <a:gdLst/>
            <a:ahLst/>
            <a:cxnLst/>
            <a:rect l="l" t="t" r="r" b="b"/>
            <a:pathLst>
              <a:path w="228" h="939">
                <a:moveTo>
                  <a:pt x="0" y="0"/>
                </a:moveTo>
                <a:lnTo>
                  <a:pt x="228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432603" y="3288377"/>
            <a:ext cx="3289" cy="10833"/>
          </a:xfrm>
          <a:custGeom>
            <a:avLst/>
            <a:gdLst/>
            <a:ahLst/>
            <a:cxnLst/>
            <a:rect l="l" t="t" r="r" b="b"/>
            <a:pathLst>
              <a:path w="3289" h="10833">
                <a:moveTo>
                  <a:pt x="3289" y="0"/>
                </a:moveTo>
                <a:lnTo>
                  <a:pt x="3289" y="9880"/>
                </a:lnTo>
                <a:lnTo>
                  <a:pt x="0" y="10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433540" y="3278254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433540" y="3255186"/>
            <a:ext cx="0" cy="5880"/>
          </a:xfrm>
          <a:custGeom>
            <a:avLst/>
            <a:gdLst/>
            <a:ahLst/>
            <a:cxnLst/>
            <a:rect l="l" t="t" r="r" b="b"/>
            <a:pathLst>
              <a:path h="5880">
                <a:moveTo>
                  <a:pt x="0" y="588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435421" y="3264602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0"/>
                </a:moveTo>
                <a:lnTo>
                  <a:pt x="228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435656" y="3265307"/>
            <a:ext cx="228" cy="1181"/>
          </a:xfrm>
          <a:custGeom>
            <a:avLst/>
            <a:gdLst/>
            <a:ahLst/>
            <a:cxnLst/>
            <a:rect l="l" t="t" r="r" b="b"/>
            <a:pathLst>
              <a:path w="228" h="1181">
                <a:moveTo>
                  <a:pt x="0" y="0"/>
                </a:moveTo>
                <a:lnTo>
                  <a:pt x="228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435422" y="3240594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435422" y="3214461"/>
            <a:ext cx="469" cy="2120"/>
          </a:xfrm>
          <a:custGeom>
            <a:avLst/>
            <a:gdLst/>
            <a:ahLst/>
            <a:cxnLst/>
            <a:rect l="l" t="t" r="r" b="b"/>
            <a:pathLst>
              <a:path w="469" h="2120">
                <a:moveTo>
                  <a:pt x="469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435892" y="3188575"/>
            <a:ext cx="0" cy="13423"/>
          </a:xfrm>
          <a:custGeom>
            <a:avLst/>
            <a:gdLst/>
            <a:ahLst/>
            <a:cxnLst/>
            <a:rect l="l" t="t" r="r" b="b"/>
            <a:pathLst>
              <a:path h="13423">
                <a:moveTo>
                  <a:pt x="0" y="0"/>
                </a:moveTo>
                <a:lnTo>
                  <a:pt x="0" y="13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433548" y="3174220"/>
            <a:ext cx="228" cy="9652"/>
          </a:xfrm>
          <a:custGeom>
            <a:avLst/>
            <a:gdLst/>
            <a:ahLst/>
            <a:cxnLst/>
            <a:rect l="l" t="t" r="r" b="b"/>
            <a:pathLst>
              <a:path w="228" h="9651">
                <a:moveTo>
                  <a:pt x="228" y="965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435421" y="3157040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0" y="0"/>
                </a:moveTo>
                <a:lnTo>
                  <a:pt x="469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435421" y="3125732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0" y="0"/>
                </a:moveTo>
                <a:lnTo>
                  <a:pt x="469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435422" y="3093011"/>
            <a:ext cx="469" cy="1892"/>
          </a:xfrm>
          <a:custGeom>
            <a:avLst/>
            <a:gdLst/>
            <a:ahLst/>
            <a:cxnLst/>
            <a:rect l="l" t="t" r="r" b="b"/>
            <a:pathLst>
              <a:path w="469" h="1892">
                <a:moveTo>
                  <a:pt x="469" y="189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435421" y="3059123"/>
            <a:ext cx="469" cy="1651"/>
          </a:xfrm>
          <a:custGeom>
            <a:avLst/>
            <a:gdLst/>
            <a:ahLst/>
            <a:cxnLst/>
            <a:rect l="l" t="t" r="r" b="b"/>
            <a:pathLst>
              <a:path w="469" h="1650">
                <a:moveTo>
                  <a:pt x="0" y="0"/>
                </a:moveTo>
                <a:lnTo>
                  <a:pt x="469" y="1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435892" y="3025711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433540" y="3008055"/>
            <a:ext cx="0" cy="14350"/>
          </a:xfrm>
          <a:custGeom>
            <a:avLst/>
            <a:gdLst/>
            <a:ahLst/>
            <a:cxnLst/>
            <a:rect l="l" t="t" r="r" b="b"/>
            <a:pathLst>
              <a:path h="14350">
                <a:moveTo>
                  <a:pt x="0" y="143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435892" y="2952737"/>
            <a:ext cx="0" cy="17653"/>
          </a:xfrm>
          <a:custGeom>
            <a:avLst/>
            <a:gdLst/>
            <a:ahLst/>
            <a:cxnLst/>
            <a:rect l="l" t="t" r="r" b="b"/>
            <a:pathLst>
              <a:path h="17652">
                <a:moveTo>
                  <a:pt x="0" y="176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433540" y="2986631"/>
            <a:ext cx="1879" cy="1409"/>
          </a:xfrm>
          <a:custGeom>
            <a:avLst/>
            <a:gdLst/>
            <a:ahLst/>
            <a:cxnLst/>
            <a:rect l="l" t="t" r="r" b="b"/>
            <a:pathLst>
              <a:path w="1879" h="1409">
                <a:moveTo>
                  <a:pt x="0" y="0"/>
                </a:moveTo>
                <a:lnTo>
                  <a:pt x="1879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433540" y="2934373"/>
            <a:ext cx="0" cy="15773"/>
          </a:xfrm>
          <a:custGeom>
            <a:avLst/>
            <a:gdLst/>
            <a:ahLst/>
            <a:cxnLst/>
            <a:rect l="l" t="t" r="r" b="b"/>
            <a:pathLst>
              <a:path h="15773">
                <a:moveTo>
                  <a:pt x="0" y="1577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435421" y="2913900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0" y="0"/>
                </a:moveTo>
                <a:lnTo>
                  <a:pt x="469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433540" y="2858592"/>
            <a:ext cx="0" cy="17183"/>
          </a:xfrm>
          <a:custGeom>
            <a:avLst/>
            <a:gdLst/>
            <a:ahLst/>
            <a:cxnLst/>
            <a:rect l="l" t="t" r="r" b="b"/>
            <a:pathLst>
              <a:path h="17183">
                <a:moveTo>
                  <a:pt x="0" y="0"/>
                </a:moveTo>
                <a:lnTo>
                  <a:pt x="0" y="17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435421" y="2876005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0" y="0"/>
                </a:moveTo>
                <a:lnTo>
                  <a:pt x="469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435421" y="2857182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0" y="140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435421" y="2837878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0" y="0"/>
                </a:moveTo>
                <a:lnTo>
                  <a:pt x="469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435421" y="2819050"/>
            <a:ext cx="469" cy="1409"/>
          </a:xfrm>
          <a:custGeom>
            <a:avLst/>
            <a:gdLst/>
            <a:ahLst/>
            <a:cxnLst/>
            <a:rect l="l" t="t" r="r" b="b"/>
            <a:pathLst>
              <a:path w="469" h="1409">
                <a:moveTo>
                  <a:pt x="0" y="140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433783" y="2782328"/>
            <a:ext cx="1638" cy="469"/>
          </a:xfrm>
          <a:custGeom>
            <a:avLst/>
            <a:gdLst/>
            <a:ahLst/>
            <a:cxnLst/>
            <a:rect l="l" t="t" r="r" b="b"/>
            <a:pathLst>
              <a:path w="1638" h="469">
                <a:moveTo>
                  <a:pt x="1638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434951" y="2799746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46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432600" y="2723959"/>
            <a:ext cx="3060" cy="228"/>
          </a:xfrm>
          <a:custGeom>
            <a:avLst/>
            <a:gdLst/>
            <a:ahLst/>
            <a:cxnLst/>
            <a:rect l="l" t="t" r="r" b="b"/>
            <a:pathLst>
              <a:path w="3060" h="228">
                <a:moveTo>
                  <a:pt x="0" y="0"/>
                </a:moveTo>
                <a:lnTo>
                  <a:pt x="306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433540" y="2707247"/>
            <a:ext cx="1879" cy="939"/>
          </a:xfrm>
          <a:custGeom>
            <a:avLst/>
            <a:gdLst/>
            <a:ahLst/>
            <a:cxnLst/>
            <a:rect l="l" t="t" r="r" b="b"/>
            <a:pathLst>
              <a:path w="1879" h="939">
                <a:moveTo>
                  <a:pt x="0" y="939"/>
                </a:move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434018" y="2681121"/>
            <a:ext cx="1638" cy="5651"/>
          </a:xfrm>
          <a:custGeom>
            <a:avLst/>
            <a:gdLst/>
            <a:ahLst/>
            <a:cxnLst/>
            <a:rect l="l" t="t" r="r" b="b"/>
            <a:pathLst>
              <a:path w="1638" h="5651">
                <a:moveTo>
                  <a:pt x="1638" y="0"/>
                </a:moveTo>
                <a:lnTo>
                  <a:pt x="0" y="5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435664" y="2686996"/>
            <a:ext cx="228" cy="952"/>
          </a:xfrm>
          <a:custGeom>
            <a:avLst/>
            <a:gdLst/>
            <a:ahLst/>
            <a:cxnLst/>
            <a:rect l="l" t="t" r="r" b="b"/>
            <a:pathLst>
              <a:path w="228" h="952">
                <a:moveTo>
                  <a:pt x="228" y="9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435892" y="2615693"/>
            <a:ext cx="0" cy="16941"/>
          </a:xfrm>
          <a:custGeom>
            <a:avLst/>
            <a:gdLst/>
            <a:ahLst/>
            <a:cxnLst/>
            <a:rect l="l" t="t" r="r" b="b"/>
            <a:pathLst>
              <a:path h="16941">
                <a:moveTo>
                  <a:pt x="0" y="1694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435421" y="2597331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0" y="187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435892" y="2547661"/>
            <a:ext cx="0" cy="15773"/>
          </a:xfrm>
          <a:custGeom>
            <a:avLst/>
            <a:gdLst/>
            <a:ahLst/>
            <a:cxnLst/>
            <a:rect l="l" t="t" r="r" b="b"/>
            <a:pathLst>
              <a:path h="15773">
                <a:moveTo>
                  <a:pt x="0" y="1577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433540" y="2567437"/>
            <a:ext cx="0" cy="12471"/>
          </a:xfrm>
          <a:custGeom>
            <a:avLst/>
            <a:gdLst/>
            <a:ahLst/>
            <a:cxnLst/>
            <a:rect l="l" t="t" r="r" b="b"/>
            <a:pathLst>
              <a:path h="12471">
                <a:moveTo>
                  <a:pt x="0" y="0"/>
                </a:moveTo>
                <a:lnTo>
                  <a:pt x="0" y="124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434716" y="2544607"/>
            <a:ext cx="939" cy="2120"/>
          </a:xfrm>
          <a:custGeom>
            <a:avLst/>
            <a:gdLst/>
            <a:ahLst/>
            <a:cxnLst/>
            <a:rect l="l" t="t" r="r" b="b"/>
            <a:pathLst>
              <a:path w="939" h="2120">
                <a:moveTo>
                  <a:pt x="939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435422" y="2546969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469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435892" y="2515659"/>
            <a:ext cx="0" cy="15062"/>
          </a:xfrm>
          <a:custGeom>
            <a:avLst/>
            <a:gdLst/>
            <a:ahLst/>
            <a:cxnLst/>
            <a:rect l="l" t="t" r="r" b="b"/>
            <a:pathLst>
              <a:path h="15062">
                <a:moveTo>
                  <a:pt x="0" y="0"/>
                </a:moveTo>
                <a:lnTo>
                  <a:pt x="0" y="150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433540" y="2500594"/>
            <a:ext cx="2120" cy="3530"/>
          </a:xfrm>
          <a:custGeom>
            <a:avLst/>
            <a:gdLst/>
            <a:ahLst/>
            <a:cxnLst/>
            <a:rect l="l" t="t" r="r" b="b"/>
            <a:pathLst>
              <a:path w="2120" h="3530">
                <a:moveTo>
                  <a:pt x="0" y="3530"/>
                </a:moveTo>
                <a:lnTo>
                  <a:pt x="212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435892" y="2485067"/>
            <a:ext cx="0" cy="14350"/>
          </a:xfrm>
          <a:custGeom>
            <a:avLst/>
            <a:gdLst/>
            <a:ahLst/>
            <a:cxnLst/>
            <a:rect l="l" t="t" r="r" b="b"/>
            <a:pathLst>
              <a:path h="14350">
                <a:moveTo>
                  <a:pt x="0" y="1435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433541" y="2471640"/>
            <a:ext cx="1879" cy="3060"/>
          </a:xfrm>
          <a:custGeom>
            <a:avLst/>
            <a:gdLst/>
            <a:ahLst/>
            <a:cxnLst/>
            <a:rect l="l" t="t" r="r" b="b"/>
            <a:pathLst>
              <a:path w="1879" h="3060">
                <a:moveTo>
                  <a:pt x="1879" y="0"/>
                </a:moveTo>
                <a:lnTo>
                  <a:pt x="0" y="30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433540" y="2443628"/>
            <a:ext cx="1879" cy="3302"/>
          </a:xfrm>
          <a:custGeom>
            <a:avLst/>
            <a:gdLst/>
            <a:ahLst/>
            <a:cxnLst/>
            <a:rect l="l" t="t" r="r" b="b"/>
            <a:pathLst>
              <a:path w="1879" h="3301">
                <a:moveTo>
                  <a:pt x="0" y="3301"/>
                </a:move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435892" y="2456110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435892" y="2404092"/>
            <a:ext cx="0" cy="11760"/>
          </a:xfrm>
          <a:custGeom>
            <a:avLst/>
            <a:gdLst/>
            <a:ahLst/>
            <a:cxnLst/>
            <a:rect l="l" t="t" r="r" b="b"/>
            <a:pathLst>
              <a:path h="11760">
                <a:moveTo>
                  <a:pt x="0" y="0"/>
                </a:moveTo>
                <a:lnTo>
                  <a:pt x="0" y="117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433543" y="2375616"/>
            <a:ext cx="2349" cy="5410"/>
          </a:xfrm>
          <a:custGeom>
            <a:avLst/>
            <a:gdLst/>
            <a:ahLst/>
            <a:cxnLst/>
            <a:rect l="l" t="t" r="r" b="b"/>
            <a:pathLst>
              <a:path w="2349" h="5410">
                <a:moveTo>
                  <a:pt x="2349" y="5410"/>
                </a:moveTo>
                <a:lnTo>
                  <a:pt x="0" y="469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435422" y="2350193"/>
            <a:ext cx="469" cy="1879"/>
          </a:xfrm>
          <a:custGeom>
            <a:avLst/>
            <a:gdLst/>
            <a:ahLst/>
            <a:cxnLst/>
            <a:rect l="l" t="t" r="r" b="b"/>
            <a:pathLst>
              <a:path w="469" h="1879">
                <a:moveTo>
                  <a:pt x="469" y="0"/>
                </a:moveTo>
                <a:lnTo>
                  <a:pt x="0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435427" y="2333240"/>
            <a:ext cx="457" cy="1422"/>
          </a:xfrm>
          <a:custGeom>
            <a:avLst/>
            <a:gdLst/>
            <a:ahLst/>
            <a:cxnLst/>
            <a:rect l="l" t="t" r="r" b="b"/>
            <a:pathLst>
              <a:path w="457" h="1422">
                <a:moveTo>
                  <a:pt x="228" y="711"/>
                </a:moveTo>
                <a:lnTo>
                  <a:pt x="0" y="1422"/>
                </a:lnTo>
                <a:lnTo>
                  <a:pt x="45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435186" y="2297705"/>
            <a:ext cx="469" cy="228"/>
          </a:xfrm>
          <a:custGeom>
            <a:avLst/>
            <a:gdLst/>
            <a:ahLst/>
            <a:cxnLst/>
            <a:rect l="l" t="t" r="r" b="b"/>
            <a:pathLst>
              <a:path w="469" h="228">
                <a:moveTo>
                  <a:pt x="0" y="0"/>
                </a:moveTo>
                <a:lnTo>
                  <a:pt x="469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435422" y="2296295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435892" y="2288527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763288" y="2800455"/>
            <a:ext cx="0" cy="28714"/>
          </a:xfrm>
          <a:custGeom>
            <a:avLst/>
            <a:gdLst/>
            <a:ahLst/>
            <a:cxnLst/>
            <a:rect l="l" t="t" r="r" b="b"/>
            <a:pathLst>
              <a:path h="28714">
                <a:moveTo>
                  <a:pt x="0" y="28714"/>
                </a:moveTo>
                <a:lnTo>
                  <a:pt x="0" y="0"/>
                </a:lnTo>
                <a:lnTo>
                  <a:pt x="0" y="15773"/>
                </a:lnTo>
                <a:lnTo>
                  <a:pt x="0" y="4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435427" y="2283814"/>
            <a:ext cx="457" cy="1422"/>
          </a:xfrm>
          <a:custGeom>
            <a:avLst/>
            <a:gdLst/>
            <a:ahLst/>
            <a:cxnLst/>
            <a:rect l="l" t="t" r="r" b="b"/>
            <a:pathLst>
              <a:path w="457" h="1422">
                <a:moveTo>
                  <a:pt x="228" y="711"/>
                </a:moveTo>
                <a:lnTo>
                  <a:pt x="0" y="1422"/>
                </a:lnTo>
                <a:lnTo>
                  <a:pt x="45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435421" y="2288998"/>
            <a:ext cx="469" cy="939"/>
          </a:xfrm>
          <a:custGeom>
            <a:avLst/>
            <a:gdLst/>
            <a:ahLst/>
            <a:cxnLst/>
            <a:rect l="l" t="t" r="r" b="b"/>
            <a:pathLst>
              <a:path w="469" h="939">
                <a:moveTo>
                  <a:pt x="0" y="93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434722" y="2291347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228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435892" y="2292051"/>
            <a:ext cx="0" cy="3771"/>
          </a:xfrm>
          <a:custGeom>
            <a:avLst/>
            <a:gdLst/>
            <a:ahLst/>
            <a:cxnLst/>
            <a:rect l="l" t="t" r="r" b="b"/>
            <a:pathLst>
              <a:path h="3771">
                <a:moveTo>
                  <a:pt x="0" y="377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6435422" y="2284289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0"/>
                </a:move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763288" y="2851994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  <a:lnTo>
                  <a:pt x="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763288" y="2829165"/>
            <a:ext cx="0" cy="22834"/>
          </a:xfrm>
          <a:custGeom>
            <a:avLst/>
            <a:gdLst/>
            <a:ahLst/>
            <a:cxnLst/>
            <a:rect l="l" t="t" r="r" b="b"/>
            <a:pathLst>
              <a:path h="22834">
                <a:moveTo>
                  <a:pt x="0" y="2283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763288" y="2839514"/>
            <a:ext cx="0" cy="8483"/>
          </a:xfrm>
          <a:custGeom>
            <a:avLst/>
            <a:gdLst/>
            <a:ahLst/>
            <a:cxnLst/>
            <a:rect l="l" t="t" r="r" b="b"/>
            <a:pathLst>
              <a:path h="8483">
                <a:moveTo>
                  <a:pt x="0" y="8483"/>
                </a:moveTo>
                <a:lnTo>
                  <a:pt x="0" y="0"/>
                </a:lnTo>
                <a:lnTo>
                  <a:pt x="0" y="684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763288" y="2831755"/>
            <a:ext cx="0" cy="7772"/>
          </a:xfrm>
          <a:custGeom>
            <a:avLst/>
            <a:gdLst/>
            <a:ahLst/>
            <a:cxnLst/>
            <a:rect l="l" t="t" r="r" b="b"/>
            <a:pathLst>
              <a:path h="7772">
                <a:moveTo>
                  <a:pt x="0" y="2590"/>
                </a:moveTo>
                <a:lnTo>
                  <a:pt x="0" y="777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6763288" y="2807990"/>
            <a:ext cx="0" cy="16002"/>
          </a:xfrm>
          <a:custGeom>
            <a:avLst/>
            <a:gdLst/>
            <a:ahLst/>
            <a:cxnLst/>
            <a:rect l="l" t="t" r="r" b="b"/>
            <a:pathLst>
              <a:path h="16001">
                <a:moveTo>
                  <a:pt x="0" y="1600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763288" y="2800929"/>
            <a:ext cx="0" cy="17881"/>
          </a:xfrm>
          <a:custGeom>
            <a:avLst/>
            <a:gdLst/>
            <a:ahLst/>
            <a:cxnLst/>
            <a:rect l="l" t="t" r="r" b="b"/>
            <a:pathLst>
              <a:path h="17881">
                <a:moveTo>
                  <a:pt x="0" y="178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763288" y="2811752"/>
            <a:ext cx="0" cy="2120"/>
          </a:xfrm>
          <a:custGeom>
            <a:avLst/>
            <a:gdLst/>
            <a:ahLst/>
            <a:cxnLst/>
            <a:rect l="l" t="t" r="r" b="b"/>
            <a:pathLst>
              <a:path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763288" y="2800452"/>
            <a:ext cx="0" cy="2819"/>
          </a:xfrm>
          <a:custGeom>
            <a:avLst/>
            <a:gdLst/>
            <a:ahLst/>
            <a:cxnLst/>
            <a:rect l="l" t="t" r="r" b="b"/>
            <a:pathLst>
              <a:path h="2819">
                <a:moveTo>
                  <a:pt x="0" y="0"/>
                </a:moveTo>
                <a:lnTo>
                  <a:pt x="0" y="2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763288" y="2801392"/>
            <a:ext cx="0" cy="952"/>
          </a:xfrm>
          <a:custGeom>
            <a:avLst/>
            <a:gdLst/>
            <a:ahLst/>
            <a:cxnLst/>
            <a:rect l="l" t="t" r="r" b="b"/>
            <a:pathLst>
              <a:path h="952">
                <a:moveTo>
                  <a:pt x="0" y="0"/>
                </a:moveTo>
                <a:lnTo>
                  <a:pt x="0" y="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4619311" y="3062185"/>
            <a:ext cx="89204" cy="20002"/>
          </a:xfrm>
          <a:custGeom>
            <a:avLst/>
            <a:gdLst/>
            <a:ahLst/>
            <a:cxnLst/>
            <a:rect l="l" t="t" r="r" b="b"/>
            <a:pathLst>
              <a:path w="89204" h="20002">
                <a:moveTo>
                  <a:pt x="0" y="20002"/>
                </a:moveTo>
                <a:lnTo>
                  <a:pt x="7061" y="19532"/>
                </a:lnTo>
                <a:lnTo>
                  <a:pt x="7302" y="19532"/>
                </a:lnTo>
                <a:lnTo>
                  <a:pt x="14122" y="18122"/>
                </a:lnTo>
                <a:lnTo>
                  <a:pt x="29829" y="14763"/>
                </a:lnTo>
                <a:lnTo>
                  <a:pt x="41201" y="12256"/>
                </a:lnTo>
                <a:lnTo>
                  <a:pt x="50677" y="10063"/>
                </a:lnTo>
                <a:lnTo>
                  <a:pt x="60695" y="7645"/>
                </a:lnTo>
                <a:lnTo>
                  <a:pt x="73697" y="4467"/>
                </a:lnTo>
                <a:lnTo>
                  <a:pt x="82384" y="2349"/>
                </a:lnTo>
                <a:lnTo>
                  <a:pt x="85915" y="1409"/>
                </a:ln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4619311" y="2552846"/>
            <a:ext cx="89204" cy="20002"/>
          </a:xfrm>
          <a:custGeom>
            <a:avLst/>
            <a:gdLst/>
            <a:ahLst/>
            <a:cxnLst/>
            <a:rect l="l" t="t" r="r" b="b"/>
            <a:pathLst>
              <a:path w="89204" h="20002">
                <a:moveTo>
                  <a:pt x="0" y="0"/>
                </a:moveTo>
                <a:lnTo>
                  <a:pt x="7061" y="469"/>
                </a:lnTo>
                <a:lnTo>
                  <a:pt x="7302" y="469"/>
                </a:lnTo>
                <a:lnTo>
                  <a:pt x="14122" y="2120"/>
                </a:lnTo>
                <a:lnTo>
                  <a:pt x="29830" y="5480"/>
                </a:lnTo>
                <a:lnTo>
                  <a:pt x="41202" y="7986"/>
                </a:lnTo>
                <a:lnTo>
                  <a:pt x="50678" y="10178"/>
                </a:lnTo>
                <a:lnTo>
                  <a:pt x="60697" y="12593"/>
                </a:lnTo>
                <a:lnTo>
                  <a:pt x="73700" y="15768"/>
                </a:lnTo>
                <a:lnTo>
                  <a:pt x="82384" y="17881"/>
                </a:lnTo>
                <a:lnTo>
                  <a:pt x="85915" y="18592"/>
                </a:lnTo>
                <a:lnTo>
                  <a:pt x="89204" y="20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4750412" y="2399619"/>
            <a:ext cx="89204" cy="26123"/>
          </a:xfrm>
          <a:custGeom>
            <a:avLst/>
            <a:gdLst/>
            <a:ahLst/>
            <a:cxnLst/>
            <a:rect l="l" t="t" r="r" b="b"/>
            <a:pathLst>
              <a:path w="89204" h="26123">
                <a:moveTo>
                  <a:pt x="0" y="0"/>
                </a:moveTo>
                <a:lnTo>
                  <a:pt x="8712" y="2590"/>
                </a:lnTo>
                <a:lnTo>
                  <a:pt x="8940" y="2590"/>
                </a:lnTo>
                <a:lnTo>
                  <a:pt x="17424" y="6121"/>
                </a:lnTo>
                <a:lnTo>
                  <a:pt x="29721" y="11415"/>
                </a:lnTo>
                <a:lnTo>
                  <a:pt x="39350" y="15747"/>
                </a:lnTo>
                <a:lnTo>
                  <a:pt x="46139" y="18592"/>
                </a:lnTo>
                <a:lnTo>
                  <a:pt x="51777" y="20955"/>
                </a:lnTo>
                <a:lnTo>
                  <a:pt x="51777" y="21183"/>
                </a:lnTo>
                <a:lnTo>
                  <a:pt x="57429" y="22834"/>
                </a:lnTo>
                <a:lnTo>
                  <a:pt x="61671" y="24244"/>
                </a:lnTo>
                <a:lnTo>
                  <a:pt x="61899" y="24244"/>
                </a:lnTo>
                <a:lnTo>
                  <a:pt x="66141" y="24955"/>
                </a:lnTo>
                <a:lnTo>
                  <a:pt x="72250" y="25895"/>
                </a:lnTo>
                <a:lnTo>
                  <a:pt x="72250" y="25654"/>
                </a:lnTo>
                <a:lnTo>
                  <a:pt x="78613" y="25895"/>
                </a:lnTo>
                <a:lnTo>
                  <a:pt x="83794" y="26123"/>
                </a:lnTo>
                <a:lnTo>
                  <a:pt x="89204" y="258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4492693" y="3333330"/>
            <a:ext cx="84963" cy="59309"/>
          </a:xfrm>
          <a:custGeom>
            <a:avLst/>
            <a:gdLst/>
            <a:ahLst/>
            <a:cxnLst/>
            <a:rect l="l" t="t" r="r" b="b"/>
            <a:pathLst>
              <a:path w="84962" h="59309">
                <a:moveTo>
                  <a:pt x="84962" y="0"/>
                </a:moveTo>
                <a:lnTo>
                  <a:pt x="0" y="0"/>
                </a:lnTo>
                <a:lnTo>
                  <a:pt x="0" y="593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4492685" y="3088081"/>
            <a:ext cx="84963" cy="245249"/>
          </a:xfrm>
          <a:custGeom>
            <a:avLst/>
            <a:gdLst/>
            <a:ahLst/>
            <a:cxnLst/>
            <a:rect l="l" t="t" r="r" b="b"/>
            <a:pathLst>
              <a:path w="84962" h="245249">
                <a:moveTo>
                  <a:pt x="0" y="245249"/>
                </a:moveTo>
                <a:lnTo>
                  <a:pt x="0" y="5397"/>
                </a:lnTo>
                <a:lnTo>
                  <a:pt x="70840" y="1866"/>
                </a:lnTo>
                <a:lnTo>
                  <a:pt x="8496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4492693" y="3061008"/>
            <a:ext cx="84963" cy="18122"/>
          </a:xfrm>
          <a:custGeom>
            <a:avLst/>
            <a:gdLst/>
            <a:ahLst/>
            <a:cxnLst/>
            <a:rect l="l" t="t" r="r" b="b"/>
            <a:pathLst>
              <a:path w="84962" h="18122">
                <a:moveTo>
                  <a:pt x="84962" y="18122"/>
                </a:moveTo>
                <a:lnTo>
                  <a:pt x="0" y="18122"/>
                </a:lnTo>
                <a:lnTo>
                  <a:pt x="0" y="241"/>
                </a:lnTo>
                <a:lnTo>
                  <a:pt x="849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4492685" y="3045472"/>
            <a:ext cx="0" cy="15773"/>
          </a:xfrm>
          <a:custGeom>
            <a:avLst/>
            <a:gdLst/>
            <a:ahLst/>
            <a:cxnLst/>
            <a:rect l="l" t="t" r="r" b="b"/>
            <a:pathLst>
              <a:path h="15773">
                <a:moveTo>
                  <a:pt x="0" y="0"/>
                </a:moveTo>
                <a:lnTo>
                  <a:pt x="0" y="15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4492685" y="2579198"/>
            <a:ext cx="84963" cy="33667"/>
          </a:xfrm>
          <a:custGeom>
            <a:avLst/>
            <a:gdLst/>
            <a:ahLst/>
            <a:cxnLst/>
            <a:rect l="l" t="t" r="r" b="b"/>
            <a:pathLst>
              <a:path w="84962" h="33667">
                <a:moveTo>
                  <a:pt x="0" y="33667"/>
                </a:moveTo>
                <a:lnTo>
                  <a:pt x="0" y="0"/>
                </a:lnTo>
                <a:lnTo>
                  <a:pt x="8496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4492693" y="2522482"/>
            <a:ext cx="84963" cy="47777"/>
          </a:xfrm>
          <a:custGeom>
            <a:avLst/>
            <a:gdLst/>
            <a:ahLst/>
            <a:cxnLst/>
            <a:rect l="l" t="t" r="r" b="b"/>
            <a:pathLst>
              <a:path w="84962" h="47777">
                <a:moveTo>
                  <a:pt x="84962" y="0"/>
                </a:moveTo>
                <a:lnTo>
                  <a:pt x="0" y="0"/>
                </a:lnTo>
                <a:lnTo>
                  <a:pt x="0" y="42367"/>
                </a:lnTo>
                <a:lnTo>
                  <a:pt x="70840" y="45656"/>
                </a:lnTo>
                <a:lnTo>
                  <a:pt x="84962" y="4777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4492685" y="2541780"/>
            <a:ext cx="84963" cy="5410"/>
          </a:xfrm>
          <a:custGeom>
            <a:avLst/>
            <a:gdLst/>
            <a:ahLst/>
            <a:cxnLst/>
            <a:rect l="l" t="t" r="r" b="b"/>
            <a:pathLst>
              <a:path w="84962" h="5410">
                <a:moveTo>
                  <a:pt x="0" y="0"/>
                </a:moveTo>
                <a:lnTo>
                  <a:pt x="70840" y="3302"/>
                </a:lnTo>
                <a:lnTo>
                  <a:pt x="84963" y="5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4492685" y="2351134"/>
            <a:ext cx="0" cy="171348"/>
          </a:xfrm>
          <a:custGeom>
            <a:avLst/>
            <a:gdLst/>
            <a:ahLst/>
            <a:cxnLst/>
            <a:rect l="l" t="t" r="r" b="b"/>
            <a:pathLst>
              <a:path h="171348">
                <a:moveTo>
                  <a:pt x="0" y="17134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4492685" y="2270874"/>
            <a:ext cx="84963" cy="86144"/>
          </a:xfrm>
          <a:custGeom>
            <a:avLst/>
            <a:gdLst/>
            <a:ahLst/>
            <a:cxnLst/>
            <a:rect l="l" t="t" r="r" b="b"/>
            <a:pathLst>
              <a:path w="84962" h="86144">
                <a:moveTo>
                  <a:pt x="0" y="0"/>
                </a:moveTo>
                <a:lnTo>
                  <a:pt x="0" y="80264"/>
                </a:lnTo>
                <a:lnTo>
                  <a:pt x="70840" y="84035"/>
                </a:lnTo>
                <a:lnTo>
                  <a:pt x="84963" y="861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4492685" y="2330420"/>
            <a:ext cx="84963" cy="0"/>
          </a:xfrm>
          <a:custGeom>
            <a:avLst/>
            <a:gdLst/>
            <a:ahLst/>
            <a:cxnLst/>
            <a:rect l="l" t="t" r="r" b="b"/>
            <a:pathLst>
              <a:path w="84962">
                <a:moveTo>
                  <a:pt x="0" y="0"/>
                </a:moveTo>
                <a:lnTo>
                  <a:pt x="8496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4492693" y="2265692"/>
            <a:ext cx="84963" cy="5181"/>
          </a:xfrm>
          <a:custGeom>
            <a:avLst/>
            <a:gdLst/>
            <a:ahLst/>
            <a:cxnLst/>
            <a:rect l="l" t="t" r="r" b="b"/>
            <a:pathLst>
              <a:path w="84962" h="5181">
                <a:moveTo>
                  <a:pt x="84962" y="5181"/>
                </a:moveTo>
                <a:lnTo>
                  <a:pt x="0" y="518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4619310" y="3333330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8920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4619315" y="3079131"/>
            <a:ext cx="19773" cy="0"/>
          </a:xfrm>
          <a:custGeom>
            <a:avLst/>
            <a:gdLst/>
            <a:ahLst/>
            <a:cxnLst/>
            <a:rect l="l" t="t" r="r" b="b"/>
            <a:pathLst>
              <a:path w="19773">
                <a:moveTo>
                  <a:pt x="19773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4619311" y="3059125"/>
            <a:ext cx="89204" cy="1409"/>
          </a:xfrm>
          <a:custGeom>
            <a:avLst/>
            <a:gdLst/>
            <a:ahLst/>
            <a:cxnLst/>
            <a:rect l="l" t="t" r="r" b="b"/>
            <a:pathLst>
              <a:path w="89204" h="1409">
                <a:moveTo>
                  <a:pt x="0" y="1409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4619311" y="2579207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4619311" y="2575910"/>
            <a:ext cx="19773" cy="3302"/>
          </a:xfrm>
          <a:custGeom>
            <a:avLst/>
            <a:gdLst/>
            <a:ahLst/>
            <a:cxnLst/>
            <a:rect l="l" t="t" r="r" b="b"/>
            <a:pathLst>
              <a:path w="19773" h="3301">
                <a:moveTo>
                  <a:pt x="0" y="0"/>
                </a:moveTo>
                <a:lnTo>
                  <a:pt x="14122" y="2120"/>
                </a:lnTo>
                <a:lnTo>
                  <a:pt x="19773" y="3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4619311" y="2522482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4619310" y="2363139"/>
            <a:ext cx="89204" cy="21653"/>
          </a:xfrm>
          <a:custGeom>
            <a:avLst/>
            <a:gdLst/>
            <a:ahLst/>
            <a:cxnLst/>
            <a:rect l="l" t="t" r="r" b="b"/>
            <a:pathLst>
              <a:path w="89204" h="21653">
                <a:moveTo>
                  <a:pt x="89204" y="21653"/>
                </a:moveTo>
                <a:lnTo>
                  <a:pt x="82384" y="19062"/>
                </a:lnTo>
                <a:lnTo>
                  <a:pt x="14122" y="212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4619311" y="2330420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4619311" y="2270874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4750412" y="3333330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8920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4750412" y="3045472"/>
            <a:ext cx="9169" cy="3060"/>
          </a:xfrm>
          <a:custGeom>
            <a:avLst/>
            <a:gdLst/>
            <a:ahLst/>
            <a:cxnLst/>
            <a:rect l="l" t="t" r="r" b="b"/>
            <a:pathLst>
              <a:path w="9169" h="3060">
                <a:moveTo>
                  <a:pt x="0" y="3060"/>
                </a:moveTo>
                <a:lnTo>
                  <a:pt x="91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4750412" y="2579207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4750413" y="2522482"/>
            <a:ext cx="60490" cy="0"/>
          </a:xfrm>
          <a:custGeom>
            <a:avLst/>
            <a:gdLst/>
            <a:ahLst/>
            <a:cxnLst/>
            <a:rect l="l" t="t" r="r" b="b"/>
            <a:pathLst>
              <a:path w="60490">
                <a:moveTo>
                  <a:pt x="6049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4750412" y="2330420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8920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4750412" y="2270874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4791839" y="2446924"/>
            <a:ext cx="47777" cy="132283"/>
          </a:xfrm>
          <a:custGeom>
            <a:avLst/>
            <a:gdLst/>
            <a:ahLst/>
            <a:cxnLst/>
            <a:rect l="l" t="t" r="r" b="b"/>
            <a:pathLst>
              <a:path w="47777" h="132283">
                <a:moveTo>
                  <a:pt x="0" y="132283"/>
                </a:moveTo>
                <a:lnTo>
                  <a:pt x="1879" y="125920"/>
                </a:lnTo>
                <a:lnTo>
                  <a:pt x="19291" y="74853"/>
                </a:lnTo>
                <a:lnTo>
                  <a:pt x="4777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081814" y="1937355"/>
            <a:ext cx="0" cy="1779384"/>
          </a:xfrm>
          <a:custGeom>
            <a:avLst/>
            <a:gdLst/>
            <a:ahLst/>
            <a:cxnLst/>
            <a:rect l="l" t="t" r="r" b="b"/>
            <a:pathLst>
              <a:path h="1779384">
                <a:moveTo>
                  <a:pt x="0" y="0"/>
                </a:moveTo>
                <a:lnTo>
                  <a:pt x="0" y="268325"/>
                </a:lnTo>
                <a:lnTo>
                  <a:pt x="0" y="866635"/>
                </a:lnTo>
                <a:lnTo>
                  <a:pt x="0" y="1478356"/>
                </a:lnTo>
                <a:lnTo>
                  <a:pt x="0" y="177938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176678" y="3687093"/>
            <a:ext cx="56946" cy="15062"/>
          </a:xfrm>
          <a:custGeom>
            <a:avLst/>
            <a:gdLst/>
            <a:ahLst/>
            <a:cxnLst/>
            <a:rect l="l" t="t" r="r" b="b"/>
            <a:pathLst>
              <a:path w="56946" h="15062">
                <a:moveTo>
                  <a:pt x="56946" y="15062"/>
                </a:moveTo>
                <a:lnTo>
                  <a:pt x="50355" y="14351"/>
                </a:lnTo>
                <a:lnTo>
                  <a:pt x="43535" y="13423"/>
                </a:lnTo>
                <a:lnTo>
                  <a:pt x="34823" y="12001"/>
                </a:lnTo>
                <a:lnTo>
                  <a:pt x="34594" y="12001"/>
                </a:lnTo>
                <a:lnTo>
                  <a:pt x="25882" y="10109"/>
                </a:lnTo>
                <a:lnTo>
                  <a:pt x="20700" y="8940"/>
                </a:lnTo>
                <a:lnTo>
                  <a:pt x="15532" y="7289"/>
                </a:lnTo>
                <a:lnTo>
                  <a:pt x="11290" y="5892"/>
                </a:lnTo>
                <a:lnTo>
                  <a:pt x="11048" y="5892"/>
                </a:lnTo>
                <a:lnTo>
                  <a:pt x="7048" y="3987"/>
                </a:lnTo>
                <a:lnTo>
                  <a:pt x="3517" y="2349"/>
                </a:lnTo>
                <a:lnTo>
                  <a:pt x="3276" y="234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176669" y="1936888"/>
            <a:ext cx="0" cy="1750199"/>
          </a:xfrm>
          <a:custGeom>
            <a:avLst/>
            <a:gdLst/>
            <a:ahLst/>
            <a:cxnLst/>
            <a:rect l="l" t="t" r="r" b="b"/>
            <a:pathLst>
              <a:path h="1750199">
                <a:moveTo>
                  <a:pt x="0" y="1750199"/>
                </a:moveTo>
                <a:lnTo>
                  <a:pt x="0" y="1375956"/>
                </a:lnTo>
                <a:lnTo>
                  <a:pt x="0" y="799071"/>
                </a:lnTo>
                <a:lnTo>
                  <a:pt x="0" y="26361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180902" y="1937590"/>
            <a:ext cx="9652" cy="13182"/>
          </a:xfrm>
          <a:custGeom>
            <a:avLst/>
            <a:gdLst/>
            <a:ahLst/>
            <a:cxnLst/>
            <a:rect l="l" t="t" r="r" b="b"/>
            <a:pathLst>
              <a:path w="9651" h="13182">
                <a:moveTo>
                  <a:pt x="0" y="0"/>
                </a:moveTo>
                <a:lnTo>
                  <a:pt x="1879" y="469"/>
                </a:lnTo>
                <a:lnTo>
                  <a:pt x="2349" y="711"/>
                </a:lnTo>
                <a:lnTo>
                  <a:pt x="4000" y="1879"/>
                </a:lnTo>
                <a:lnTo>
                  <a:pt x="5651" y="3060"/>
                </a:lnTo>
                <a:lnTo>
                  <a:pt x="5892" y="3302"/>
                </a:lnTo>
                <a:lnTo>
                  <a:pt x="7061" y="4940"/>
                </a:lnTo>
                <a:lnTo>
                  <a:pt x="8242" y="6591"/>
                </a:lnTo>
                <a:lnTo>
                  <a:pt x="8242" y="6819"/>
                </a:lnTo>
                <a:lnTo>
                  <a:pt x="8940" y="8940"/>
                </a:lnTo>
                <a:lnTo>
                  <a:pt x="9652" y="10833"/>
                </a:lnTo>
                <a:lnTo>
                  <a:pt x="9652" y="11061"/>
                </a:lnTo>
                <a:lnTo>
                  <a:pt x="9652" y="131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190552" y="1950772"/>
            <a:ext cx="0" cy="1713483"/>
          </a:xfrm>
          <a:custGeom>
            <a:avLst/>
            <a:gdLst/>
            <a:ahLst/>
            <a:cxnLst/>
            <a:rect l="l" t="t" r="r" b="b"/>
            <a:pathLst>
              <a:path h="1713483">
                <a:moveTo>
                  <a:pt x="0" y="0"/>
                </a:moveTo>
                <a:lnTo>
                  <a:pt x="0" y="259372"/>
                </a:lnTo>
                <a:lnTo>
                  <a:pt x="0" y="786841"/>
                </a:lnTo>
                <a:lnTo>
                  <a:pt x="0" y="1354543"/>
                </a:lnTo>
                <a:lnTo>
                  <a:pt x="0" y="17134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239983" y="3664254"/>
            <a:ext cx="48018" cy="96024"/>
          </a:xfrm>
          <a:custGeom>
            <a:avLst/>
            <a:gdLst/>
            <a:ahLst/>
            <a:cxnLst/>
            <a:rect l="l" t="t" r="r" b="b"/>
            <a:pathLst>
              <a:path w="48018" h="96024">
                <a:moveTo>
                  <a:pt x="48018" y="0"/>
                </a:moveTo>
                <a:lnTo>
                  <a:pt x="48018" y="5892"/>
                </a:lnTo>
                <a:lnTo>
                  <a:pt x="47548" y="12001"/>
                </a:lnTo>
                <a:lnTo>
                  <a:pt x="46824" y="17653"/>
                </a:lnTo>
                <a:lnTo>
                  <a:pt x="46824" y="17881"/>
                </a:lnTo>
                <a:lnTo>
                  <a:pt x="45656" y="23545"/>
                </a:lnTo>
                <a:lnTo>
                  <a:pt x="44716" y="29425"/>
                </a:lnTo>
                <a:lnTo>
                  <a:pt x="44475" y="29425"/>
                </a:lnTo>
                <a:lnTo>
                  <a:pt x="42837" y="35077"/>
                </a:lnTo>
                <a:lnTo>
                  <a:pt x="42367" y="37668"/>
                </a:lnTo>
                <a:lnTo>
                  <a:pt x="42125" y="37668"/>
                </a:lnTo>
                <a:lnTo>
                  <a:pt x="41427" y="40017"/>
                </a:lnTo>
                <a:lnTo>
                  <a:pt x="39306" y="45440"/>
                </a:lnTo>
                <a:lnTo>
                  <a:pt x="39306" y="45669"/>
                </a:lnTo>
                <a:lnTo>
                  <a:pt x="36944" y="50838"/>
                </a:lnTo>
                <a:lnTo>
                  <a:pt x="34594" y="56019"/>
                </a:lnTo>
                <a:lnTo>
                  <a:pt x="34594" y="56261"/>
                </a:lnTo>
                <a:lnTo>
                  <a:pt x="31546" y="60960"/>
                </a:lnTo>
                <a:lnTo>
                  <a:pt x="28714" y="65913"/>
                </a:lnTo>
                <a:lnTo>
                  <a:pt x="28473" y="65913"/>
                </a:lnTo>
                <a:lnTo>
                  <a:pt x="25412" y="70612"/>
                </a:lnTo>
                <a:lnTo>
                  <a:pt x="23545" y="73202"/>
                </a:lnTo>
                <a:lnTo>
                  <a:pt x="21653" y="75565"/>
                </a:lnTo>
                <a:lnTo>
                  <a:pt x="17881" y="80022"/>
                </a:lnTo>
                <a:lnTo>
                  <a:pt x="13893" y="84035"/>
                </a:lnTo>
                <a:lnTo>
                  <a:pt x="10121" y="88036"/>
                </a:lnTo>
                <a:lnTo>
                  <a:pt x="9880" y="88036"/>
                </a:lnTo>
                <a:lnTo>
                  <a:pt x="5651" y="91554"/>
                </a:lnTo>
                <a:lnTo>
                  <a:pt x="3060" y="93916"/>
                </a:lnTo>
                <a:lnTo>
                  <a:pt x="0" y="960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239981" y="3760285"/>
            <a:ext cx="284086" cy="110637"/>
          </a:xfrm>
          <a:custGeom>
            <a:avLst/>
            <a:gdLst/>
            <a:ahLst/>
            <a:cxnLst/>
            <a:rect l="l" t="t" r="r" b="b"/>
            <a:pathLst>
              <a:path w="284086" h="110637">
                <a:moveTo>
                  <a:pt x="0" y="0"/>
                </a:moveTo>
                <a:lnTo>
                  <a:pt x="3732" y="12697"/>
                </a:lnTo>
                <a:lnTo>
                  <a:pt x="8385" y="22646"/>
                </a:lnTo>
                <a:lnTo>
                  <a:pt x="18276" y="40178"/>
                </a:lnTo>
                <a:lnTo>
                  <a:pt x="24052" y="48606"/>
                </a:lnTo>
                <a:lnTo>
                  <a:pt x="32486" y="58610"/>
                </a:lnTo>
                <a:lnTo>
                  <a:pt x="41831" y="68784"/>
                </a:lnTo>
                <a:lnTo>
                  <a:pt x="49575" y="75557"/>
                </a:lnTo>
                <a:lnTo>
                  <a:pt x="60261" y="83096"/>
                </a:lnTo>
                <a:lnTo>
                  <a:pt x="71750" y="90773"/>
                </a:lnTo>
                <a:lnTo>
                  <a:pt x="80880" y="95457"/>
                </a:lnTo>
                <a:lnTo>
                  <a:pt x="93218" y="100266"/>
                </a:lnTo>
                <a:lnTo>
                  <a:pt x="106268" y="105022"/>
                </a:lnTo>
                <a:lnTo>
                  <a:pt x="116215" y="107457"/>
                </a:lnTo>
                <a:lnTo>
                  <a:pt x="129222" y="109207"/>
                </a:lnTo>
                <a:lnTo>
                  <a:pt x="142975" y="110637"/>
                </a:lnTo>
                <a:lnTo>
                  <a:pt x="153187" y="110585"/>
                </a:lnTo>
                <a:lnTo>
                  <a:pt x="166179" y="109207"/>
                </a:lnTo>
                <a:lnTo>
                  <a:pt x="180027" y="107307"/>
                </a:lnTo>
                <a:lnTo>
                  <a:pt x="189942" y="104755"/>
                </a:lnTo>
                <a:lnTo>
                  <a:pt x="202184" y="100266"/>
                </a:lnTo>
                <a:lnTo>
                  <a:pt x="215106" y="95133"/>
                </a:lnTo>
                <a:lnTo>
                  <a:pt x="224181" y="90349"/>
                </a:lnTo>
                <a:lnTo>
                  <a:pt x="235127" y="83096"/>
                </a:lnTo>
                <a:lnTo>
                  <a:pt x="246449" y="74991"/>
                </a:lnTo>
                <a:lnTo>
                  <a:pt x="254156" y="68127"/>
                </a:lnTo>
                <a:lnTo>
                  <a:pt x="262902" y="58610"/>
                </a:lnTo>
                <a:lnTo>
                  <a:pt x="271899" y="48018"/>
                </a:lnTo>
                <a:lnTo>
                  <a:pt x="277705" y="39531"/>
                </a:lnTo>
                <a:lnTo>
                  <a:pt x="284086" y="280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176669" y="3664253"/>
            <a:ext cx="13881" cy="22834"/>
          </a:xfrm>
          <a:custGeom>
            <a:avLst/>
            <a:gdLst/>
            <a:ahLst/>
            <a:cxnLst/>
            <a:rect l="l" t="t" r="r" b="b"/>
            <a:pathLst>
              <a:path w="13881" h="22834">
                <a:moveTo>
                  <a:pt x="0" y="22834"/>
                </a:moveTo>
                <a:lnTo>
                  <a:pt x="1409" y="22834"/>
                </a:lnTo>
                <a:lnTo>
                  <a:pt x="1638" y="22834"/>
                </a:lnTo>
                <a:lnTo>
                  <a:pt x="3060" y="22364"/>
                </a:lnTo>
                <a:lnTo>
                  <a:pt x="4229" y="21894"/>
                </a:lnTo>
                <a:lnTo>
                  <a:pt x="4470" y="21653"/>
                </a:lnTo>
                <a:lnTo>
                  <a:pt x="5651" y="20955"/>
                </a:lnTo>
                <a:lnTo>
                  <a:pt x="6578" y="20243"/>
                </a:lnTo>
                <a:lnTo>
                  <a:pt x="7531" y="19304"/>
                </a:lnTo>
                <a:lnTo>
                  <a:pt x="8712" y="18122"/>
                </a:lnTo>
                <a:lnTo>
                  <a:pt x="9652" y="16713"/>
                </a:lnTo>
                <a:lnTo>
                  <a:pt x="10833" y="14592"/>
                </a:lnTo>
                <a:lnTo>
                  <a:pt x="11760" y="12242"/>
                </a:lnTo>
                <a:lnTo>
                  <a:pt x="12700" y="10363"/>
                </a:lnTo>
                <a:lnTo>
                  <a:pt x="12471" y="10134"/>
                </a:lnTo>
                <a:lnTo>
                  <a:pt x="12941" y="8242"/>
                </a:lnTo>
                <a:lnTo>
                  <a:pt x="13411" y="6591"/>
                </a:lnTo>
                <a:lnTo>
                  <a:pt x="13652" y="4953"/>
                </a:lnTo>
                <a:lnTo>
                  <a:pt x="13881" y="2362"/>
                </a:lnTo>
                <a:lnTo>
                  <a:pt x="138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193846" y="3472436"/>
            <a:ext cx="96977" cy="71323"/>
          </a:xfrm>
          <a:custGeom>
            <a:avLst/>
            <a:gdLst/>
            <a:ahLst/>
            <a:cxnLst/>
            <a:rect l="l" t="t" r="r" b="b"/>
            <a:pathLst>
              <a:path w="96977" h="71323">
                <a:moveTo>
                  <a:pt x="96977" y="0"/>
                </a:moveTo>
                <a:lnTo>
                  <a:pt x="89204" y="469"/>
                </a:lnTo>
                <a:lnTo>
                  <a:pt x="81445" y="1181"/>
                </a:lnTo>
                <a:lnTo>
                  <a:pt x="78384" y="1409"/>
                </a:lnTo>
                <a:lnTo>
                  <a:pt x="78143" y="1638"/>
                </a:lnTo>
                <a:lnTo>
                  <a:pt x="75082" y="2349"/>
                </a:lnTo>
                <a:lnTo>
                  <a:pt x="68491" y="4000"/>
                </a:lnTo>
                <a:lnTo>
                  <a:pt x="68262" y="3759"/>
                </a:lnTo>
                <a:lnTo>
                  <a:pt x="61899" y="5880"/>
                </a:lnTo>
                <a:lnTo>
                  <a:pt x="55549" y="8229"/>
                </a:lnTo>
                <a:lnTo>
                  <a:pt x="55549" y="8483"/>
                </a:lnTo>
                <a:lnTo>
                  <a:pt x="49187" y="11290"/>
                </a:lnTo>
                <a:lnTo>
                  <a:pt x="46139" y="12941"/>
                </a:lnTo>
                <a:lnTo>
                  <a:pt x="43307" y="14820"/>
                </a:lnTo>
                <a:lnTo>
                  <a:pt x="37426" y="18592"/>
                </a:lnTo>
                <a:lnTo>
                  <a:pt x="37198" y="18364"/>
                </a:lnTo>
                <a:lnTo>
                  <a:pt x="31775" y="22821"/>
                </a:lnTo>
                <a:lnTo>
                  <a:pt x="26365" y="27063"/>
                </a:lnTo>
                <a:lnTo>
                  <a:pt x="26365" y="27533"/>
                </a:lnTo>
                <a:lnTo>
                  <a:pt x="21412" y="32245"/>
                </a:lnTo>
                <a:lnTo>
                  <a:pt x="20002" y="33883"/>
                </a:lnTo>
                <a:lnTo>
                  <a:pt x="19773" y="33883"/>
                </a:lnTo>
                <a:lnTo>
                  <a:pt x="18605" y="35534"/>
                </a:lnTo>
                <a:lnTo>
                  <a:pt x="13881" y="41884"/>
                </a:lnTo>
                <a:lnTo>
                  <a:pt x="13423" y="41884"/>
                </a:lnTo>
                <a:lnTo>
                  <a:pt x="9182" y="48717"/>
                </a:lnTo>
                <a:lnTo>
                  <a:pt x="5651" y="54597"/>
                </a:lnTo>
                <a:lnTo>
                  <a:pt x="5880" y="55079"/>
                </a:lnTo>
                <a:lnTo>
                  <a:pt x="3060" y="61429"/>
                </a:lnTo>
                <a:lnTo>
                  <a:pt x="2120" y="63550"/>
                </a:lnTo>
                <a:lnTo>
                  <a:pt x="1409" y="65900"/>
                </a:lnTo>
                <a:lnTo>
                  <a:pt x="469" y="68491"/>
                </a:lnTo>
                <a:lnTo>
                  <a:pt x="0" y="713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290823" y="2142365"/>
            <a:ext cx="0" cy="1330071"/>
          </a:xfrm>
          <a:custGeom>
            <a:avLst/>
            <a:gdLst/>
            <a:ahLst/>
            <a:cxnLst/>
            <a:rect l="l" t="t" r="r" b="b"/>
            <a:pathLst>
              <a:path h="1330071">
                <a:moveTo>
                  <a:pt x="0" y="1330071"/>
                </a:moveTo>
                <a:lnTo>
                  <a:pt x="0" y="549109"/>
                </a:lnTo>
                <a:lnTo>
                  <a:pt x="0" y="13768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190557" y="2042096"/>
            <a:ext cx="100266" cy="100266"/>
          </a:xfrm>
          <a:custGeom>
            <a:avLst/>
            <a:gdLst/>
            <a:ahLst/>
            <a:cxnLst/>
            <a:rect l="l" t="t" r="r" b="b"/>
            <a:pathLst>
              <a:path w="100266" h="100266">
                <a:moveTo>
                  <a:pt x="100266" y="100266"/>
                </a:moveTo>
                <a:lnTo>
                  <a:pt x="89433" y="100266"/>
                </a:lnTo>
                <a:lnTo>
                  <a:pt x="88506" y="100266"/>
                </a:lnTo>
                <a:lnTo>
                  <a:pt x="77901" y="97675"/>
                </a:lnTo>
                <a:lnTo>
                  <a:pt x="67309" y="95313"/>
                </a:lnTo>
                <a:lnTo>
                  <a:pt x="56718" y="90373"/>
                </a:lnTo>
                <a:lnTo>
                  <a:pt x="47078" y="85674"/>
                </a:lnTo>
                <a:lnTo>
                  <a:pt x="37655" y="78384"/>
                </a:lnTo>
                <a:lnTo>
                  <a:pt x="29184" y="71551"/>
                </a:lnTo>
                <a:lnTo>
                  <a:pt x="21894" y="62598"/>
                </a:lnTo>
                <a:lnTo>
                  <a:pt x="15062" y="53898"/>
                </a:lnTo>
                <a:lnTo>
                  <a:pt x="9880" y="43535"/>
                </a:lnTo>
                <a:lnTo>
                  <a:pt x="5181" y="33654"/>
                </a:lnTo>
                <a:lnTo>
                  <a:pt x="2590" y="22351"/>
                </a:lnTo>
                <a:lnTo>
                  <a:pt x="0" y="11760"/>
                </a:lnTo>
                <a:lnTo>
                  <a:pt x="0" y="1082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233619" y="3716737"/>
            <a:ext cx="6362" cy="43548"/>
          </a:xfrm>
          <a:custGeom>
            <a:avLst/>
            <a:gdLst/>
            <a:ahLst/>
            <a:cxnLst/>
            <a:rect l="l" t="t" r="r" b="b"/>
            <a:pathLst>
              <a:path w="6362" h="43548">
                <a:moveTo>
                  <a:pt x="6362" y="43548"/>
                </a:moveTo>
                <a:lnTo>
                  <a:pt x="4241" y="36245"/>
                </a:lnTo>
                <a:lnTo>
                  <a:pt x="2832" y="28955"/>
                </a:lnTo>
                <a:lnTo>
                  <a:pt x="1409" y="21196"/>
                </a:lnTo>
                <a:lnTo>
                  <a:pt x="711" y="13423"/>
                </a:lnTo>
                <a:lnTo>
                  <a:pt x="0" y="6832"/>
                </a:lnTo>
                <a:lnTo>
                  <a:pt x="0" y="660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513715" y="2142362"/>
            <a:ext cx="0" cy="1330071"/>
          </a:xfrm>
          <a:custGeom>
            <a:avLst/>
            <a:gdLst/>
            <a:ahLst/>
            <a:cxnLst/>
            <a:rect l="l" t="t" r="r" b="b"/>
            <a:pathLst>
              <a:path h="1330071">
                <a:moveTo>
                  <a:pt x="0" y="0"/>
                </a:moveTo>
                <a:lnTo>
                  <a:pt x="0" y="157695"/>
                </a:lnTo>
                <a:lnTo>
                  <a:pt x="0" y="558533"/>
                </a:lnTo>
                <a:lnTo>
                  <a:pt x="0" y="13300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513715" y="3560466"/>
            <a:ext cx="27774" cy="3289"/>
          </a:xfrm>
          <a:custGeom>
            <a:avLst/>
            <a:gdLst/>
            <a:ahLst/>
            <a:cxnLst/>
            <a:rect l="l" t="t" r="r" b="b"/>
            <a:pathLst>
              <a:path w="27774" h="3289">
                <a:moveTo>
                  <a:pt x="0" y="3289"/>
                </a:moveTo>
                <a:lnTo>
                  <a:pt x="5892" y="3289"/>
                </a:lnTo>
                <a:lnTo>
                  <a:pt x="11772" y="2819"/>
                </a:lnTo>
                <a:lnTo>
                  <a:pt x="17424" y="2108"/>
                </a:lnTo>
                <a:lnTo>
                  <a:pt x="23063" y="939"/>
                </a:lnTo>
                <a:lnTo>
                  <a:pt x="25425" y="698"/>
                </a:lnTo>
                <a:lnTo>
                  <a:pt x="25654" y="698"/>
                </a:lnTo>
                <a:lnTo>
                  <a:pt x="2777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513715" y="2142362"/>
            <a:ext cx="27774" cy="27774"/>
          </a:xfrm>
          <a:custGeom>
            <a:avLst/>
            <a:gdLst/>
            <a:ahLst/>
            <a:cxnLst/>
            <a:rect l="l" t="t" r="r" b="b"/>
            <a:pathLst>
              <a:path w="27774" h="27774">
                <a:moveTo>
                  <a:pt x="0" y="0"/>
                </a:moveTo>
                <a:lnTo>
                  <a:pt x="4000" y="0"/>
                </a:lnTo>
                <a:lnTo>
                  <a:pt x="4711" y="0"/>
                </a:lnTo>
                <a:lnTo>
                  <a:pt x="8712" y="1409"/>
                </a:lnTo>
                <a:lnTo>
                  <a:pt x="12484" y="2590"/>
                </a:lnTo>
                <a:lnTo>
                  <a:pt x="13182" y="2819"/>
                </a:lnTo>
                <a:lnTo>
                  <a:pt x="16471" y="5410"/>
                </a:lnTo>
                <a:lnTo>
                  <a:pt x="19773" y="7759"/>
                </a:lnTo>
                <a:lnTo>
                  <a:pt x="20243" y="8242"/>
                </a:lnTo>
                <a:lnTo>
                  <a:pt x="22606" y="11531"/>
                </a:lnTo>
                <a:lnTo>
                  <a:pt x="24955" y="14833"/>
                </a:lnTo>
                <a:lnTo>
                  <a:pt x="26593" y="19291"/>
                </a:lnTo>
                <a:lnTo>
                  <a:pt x="27774" y="23063"/>
                </a:lnTo>
                <a:lnTo>
                  <a:pt x="27774" y="23774"/>
                </a:lnTo>
                <a:lnTo>
                  <a:pt x="27774" y="27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524063" y="2170135"/>
            <a:ext cx="18472" cy="1618157"/>
          </a:xfrm>
          <a:custGeom>
            <a:avLst/>
            <a:gdLst/>
            <a:ahLst/>
            <a:cxnLst/>
            <a:rect l="l" t="t" r="r" b="b"/>
            <a:pathLst>
              <a:path w="18472" h="1618157">
                <a:moveTo>
                  <a:pt x="17424" y="0"/>
                </a:moveTo>
                <a:lnTo>
                  <a:pt x="17424" y="189699"/>
                </a:lnTo>
                <a:lnTo>
                  <a:pt x="17424" y="592188"/>
                </a:lnTo>
                <a:lnTo>
                  <a:pt x="17441" y="660327"/>
                </a:lnTo>
                <a:lnTo>
                  <a:pt x="17488" y="722021"/>
                </a:lnTo>
                <a:lnTo>
                  <a:pt x="17559" y="777987"/>
                </a:lnTo>
                <a:lnTo>
                  <a:pt x="17651" y="828941"/>
                </a:lnTo>
                <a:lnTo>
                  <a:pt x="17756" y="875598"/>
                </a:lnTo>
                <a:lnTo>
                  <a:pt x="17870" y="918675"/>
                </a:lnTo>
                <a:lnTo>
                  <a:pt x="17988" y="958886"/>
                </a:lnTo>
                <a:lnTo>
                  <a:pt x="18104" y="996948"/>
                </a:lnTo>
                <a:lnTo>
                  <a:pt x="18213" y="1033576"/>
                </a:lnTo>
                <a:lnTo>
                  <a:pt x="18310" y="1069487"/>
                </a:lnTo>
                <a:lnTo>
                  <a:pt x="18389" y="1105396"/>
                </a:lnTo>
                <a:lnTo>
                  <a:pt x="18444" y="1142019"/>
                </a:lnTo>
                <a:lnTo>
                  <a:pt x="18472" y="1180072"/>
                </a:lnTo>
                <a:lnTo>
                  <a:pt x="18466" y="1220271"/>
                </a:lnTo>
                <a:lnTo>
                  <a:pt x="18420" y="1263331"/>
                </a:lnTo>
                <a:lnTo>
                  <a:pt x="18331" y="1309968"/>
                </a:lnTo>
                <a:lnTo>
                  <a:pt x="18192" y="1360898"/>
                </a:lnTo>
                <a:lnTo>
                  <a:pt x="17998" y="1416837"/>
                </a:lnTo>
                <a:lnTo>
                  <a:pt x="17744" y="1478501"/>
                </a:lnTo>
                <a:lnTo>
                  <a:pt x="17424" y="1546606"/>
                </a:lnTo>
                <a:lnTo>
                  <a:pt x="15978" y="1570820"/>
                </a:lnTo>
                <a:lnTo>
                  <a:pt x="9468" y="1596804"/>
                </a:lnTo>
                <a:lnTo>
                  <a:pt x="5860" y="1606388"/>
                </a:lnTo>
                <a:lnTo>
                  <a:pt x="0" y="16181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081813" y="1936885"/>
            <a:ext cx="94856" cy="469"/>
          </a:xfrm>
          <a:custGeom>
            <a:avLst/>
            <a:gdLst/>
            <a:ahLst/>
            <a:cxnLst/>
            <a:rect l="l" t="t" r="r" b="b"/>
            <a:pathLst>
              <a:path w="94856" h="469">
                <a:moveTo>
                  <a:pt x="94856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081814" y="3702149"/>
            <a:ext cx="151803" cy="14592"/>
          </a:xfrm>
          <a:custGeom>
            <a:avLst/>
            <a:gdLst/>
            <a:ahLst/>
            <a:cxnLst/>
            <a:rect l="l" t="t" r="r" b="b"/>
            <a:pathLst>
              <a:path w="151803" h="14592">
                <a:moveTo>
                  <a:pt x="0" y="14592"/>
                </a:moveTo>
                <a:lnTo>
                  <a:pt x="151803" y="14592"/>
                </a:lnTo>
                <a:lnTo>
                  <a:pt x="1518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176669" y="1936885"/>
            <a:ext cx="4229" cy="711"/>
          </a:xfrm>
          <a:custGeom>
            <a:avLst/>
            <a:gdLst/>
            <a:ahLst/>
            <a:cxnLst/>
            <a:rect l="l" t="t" r="r" b="b"/>
            <a:pathLst>
              <a:path w="4229" h="711">
                <a:moveTo>
                  <a:pt x="0" y="0"/>
                </a:moveTo>
                <a:lnTo>
                  <a:pt x="4229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5190552" y="3664254"/>
            <a:ext cx="97447" cy="0"/>
          </a:xfrm>
          <a:custGeom>
            <a:avLst/>
            <a:gdLst/>
            <a:ahLst/>
            <a:cxnLst/>
            <a:rect l="l" t="t" r="r" b="b"/>
            <a:pathLst>
              <a:path w="97447">
                <a:moveTo>
                  <a:pt x="0" y="0"/>
                </a:moveTo>
                <a:lnTo>
                  <a:pt x="9744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5519841" y="3788293"/>
            <a:ext cx="4229" cy="6121"/>
          </a:xfrm>
          <a:custGeom>
            <a:avLst/>
            <a:gdLst/>
            <a:ahLst/>
            <a:cxnLst/>
            <a:rect l="l" t="t" r="r" b="b"/>
            <a:pathLst>
              <a:path w="4229" h="6121">
                <a:moveTo>
                  <a:pt x="4229" y="0"/>
                </a:moveTo>
                <a:lnTo>
                  <a:pt x="0" y="6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190550" y="3472428"/>
            <a:ext cx="100279" cy="94386"/>
          </a:xfrm>
          <a:custGeom>
            <a:avLst/>
            <a:gdLst/>
            <a:ahLst/>
            <a:cxnLst/>
            <a:rect l="l" t="t" r="r" b="b"/>
            <a:pathLst>
              <a:path w="100279" h="94386">
                <a:moveTo>
                  <a:pt x="3301" y="71323"/>
                </a:moveTo>
                <a:lnTo>
                  <a:pt x="1181" y="80035"/>
                </a:lnTo>
                <a:lnTo>
                  <a:pt x="0" y="94386"/>
                </a:lnTo>
                <a:lnTo>
                  <a:pt x="97447" y="94386"/>
                </a:lnTo>
                <a:lnTo>
                  <a:pt x="97929" y="92963"/>
                </a:lnTo>
                <a:lnTo>
                  <a:pt x="98386" y="92036"/>
                </a:lnTo>
                <a:lnTo>
                  <a:pt x="100279" y="91325"/>
                </a:lnTo>
                <a:lnTo>
                  <a:pt x="1002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5290823" y="3472430"/>
            <a:ext cx="222897" cy="91325"/>
          </a:xfrm>
          <a:custGeom>
            <a:avLst/>
            <a:gdLst/>
            <a:ahLst/>
            <a:cxnLst/>
            <a:rect l="l" t="t" r="r" b="b"/>
            <a:pathLst>
              <a:path w="222897" h="91325">
                <a:moveTo>
                  <a:pt x="0" y="91325"/>
                </a:moveTo>
                <a:lnTo>
                  <a:pt x="222897" y="91325"/>
                </a:lnTo>
                <a:lnTo>
                  <a:pt x="222897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233625" y="3716741"/>
            <a:ext cx="711" cy="13423"/>
          </a:xfrm>
          <a:custGeom>
            <a:avLst/>
            <a:gdLst/>
            <a:ahLst/>
            <a:cxnLst/>
            <a:rect l="l" t="t" r="r" b="b"/>
            <a:pathLst>
              <a:path w="711" h="13423">
                <a:moveTo>
                  <a:pt x="0" y="0"/>
                </a:moveTo>
                <a:lnTo>
                  <a:pt x="711" y="1342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234334" y="3730630"/>
            <a:ext cx="2120" cy="14833"/>
          </a:xfrm>
          <a:custGeom>
            <a:avLst/>
            <a:gdLst/>
            <a:ahLst/>
            <a:cxnLst/>
            <a:rect l="l" t="t" r="r" b="b"/>
            <a:pathLst>
              <a:path w="2120" h="14833">
                <a:moveTo>
                  <a:pt x="2120" y="1483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288001" y="3566820"/>
            <a:ext cx="0" cy="97434"/>
          </a:xfrm>
          <a:custGeom>
            <a:avLst/>
            <a:gdLst/>
            <a:ahLst/>
            <a:cxnLst/>
            <a:rect l="l" t="t" r="r" b="b"/>
            <a:pathLst>
              <a:path h="97434">
                <a:moveTo>
                  <a:pt x="0" y="9743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290823" y="2142362"/>
            <a:ext cx="222897" cy="0"/>
          </a:xfrm>
          <a:custGeom>
            <a:avLst/>
            <a:gdLst/>
            <a:ahLst/>
            <a:cxnLst/>
            <a:rect l="l" t="t" r="r" b="b"/>
            <a:pathLst>
              <a:path w="222897">
                <a:moveTo>
                  <a:pt x="0" y="0"/>
                </a:moveTo>
                <a:lnTo>
                  <a:pt x="22289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513715" y="3469604"/>
            <a:ext cx="16014" cy="2832"/>
          </a:xfrm>
          <a:custGeom>
            <a:avLst/>
            <a:gdLst/>
            <a:ahLst/>
            <a:cxnLst/>
            <a:rect l="l" t="t" r="r" b="b"/>
            <a:pathLst>
              <a:path w="16014" h="2832">
                <a:moveTo>
                  <a:pt x="0" y="2832"/>
                </a:moveTo>
                <a:lnTo>
                  <a:pt x="5181" y="2120"/>
                </a:lnTo>
                <a:lnTo>
                  <a:pt x="10350" y="0"/>
                </a:lnTo>
                <a:lnTo>
                  <a:pt x="16014" y="0"/>
                </a:lnTo>
                <a:lnTo>
                  <a:pt x="103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303771" y="3632480"/>
            <a:ext cx="135572" cy="167347"/>
          </a:xfrm>
          <a:custGeom>
            <a:avLst/>
            <a:gdLst/>
            <a:ahLst/>
            <a:cxnLst/>
            <a:rect l="l" t="t" r="r" b="b"/>
            <a:pathLst>
              <a:path w="135572" h="167347">
                <a:moveTo>
                  <a:pt x="124040" y="158407"/>
                </a:moveTo>
                <a:lnTo>
                  <a:pt x="133210" y="151104"/>
                </a:lnTo>
                <a:lnTo>
                  <a:pt x="124040" y="158407"/>
                </a:lnTo>
                <a:lnTo>
                  <a:pt x="97675" y="167347"/>
                </a:lnTo>
                <a:lnTo>
                  <a:pt x="70142" y="167347"/>
                </a:lnTo>
                <a:lnTo>
                  <a:pt x="43776" y="158407"/>
                </a:lnTo>
                <a:lnTo>
                  <a:pt x="21882" y="141223"/>
                </a:lnTo>
                <a:lnTo>
                  <a:pt x="6819" y="118148"/>
                </a:lnTo>
                <a:lnTo>
                  <a:pt x="0" y="91097"/>
                </a:lnTo>
                <a:lnTo>
                  <a:pt x="2120" y="63550"/>
                </a:lnTo>
                <a:lnTo>
                  <a:pt x="13411" y="38138"/>
                </a:lnTo>
                <a:lnTo>
                  <a:pt x="32245" y="17652"/>
                </a:lnTo>
                <a:lnTo>
                  <a:pt x="56489" y="4470"/>
                </a:lnTo>
                <a:lnTo>
                  <a:pt x="83781" y="0"/>
                </a:lnTo>
                <a:lnTo>
                  <a:pt x="111328" y="4470"/>
                </a:lnTo>
                <a:lnTo>
                  <a:pt x="135572" y="17652"/>
                </a:lnTo>
                <a:lnTo>
                  <a:pt x="120040" y="91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436991" y="3759574"/>
            <a:ext cx="21882" cy="24015"/>
          </a:xfrm>
          <a:custGeom>
            <a:avLst/>
            <a:gdLst/>
            <a:ahLst/>
            <a:cxnLst/>
            <a:rect l="l" t="t" r="r" b="b"/>
            <a:pathLst>
              <a:path w="21882" h="24015">
                <a:moveTo>
                  <a:pt x="0" y="24015"/>
                </a:moveTo>
                <a:lnTo>
                  <a:pt x="12700" y="14135"/>
                </a:lnTo>
                <a:lnTo>
                  <a:pt x="21882" y="0"/>
                </a:lnTo>
                <a:lnTo>
                  <a:pt x="12700" y="1413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439332" y="3650141"/>
            <a:ext cx="18834" cy="20472"/>
          </a:xfrm>
          <a:custGeom>
            <a:avLst/>
            <a:gdLst/>
            <a:ahLst/>
            <a:cxnLst/>
            <a:rect l="l" t="t" r="r" b="b"/>
            <a:pathLst>
              <a:path w="18834" h="20472">
                <a:moveTo>
                  <a:pt x="8483" y="8940"/>
                </a:moveTo>
                <a:lnTo>
                  <a:pt x="0" y="0"/>
                </a:lnTo>
                <a:lnTo>
                  <a:pt x="18834" y="20472"/>
                </a:lnTo>
                <a:lnTo>
                  <a:pt x="8483" y="89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5458870" y="3711571"/>
            <a:ext cx="12712" cy="48006"/>
          </a:xfrm>
          <a:custGeom>
            <a:avLst/>
            <a:gdLst/>
            <a:ahLst/>
            <a:cxnLst/>
            <a:rect l="l" t="t" r="r" b="b"/>
            <a:pathLst>
              <a:path w="12712" h="48005">
                <a:moveTo>
                  <a:pt x="5892" y="39065"/>
                </a:moveTo>
                <a:lnTo>
                  <a:pt x="0" y="48006"/>
                </a:lnTo>
                <a:lnTo>
                  <a:pt x="5892" y="39065"/>
                </a:lnTo>
                <a:lnTo>
                  <a:pt x="12712" y="12001"/>
                </a:lnTo>
                <a:lnTo>
                  <a:pt x="11772" y="0"/>
                </a:lnTo>
                <a:lnTo>
                  <a:pt x="12001" y="2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5458170" y="3670612"/>
            <a:ext cx="12471" cy="40957"/>
          </a:xfrm>
          <a:custGeom>
            <a:avLst/>
            <a:gdLst/>
            <a:ahLst/>
            <a:cxnLst/>
            <a:rect l="l" t="t" r="r" b="b"/>
            <a:pathLst>
              <a:path w="12471" h="40957">
                <a:moveTo>
                  <a:pt x="12471" y="40957"/>
                </a:moveTo>
                <a:lnTo>
                  <a:pt x="11290" y="25425"/>
                </a:lnTo>
                <a:lnTo>
                  <a:pt x="0" y="0"/>
                </a:lnTo>
                <a:lnTo>
                  <a:pt x="7531" y="16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5541487" y="3560234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5522899" y="3780298"/>
            <a:ext cx="4000" cy="9410"/>
          </a:xfrm>
          <a:custGeom>
            <a:avLst/>
            <a:gdLst/>
            <a:ahLst/>
            <a:cxnLst/>
            <a:rect l="l" t="t" r="r" b="b"/>
            <a:pathLst>
              <a:path w="4000" h="9410">
                <a:moveTo>
                  <a:pt x="4000" y="0"/>
                </a:moveTo>
                <a:lnTo>
                  <a:pt x="1168" y="8001"/>
                </a:lnTo>
                <a:lnTo>
                  <a:pt x="0" y="9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525719" y="3780298"/>
            <a:ext cx="1181" cy="3289"/>
          </a:xfrm>
          <a:custGeom>
            <a:avLst/>
            <a:gdLst/>
            <a:ahLst/>
            <a:cxnLst/>
            <a:rect l="l" t="t" r="r" b="b"/>
            <a:pathLst>
              <a:path w="1181" h="3289">
                <a:moveTo>
                  <a:pt x="1181" y="0"/>
                </a:moveTo>
                <a:lnTo>
                  <a:pt x="0" y="32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541487" y="3535748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0"/>
                </a:moveTo>
                <a:lnTo>
                  <a:pt x="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5529727" y="3469605"/>
            <a:ext cx="11760" cy="0"/>
          </a:xfrm>
          <a:custGeom>
            <a:avLst/>
            <a:gdLst/>
            <a:ahLst/>
            <a:cxnLst/>
            <a:rect l="l" t="t" r="r" b="b"/>
            <a:pathLst>
              <a:path w="11760">
                <a:moveTo>
                  <a:pt x="1176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5525489" y="3469605"/>
            <a:ext cx="939" cy="0"/>
          </a:xfrm>
          <a:custGeom>
            <a:avLst/>
            <a:gdLst/>
            <a:ahLst/>
            <a:cxnLst/>
            <a:rect l="l" t="t" r="r" b="b"/>
            <a:pathLst>
              <a:path w="939">
                <a:moveTo>
                  <a:pt x="0" y="0"/>
                </a:move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4996374" y="4060841"/>
            <a:ext cx="100507" cy="1422"/>
          </a:xfrm>
          <a:custGeom>
            <a:avLst/>
            <a:gdLst/>
            <a:ahLst/>
            <a:cxnLst/>
            <a:rect l="l" t="t" r="r" b="b"/>
            <a:pathLst>
              <a:path w="100507" h="1422">
                <a:moveTo>
                  <a:pt x="0" y="1193"/>
                </a:moveTo>
                <a:lnTo>
                  <a:pt x="4000" y="0"/>
                </a:lnTo>
                <a:lnTo>
                  <a:pt x="4470" y="0"/>
                </a:lnTo>
                <a:lnTo>
                  <a:pt x="8712" y="0"/>
                </a:lnTo>
                <a:lnTo>
                  <a:pt x="21762" y="30"/>
                </a:lnTo>
                <a:lnTo>
                  <a:pt x="33078" y="403"/>
                </a:lnTo>
                <a:lnTo>
                  <a:pt x="36944" y="482"/>
                </a:lnTo>
                <a:lnTo>
                  <a:pt x="100507" y="14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5096880" y="4009082"/>
            <a:ext cx="6350" cy="53187"/>
          </a:xfrm>
          <a:custGeom>
            <a:avLst/>
            <a:gdLst/>
            <a:ahLst/>
            <a:cxnLst/>
            <a:rect l="l" t="t" r="r" b="b"/>
            <a:pathLst>
              <a:path w="6350" h="53187">
                <a:moveTo>
                  <a:pt x="0" y="53187"/>
                </a:moveTo>
                <a:lnTo>
                  <a:pt x="19" y="38742"/>
                </a:lnTo>
                <a:lnTo>
                  <a:pt x="158" y="28848"/>
                </a:lnTo>
                <a:lnTo>
                  <a:pt x="534" y="16506"/>
                </a:lnTo>
                <a:lnTo>
                  <a:pt x="711" y="11290"/>
                </a:lnTo>
                <a:lnTo>
                  <a:pt x="711" y="9169"/>
                </a:lnTo>
                <a:lnTo>
                  <a:pt x="711" y="8940"/>
                </a:lnTo>
                <a:lnTo>
                  <a:pt x="1409" y="7048"/>
                </a:lnTo>
                <a:lnTo>
                  <a:pt x="1879" y="5168"/>
                </a:lnTo>
                <a:lnTo>
                  <a:pt x="2120" y="4698"/>
                </a:lnTo>
                <a:lnTo>
                  <a:pt x="3289" y="3047"/>
                </a:lnTo>
                <a:lnTo>
                  <a:pt x="4470" y="1409"/>
                </a:lnTo>
                <a:lnTo>
                  <a:pt x="4699" y="1409"/>
                </a:lnTo>
                <a:lnTo>
                  <a:pt x="63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5074513" y="4062041"/>
            <a:ext cx="32486" cy="27762"/>
          </a:xfrm>
          <a:custGeom>
            <a:avLst/>
            <a:gdLst/>
            <a:ahLst/>
            <a:cxnLst/>
            <a:rect l="l" t="t" r="r" b="b"/>
            <a:pathLst>
              <a:path w="32486" h="27762">
                <a:moveTo>
                  <a:pt x="32486" y="228"/>
                </a:moveTo>
                <a:lnTo>
                  <a:pt x="28714" y="0"/>
                </a:lnTo>
                <a:lnTo>
                  <a:pt x="28486" y="0"/>
                </a:lnTo>
                <a:lnTo>
                  <a:pt x="24714" y="228"/>
                </a:lnTo>
                <a:lnTo>
                  <a:pt x="21196" y="457"/>
                </a:lnTo>
                <a:lnTo>
                  <a:pt x="20954" y="457"/>
                </a:lnTo>
                <a:lnTo>
                  <a:pt x="17652" y="1168"/>
                </a:lnTo>
                <a:lnTo>
                  <a:pt x="16014" y="1638"/>
                </a:lnTo>
                <a:lnTo>
                  <a:pt x="15773" y="1866"/>
                </a:lnTo>
                <a:lnTo>
                  <a:pt x="14122" y="2819"/>
                </a:lnTo>
                <a:lnTo>
                  <a:pt x="11061" y="4699"/>
                </a:lnTo>
                <a:lnTo>
                  <a:pt x="8470" y="7048"/>
                </a:lnTo>
                <a:lnTo>
                  <a:pt x="7302" y="8001"/>
                </a:lnTo>
                <a:lnTo>
                  <a:pt x="7302" y="8229"/>
                </a:lnTo>
                <a:lnTo>
                  <a:pt x="6362" y="9639"/>
                </a:lnTo>
                <a:lnTo>
                  <a:pt x="4483" y="12471"/>
                </a:lnTo>
                <a:lnTo>
                  <a:pt x="2832" y="15519"/>
                </a:lnTo>
                <a:lnTo>
                  <a:pt x="2120" y="16700"/>
                </a:lnTo>
                <a:lnTo>
                  <a:pt x="2120" y="16941"/>
                </a:lnTo>
                <a:lnTo>
                  <a:pt x="1650" y="18351"/>
                </a:lnTo>
                <a:lnTo>
                  <a:pt x="939" y="21640"/>
                </a:lnTo>
                <a:lnTo>
                  <a:pt x="241" y="25171"/>
                </a:lnTo>
                <a:lnTo>
                  <a:pt x="0" y="26352"/>
                </a:lnTo>
                <a:lnTo>
                  <a:pt x="241" y="277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5016141" y="4005065"/>
            <a:ext cx="39776" cy="711"/>
          </a:xfrm>
          <a:custGeom>
            <a:avLst/>
            <a:gdLst/>
            <a:ahLst/>
            <a:cxnLst/>
            <a:rect l="l" t="t" r="r" b="b"/>
            <a:pathLst>
              <a:path w="39776" h="711">
                <a:moveTo>
                  <a:pt x="0" y="711"/>
                </a:moveTo>
                <a:lnTo>
                  <a:pt x="1651" y="241"/>
                </a:lnTo>
                <a:lnTo>
                  <a:pt x="3543" y="241"/>
                </a:lnTo>
                <a:lnTo>
                  <a:pt x="10134" y="0"/>
                </a:lnTo>
                <a:lnTo>
                  <a:pt x="10134" y="241"/>
                </a:lnTo>
                <a:lnTo>
                  <a:pt x="16713" y="482"/>
                </a:lnTo>
                <a:lnTo>
                  <a:pt x="28244" y="711"/>
                </a:lnTo>
                <a:lnTo>
                  <a:pt x="39776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5084634" y="4063445"/>
            <a:ext cx="10591" cy="26365"/>
          </a:xfrm>
          <a:custGeom>
            <a:avLst/>
            <a:gdLst/>
            <a:ahLst/>
            <a:cxnLst/>
            <a:rect l="l" t="t" r="r" b="b"/>
            <a:pathLst>
              <a:path w="10591" h="26365">
                <a:moveTo>
                  <a:pt x="10591" y="0"/>
                </a:moveTo>
                <a:lnTo>
                  <a:pt x="9410" y="469"/>
                </a:lnTo>
                <a:lnTo>
                  <a:pt x="9182" y="469"/>
                </a:lnTo>
                <a:lnTo>
                  <a:pt x="8242" y="1409"/>
                </a:lnTo>
                <a:lnTo>
                  <a:pt x="6604" y="3530"/>
                </a:lnTo>
                <a:lnTo>
                  <a:pt x="4940" y="5880"/>
                </a:lnTo>
                <a:lnTo>
                  <a:pt x="4241" y="6819"/>
                </a:lnTo>
                <a:lnTo>
                  <a:pt x="3771" y="8242"/>
                </a:lnTo>
                <a:lnTo>
                  <a:pt x="2590" y="11061"/>
                </a:lnTo>
                <a:lnTo>
                  <a:pt x="1651" y="14109"/>
                </a:lnTo>
                <a:lnTo>
                  <a:pt x="1181" y="15532"/>
                </a:lnTo>
                <a:lnTo>
                  <a:pt x="939" y="16941"/>
                </a:lnTo>
                <a:lnTo>
                  <a:pt x="469" y="20472"/>
                </a:lnTo>
                <a:lnTo>
                  <a:pt x="0" y="23761"/>
                </a:lnTo>
                <a:lnTo>
                  <a:pt x="0" y="263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5659873" y="4015427"/>
            <a:ext cx="8953" cy="55079"/>
          </a:xfrm>
          <a:custGeom>
            <a:avLst/>
            <a:gdLst/>
            <a:ahLst/>
            <a:cxnLst/>
            <a:rect l="l" t="t" r="r" b="b"/>
            <a:pathLst>
              <a:path w="8953" h="55079">
                <a:moveTo>
                  <a:pt x="8483" y="55079"/>
                </a:moveTo>
                <a:lnTo>
                  <a:pt x="8794" y="40740"/>
                </a:lnTo>
                <a:lnTo>
                  <a:pt x="8924" y="30807"/>
                </a:lnTo>
                <a:lnTo>
                  <a:pt x="8953" y="18400"/>
                </a:lnTo>
                <a:lnTo>
                  <a:pt x="8953" y="13182"/>
                </a:lnTo>
                <a:lnTo>
                  <a:pt x="8953" y="11061"/>
                </a:lnTo>
                <a:lnTo>
                  <a:pt x="8953" y="10833"/>
                </a:lnTo>
                <a:lnTo>
                  <a:pt x="8255" y="8712"/>
                </a:lnTo>
                <a:lnTo>
                  <a:pt x="7772" y="6819"/>
                </a:lnTo>
                <a:lnTo>
                  <a:pt x="7543" y="6591"/>
                </a:lnTo>
                <a:lnTo>
                  <a:pt x="6604" y="5181"/>
                </a:lnTo>
                <a:lnTo>
                  <a:pt x="5664" y="3530"/>
                </a:lnTo>
                <a:lnTo>
                  <a:pt x="5422" y="3771"/>
                </a:lnTo>
                <a:lnTo>
                  <a:pt x="4013" y="2349"/>
                </a:lnTo>
                <a:lnTo>
                  <a:pt x="3771" y="2120"/>
                </a:lnTo>
                <a:lnTo>
                  <a:pt x="3771" y="1892"/>
                </a:lnTo>
                <a:lnTo>
                  <a:pt x="1892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5107706" y="4007182"/>
            <a:ext cx="2349" cy="13423"/>
          </a:xfrm>
          <a:custGeom>
            <a:avLst/>
            <a:gdLst/>
            <a:ahLst/>
            <a:cxnLst/>
            <a:rect l="l" t="t" r="r" b="b"/>
            <a:pathLst>
              <a:path w="2349" h="13423">
                <a:moveTo>
                  <a:pt x="0" y="13423"/>
                </a:moveTo>
                <a:lnTo>
                  <a:pt x="0" y="11303"/>
                </a:lnTo>
                <a:lnTo>
                  <a:pt x="228" y="9182"/>
                </a:lnTo>
                <a:lnTo>
                  <a:pt x="228" y="7061"/>
                </a:lnTo>
                <a:lnTo>
                  <a:pt x="711" y="5181"/>
                </a:lnTo>
                <a:lnTo>
                  <a:pt x="939" y="3543"/>
                </a:lnTo>
                <a:lnTo>
                  <a:pt x="1409" y="2133"/>
                </a:lnTo>
                <a:lnTo>
                  <a:pt x="1638" y="1181"/>
                </a:lnTo>
                <a:lnTo>
                  <a:pt x="1638" y="939"/>
                </a:lnTo>
                <a:lnTo>
                  <a:pt x="234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5163729" y="3944815"/>
            <a:ext cx="73901" cy="62839"/>
          </a:xfrm>
          <a:custGeom>
            <a:avLst/>
            <a:gdLst/>
            <a:ahLst/>
            <a:cxnLst/>
            <a:rect l="l" t="t" r="r" b="b"/>
            <a:pathLst>
              <a:path w="73901" h="62839">
                <a:moveTo>
                  <a:pt x="73901" y="0"/>
                </a:moveTo>
                <a:lnTo>
                  <a:pt x="73190" y="8483"/>
                </a:lnTo>
                <a:lnTo>
                  <a:pt x="72961" y="9880"/>
                </a:lnTo>
                <a:lnTo>
                  <a:pt x="69430" y="17653"/>
                </a:lnTo>
                <a:lnTo>
                  <a:pt x="65659" y="27063"/>
                </a:lnTo>
                <a:lnTo>
                  <a:pt x="65189" y="28244"/>
                </a:lnTo>
                <a:lnTo>
                  <a:pt x="58597" y="36017"/>
                </a:lnTo>
                <a:lnTo>
                  <a:pt x="52006" y="44018"/>
                </a:lnTo>
                <a:lnTo>
                  <a:pt x="42354" y="50609"/>
                </a:lnTo>
                <a:lnTo>
                  <a:pt x="33413" y="56261"/>
                </a:lnTo>
                <a:lnTo>
                  <a:pt x="32004" y="56730"/>
                </a:lnTo>
                <a:lnTo>
                  <a:pt x="21882" y="59778"/>
                </a:lnTo>
                <a:lnTo>
                  <a:pt x="12001" y="62611"/>
                </a:lnTo>
                <a:lnTo>
                  <a:pt x="10579" y="62839"/>
                </a:lnTo>
                <a:lnTo>
                  <a:pt x="0" y="626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5195030" y="3944815"/>
            <a:ext cx="39065" cy="54838"/>
          </a:xfrm>
          <a:custGeom>
            <a:avLst/>
            <a:gdLst/>
            <a:ahLst/>
            <a:cxnLst/>
            <a:rect l="l" t="t" r="r" b="b"/>
            <a:pathLst>
              <a:path w="39065" h="54838">
                <a:moveTo>
                  <a:pt x="39065" y="0"/>
                </a:moveTo>
                <a:lnTo>
                  <a:pt x="38354" y="8483"/>
                </a:lnTo>
                <a:lnTo>
                  <a:pt x="38125" y="9652"/>
                </a:lnTo>
                <a:lnTo>
                  <a:pt x="35077" y="17653"/>
                </a:lnTo>
                <a:lnTo>
                  <a:pt x="31292" y="26822"/>
                </a:lnTo>
                <a:lnTo>
                  <a:pt x="30822" y="28003"/>
                </a:lnTo>
                <a:lnTo>
                  <a:pt x="24714" y="35775"/>
                </a:lnTo>
                <a:lnTo>
                  <a:pt x="18351" y="43776"/>
                </a:lnTo>
                <a:lnTo>
                  <a:pt x="17183" y="44246"/>
                </a:lnTo>
                <a:lnTo>
                  <a:pt x="8940" y="50609"/>
                </a:lnTo>
                <a:lnTo>
                  <a:pt x="5397" y="53187"/>
                </a:lnTo>
                <a:lnTo>
                  <a:pt x="4470" y="53670"/>
                </a:lnTo>
                <a:lnTo>
                  <a:pt x="0" y="548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5234327" y="3807599"/>
            <a:ext cx="13893" cy="135572"/>
          </a:xfrm>
          <a:custGeom>
            <a:avLst/>
            <a:gdLst/>
            <a:ahLst/>
            <a:cxnLst/>
            <a:rect l="l" t="t" r="r" b="b"/>
            <a:pathLst>
              <a:path w="13893" h="135572">
                <a:moveTo>
                  <a:pt x="13893" y="0"/>
                </a:moveTo>
                <a:lnTo>
                  <a:pt x="12484" y="12001"/>
                </a:lnTo>
                <a:lnTo>
                  <a:pt x="11302" y="24003"/>
                </a:lnTo>
                <a:lnTo>
                  <a:pt x="9593" y="40889"/>
                </a:lnTo>
                <a:lnTo>
                  <a:pt x="8229" y="54355"/>
                </a:lnTo>
                <a:lnTo>
                  <a:pt x="7104" y="65458"/>
                </a:lnTo>
                <a:lnTo>
                  <a:pt x="6111" y="75260"/>
                </a:lnTo>
                <a:lnTo>
                  <a:pt x="5142" y="84820"/>
                </a:lnTo>
                <a:lnTo>
                  <a:pt x="4089" y="95197"/>
                </a:lnTo>
                <a:lnTo>
                  <a:pt x="2846" y="107451"/>
                </a:lnTo>
                <a:lnTo>
                  <a:pt x="1305" y="122643"/>
                </a:lnTo>
                <a:lnTo>
                  <a:pt x="469" y="130873"/>
                </a:lnTo>
                <a:lnTo>
                  <a:pt x="0" y="134162"/>
                </a:lnTo>
                <a:lnTo>
                  <a:pt x="0" y="1355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5278356" y="3939641"/>
            <a:ext cx="22821" cy="69430"/>
          </a:xfrm>
          <a:custGeom>
            <a:avLst/>
            <a:gdLst/>
            <a:ahLst/>
            <a:cxnLst/>
            <a:rect l="l" t="t" r="r" b="b"/>
            <a:pathLst>
              <a:path w="22821" h="69430">
                <a:moveTo>
                  <a:pt x="22821" y="0"/>
                </a:moveTo>
                <a:lnTo>
                  <a:pt x="22352" y="5651"/>
                </a:lnTo>
                <a:lnTo>
                  <a:pt x="21640" y="11290"/>
                </a:lnTo>
                <a:lnTo>
                  <a:pt x="20942" y="16713"/>
                </a:lnTo>
                <a:lnTo>
                  <a:pt x="20002" y="22123"/>
                </a:lnTo>
                <a:lnTo>
                  <a:pt x="19062" y="27305"/>
                </a:lnTo>
                <a:lnTo>
                  <a:pt x="18834" y="27305"/>
                </a:lnTo>
                <a:lnTo>
                  <a:pt x="17411" y="32702"/>
                </a:lnTo>
                <a:lnTo>
                  <a:pt x="16002" y="37426"/>
                </a:lnTo>
                <a:lnTo>
                  <a:pt x="14338" y="42125"/>
                </a:lnTo>
                <a:lnTo>
                  <a:pt x="12700" y="46139"/>
                </a:lnTo>
                <a:lnTo>
                  <a:pt x="11061" y="50126"/>
                </a:lnTo>
                <a:lnTo>
                  <a:pt x="9410" y="53670"/>
                </a:lnTo>
                <a:lnTo>
                  <a:pt x="9169" y="53670"/>
                </a:lnTo>
                <a:lnTo>
                  <a:pt x="7289" y="57188"/>
                </a:lnTo>
                <a:lnTo>
                  <a:pt x="5880" y="60261"/>
                </a:lnTo>
                <a:lnTo>
                  <a:pt x="5638" y="60261"/>
                </a:lnTo>
                <a:lnTo>
                  <a:pt x="3987" y="63309"/>
                </a:lnTo>
                <a:lnTo>
                  <a:pt x="2108" y="66370"/>
                </a:lnTo>
                <a:lnTo>
                  <a:pt x="0" y="6943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5284462" y="3981532"/>
            <a:ext cx="12484" cy="27546"/>
          </a:xfrm>
          <a:custGeom>
            <a:avLst/>
            <a:gdLst/>
            <a:ahLst/>
            <a:cxnLst/>
            <a:rect l="l" t="t" r="r" b="b"/>
            <a:pathLst>
              <a:path w="12484" h="27546">
                <a:moveTo>
                  <a:pt x="12484" y="0"/>
                </a:moveTo>
                <a:lnTo>
                  <a:pt x="12014" y="1892"/>
                </a:lnTo>
                <a:lnTo>
                  <a:pt x="11303" y="3543"/>
                </a:lnTo>
                <a:lnTo>
                  <a:pt x="9652" y="7772"/>
                </a:lnTo>
                <a:lnTo>
                  <a:pt x="9880" y="7772"/>
                </a:lnTo>
                <a:lnTo>
                  <a:pt x="8013" y="12001"/>
                </a:lnTo>
                <a:lnTo>
                  <a:pt x="6362" y="16002"/>
                </a:lnTo>
                <a:lnTo>
                  <a:pt x="4483" y="19773"/>
                </a:lnTo>
                <a:lnTo>
                  <a:pt x="2349" y="23774"/>
                </a:lnTo>
                <a:lnTo>
                  <a:pt x="0" y="2754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296951" y="3951878"/>
            <a:ext cx="6578" cy="29654"/>
          </a:xfrm>
          <a:custGeom>
            <a:avLst/>
            <a:gdLst/>
            <a:ahLst/>
            <a:cxnLst/>
            <a:rect l="l" t="t" r="r" b="b"/>
            <a:pathLst>
              <a:path w="6578" h="29654">
                <a:moveTo>
                  <a:pt x="6578" y="0"/>
                </a:moveTo>
                <a:lnTo>
                  <a:pt x="5867" y="5892"/>
                </a:lnTo>
                <a:lnTo>
                  <a:pt x="4698" y="11531"/>
                </a:lnTo>
                <a:lnTo>
                  <a:pt x="3759" y="17183"/>
                </a:lnTo>
                <a:lnTo>
                  <a:pt x="3517" y="17183"/>
                </a:lnTo>
                <a:lnTo>
                  <a:pt x="2108" y="23063"/>
                </a:lnTo>
                <a:lnTo>
                  <a:pt x="1168" y="26365"/>
                </a:lnTo>
                <a:lnTo>
                  <a:pt x="0" y="2965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5464991" y="3954222"/>
            <a:ext cx="17424" cy="57912"/>
          </a:xfrm>
          <a:custGeom>
            <a:avLst/>
            <a:gdLst/>
            <a:ahLst/>
            <a:cxnLst/>
            <a:rect l="l" t="t" r="r" b="b"/>
            <a:pathLst>
              <a:path w="17424" h="57912">
                <a:moveTo>
                  <a:pt x="17424" y="57911"/>
                </a:moveTo>
                <a:lnTo>
                  <a:pt x="16484" y="56502"/>
                </a:lnTo>
                <a:lnTo>
                  <a:pt x="14820" y="53200"/>
                </a:lnTo>
                <a:lnTo>
                  <a:pt x="13182" y="49910"/>
                </a:lnTo>
                <a:lnTo>
                  <a:pt x="11303" y="45910"/>
                </a:lnTo>
                <a:lnTo>
                  <a:pt x="9652" y="41897"/>
                </a:lnTo>
                <a:lnTo>
                  <a:pt x="8013" y="37668"/>
                </a:lnTo>
                <a:lnTo>
                  <a:pt x="6591" y="33439"/>
                </a:lnTo>
                <a:lnTo>
                  <a:pt x="4940" y="28257"/>
                </a:lnTo>
                <a:lnTo>
                  <a:pt x="3759" y="23075"/>
                </a:lnTo>
                <a:lnTo>
                  <a:pt x="2362" y="17424"/>
                </a:lnTo>
                <a:lnTo>
                  <a:pt x="1409" y="11544"/>
                </a:lnTo>
                <a:lnTo>
                  <a:pt x="482" y="589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5468526" y="3953523"/>
            <a:ext cx="20002" cy="58610"/>
          </a:xfrm>
          <a:custGeom>
            <a:avLst/>
            <a:gdLst/>
            <a:ahLst/>
            <a:cxnLst/>
            <a:rect l="l" t="t" r="r" b="b"/>
            <a:pathLst>
              <a:path w="20002" h="58610">
                <a:moveTo>
                  <a:pt x="0" y="0"/>
                </a:moveTo>
                <a:lnTo>
                  <a:pt x="469" y="5181"/>
                </a:lnTo>
                <a:lnTo>
                  <a:pt x="469" y="5410"/>
                </a:lnTo>
                <a:lnTo>
                  <a:pt x="1181" y="10591"/>
                </a:lnTo>
                <a:lnTo>
                  <a:pt x="2120" y="16002"/>
                </a:lnTo>
                <a:lnTo>
                  <a:pt x="3543" y="21424"/>
                </a:lnTo>
                <a:lnTo>
                  <a:pt x="4711" y="26123"/>
                </a:lnTo>
                <a:lnTo>
                  <a:pt x="6362" y="30835"/>
                </a:lnTo>
                <a:lnTo>
                  <a:pt x="7772" y="35077"/>
                </a:lnTo>
                <a:lnTo>
                  <a:pt x="9410" y="38836"/>
                </a:lnTo>
                <a:lnTo>
                  <a:pt x="11061" y="42608"/>
                </a:lnTo>
                <a:lnTo>
                  <a:pt x="12954" y="46139"/>
                </a:lnTo>
                <a:lnTo>
                  <a:pt x="14350" y="49199"/>
                </a:lnTo>
                <a:lnTo>
                  <a:pt x="16243" y="52247"/>
                </a:lnTo>
                <a:lnTo>
                  <a:pt x="17881" y="55549"/>
                </a:lnTo>
                <a:lnTo>
                  <a:pt x="20002" y="586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5537725" y="3966002"/>
            <a:ext cx="30124" cy="36944"/>
          </a:xfrm>
          <a:custGeom>
            <a:avLst/>
            <a:gdLst/>
            <a:ahLst/>
            <a:cxnLst/>
            <a:rect l="l" t="t" r="r" b="b"/>
            <a:pathLst>
              <a:path w="30124" h="36944">
                <a:moveTo>
                  <a:pt x="0" y="0"/>
                </a:moveTo>
                <a:lnTo>
                  <a:pt x="939" y="1638"/>
                </a:lnTo>
                <a:lnTo>
                  <a:pt x="1638" y="3060"/>
                </a:lnTo>
                <a:lnTo>
                  <a:pt x="5651" y="10833"/>
                </a:lnTo>
                <a:lnTo>
                  <a:pt x="4711" y="12242"/>
                </a:lnTo>
                <a:lnTo>
                  <a:pt x="9652" y="18592"/>
                </a:lnTo>
                <a:lnTo>
                  <a:pt x="15773" y="26822"/>
                </a:lnTo>
                <a:lnTo>
                  <a:pt x="16713" y="27063"/>
                </a:lnTo>
                <a:lnTo>
                  <a:pt x="24714" y="34124"/>
                </a:lnTo>
                <a:lnTo>
                  <a:pt x="26593" y="35775"/>
                </a:lnTo>
                <a:lnTo>
                  <a:pt x="27533" y="36245"/>
                </a:lnTo>
                <a:lnTo>
                  <a:pt x="30124" y="369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530898" y="3949291"/>
            <a:ext cx="60960" cy="62839"/>
          </a:xfrm>
          <a:custGeom>
            <a:avLst/>
            <a:gdLst/>
            <a:ahLst/>
            <a:cxnLst/>
            <a:rect l="l" t="t" r="r" b="b"/>
            <a:pathLst>
              <a:path w="60960" h="62839">
                <a:moveTo>
                  <a:pt x="0" y="0"/>
                </a:moveTo>
                <a:lnTo>
                  <a:pt x="469" y="8001"/>
                </a:lnTo>
                <a:lnTo>
                  <a:pt x="711" y="9169"/>
                </a:lnTo>
                <a:lnTo>
                  <a:pt x="3543" y="16713"/>
                </a:lnTo>
                <a:lnTo>
                  <a:pt x="7302" y="26123"/>
                </a:lnTo>
                <a:lnTo>
                  <a:pt x="7531" y="27533"/>
                </a:lnTo>
                <a:lnTo>
                  <a:pt x="13665" y="35306"/>
                </a:lnTo>
                <a:lnTo>
                  <a:pt x="20015" y="43548"/>
                </a:lnTo>
                <a:lnTo>
                  <a:pt x="20955" y="44716"/>
                </a:lnTo>
                <a:lnTo>
                  <a:pt x="29425" y="50838"/>
                </a:lnTo>
                <a:lnTo>
                  <a:pt x="38138" y="56946"/>
                </a:lnTo>
                <a:lnTo>
                  <a:pt x="39306" y="56946"/>
                </a:lnTo>
                <a:lnTo>
                  <a:pt x="49657" y="60718"/>
                </a:lnTo>
                <a:lnTo>
                  <a:pt x="54597" y="62611"/>
                </a:lnTo>
                <a:lnTo>
                  <a:pt x="55791" y="62839"/>
                </a:lnTo>
                <a:lnTo>
                  <a:pt x="60960" y="626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565733" y="4001778"/>
            <a:ext cx="91325" cy="13306"/>
          </a:xfrm>
          <a:custGeom>
            <a:avLst/>
            <a:gdLst/>
            <a:ahLst/>
            <a:cxnLst/>
            <a:rect l="l" t="t" r="r" b="b"/>
            <a:pathLst>
              <a:path w="91325" h="13306">
                <a:moveTo>
                  <a:pt x="0" y="0"/>
                </a:moveTo>
                <a:lnTo>
                  <a:pt x="6591" y="5168"/>
                </a:lnTo>
                <a:lnTo>
                  <a:pt x="8001" y="5880"/>
                </a:lnTo>
                <a:lnTo>
                  <a:pt x="15773" y="8242"/>
                </a:lnTo>
                <a:lnTo>
                  <a:pt x="25654" y="11531"/>
                </a:lnTo>
                <a:lnTo>
                  <a:pt x="26593" y="11290"/>
                </a:lnTo>
                <a:lnTo>
                  <a:pt x="37185" y="12001"/>
                </a:lnTo>
                <a:lnTo>
                  <a:pt x="52386" y="12899"/>
                </a:lnTo>
                <a:lnTo>
                  <a:pt x="62972" y="13306"/>
                </a:lnTo>
                <a:lnTo>
                  <a:pt x="73012" y="13278"/>
                </a:lnTo>
                <a:lnTo>
                  <a:pt x="86572" y="12867"/>
                </a:lnTo>
                <a:lnTo>
                  <a:pt x="91325" y="127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5656821" y="4015192"/>
            <a:ext cx="1892" cy="55079"/>
          </a:xfrm>
          <a:custGeom>
            <a:avLst/>
            <a:gdLst/>
            <a:ahLst/>
            <a:cxnLst/>
            <a:rect l="l" t="t" r="r" b="b"/>
            <a:pathLst>
              <a:path w="1892" h="55079">
                <a:moveTo>
                  <a:pt x="1181" y="55079"/>
                </a:moveTo>
                <a:lnTo>
                  <a:pt x="1499" y="40734"/>
                </a:lnTo>
                <a:lnTo>
                  <a:pt x="1677" y="30855"/>
                </a:lnTo>
                <a:lnTo>
                  <a:pt x="1835" y="18367"/>
                </a:lnTo>
                <a:lnTo>
                  <a:pt x="1892" y="13411"/>
                </a:lnTo>
                <a:lnTo>
                  <a:pt x="1892" y="9182"/>
                </a:lnTo>
                <a:lnTo>
                  <a:pt x="1651" y="7061"/>
                </a:lnTo>
                <a:lnTo>
                  <a:pt x="1409" y="5181"/>
                </a:lnTo>
                <a:lnTo>
                  <a:pt x="1181" y="3530"/>
                </a:lnTo>
                <a:lnTo>
                  <a:pt x="711" y="2120"/>
                </a:lnTo>
                <a:lnTo>
                  <a:pt x="469" y="1181"/>
                </a:lnTo>
                <a:lnTo>
                  <a:pt x="469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5666003" y="4070506"/>
            <a:ext cx="23761" cy="28244"/>
          </a:xfrm>
          <a:custGeom>
            <a:avLst/>
            <a:gdLst/>
            <a:ahLst/>
            <a:cxnLst/>
            <a:rect l="l" t="t" r="r" b="b"/>
            <a:pathLst>
              <a:path w="23761" h="28244">
                <a:moveTo>
                  <a:pt x="23533" y="28244"/>
                </a:moveTo>
                <a:lnTo>
                  <a:pt x="23761" y="26835"/>
                </a:lnTo>
                <a:lnTo>
                  <a:pt x="23533" y="25654"/>
                </a:lnTo>
                <a:lnTo>
                  <a:pt x="23304" y="22593"/>
                </a:lnTo>
                <a:lnTo>
                  <a:pt x="23063" y="22593"/>
                </a:lnTo>
                <a:lnTo>
                  <a:pt x="22593" y="19532"/>
                </a:lnTo>
                <a:lnTo>
                  <a:pt x="22352" y="19075"/>
                </a:lnTo>
                <a:lnTo>
                  <a:pt x="22593" y="19075"/>
                </a:lnTo>
                <a:lnTo>
                  <a:pt x="22352" y="18834"/>
                </a:lnTo>
                <a:lnTo>
                  <a:pt x="21894" y="17411"/>
                </a:lnTo>
                <a:lnTo>
                  <a:pt x="22123" y="17183"/>
                </a:lnTo>
                <a:lnTo>
                  <a:pt x="21412" y="16002"/>
                </a:lnTo>
                <a:lnTo>
                  <a:pt x="19773" y="12712"/>
                </a:lnTo>
                <a:lnTo>
                  <a:pt x="17881" y="9880"/>
                </a:lnTo>
                <a:lnTo>
                  <a:pt x="17183" y="8470"/>
                </a:lnTo>
                <a:lnTo>
                  <a:pt x="16002" y="7289"/>
                </a:lnTo>
                <a:lnTo>
                  <a:pt x="13411" y="4940"/>
                </a:lnTo>
                <a:lnTo>
                  <a:pt x="10591" y="3060"/>
                </a:lnTo>
                <a:lnTo>
                  <a:pt x="8940" y="1879"/>
                </a:lnTo>
                <a:lnTo>
                  <a:pt x="8712" y="1879"/>
                </a:lnTo>
                <a:lnTo>
                  <a:pt x="6819" y="1181"/>
                </a:lnTo>
                <a:lnTo>
                  <a:pt x="3530" y="24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670002" y="4071683"/>
            <a:ext cx="9880" cy="28244"/>
          </a:xfrm>
          <a:custGeom>
            <a:avLst/>
            <a:gdLst/>
            <a:ahLst/>
            <a:cxnLst/>
            <a:rect l="l" t="t" r="r" b="b"/>
            <a:pathLst>
              <a:path w="9880" h="28244">
                <a:moveTo>
                  <a:pt x="0" y="0"/>
                </a:moveTo>
                <a:lnTo>
                  <a:pt x="1181" y="711"/>
                </a:lnTo>
                <a:lnTo>
                  <a:pt x="2120" y="1638"/>
                </a:lnTo>
                <a:lnTo>
                  <a:pt x="3759" y="3759"/>
                </a:lnTo>
                <a:lnTo>
                  <a:pt x="5181" y="6108"/>
                </a:lnTo>
                <a:lnTo>
                  <a:pt x="5892" y="7061"/>
                </a:lnTo>
                <a:lnTo>
                  <a:pt x="6121" y="7302"/>
                </a:lnTo>
                <a:lnTo>
                  <a:pt x="6362" y="8483"/>
                </a:lnTo>
                <a:lnTo>
                  <a:pt x="7531" y="11531"/>
                </a:lnTo>
                <a:lnTo>
                  <a:pt x="8483" y="14592"/>
                </a:lnTo>
                <a:lnTo>
                  <a:pt x="8712" y="16014"/>
                </a:lnTo>
                <a:lnTo>
                  <a:pt x="8940" y="17424"/>
                </a:lnTo>
                <a:lnTo>
                  <a:pt x="9410" y="20942"/>
                </a:lnTo>
                <a:lnTo>
                  <a:pt x="9652" y="24231"/>
                </a:lnTo>
                <a:lnTo>
                  <a:pt x="9880" y="26123"/>
                </a:lnTo>
                <a:lnTo>
                  <a:pt x="9880" y="25895"/>
                </a:lnTo>
                <a:lnTo>
                  <a:pt x="9652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5663881" y="4014720"/>
            <a:ext cx="91325" cy="4000"/>
          </a:xfrm>
          <a:custGeom>
            <a:avLst/>
            <a:gdLst/>
            <a:ahLst/>
            <a:cxnLst/>
            <a:rect l="l" t="t" r="r" b="b"/>
            <a:pathLst>
              <a:path w="91325" h="4000">
                <a:moveTo>
                  <a:pt x="0" y="0"/>
                </a:moveTo>
                <a:lnTo>
                  <a:pt x="15436" y="252"/>
                </a:lnTo>
                <a:lnTo>
                  <a:pt x="26164" y="411"/>
                </a:lnTo>
                <a:lnTo>
                  <a:pt x="35971" y="525"/>
                </a:lnTo>
                <a:lnTo>
                  <a:pt x="48644" y="640"/>
                </a:lnTo>
                <a:lnTo>
                  <a:pt x="56959" y="711"/>
                </a:lnTo>
                <a:lnTo>
                  <a:pt x="69831" y="853"/>
                </a:lnTo>
                <a:lnTo>
                  <a:pt x="82008" y="1142"/>
                </a:lnTo>
                <a:lnTo>
                  <a:pt x="83096" y="1181"/>
                </a:lnTo>
                <a:lnTo>
                  <a:pt x="85204" y="1181"/>
                </a:lnTo>
                <a:lnTo>
                  <a:pt x="85445" y="1181"/>
                </a:lnTo>
                <a:lnTo>
                  <a:pt x="87553" y="1879"/>
                </a:lnTo>
                <a:lnTo>
                  <a:pt x="89446" y="2603"/>
                </a:lnTo>
                <a:lnTo>
                  <a:pt x="89687" y="2832"/>
                </a:lnTo>
                <a:lnTo>
                  <a:pt x="91325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4976845" y="4088165"/>
            <a:ext cx="97904" cy="11760"/>
          </a:xfrm>
          <a:custGeom>
            <a:avLst/>
            <a:gdLst/>
            <a:ahLst/>
            <a:cxnLst/>
            <a:rect l="l" t="t" r="r" b="b"/>
            <a:pathLst>
              <a:path w="97904" h="11760">
                <a:moveTo>
                  <a:pt x="228" y="11760"/>
                </a:moveTo>
                <a:lnTo>
                  <a:pt x="0" y="0"/>
                </a:lnTo>
                <a:lnTo>
                  <a:pt x="28714" y="469"/>
                </a:lnTo>
                <a:lnTo>
                  <a:pt x="97904" y="1638"/>
                </a:lnTo>
                <a:lnTo>
                  <a:pt x="97662" y="117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4976839" y="4064386"/>
            <a:ext cx="15062" cy="23774"/>
          </a:xfrm>
          <a:custGeom>
            <a:avLst/>
            <a:gdLst/>
            <a:ahLst/>
            <a:cxnLst/>
            <a:rect l="l" t="t" r="r" b="b"/>
            <a:pathLst>
              <a:path w="15062" h="23774">
                <a:moveTo>
                  <a:pt x="0" y="23774"/>
                </a:moveTo>
                <a:lnTo>
                  <a:pt x="1409" y="15290"/>
                </a:lnTo>
                <a:lnTo>
                  <a:pt x="5410" y="7531"/>
                </a:lnTo>
                <a:lnTo>
                  <a:pt x="11760" y="1409"/>
                </a:lnTo>
                <a:lnTo>
                  <a:pt x="9652" y="3530"/>
                </a:lnTo>
                <a:lnTo>
                  <a:pt x="11760" y="1409"/>
                </a:lnTo>
                <a:lnTo>
                  <a:pt x="150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4976845" y="4088160"/>
            <a:ext cx="228" cy="7289"/>
          </a:xfrm>
          <a:custGeom>
            <a:avLst/>
            <a:gdLst/>
            <a:ahLst/>
            <a:cxnLst/>
            <a:rect l="l" t="t" r="r" b="b"/>
            <a:pathLst>
              <a:path w="228" h="7289">
                <a:moveTo>
                  <a:pt x="228" y="728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4977074" y="4075450"/>
            <a:ext cx="3289" cy="11290"/>
          </a:xfrm>
          <a:custGeom>
            <a:avLst/>
            <a:gdLst/>
            <a:ahLst/>
            <a:cxnLst/>
            <a:rect l="l" t="t" r="r" b="b"/>
            <a:pathLst>
              <a:path w="3289" h="11290">
                <a:moveTo>
                  <a:pt x="0" y="11290"/>
                </a:moveTo>
                <a:lnTo>
                  <a:pt x="1181" y="4229"/>
                </a:lnTo>
                <a:lnTo>
                  <a:pt x="328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4988605" y="4062037"/>
            <a:ext cx="7772" cy="3759"/>
          </a:xfrm>
          <a:custGeom>
            <a:avLst/>
            <a:gdLst/>
            <a:ahLst/>
            <a:cxnLst/>
            <a:rect l="l" t="t" r="r" b="b"/>
            <a:pathLst>
              <a:path w="7772" h="3759">
                <a:moveTo>
                  <a:pt x="0" y="3759"/>
                </a:moveTo>
                <a:lnTo>
                  <a:pt x="777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046041" y="4005774"/>
            <a:ext cx="65430" cy="3302"/>
          </a:xfrm>
          <a:custGeom>
            <a:avLst/>
            <a:gdLst/>
            <a:ahLst/>
            <a:cxnLst/>
            <a:rect l="l" t="t" r="r" b="b"/>
            <a:pathLst>
              <a:path w="65430" h="3301">
                <a:moveTo>
                  <a:pt x="57188" y="3301"/>
                </a:moveTo>
                <a:lnTo>
                  <a:pt x="60731" y="1409"/>
                </a:lnTo>
                <a:lnTo>
                  <a:pt x="64960" y="939"/>
                </a:lnTo>
                <a:lnTo>
                  <a:pt x="0" y="0"/>
                </a:lnTo>
                <a:lnTo>
                  <a:pt x="65430" y="939"/>
                </a:lnTo>
                <a:lnTo>
                  <a:pt x="17411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4998732" y="4023193"/>
            <a:ext cx="6819" cy="38595"/>
          </a:xfrm>
          <a:custGeom>
            <a:avLst/>
            <a:gdLst/>
            <a:ahLst/>
            <a:cxnLst/>
            <a:rect l="l" t="t" r="r" b="b"/>
            <a:pathLst>
              <a:path w="6819" h="38595">
                <a:moveTo>
                  <a:pt x="6819" y="0"/>
                </a:moveTo>
                <a:lnTo>
                  <a:pt x="6349" y="37655"/>
                </a:lnTo>
                <a:lnTo>
                  <a:pt x="0" y="385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005082" y="4018967"/>
            <a:ext cx="102616" cy="43307"/>
          </a:xfrm>
          <a:custGeom>
            <a:avLst/>
            <a:gdLst/>
            <a:ahLst/>
            <a:cxnLst/>
            <a:rect l="l" t="t" r="r" b="b"/>
            <a:pathLst>
              <a:path w="102615" h="43307">
                <a:moveTo>
                  <a:pt x="0" y="41884"/>
                </a:moveTo>
                <a:lnTo>
                  <a:pt x="469" y="0"/>
                </a:lnTo>
                <a:lnTo>
                  <a:pt x="26822" y="469"/>
                </a:lnTo>
                <a:lnTo>
                  <a:pt x="102616" y="1638"/>
                </a:lnTo>
                <a:lnTo>
                  <a:pt x="101917" y="4330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074752" y="4089806"/>
            <a:ext cx="9880" cy="10121"/>
          </a:xfrm>
          <a:custGeom>
            <a:avLst/>
            <a:gdLst/>
            <a:ahLst/>
            <a:cxnLst/>
            <a:rect l="l" t="t" r="r" b="b"/>
            <a:pathLst>
              <a:path w="9880" h="10121">
                <a:moveTo>
                  <a:pt x="0" y="0"/>
                </a:moveTo>
                <a:lnTo>
                  <a:pt x="9880" y="0"/>
                </a:lnTo>
                <a:lnTo>
                  <a:pt x="9652" y="10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5005552" y="4005296"/>
            <a:ext cx="57912" cy="13665"/>
          </a:xfrm>
          <a:custGeom>
            <a:avLst/>
            <a:gdLst/>
            <a:ahLst/>
            <a:cxnLst/>
            <a:rect l="l" t="t" r="r" b="b"/>
            <a:pathLst>
              <a:path w="57912" h="13665">
                <a:moveTo>
                  <a:pt x="0" y="13665"/>
                </a:moveTo>
                <a:lnTo>
                  <a:pt x="711" y="9423"/>
                </a:lnTo>
                <a:lnTo>
                  <a:pt x="2832" y="5664"/>
                </a:lnTo>
                <a:lnTo>
                  <a:pt x="5892" y="2590"/>
                </a:lnTo>
                <a:lnTo>
                  <a:pt x="9880" y="711"/>
                </a:lnTo>
                <a:lnTo>
                  <a:pt x="14122" y="0"/>
                </a:lnTo>
                <a:lnTo>
                  <a:pt x="57912" y="711"/>
                </a:lnTo>
                <a:lnTo>
                  <a:pt x="14122" y="0"/>
                </a:lnTo>
                <a:lnTo>
                  <a:pt x="10591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5006022" y="4013781"/>
            <a:ext cx="939" cy="2349"/>
          </a:xfrm>
          <a:custGeom>
            <a:avLst/>
            <a:gdLst/>
            <a:ahLst/>
            <a:cxnLst/>
            <a:rect l="l" t="t" r="r" b="b"/>
            <a:pathLst>
              <a:path w="939" h="2349">
                <a:moveTo>
                  <a:pt x="0" y="2349"/>
                </a:moveTo>
                <a:lnTo>
                  <a:pt x="228" y="939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5019677" y="4005305"/>
            <a:ext cx="19532" cy="228"/>
          </a:xfrm>
          <a:custGeom>
            <a:avLst/>
            <a:gdLst/>
            <a:ahLst/>
            <a:cxnLst/>
            <a:rect l="l" t="t" r="r" b="b"/>
            <a:pathLst>
              <a:path w="19532" h="228">
                <a:moveTo>
                  <a:pt x="0" y="0"/>
                </a:moveTo>
                <a:lnTo>
                  <a:pt x="19532" y="228"/>
                </a:lnTo>
                <a:lnTo>
                  <a:pt x="447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5024146" y="4005305"/>
            <a:ext cx="31775" cy="469"/>
          </a:xfrm>
          <a:custGeom>
            <a:avLst/>
            <a:gdLst/>
            <a:ahLst/>
            <a:cxnLst/>
            <a:rect l="l" t="t" r="r" b="b"/>
            <a:pathLst>
              <a:path w="31775" h="469">
                <a:moveTo>
                  <a:pt x="0" y="0"/>
                </a:moveTo>
                <a:lnTo>
                  <a:pt x="3177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5039211" y="4005541"/>
            <a:ext cx="24244" cy="469"/>
          </a:xfrm>
          <a:custGeom>
            <a:avLst/>
            <a:gdLst/>
            <a:ahLst/>
            <a:cxnLst/>
            <a:rect l="l" t="t" r="r" b="b"/>
            <a:pathLst>
              <a:path w="24244" h="469">
                <a:moveTo>
                  <a:pt x="0" y="0"/>
                </a:moveTo>
                <a:lnTo>
                  <a:pt x="24244" y="469"/>
                </a:lnTo>
                <a:lnTo>
                  <a:pt x="0" y="0"/>
                </a:lnTo>
                <a:lnTo>
                  <a:pt x="24244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046038" y="4005776"/>
            <a:ext cx="22352" cy="228"/>
          </a:xfrm>
          <a:custGeom>
            <a:avLst/>
            <a:gdLst/>
            <a:ahLst/>
            <a:cxnLst/>
            <a:rect l="l" t="t" r="r" b="b"/>
            <a:pathLst>
              <a:path w="22351" h="228">
                <a:moveTo>
                  <a:pt x="0" y="0"/>
                </a:moveTo>
                <a:lnTo>
                  <a:pt x="22352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039216" y="4005535"/>
            <a:ext cx="39776" cy="711"/>
          </a:xfrm>
          <a:custGeom>
            <a:avLst/>
            <a:gdLst/>
            <a:ahLst/>
            <a:cxnLst/>
            <a:rect l="l" t="t" r="r" b="b"/>
            <a:pathLst>
              <a:path w="39776" h="711">
                <a:moveTo>
                  <a:pt x="39776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5063458" y="4006011"/>
            <a:ext cx="37185" cy="469"/>
          </a:xfrm>
          <a:custGeom>
            <a:avLst/>
            <a:gdLst/>
            <a:ahLst/>
            <a:cxnLst/>
            <a:rect l="l" t="t" r="r" b="b"/>
            <a:pathLst>
              <a:path w="37185" h="469">
                <a:moveTo>
                  <a:pt x="37185" y="469"/>
                </a:moveTo>
                <a:lnTo>
                  <a:pt x="0" y="0"/>
                </a:lnTo>
                <a:lnTo>
                  <a:pt x="24002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5063456" y="4006011"/>
            <a:ext cx="24015" cy="228"/>
          </a:xfrm>
          <a:custGeom>
            <a:avLst/>
            <a:gdLst/>
            <a:ahLst/>
            <a:cxnLst/>
            <a:rect l="l" t="t" r="r" b="b"/>
            <a:pathLst>
              <a:path w="24015" h="228">
                <a:moveTo>
                  <a:pt x="0" y="0"/>
                </a:moveTo>
                <a:lnTo>
                  <a:pt x="24015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095222" y="4062270"/>
            <a:ext cx="7302" cy="1181"/>
          </a:xfrm>
          <a:custGeom>
            <a:avLst/>
            <a:gdLst/>
            <a:ahLst/>
            <a:cxnLst/>
            <a:rect l="l" t="t" r="r" b="b"/>
            <a:pathLst>
              <a:path w="7302" h="1181">
                <a:moveTo>
                  <a:pt x="7302" y="0"/>
                </a:moveTo>
                <a:lnTo>
                  <a:pt x="4013" y="0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5084636" y="4089806"/>
            <a:ext cx="604901" cy="10121"/>
          </a:xfrm>
          <a:custGeom>
            <a:avLst/>
            <a:gdLst/>
            <a:ahLst/>
            <a:cxnLst/>
            <a:rect l="l" t="t" r="r" b="b"/>
            <a:pathLst>
              <a:path w="604901" h="10121">
                <a:moveTo>
                  <a:pt x="0" y="0"/>
                </a:moveTo>
                <a:lnTo>
                  <a:pt x="604901" y="8940"/>
                </a:lnTo>
                <a:lnTo>
                  <a:pt x="604901" y="10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5063456" y="4006011"/>
            <a:ext cx="38366" cy="469"/>
          </a:xfrm>
          <a:custGeom>
            <a:avLst/>
            <a:gdLst/>
            <a:ahLst/>
            <a:cxnLst/>
            <a:rect l="l" t="t" r="r" b="b"/>
            <a:pathLst>
              <a:path w="38366" h="469">
                <a:moveTo>
                  <a:pt x="0" y="0"/>
                </a:moveTo>
                <a:lnTo>
                  <a:pt x="38366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5063460" y="4006018"/>
            <a:ext cx="37172" cy="457"/>
          </a:xfrm>
          <a:custGeom>
            <a:avLst/>
            <a:gdLst/>
            <a:ahLst/>
            <a:cxnLst/>
            <a:rect l="l" t="t" r="r" b="b"/>
            <a:pathLst>
              <a:path w="37172" h="457">
                <a:moveTo>
                  <a:pt x="15532" y="228"/>
                </a:moveTo>
                <a:lnTo>
                  <a:pt x="0" y="0"/>
                </a:lnTo>
                <a:lnTo>
                  <a:pt x="37172" y="4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5092170" y="4062271"/>
            <a:ext cx="14833" cy="939"/>
          </a:xfrm>
          <a:custGeom>
            <a:avLst/>
            <a:gdLst/>
            <a:ahLst/>
            <a:cxnLst/>
            <a:rect l="l" t="t" r="r" b="b"/>
            <a:pathLst>
              <a:path w="14833" h="939">
                <a:moveTo>
                  <a:pt x="0" y="939"/>
                </a:moveTo>
                <a:lnTo>
                  <a:pt x="4711" y="0"/>
                </a:lnTo>
                <a:lnTo>
                  <a:pt x="14833" y="0"/>
                </a:lnTo>
                <a:lnTo>
                  <a:pt x="70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5096883" y="4062270"/>
            <a:ext cx="2349" cy="0"/>
          </a:xfrm>
          <a:custGeom>
            <a:avLst/>
            <a:gdLst/>
            <a:ahLst/>
            <a:cxnLst/>
            <a:rect l="l" t="t" r="r" b="b"/>
            <a:pathLst>
              <a:path w="2349">
                <a:moveTo>
                  <a:pt x="2349" y="0"/>
                </a:moveTo>
                <a:lnTo>
                  <a:pt x="0" y="0"/>
                </a:lnTo>
                <a:lnTo>
                  <a:pt x="234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107000" y="4062270"/>
            <a:ext cx="561352" cy="8242"/>
          </a:xfrm>
          <a:custGeom>
            <a:avLst/>
            <a:gdLst/>
            <a:ahLst/>
            <a:cxnLst/>
            <a:rect l="l" t="t" r="r" b="b"/>
            <a:pathLst>
              <a:path w="561352" h="8242">
                <a:moveTo>
                  <a:pt x="0" y="0"/>
                </a:moveTo>
                <a:lnTo>
                  <a:pt x="561352" y="82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106772" y="4006714"/>
            <a:ext cx="553110" cy="8712"/>
          </a:xfrm>
          <a:custGeom>
            <a:avLst/>
            <a:gdLst/>
            <a:ahLst/>
            <a:cxnLst/>
            <a:rect l="l" t="t" r="r" b="b"/>
            <a:pathLst>
              <a:path w="553110" h="8712">
                <a:moveTo>
                  <a:pt x="553110" y="8712"/>
                </a:moveTo>
                <a:lnTo>
                  <a:pt x="549109" y="7772"/>
                </a:lnTo>
                <a:lnTo>
                  <a:pt x="4229" y="0"/>
                </a:lnTo>
                <a:lnTo>
                  <a:pt x="3276" y="469"/>
                </a:lnTo>
                <a:lnTo>
                  <a:pt x="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5092639" y="4062270"/>
            <a:ext cx="4241" cy="939"/>
          </a:xfrm>
          <a:custGeom>
            <a:avLst/>
            <a:gdLst/>
            <a:ahLst/>
            <a:cxnLst/>
            <a:rect l="l" t="t" r="r" b="b"/>
            <a:pathLst>
              <a:path w="4241" h="939">
                <a:moveTo>
                  <a:pt x="4241" y="0"/>
                </a:move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5107706" y="4020609"/>
            <a:ext cx="653148" cy="51308"/>
          </a:xfrm>
          <a:custGeom>
            <a:avLst/>
            <a:gdLst/>
            <a:ahLst/>
            <a:cxnLst/>
            <a:rect l="l" t="t" r="r" b="b"/>
            <a:pathLst>
              <a:path w="653148" h="51308">
                <a:moveTo>
                  <a:pt x="558063" y="49898"/>
                </a:moveTo>
                <a:lnTo>
                  <a:pt x="623963" y="50838"/>
                </a:lnTo>
                <a:lnTo>
                  <a:pt x="652437" y="51307"/>
                </a:lnTo>
                <a:lnTo>
                  <a:pt x="653148" y="9410"/>
                </a:lnTo>
                <a:lnTo>
                  <a:pt x="626783" y="8940"/>
                </a:lnTo>
                <a:lnTo>
                  <a:pt x="556171" y="800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5110057" y="4007187"/>
            <a:ext cx="67551" cy="1181"/>
          </a:xfrm>
          <a:custGeom>
            <a:avLst/>
            <a:gdLst/>
            <a:ahLst/>
            <a:cxnLst/>
            <a:rect l="l" t="t" r="r" b="b"/>
            <a:pathLst>
              <a:path w="67551" h="1181">
                <a:moveTo>
                  <a:pt x="0" y="0"/>
                </a:moveTo>
                <a:lnTo>
                  <a:pt x="67551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5100881" y="4006482"/>
            <a:ext cx="62839" cy="939"/>
          </a:xfrm>
          <a:custGeom>
            <a:avLst/>
            <a:gdLst/>
            <a:ahLst/>
            <a:cxnLst/>
            <a:rect l="l" t="t" r="r" b="b"/>
            <a:pathLst>
              <a:path w="62839" h="939">
                <a:moveTo>
                  <a:pt x="62839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5087467" y="4006246"/>
            <a:ext cx="76263" cy="1181"/>
          </a:xfrm>
          <a:custGeom>
            <a:avLst/>
            <a:gdLst/>
            <a:ahLst/>
            <a:cxnLst/>
            <a:rect l="l" t="t" r="r" b="b"/>
            <a:pathLst>
              <a:path w="76263" h="1181">
                <a:moveTo>
                  <a:pt x="0" y="0"/>
                </a:moveTo>
                <a:lnTo>
                  <a:pt x="76263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5135477" y="4006951"/>
            <a:ext cx="48006" cy="711"/>
          </a:xfrm>
          <a:custGeom>
            <a:avLst/>
            <a:gdLst/>
            <a:ahLst/>
            <a:cxnLst/>
            <a:rect l="l" t="t" r="r" b="b"/>
            <a:pathLst>
              <a:path w="48005" h="711">
                <a:moveTo>
                  <a:pt x="0" y="0"/>
                </a:moveTo>
                <a:lnTo>
                  <a:pt x="48006" y="711"/>
                </a:lnTo>
                <a:lnTo>
                  <a:pt x="2401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5111468" y="4006716"/>
            <a:ext cx="120040" cy="1651"/>
          </a:xfrm>
          <a:custGeom>
            <a:avLst/>
            <a:gdLst/>
            <a:ahLst/>
            <a:cxnLst/>
            <a:rect l="l" t="t" r="r" b="b"/>
            <a:pathLst>
              <a:path w="120040" h="1650">
                <a:moveTo>
                  <a:pt x="0" y="0"/>
                </a:moveTo>
                <a:lnTo>
                  <a:pt x="72021" y="939"/>
                </a:lnTo>
                <a:lnTo>
                  <a:pt x="48018" y="711"/>
                </a:lnTo>
                <a:lnTo>
                  <a:pt x="120040" y="1651"/>
                </a:lnTo>
                <a:lnTo>
                  <a:pt x="72021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5234087" y="3938465"/>
            <a:ext cx="4254" cy="6350"/>
          </a:xfrm>
          <a:custGeom>
            <a:avLst/>
            <a:gdLst/>
            <a:ahLst/>
            <a:cxnLst/>
            <a:rect l="l" t="t" r="r" b="b"/>
            <a:pathLst>
              <a:path w="4254" h="6350">
                <a:moveTo>
                  <a:pt x="3543" y="6350"/>
                </a:moveTo>
                <a:lnTo>
                  <a:pt x="4254" y="469"/>
                </a:lnTo>
                <a:lnTo>
                  <a:pt x="711" y="0"/>
                </a:lnTo>
                <a:lnTo>
                  <a:pt x="0" y="6350"/>
                </a:lnTo>
                <a:lnTo>
                  <a:pt x="711" y="6350"/>
                </a:lnTo>
                <a:lnTo>
                  <a:pt x="3543" y="63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5163720" y="4001314"/>
            <a:ext cx="28003" cy="6108"/>
          </a:xfrm>
          <a:custGeom>
            <a:avLst/>
            <a:gdLst/>
            <a:ahLst/>
            <a:cxnLst/>
            <a:rect l="l" t="t" r="r" b="b"/>
            <a:pathLst>
              <a:path w="28003" h="6108">
                <a:moveTo>
                  <a:pt x="0" y="6108"/>
                </a:moveTo>
                <a:lnTo>
                  <a:pt x="20955" y="3289"/>
                </a:lnTo>
                <a:lnTo>
                  <a:pt x="280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5183489" y="4007657"/>
            <a:ext cx="72034" cy="1193"/>
          </a:xfrm>
          <a:custGeom>
            <a:avLst/>
            <a:gdLst/>
            <a:ahLst/>
            <a:cxnLst/>
            <a:rect l="l" t="t" r="r" b="b"/>
            <a:pathLst>
              <a:path w="72034" h="1193">
                <a:moveTo>
                  <a:pt x="0" y="0"/>
                </a:moveTo>
                <a:lnTo>
                  <a:pt x="72034" y="1193"/>
                </a:lnTo>
                <a:lnTo>
                  <a:pt x="48018" y="711"/>
                </a:lnTo>
                <a:lnTo>
                  <a:pt x="72034" y="11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5177135" y="4001308"/>
            <a:ext cx="14592" cy="4229"/>
          </a:xfrm>
          <a:custGeom>
            <a:avLst/>
            <a:gdLst/>
            <a:ahLst/>
            <a:cxnLst/>
            <a:rect l="l" t="t" r="r" b="b"/>
            <a:pathLst>
              <a:path w="14592" h="4229">
                <a:moveTo>
                  <a:pt x="14592" y="0"/>
                </a:moveTo>
                <a:lnTo>
                  <a:pt x="7531" y="3289"/>
                </a:lnTo>
                <a:lnTo>
                  <a:pt x="0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5183489" y="3999647"/>
            <a:ext cx="11544" cy="4953"/>
          </a:xfrm>
          <a:custGeom>
            <a:avLst/>
            <a:gdLst/>
            <a:ahLst/>
            <a:cxnLst/>
            <a:rect l="l" t="t" r="r" b="b"/>
            <a:pathLst>
              <a:path w="11544" h="4952">
                <a:moveTo>
                  <a:pt x="0" y="4952"/>
                </a:moveTo>
                <a:lnTo>
                  <a:pt x="1422" y="4952"/>
                </a:lnTo>
                <a:lnTo>
                  <a:pt x="1181" y="4952"/>
                </a:lnTo>
                <a:lnTo>
                  <a:pt x="11544" y="0"/>
                </a:lnTo>
                <a:lnTo>
                  <a:pt x="1422" y="4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5195028" y="3995185"/>
            <a:ext cx="9410" cy="4470"/>
          </a:xfrm>
          <a:custGeom>
            <a:avLst/>
            <a:gdLst/>
            <a:ahLst/>
            <a:cxnLst/>
            <a:rect l="l" t="t" r="r" b="b"/>
            <a:pathLst>
              <a:path w="9410" h="4470">
                <a:moveTo>
                  <a:pt x="0" y="4470"/>
                </a:moveTo>
                <a:lnTo>
                  <a:pt x="9410" y="0"/>
                </a:lnTo>
                <a:lnTo>
                  <a:pt x="8940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5231509" y="4008371"/>
            <a:ext cx="46139" cy="711"/>
          </a:xfrm>
          <a:custGeom>
            <a:avLst/>
            <a:gdLst/>
            <a:ahLst/>
            <a:cxnLst/>
            <a:rect l="l" t="t" r="r" b="b"/>
            <a:pathLst>
              <a:path w="46139" h="711">
                <a:moveTo>
                  <a:pt x="0" y="0"/>
                </a:moveTo>
                <a:lnTo>
                  <a:pt x="46139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5209377" y="3981051"/>
            <a:ext cx="9906" cy="9423"/>
          </a:xfrm>
          <a:custGeom>
            <a:avLst/>
            <a:gdLst/>
            <a:ahLst/>
            <a:cxnLst/>
            <a:rect l="l" t="t" r="r" b="b"/>
            <a:pathLst>
              <a:path w="9905" h="9423">
                <a:moveTo>
                  <a:pt x="8712" y="1193"/>
                </a:moveTo>
                <a:lnTo>
                  <a:pt x="0" y="9423"/>
                </a:lnTo>
                <a:lnTo>
                  <a:pt x="990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5218089" y="3981051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0" y="1193"/>
                </a:moveTo>
                <a:lnTo>
                  <a:pt x="119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5255519" y="4008843"/>
            <a:ext cx="132041" cy="1879"/>
          </a:xfrm>
          <a:custGeom>
            <a:avLst/>
            <a:gdLst/>
            <a:ahLst/>
            <a:cxnLst/>
            <a:rect l="l" t="t" r="r" b="b"/>
            <a:pathLst>
              <a:path w="132041" h="1879">
                <a:moveTo>
                  <a:pt x="132041" y="1879"/>
                </a:moveTo>
                <a:lnTo>
                  <a:pt x="0" y="0"/>
                </a:lnTo>
                <a:lnTo>
                  <a:pt x="110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5231509" y="4008371"/>
            <a:ext cx="53428" cy="711"/>
          </a:xfrm>
          <a:custGeom>
            <a:avLst/>
            <a:gdLst/>
            <a:ahLst/>
            <a:cxnLst/>
            <a:rect l="l" t="t" r="r" b="b"/>
            <a:pathLst>
              <a:path w="53428" h="711">
                <a:moveTo>
                  <a:pt x="0" y="0"/>
                </a:moveTo>
                <a:lnTo>
                  <a:pt x="52489" y="711"/>
                </a:lnTo>
                <a:lnTo>
                  <a:pt x="5342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5255521" y="4008847"/>
            <a:ext cx="21412" cy="228"/>
          </a:xfrm>
          <a:custGeom>
            <a:avLst/>
            <a:gdLst/>
            <a:ahLst/>
            <a:cxnLst/>
            <a:rect l="l" t="t" r="r" b="b"/>
            <a:pathLst>
              <a:path w="21412" h="228">
                <a:moveTo>
                  <a:pt x="21412" y="228"/>
                </a:moveTo>
                <a:lnTo>
                  <a:pt x="0" y="0"/>
                </a:lnTo>
                <a:lnTo>
                  <a:pt x="16471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5234801" y="3807593"/>
            <a:ext cx="13423" cy="130873"/>
          </a:xfrm>
          <a:custGeom>
            <a:avLst/>
            <a:gdLst/>
            <a:ahLst/>
            <a:cxnLst/>
            <a:rect l="l" t="t" r="r" b="b"/>
            <a:pathLst>
              <a:path w="13423" h="130873">
                <a:moveTo>
                  <a:pt x="0" y="130873"/>
                </a:moveTo>
                <a:lnTo>
                  <a:pt x="1342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5234331" y="3938470"/>
            <a:ext cx="469" cy="4699"/>
          </a:xfrm>
          <a:custGeom>
            <a:avLst/>
            <a:gdLst/>
            <a:ahLst/>
            <a:cxnLst/>
            <a:rect l="l" t="t" r="r" b="b"/>
            <a:pathLst>
              <a:path w="469" h="4699">
                <a:moveTo>
                  <a:pt x="0" y="4699"/>
                </a:moveTo>
                <a:lnTo>
                  <a:pt x="46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5238335" y="3791125"/>
            <a:ext cx="72021" cy="148513"/>
          </a:xfrm>
          <a:custGeom>
            <a:avLst/>
            <a:gdLst/>
            <a:ahLst/>
            <a:cxnLst/>
            <a:rect l="l" t="t" r="r" b="b"/>
            <a:pathLst>
              <a:path w="72021" h="148513">
                <a:moveTo>
                  <a:pt x="72021" y="57657"/>
                </a:moveTo>
                <a:lnTo>
                  <a:pt x="62852" y="148513"/>
                </a:lnTo>
                <a:lnTo>
                  <a:pt x="0" y="147802"/>
                </a:lnTo>
                <a:lnTo>
                  <a:pt x="1507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5245634" y="3785703"/>
            <a:ext cx="4699" cy="45897"/>
          </a:xfrm>
          <a:custGeom>
            <a:avLst/>
            <a:gdLst/>
            <a:ahLst/>
            <a:cxnLst/>
            <a:rect l="l" t="t" r="r" b="b"/>
            <a:pathLst>
              <a:path w="4699" h="45897">
                <a:moveTo>
                  <a:pt x="0" y="45897"/>
                </a:moveTo>
                <a:lnTo>
                  <a:pt x="4699" y="0"/>
                </a:lnTo>
                <a:lnTo>
                  <a:pt x="2590" y="218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5301170" y="3939641"/>
            <a:ext cx="3543" cy="469"/>
          </a:xfrm>
          <a:custGeom>
            <a:avLst/>
            <a:gdLst/>
            <a:ahLst/>
            <a:cxnLst/>
            <a:rect l="l" t="t" r="r" b="b"/>
            <a:pathLst>
              <a:path w="3543" h="469">
                <a:moveTo>
                  <a:pt x="3543" y="0"/>
                </a:moveTo>
                <a:lnTo>
                  <a:pt x="3543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5278352" y="4009076"/>
            <a:ext cx="1181" cy="0"/>
          </a:xfrm>
          <a:custGeom>
            <a:avLst/>
            <a:gdLst/>
            <a:ahLst/>
            <a:cxnLst/>
            <a:rect l="l" t="t" r="r" b="b"/>
            <a:pathLst>
              <a:path w="1181">
                <a:moveTo>
                  <a:pt x="0" y="0"/>
                </a:moveTo>
                <a:lnTo>
                  <a:pt x="1181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5279528" y="4009076"/>
            <a:ext cx="3987" cy="0"/>
          </a:xfrm>
          <a:custGeom>
            <a:avLst/>
            <a:gdLst/>
            <a:ahLst/>
            <a:cxnLst/>
            <a:rect l="l" t="t" r="r" b="b"/>
            <a:pathLst>
              <a:path w="3987">
                <a:moveTo>
                  <a:pt x="0" y="0"/>
                </a:moveTo>
                <a:lnTo>
                  <a:pt x="398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5278587" y="4009076"/>
            <a:ext cx="939" cy="0"/>
          </a:xfrm>
          <a:custGeom>
            <a:avLst/>
            <a:gdLst/>
            <a:ahLst/>
            <a:cxnLst/>
            <a:rect l="l" t="t" r="r" b="b"/>
            <a:pathLst>
              <a:path w="939">
                <a:moveTo>
                  <a:pt x="0" y="0"/>
                </a:moveTo>
                <a:lnTo>
                  <a:pt x="939" y="0"/>
                </a:ln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5279058" y="4009076"/>
            <a:ext cx="2819" cy="0"/>
          </a:xfrm>
          <a:custGeom>
            <a:avLst/>
            <a:gdLst/>
            <a:ahLst/>
            <a:cxnLst/>
            <a:rect l="l" t="t" r="r" b="b"/>
            <a:pathLst>
              <a:path w="2819">
                <a:moveTo>
                  <a:pt x="0" y="0"/>
                </a:moveTo>
                <a:lnTo>
                  <a:pt x="281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5296711" y="3981533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711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5281410" y="4009076"/>
            <a:ext cx="71323" cy="1181"/>
          </a:xfrm>
          <a:custGeom>
            <a:avLst/>
            <a:gdLst/>
            <a:ahLst/>
            <a:cxnLst/>
            <a:rect l="l" t="t" r="r" b="b"/>
            <a:pathLst>
              <a:path w="71323" h="1181">
                <a:moveTo>
                  <a:pt x="0" y="0"/>
                </a:moveTo>
                <a:lnTo>
                  <a:pt x="71323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5283526" y="4009076"/>
            <a:ext cx="44018" cy="711"/>
          </a:xfrm>
          <a:custGeom>
            <a:avLst/>
            <a:gdLst/>
            <a:ahLst/>
            <a:cxnLst/>
            <a:rect l="l" t="t" r="r" b="b"/>
            <a:pathLst>
              <a:path w="44018" h="711">
                <a:moveTo>
                  <a:pt x="0" y="0"/>
                </a:moveTo>
                <a:lnTo>
                  <a:pt x="44018" y="711"/>
                </a:lnTo>
                <a:lnTo>
                  <a:pt x="20002" y="469"/>
                </a:lnTo>
                <a:lnTo>
                  <a:pt x="3083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5282586" y="4009076"/>
            <a:ext cx="1638" cy="0"/>
          </a:xfrm>
          <a:custGeom>
            <a:avLst/>
            <a:gdLst/>
            <a:ahLst/>
            <a:cxnLst/>
            <a:rect l="l" t="t" r="r" b="b"/>
            <a:pathLst>
              <a:path w="1638">
                <a:moveTo>
                  <a:pt x="0" y="0"/>
                </a:moveTo>
                <a:lnTo>
                  <a:pt x="1638" y="0"/>
                </a:lnTo>
                <a:lnTo>
                  <a:pt x="93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5279532" y="4009076"/>
            <a:ext cx="4699" cy="0"/>
          </a:xfrm>
          <a:custGeom>
            <a:avLst/>
            <a:gdLst/>
            <a:ahLst/>
            <a:cxnLst/>
            <a:rect l="l" t="t" r="r" b="b"/>
            <a:pathLst>
              <a:path w="4699">
                <a:moveTo>
                  <a:pt x="469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5284473" y="4008606"/>
            <a:ext cx="228" cy="469"/>
          </a:xfrm>
          <a:custGeom>
            <a:avLst/>
            <a:gdLst/>
            <a:ahLst/>
            <a:cxnLst/>
            <a:rect l="l" t="t" r="r" b="b"/>
            <a:pathLst>
              <a:path w="228" h="469">
                <a:moveTo>
                  <a:pt x="228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5300003" y="3950938"/>
            <a:ext cx="3530" cy="939"/>
          </a:xfrm>
          <a:custGeom>
            <a:avLst/>
            <a:gdLst/>
            <a:ahLst/>
            <a:cxnLst/>
            <a:rect l="l" t="t" r="r" b="b"/>
            <a:pathLst>
              <a:path w="3530" h="939">
                <a:moveTo>
                  <a:pt x="0" y="0"/>
                </a:moveTo>
                <a:lnTo>
                  <a:pt x="2819" y="469"/>
                </a:lnTo>
                <a:lnTo>
                  <a:pt x="353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5296946" y="3980592"/>
            <a:ext cx="228" cy="939"/>
          </a:xfrm>
          <a:custGeom>
            <a:avLst/>
            <a:gdLst/>
            <a:ahLst/>
            <a:cxnLst/>
            <a:rect l="l" t="t" r="r" b="b"/>
            <a:pathLst>
              <a:path w="228" h="939">
                <a:moveTo>
                  <a:pt x="0" y="939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5303530" y="3942708"/>
            <a:ext cx="952" cy="9169"/>
          </a:xfrm>
          <a:custGeom>
            <a:avLst/>
            <a:gdLst/>
            <a:ahLst/>
            <a:cxnLst/>
            <a:rect l="l" t="t" r="r" b="b"/>
            <a:pathLst>
              <a:path w="952" h="9169">
                <a:moveTo>
                  <a:pt x="0" y="9169"/>
                </a:moveTo>
                <a:lnTo>
                  <a:pt x="9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5303530" y="3927631"/>
            <a:ext cx="2362" cy="24244"/>
          </a:xfrm>
          <a:custGeom>
            <a:avLst/>
            <a:gdLst/>
            <a:ahLst/>
            <a:cxnLst/>
            <a:rect l="l" t="t" r="r" b="b"/>
            <a:pathLst>
              <a:path w="2362" h="24244">
                <a:moveTo>
                  <a:pt x="0" y="22834"/>
                </a:moveTo>
                <a:lnTo>
                  <a:pt x="2362" y="0"/>
                </a:lnTo>
                <a:lnTo>
                  <a:pt x="0" y="24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5302117" y="3849724"/>
            <a:ext cx="10121" cy="90144"/>
          </a:xfrm>
          <a:custGeom>
            <a:avLst/>
            <a:gdLst/>
            <a:ahLst/>
            <a:cxnLst/>
            <a:rect l="l" t="t" r="r" b="b"/>
            <a:pathLst>
              <a:path w="10121" h="90144">
                <a:moveTo>
                  <a:pt x="10121" y="0"/>
                </a:moveTo>
                <a:lnTo>
                  <a:pt x="0" y="901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5303531" y="4009547"/>
            <a:ext cx="24003" cy="228"/>
          </a:xfrm>
          <a:custGeom>
            <a:avLst/>
            <a:gdLst/>
            <a:ahLst/>
            <a:cxnLst/>
            <a:rect l="l" t="t" r="r" b="b"/>
            <a:pathLst>
              <a:path w="24002" h="228">
                <a:moveTo>
                  <a:pt x="11302" y="0"/>
                </a:moveTo>
                <a:lnTo>
                  <a:pt x="24002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5327548" y="4009782"/>
            <a:ext cx="6819" cy="0"/>
          </a:xfrm>
          <a:custGeom>
            <a:avLst/>
            <a:gdLst/>
            <a:ahLst/>
            <a:cxnLst/>
            <a:rect l="l" t="t" r="r" b="b"/>
            <a:pathLst>
              <a:path w="6819">
                <a:moveTo>
                  <a:pt x="6819" y="0"/>
                </a:moveTo>
                <a:lnTo>
                  <a:pt x="0" y="0"/>
                </a:lnTo>
                <a:lnTo>
                  <a:pt x="681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5327542" y="4009788"/>
            <a:ext cx="24015" cy="457"/>
          </a:xfrm>
          <a:custGeom>
            <a:avLst/>
            <a:gdLst/>
            <a:ahLst/>
            <a:cxnLst/>
            <a:rect l="l" t="t" r="r" b="b"/>
            <a:pathLst>
              <a:path w="24015" h="457">
                <a:moveTo>
                  <a:pt x="13182" y="228"/>
                </a:moveTo>
                <a:lnTo>
                  <a:pt x="0" y="0"/>
                </a:lnTo>
                <a:lnTo>
                  <a:pt x="24015" y="457"/>
                </a:lnTo>
                <a:lnTo>
                  <a:pt x="20243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5327549" y="4009788"/>
            <a:ext cx="21882" cy="228"/>
          </a:xfrm>
          <a:custGeom>
            <a:avLst/>
            <a:gdLst/>
            <a:ahLst/>
            <a:cxnLst/>
            <a:rect l="l" t="t" r="r" b="b"/>
            <a:pathLst>
              <a:path w="21882" h="228">
                <a:moveTo>
                  <a:pt x="9169" y="228"/>
                </a:moveTo>
                <a:lnTo>
                  <a:pt x="0" y="0"/>
                </a:lnTo>
                <a:lnTo>
                  <a:pt x="21882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5305889" y="3879626"/>
            <a:ext cx="4940" cy="48006"/>
          </a:xfrm>
          <a:custGeom>
            <a:avLst/>
            <a:gdLst/>
            <a:ahLst/>
            <a:cxnLst/>
            <a:rect l="l" t="t" r="r" b="b"/>
            <a:pathLst>
              <a:path w="4940" h="48005">
                <a:moveTo>
                  <a:pt x="0" y="48005"/>
                </a:moveTo>
                <a:lnTo>
                  <a:pt x="4940" y="0"/>
                </a:lnTo>
                <a:lnTo>
                  <a:pt x="2819" y="195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5308711" y="3850438"/>
            <a:ext cx="5181" cy="48717"/>
          </a:xfrm>
          <a:custGeom>
            <a:avLst/>
            <a:gdLst/>
            <a:ahLst/>
            <a:cxnLst/>
            <a:rect l="l" t="t" r="r" b="b"/>
            <a:pathLst>
              <a:path w="5181" h="48717">
                <a:moveTo>
                  <a:pt x="5181" y="0"/>
                </a:moveTo>
                <a:lnTo>
                  <a:pt x="0" y="4871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5310828" y="3850436"/>
            <a:ext cx="3060" cy="29184"/>
          </a:xfrm>
          <a:custGeom>
            <a:avLst/>
            <a:gdLst/>
            <a:ahLst/>
            <a:cxnLst/>
            <a:rect l="l" t="t" r="r" b="b"/>
            <a:pathLst>
              <a:path w="3060" h="29184">
                <a:moveTo>
                  <a:pt x="0" y="29184"/>
                </a:moveTo>
                <a:lnTo>
                  <a:pt x="306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5347775" y="4010023"/>
            <a:ext cx="18605" cy="228"/>
          </a:xfrm>
          <a:custGeom>
            <a:avLst/>
            <a:gdLst/>
            <a:ahLst/>
            <a:cxnLst/>
            <a:rect l="l" t="t" r="r" b="b"/>
            <a:pathLst>
              <a:path w="18605" h="228">
                <a:moveTo>
                  <a:pt x="18605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5351550" y="4010252"/>
            <a:ext cx="64249" cy="939"/>
          </a:xfrm>
          <a:custGeom>
            <a:avLst/>
            <a:gdLst/>
            <a:ahLst/>
            <a:cxnLst/>
            <a:rect l="l" t="t" r="r" b="b"/>
            <a:pathLst>
              <a:path w="64249" h="939">
                <a:moveTo>
                  <a:pt x="0" y="0"/>
                </a:moveTo>
                <a:lnTo>
                  <a:pt x="64249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5351547" y="4010252"/>
            <a:ext cx="14833" cy="0"/>
          </a:xfrm>
          <a:custGeom>
            <a:avLst/>
            <a:gdLst/>
            <a:ahLst/>
            <a:cxnLst/>
            <a:rect l="l" t="t" r="r" b="b"/>
            <a:pathLst>
              <a:path w="14833">
                <a:moveTo>
                  <a:pt x="14833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5358142" y="4010252"/>
            <a:ext cx="41414" cy="711"/>
          </a:xfrm>
          <a:custGeom>
            <a:avLst/>
            <a:gdLst/>
            <a:ahLst/>
            <a:cxnLst/>
            <a:rect l="l" t="t" r="r" b="b"/>
            <a:pathLst>
              <a:path w="41414" h="711">
                <a:moveTo>
                  <a:pt x="0" y="0"/>
                </a:moveTo>
                <a:lnTo>
                  <a:pt x="41414" y="711"/>
                </a:lnTo>
                <a:lnTo>
                  <a:pt x="26365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5392028" y="4010723"/>
            <a:ext cx="6362" cy="0"/>
          </a:xfrm>
          <a:custGeom>
            <a:avLst/>
            <a:gdLst/>
            <a:ahLst/>
            <a:cxnLst/>
            <a:rect l="l" t="t" r="r" b="b"/>
            <a:pathLst>
              <a:path w="6362">
                <a:moveTo>
                  <a:pt x="0" y="0"/>
                </a:moveTo>
                <a:lnTo>
                  <a:pt x="63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5381439" y="4010482"/>
            <a:ext cx="36245" cy="711"/>
          </a:xfrm>
          <a:custGeom>
            <a:avLst/>
            <a:gdLst/>
            <a:ahLst/>
            <a:cxnLst/>
            <a:rect l="l" t="t" r="r" b="b"/>
            <a:pathLst>
              <a:path w="36245" h="711">
                <a:moveTo>
                  <a:pt x="36245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5384504" y="4010723"/>
            <a:ext cx="13881" cy="0"/>
          </a:xfrm>
          <a:custGeom>
            <a:avLst/>
            <a:gdLst/>
            <a:ahLst/>
            <a:cxnLst/>
            <a:rect l="l" t="t" r="r" b="b"/>
            <a:pathLst>
              <a:path w="13881">
                <a:moveTo>
                  <a:pt x="0" y="0"/>
                </a:moveTo>
                <a:lnTo>
                  <a:pt x="138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5421689" y="4011193"/>
            <a:ext cx="4229" cy="0"/>
          </a:xfrm>
          <a:custGeom>
            <a:avLst/>
            <a:gdLst/>
            <a:ahLst/>
            <a:cxnLst/>
            <a:rect l="l" t="t" r="r" b="b"/>
            <a:pathLst>
              <a:path w="4229">
                <a:moveTo>
                  <a:pt x="0" y="0"/>
                </a:moveTo>
                <a:lnTo>
                  <a:pt x="422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5399571" y="4010958"/>
            <a:ext cx="60477" cy="711"/>
          </a:xfrm>
          <a:custGeom>
            <a:avLst/>
            <a:gdLst/>
            <a:ahLst/>
            <a:cxnLst/>
            <a:rect l="l" t="t" r="r" b="b"/>
            <a:pathLst>
              <a:path w="60477" h="711">
                <a:moveTo>
                  <a:pt x="9169" y="0"/>
                </a:moveTo>
                <a:lnTo>
                  <a:pt x="24002" y="228"/>
                </a:lnTo>
                <a:lnTo>
                  <a:pt x="0" y="0"/>
                </a:lnTo>
                <a:lnTo>
                  <a:pt x="60477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5408745" y="4010964"/>
            <a:ext cx="63080" cy="939"/>
          </a:xfrm>
          <a:custGeom>
            <a:avLst/>
            <a:gdLst/>
            <a:ahLst/>
            <a:cxnLst/>
            <a:rect l="l" t="t" r="r" b="b"/>
            <a:pathLst>
              <a:path w="63080" h="939">
                <a:moveTo>
                  <a:pt x="21653" y="228"/>
                </a:moveTo>
                <a:lnTo>
                  <a:pt x="63080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5423571" y="4011193"/>
            <a:ext cx="24244" cy="228"/>
          </a:xfrm>
          <a:custGeom>
            <a:avLst/>
            <a:gdLst/>
            <a:ahLst/>
            <a:cxnLst/>
            <a:rect l="l" t="t" r="r" b="b"/>
            <a:pathLst>
              <a:path w="24244" h="228">
                <a:moveTo>
                  <a:pt x="0" y="0"/>
                </a:moveTo>
                <a:lnTo>
                  <a:pt x="24244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5423564" y="4011194"/>
            <a:ext cx="58851" cy="939"/>
          </a:xfrm>
          <a:custGeom>
            <a:avLst/>
            <a:gdLst/>
            <a:ahLst/>
            <a:cxnLst/>
            <a:rect l="l" t="t" r="r" b="b"/>
            <a:pathLst>
              <a:path w="58851" h="939">
                <a:moveTo>
                  <a:pt x="58851" y="939"/>
                </a:moveTo>
                <a:lnTo>
                  <a:pt x="48260" y="711"/>
                </a:lnTo>
                <a:lnTo>
                  <a:pt x="58623" y="939"/>
                </a:lnTo>
                <a:lnTo>
                  <a:pt x="58851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5423574" y="4011199"/>
            <a:ext cx="8940" cy="228"/>
          </a:xfrm>
          <a:custGeom>
            <a:avLst/>
            <a:gdLst/>
            <a:ahLst/>
            <a:cxnLst/>
            <a:rect l="l" t="t" r="r" b="b"/>
            <a:pathLst>
              <a:path w="8940" h="228">
                <a:moveTo>
                  <a:pt x="8940" y="228"/>
                </a:moveTo>
                <a:lnTo>
                  <a:pt x="0" y="0"/>
                </a:lnTo>
                <a:lnTo>
                  <a:pt x="257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5471829" y="4011905"/>
            <a:ext cx="16230" cy="228"/>
          </a:xfrm>
          <a:custGeom>
            <a:avLst/>
            <a:gdLst/>
            <a:ahLst/>
            <a:cxnLst/>
            <a:rect l="l" t="t" r="r" b="b"/>
            <a:pathLst>
              <a:path w="16230" h="228">
                <a:moveTo>
                  <a:pt x="16230" y="228"/>
                </a:moveTo>
                <a:lnTo>
                  <a:pt x="0" y="0"/>
                </a:lnTo>
                <a:lnTo>
                  <a:pt x="9880" y="228"/>
                </a:lnTo>
                <a:lnTo>
                  <a:pt x="8458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5471826" y="4011898"/>
            <a:ext cx="9652" cy="228"/>
          </a:xfrm>
          <a:custGeom>
            <a:avLst/>
            <a:gdLst/>
            <a:ahLst/>
            <a:cxnLst/>
            <a:rect l="l" t="t" r="r" b="b"/>
            <a:pathLst>
              <a:path w="9651" h="228">
                <a:moveTo>
                  <a:pt x="0" y="0"/>
                </a:moveTo>
                <a:lnTo>
                  <a:pt x="9652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5447816" y="4011428"/>
            <a:ext cx="15303" cy="228"/>
          </a:xfrm>
          <a:custGeom>
            <a:avLst/>
            <a:gdLst/>
            <a:ahLst/>
            <a:cxnLst/>
            <a:rect l="l" t="t" r="r" b="b"/>
            <a:pathLst>
              <a:path w="15303" h="228">
                <a:moveTo>
                  <a:pt x="0" y="0"/>
                </a:moveTo>
                <a:lnTo>
                  <a:pt x="15303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5447814" y="4011423"/>
            <a:ext cx="48018" cy="711"/>
          </a:xfrm>
          <a:custGeom>
            <a:avLst/>
            <a:gdLst/>
            <a:ahLst/>
            <a:cxnLst/>
            <a:rect l="l" t="t" r="r" b="b"/>
            <a:pathLst>
              <a:path w="48018" h="711">
                <a:moveTo>
                  <a:pt x="34836" y="711"/>
                </a:moveTo>
                <a:lnTo>
                  <a:pt x="48018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5471826" y="4011898"/>
            <a:ext cx="10350" cy="228"/>
          </a:xfrm>
          <a:custGeom>
            <a:avLst/>
            <a:gdLst/>
            <a:ahLst/>
            <a:cxnLst/>
            <a:rect l="l" t="t" r="r" b="b"/>
            <a:pathLst>
              <a:path w="10350" h="228">
                <a:moveTo>
                  <a:pt x="0" y="0"/>
                </a:moveTo>
                <a:lnTo>
                  <a:pt x="1035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5482413" y="4012134"/>
            <a:ext cx="4940" cy="0"/>
          </a:xfrm>
          <a:custGeom>
            <a:avLst/>
            <a:gdLst/>
            <a:ahLst/>
            <a:cxnLst/>
            <a:rect l="l" t="t" r="r" b="b"/>
            <a:pathLst>
              <a:path w="4940">
                <a:moveTo>
                  <a:pt x="494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5464997" y="3794413"/>
            <a:ext cx="69430" cy="159816"/>
          </a:xfrm>
          <a:custGeom>
            <a:avLst/>
            <a:gdLst/>
            <a:ahLst/>
            <a:cxnLst/>
            <a:rect l="l" t="t" r="r" b="b"/>
            <a:pathLst>
              <a:path w="69430" h="159816">
                <a:moveTo>
                  <a:pt x="0" y="159816"/>
                </a:moveTo>
                <a:lnTo>
                  <a:pt x="711" y="159346"/>
                </a:lnTo>
                <a:lnTo>
                  <a:pt x="3530" y="159105"/>
                </a:lnTo>
                <a:lnTo>
                  <a:pt x="2590" y="147815"/>
                </a:lnTo>
                <a:lnTo>
                  <a:pt x="65659" y="148755"/>
                </a:lnTo>
                <a:lnTo>
                  <a:pt x="68961" y="148526"/>
                </a:lnTo>
                <a:lnTo>
                  <a:pt x="69430" y="154876"/>
                </a:lnTo>
                <a:lnTo>
                  <a:pt x="68008" y="154647"/>
                </a:lnTo>
                <a:lnTo>
                  <a:pt x="65900" y="154876"/>
                </a:lnTo>
                <a:lnTo>
                  <a:pt x="5483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5470406" y="3983193"/>
            <a:ext cx="469" cy="1638"/>
          </a:xfrm>
          <a:custGeom>
            <a:avLst/>
            <a:gdLst/>
            <a:ahLst/>
            <a:cxnLst/>
            <a:rect l="l" t="t" r="r" b="b"/>
            <a:pathLst>
              <a:path w="469" h="1638">
                <a:moveTo>
                  <a:pt x="469" y="1638"/>
                </a:moveTo>
                <a:lnTo>
                  <a:pt x="0" y="92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5470406" y="3984120"/>
            <a:ext cx="469" cy="711"/>
          </a:xfrm>
          <a:custGeom>
            <a:avLst/>
            <a:gdLst/>
            <a:ahLst/>
            <a:cxnLst/>
            <a:rect l="l" t="t" r="r" b="b"/>
            <a:pathLst>
              <a:path w="469" h="711">
                <a:moveTo>
                  <a:pt x="469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5468760" y="3977298"/>
            <a:ext cx="1638" cy="6819"/>
          </a:xfrm>
          <a:custGeom>
            <a:avLst/>
            <a:gdLst/>
            <a:ahLst/>
            <a:cxnLst/>
            <a:rect l="l" t="t" r="r" b="b"/>
            <a:pathLst>
              <a:path w="1638" h="6819">
                <a:moveTo>
                  <a:pt x="0" y="0"/>
                </a:moveTo>
                <a:lnTo>
                  <a:pt x="1638" y="6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5464997" y="3953758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5460997" y="3850901"/>
            <a:ext cx="6591" cy="103327"/>
          </a:xfrm>
          <a:custGeom>
            <a:avLst/>
            <a:gdLst/>
            <a:ahLst/>
            <a:cxnLst/>
            <a:rect l="l" t="t" r="r" b="b"/>
            <a:pathLst>
              <a:path w="6591" h="103327">
                <a:moveTo>
                  <a:pt x="4000" y="102857"/>
                </a:moveTo>
                <a:lnTo>
                  <a:pt x="4000" y="103327"/>
                </a:lnTo>
                <a:lnTo>
                  <a:pt x="2120" y="76733"/>
                </a:lnTo>
                <a:lnTo>
                  <a:pt x="3060" y="91567"/>
                </a:lnTo>
                <a:lnTo>
                  <a:pt x="6591" y="9132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5464051" y="3941989"/>
            <a:ext cx="711" cy="9652"/>
          </a:xfrm>
          <a:custGeom>
            <a:avLst/>
            <a:gdLst/>
            <a:ahLst/>
            <a:cxnLst/>
            <a:rect l="l" t="t" r="r" b="b"/>
            <a:pathLst>
              <a:path w="711" h="9651">
                <a:moveTo>
                  <a:pt x="711" y="965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5461224" y="3903629"/>
            <a:ext cx="1892" cy="24003"/>
          </a:xfrm>
          <a:custGeom>
            <a:avLst/>
            <a:gdLst/>
            <a:ahLst/>
            <a:cxnLst/>
            <a:rect l="l" t="t" r="r" b="b"/>
            <a:pathLst>
              <a:path w="1892" h="24002">
                <a:moveTo>
                  <a:pt x="1892" y="24002"/>
                </a:moveTo>
                <a:lnTo>
                  <a:pt x="0" y="0"/>
                </a:lnTo>
                <a:lnTo>
                  <a:pt x="698" y="753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5459347" y="3851385"/>
            <a:ext cx="7302" cy="90843"/>
          </a:xfrm>
          <a:custGeom>
            <a:avLst/>
            <a:gdLst/>
            <a:ahLst/>
            <a:cxnLst/>
            <a:rect l="l" t="t" r="r" b="b"/>
            <a:pathLst>
              <a:path w="7302" h="90843">
                <a:moveTo>
                  <a:pt x="0" y="228"/>
                </a:moveTo>
                <a:lnTo>
                  <a:pt x="7302" y="90843"/>
                </a:ln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5457696" y="3852551"/>
            <a:ext cx="3530" cy="51079"/>
          </a:xfrm>
          <a:custGeom>
            <a:avLst/>
            <a:gdLst/>
            <a:ahLst/>
            <a:cxnLst/>
            <a:rect l="l" t="t" r="r" b="b"/>
            <a:pathLst>
              <a:path w="3530" h="51079">
                <a:moveTo>
                  <a:pt x="3530" y="510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5457704" y="3852546"/>
            <a:ext cx="4229" cy="58610"/>
          </a:xfrm>
          <a:custGeom>
            <a:avLst/>
            <a:gdLst/>
            <a:ahLst/>
            <a:cxnLst/>
            <a:rect l="l" t="t" r="r" b="b"/>
            <a:pathLst>
              <a:path w="4229" h="58610">
                <a:moveTo>
                  <a:pt x="4229" y="5861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5482419" y="4012134"/>
            <a:ext cx="3759" cy="0"/>
          </a:xfrm>
          <a:custGeom>
            <a:avLst/>
            <a:gdLst/>
            <a:ahLst/>
            <a:cxnLst/>
            <a:rect l="l" t="t" r="r" b="b"/>
            <a:pathLst>
              <a:path w="3759">
                <a:moveTo>
                  <a:pt x="3289" y="0"/>
                </a:moveTo>
                <a:lnTo>
                  <a:pt x="375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5486185" y="4012134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228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5485237" y="4012134"/>
            <a:ext cx="1879" cy="0"/>
          </a:xfrm>
          <a:custGeom>
            <a:avLst/>
            <a:gdLst/>
            <a:ahLst/>
            <a:cxnLst/>
            <a:rect l="l" t="t" r="r" b="b"/>
            <a:pathLst>
              <a:path w="1879">
                <a:moveTo>
                  <a:pt x="0" y="0"/>
                </a:move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5476532" y="4011898"/>
            <a:ext cx="3289" cy="0"/>
          </a:xfrm>
          <a:custGeom>
            <a:avLst/>
            <a:gdLst/>
            <a:ahLst/>
            <a:cxnLst/>
            <a:rect l="l" t="t" r="r" b="b"/>
            <a:pathLst>
              <a:path w="3289">
                <a:moveTo>
                  <a:pt x="328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5482650" y="4012134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5471826" y="4011898"/>
            <a:ext cx="10350" cy="228"/>
          </a:xfrm>
          <a:custGeom>
            <a:avLst/>
            <a:gdLst/>
            <a:ahLst/>
            <a:cxnLst/>
            <a:rect l="l" t="t" r="r" b="b"/>
            <a:pathLst>
              <a:path w="10350" h="228">
                <a:moveTo>
                  <a:pt x="0" y="0"/>
                </a:moveTo>
                <a:lnTo>
                  <a:pt x="10350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5495827" y="4012128"/>
            <a:ext cx="48018" cy="711"/>
          </a:xfrm>
          <a:custGeom>
            <a:avLst/>
            <a:gdLst/>
            <a:ahLst/>
            <a:cxnLst/>
            <a:rect l="l" t="t" r="r" b="b"/>
            <a:pathLst>
              <a:path w="48018" h="711">
                <a:moveTo>
                  <a:pt x="40487" y="711"/>
                </a:moveTo>
                <a:lnTo>
                  <a:pt x="48018" y="711"/>
                </a:lnTo>
                <a:lnTo>
                  <a:pt x="0" y="0"/>
                </a:lnTo>
                <a:lnTo>
                  <a:pt x="6362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5496298" y="4012369"/>
            <a:ext cx="47548" cy="469"/>
          </a:xfrm>
          <a:custGeom>
            <a:avLst/>
            <a:gdLst/>
            <a:ahLst/>
            <a:cxnLst/>
            <a:rect l="l" t="t" r="r" b="b"/>
            <a:pathLst>
              <a:path w="47548" h="469">
                <a:moveTo>
                  <a:pt x="47548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5522424" y="4012603"/>
            <a:ext cx="45427" cy="711"/>
          </a:xfrm>
          <a:custGeom>
            <a:avLst/>
            <a:gdLst/>
            <a:ahLst/>
            <a:cxnLst/>
            <a:rect l="l" t="t" r="r" b="b"/>
            <a:pathLst>
              <a:path w="45427" h="711">
                <a:moveTo>
                  <a:pt x="0" y="0"/>
                </a:moveTo>
                <a:lnTo>
                  <a:pt x="45427" y="711"/>
                </a:lnTo>
                <a:lnTo>
                  <a:pt x="21424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5537724" y="3966005"/>
            <a:ext cx="4241" cy="8001"/>
          </a:xfrm>
          <a:custGeom>
            <a:avLst/>
            <a:gdLst/>
            <a:ahLst/>
            <a:cxnLst/>
            <a:rect l="l" t="t" r="r" b="b"/>
            <a:pathLst>
              <a:path w="4241" h="8000">
                <a:moveTo>
                  <a:pt x="4241" y="800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5549485" y="3986940"/>
            <a:ext cx="18364" cy="16014"/>
          </a:xfrm>
          <a:custGeom>
            <a:avLst/>
            <a:gdLst/>
            <a:ahLst/>
            <a:cxnLst/>
            <a:rect l="l" t="t" r="r" b="b"/>
            <a:pathLst>
              <a:path w="18364" h="16014">
                <a:moveTo>
                  <a:pt x="18364" y="16014"/>
                </a:moveTo>
                <a:lnTo>
                  <a:pt x="12712" y="12953"/>
                </a:lnTo>
                <a:lnTo>
                  <a:pt x="12954" y="13195"/>
                </a:lnTo>
                <a:lnTo>
                  <a:pt x="0" y="0"/>
                </a:lnTo>
                <a:lnTo>
                  <a:pt x="12954" y="131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5565735" y="4001776"/>
            <a:ext cx="26123" cy="10121"/>
          </a:xfrm>
          <a:custGeom>
            <a:avLst/>
            <a:gdLst/>
            <a:ahLst/>
            <a:cxnLst/>
            <a:rect l="l" t="t" r="r" b="b"/>
            <a:pathLst>
              <a:path w="26123" h="10121">
                <a:moveTo>
                  <a:pt x="26123" y="10121"/>
                </a:moveTo>
                <a:lnTo>
                  <a:pt x="15773" y="824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5534432" y="3949291"/>
            <a:ext cx="4940" cy="19773"/>
          </a:xfrm>
          <a:custGeom>
            <a:avLst/>
            <a:gdLst/>
            <a:ahLst/>
            <a:cxnLst/>
            <a:rect l="l" t="t" r="r" b="b"/>
            <a:pathLst>
              <a:path w="4940" h="19773">
                <a:moveTo>
                  <a:pt x="0" y="0"/>
                </a:moveTo>
                <a:lnTo>
                  <a:pt x="3289" y="16713"/>
                </a:lnTo>
                <a:lnTo>
                  <a:pt x="4940" y="19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5535846" y="3955881"/>
            <a:ext cx="1879" cy="10121"/>
          </a:xfrm>
          <a:custGeom>
            <a:avLst/>
            <a:gdLst/>
            <a:ahLst/>
            <a:cxnLst/>
            <a:rect l="l" t="t" r="r" b="b"/>
            <a:pathLst>
              <a:path w="1879" h="10121">
                <a:moveTo>
                  <a:pt x="1879" y="10121"/>
                </a:moveTo>
                <a:lnTo>
                  <a:pt x="0" y="0"/>
                </a:lnTo>
                <a:lnTo>
                  <a:pt x="1879" y="10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5524063" y="3807592"/>
            <a:ext cx="10134" cy="136753"/>
          </a:xfrm>
          <a:custGeom>
            <a:avLst/>
            <a:gdLst/>
            <a:ahLst/>
            <a:cxnLst/>
            <a:rect l="l" t="t" r="r" b="b"/>
            <a:pathLst>
              <a:path w="10134" h="136753">
                <a:moveTo>
                  <a:pt x="10134" y="136753"/>
                </a:moveTo>
                <a:lnTo>
                  <a:pt x="0" y="0"/>
                </a:lnTo>
                <a:lnTo>
                  <a:pt x="10134" y="1367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5522898" y="3789716"/>
            <a:ext cx="3060" cy="41884"/>
          </a:xfrm>
          <a:custGeom>
            <a:avLst/>
            <a:gdLst/>
            <a:ahLst/>
            <a:cxnLst/>
            <a:rect l="l" t="t" r="r" b="b"/>
            <a:pathLst>
              <a:path w="3060" h="41884">
                <a:moveTo>
                  <a:pt x="3060" y="4188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5522889" y="3789718"/>
            <a:ext cx="1181" cy="17881"/>
          </a:xfrm>
          <a:custGeom>
            <a:avLst/>
            <a:gdLst/>
            <a:ahLst/>
            <a:cxnLst/>
            <a:rect l="l" t="t" r="r" b="b"/>
            <a:pathLst>
              <a:path w="1181" h="17881">
                <a:moveTo>
                  <a:pt x="1181" y="178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5615875" y="4014015"/>
            <a:ext cx="41186" cy="469"/>
          </a:xfrm>
          <a:custGeom>
            <a:avLst/>
            <a:gdLst/>
            <a:ahLst/>
            <a:cxnLst/>
            <a:rect l="l" t="t" r="r" b="b"/>
            <a:pathLst>
              <a:path w="41186" h="469">
                <a:moveTo>
                  <a:pt x="41186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5567850" y="4011899"/>
            <a:ext cx="35077" cy="1879"/>
          </a:xfrm>
          <a:custGeom>
            <a:avLst/>
            <a:gdLst/>
            <a:ahLst/>
            <a:cxnLst/>
            <a:rect l="l" t="t" r="r" b="b"/>
            <a:pathLst>
              <a:path w="35077" h="1879">
                <a:moveTo>
                  <a:pt x="0" y="1409"/>
                </a:moveTo>
                <a:lnTo>
                  <a:pt x="35077" y="1879"/>
                </a:lnTo>
                <a:lnTo>
                  <a:pt x="2401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5549018" y="4013074"/>
            <a:ext cx="42837" cy="469"/>
          </a:xfrm>
          <a:custGeom>
            <a:avLst/>
            <a:gdLst/>
            <a:ahLst/>
            <a:cxnLst/>
            <a:rect l="l" t="t" r="r" b="b"/>
            <a:pathLst>
              <a:path w="42837" h="469">
                <a:moveTo>
                  <a:pt x="33426" y="469"/>
                </a:moveTo>
                <a:lnTo>
                  <a:pt x="42837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5567850" y="4002954"/>
            <a:ext cx="13652" cy="7061"/>
          </a:xfrm>
          <a:custGeom>
            <a:avLst/>
            <a:gdLst/>
            <a:ahLst/>
            <a:cxnLst/>
            <a:rect l="l" t="t" r="r" b="b"/>
            <a:pathLst>
              <a:path w="13652" h="7061">
                <a:moveTo>
                  <a:pt x="0" y="0"/>
                </a:moveTo>
                <a:lnTo>
                  <a:pt x="12954" y="6819"/>
                </a:lnTo>
                <a:lnTo>
                  <a:pt x="0" y="0"/>
                </a:lnTo>
                <a:lnTo>
                  <a:pt x="13652" y="7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5548549" y="3986008"/>
            <a:ext cx="939" cy="939"/>
          </a:xfrm>
          <a:custGeom>
            <a:avLst/>
            <a:gdLst/>
            <a:ahLst/>
            <a:cxnLst/>
            <a:rect l="l" t="t" r="r" b="b"/>
            <a:pathLst>
              <a:path w="939" h="939">
                <a:moveTo>
                  <a:pt x="0" y="0"/>
                </a:moveTo>
                <a:lnTo>
                  <a:pt x="939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5589272" y="4013539"/>
            <a:ext cx="74599" cy="1651"/>
          </a:xfrm>
          <a:custGeom>
            <a:avLst/>
            <a:gdLst/>
            <a:ahLst/>
            <a:cxnLst/>
            <a:rect l="l" t="t" r="r" b="b"/>
            <a:pathLst>
              <a:path w="74599" h="1650">
                <a:moveTo>
                  <a:pt x="0" y="711"/>
                </a:moveTo>
                <a:lnTo>
                  <a:pt x="67551" y="1651"/>
                </a:lnTo>
                <a:lnTo>
                  <a:pt x="66598" y="939"/>
                </a:lnTo>
                <a:lnTo>
                  <a:pt x="74599" y="1181"/>
                </a:lnTo>
                <a:lnTo>
                  <a:pt x="259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5580794" y="4009788"/>
            <a:ext cx="711" cy="228"/>
          </a:xfrm>
          <a:custGeom>
            <a:avLst/>
            <a:gdLst/>
            <a:ahLst/>
            <a:cxnLst/>
            <a:rect l="l" t="t" r="r" b="b"/>
            <a:pathLst>
              <a:path w="711" h="228">
                <a:moveTo>
                  <a:pt x="711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5581505" y="4010017"/>
            <a:ext cx="75565" cy="4470"/>
          </a:xfrm>
          <a:custGeom>
            <a:avLst/>
            <a:gdLst/>
            <a:ahLst/>
            <a:cxnLst/>
            <a:rect l="l" t="t" r="r" b="b"/>
            <a:pathLst>
              <a:path w="75564" h="4470">
                <a:moveTo>
                  <a:pt x="0" y="0"/>
                </a:moveTo>
                <a:lnTo>
                  <a:pt x="21412" y="3759"/>
                </a:lnTo>
                <a:lnTo>
                  <a:pt x="75565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5602919" y="4013779"/>
            <a:ext cx="78841" cy="1181"/>
          </a:xfrm>
          <a:custGeom>
            <a:avLst/>
            <a:gdLst/>
            <a:ahLst/>
            <a:cxnLst/>
            <a:rect l="l" t="t" r="r" b="b"/>
            <a:pathLst>
              <a:path w="78841" h="1181">
                <a:moveTo>
                  <a:pt x="0" y="0"/>
                </a:moveTo>
                <a:lnTo>
                  <a:pt x="78841" y="1181"/>
                </a:lnTo>
                <a:lnTo>
                  <a:pt x="66611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5602919" y="4013779"/>
            <a:ext cx="22606" cy="469"/>
          </a:xfrm>
          <a:custGeom>
            <a:avLst/>
            <a:gdLst/>
            <a:ahLst/>
            <a:cxnLst/>
            <a:rect l="l" t="t" r="r" b="b"/>
            <a:pathLst>
              <a:path w="22605" h="469">
                <a:moveTo>
                  <a:pt x="0" y="0"/>
                </a:moveTo>
                <a:lnTo>
                  <a:pt x="22606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5639876" y="4014250"/>
            <a:ext cx="23063" cy="469"/>
          </a:xfrm>
          <a:custGeom>
            <a:avLst/>
            <a:gdLst/>
            <a:ahLst/>
            <a:cxnLst/>
            <a:rect l="l" t="t" r="r" b="b"/>
            <a:pathLst>
              <a:path w="23063" h="469">
                <a:moveTo>
                  <a:pt x="23063" y="469"/>
                </a:moveTo>
                <a:lnTo>
                  <a:pt x="0" y="0"/>
                </a:lnTo>
                <a:lnTo>
                  <a:pt x="7531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5639879" y="4014250"/>
            <a:ext cx="40246" cy="711"/>
          </a:xfrm>
          <a:custGeom>
            <a:avLst/>
            <a:gdLst/>
            <a:ahLst/>
            <a:cxnLst/>
            <a:rect l="l" t="t" r="r" b="b"/>
            <a:pathLst>
              <a:path w="40246" h="711">
                <a:moveTo>
                  <a:pt x="0" y="0"/>
                </a:moveTo>
                <a:lnTo>
                  <a:pt x="40246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5656826" y="4015191"/>
            <a:ext cx="3289" cy="711"/>
          </a:xfrm>
          <a:custGeom>
            <a:avLst/>
            <a:gdLst/>
            <a:ahLst/>
            <a:cxnLst/>
            <a:rect l="l" t="t" r="r" b="b"/>
            <a:pathLst>
              <a:path w="3289" h="711">
                <a:moveTo>
                  <a:pt x="0" y="0"/>
                </a:moveTo>
                <a:lnTo>
                  <a:pt x="3289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5639876" y="4014250"/>
            <a:ext cx="23063" cy="469"/>
          </a:xfrm>
          <a:custGeom>
            <a:avLst/>
            <a:gdLst/>
            <a:ahLst/>
            <a:cxnLst/>
            <a:rect l="l" t="t" r="r" b="b"/>
            <a:pathLst>
              <a:path w="23063" h="469">
                <a:moveTo>
                  <a:pt x="23063" y="469"/>
                </a:moveTo>
                <a:lnTo>
                  <a:pt x="0" y="0"/>
                </a:lnTo>
                <a:lnTo>
                  <a:pt x="7531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5639875" y="4014243"/>
            <a:ext cx="40246" cy="711"/>
          </a:xfrm>
          <a:custGeom>
            <a:avLst/>
            <a:gdLst/>
            <a:ahLst/>
            <a:cxnLst/>
            <a:rect l="l" t="t" r="r" b="b"/>
            <a:pathLst>
              <a:path w="40246" h="711">
                <a:moveTo>
                  <a:pt x="40246" y="71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5689539" y="4098744"/>
            <a:ext cx="79552" cy="1181"/>
          </a:xfrm>
          <a:custGeom>
            <a:avLst/>
            <a:gdLst/>
            <a:ahLst/>
            <a:cxnLst/>
            <a:rect l="l" t="t" r="r" b="b"/>
            <a:pathLst>
              <a:path w="79552" h="1181">
                <a:moveTo>
                  <a:pt x="79552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5666004" y="4070507"/>
            <a:ext cx="3987" cy="1181"/>
          </a:xfrm>
          <a:custGeom>
            <a:avLst/>
            <a:gdLst/>
            <a:ahLst/>
            <a:cxnLst/>
            <a:rect l="l" t="t" r="r" b="b"/>
            <a:pathLst>
              <a:path w="3987" h="1181">
                <a:moveTo>
                  <a:pt x="0" y="0"/>
                </a:moveTo>
                <a:lnTo>
                  <a:pt x="3987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5668354" y="4070502"/>
            <a:ext cx="4000" cy="1181"/>
          </a:xfrm>
          <a:custGeom>
            <a:avLst/>
            <a:gdLst/>
            <a:ahLst/>
            <a:cxnLst/>
            <a:rect l="l" t="t" r="r" b="b"/>
            <a:pathLst>
              <a:path w="4000" h="1181">
                <a:moveTo>
                  <a:pt x="4000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5668595" y="4070502"/>
            <a:ext cx="4229" cy="1181"/>
          </a:xfrm>
          <a:custGeom>
            <a:avLst/>
            <a:gdLst/>
            <a:ahLst/>
            <a:cxnLst/>
            <a:rect l="l" t="t" r="r" b="b"/>
            <a:pathLst>
              <a:path w="4229" h="1181">
                <a:moveTo>
                  <a:pt x="4229" y="118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5663883" y="4070507"/>
            <a:ext cx="2120" cy="0"/>
          </a:xfrm>
          <a:custGeom>
            <a:avLst/>
            <a:gdLst/>
            <a:ahLst/>
            <a:cxnLst/>
            <a:rect l="l" t="t" r="r" b="b"/>
            <a:pathLst>
              <a:path w="2120">
                <a:moveTo>
                  <a:pt x="212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5755208" y="4018725"/>
            <a:ext cx="5651" cy="11290"/>
          </a:xfrm>
          <a:custGeom>
            <a:avLst/>
            <a:gdLst/>
            <a:ahLst/>
            <a:cxnLst/>
            <a:rect l="l" t="t" r="r" b="b"/>
            <a:pathLst>
              <a:path w="5651" h="11290">
                <a:moveTo>
                  <a:pt x="0" y="0"/>
                </a:moveTo>
                <a:lnTo>
                  <a:pt x="3060" y="3060"/>
                </a:lnTo>
                <a:lnTo>
                  <a:pt x="4940" y="7061"/>
                </a:lnTo>
                <a:lnTo>
                  <a:pt x="5651" y="112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5681769" y="4014955"/>
            <a:ext cx="12712" cy="228"/>
          </a:xfrm>
          <a:custGeom>
            <a:avLst/>
            <a:gdLst/>
            <a:ahLst/>
            <a:cxnLst/>
            <a:rect l="l" t="t" r="r" b="b"/>
            <a:pathLst>
              <a:path w="12712" h="228">
                <a:moveTo>
                  <a:pt x="0" y="0"/>
                </a:moveTo>
                <a:lnTo>
                  <a:pt x="12712" y="22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5758266" y="4021785"/>
            <a:ext cx="1409" cy="3060"/>
          </a:xfrm>
          <a:custGeom>
            <a:avLst/>
            <a:gdLst/>
            <a:ahLst/>
            <a:cxnLst/>
            <a:rect l="l" t="t" r="r" b="b"/>
            <a:pathLst>
              <a:path w="1409" h="3060">
                <a:moveTo>
                  <a:pt x="939" y="1879"/>
                </a:moveTo>
                <a:lnTo>
                  <a:pt x="1409" y="3060"/>
                </a:lnTo>
                <a:lnTo>
                  <a:pt x="0" y="0"/>
                </a:lnTo>
                <a:lnTo>
                  <a:pt x="939" y="187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5757555" y="4021071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0"/>
                </a:lnTo>
                <a:lnTo>
                  <a:pt x="711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5760135" y="4071919"/>
            <a:ext cx="16256" cy="5410"/>
          </a:xfrm>
          <a:custGeom>
            <a:avLst/>
            <a:gdLst/>
            <a:ahLst/>
            <a:cxnLst/>
            <a:rect l="l" t="t" r="r" b="b"/>
            <a:pathLst>
              <a:path w="16255" h="5410">
                <a:moveTo>
                  <a:pt x="8483" y="1409"/>
                </a:moveTo>
                <a:lnTo>
                  <a:pt x="16256" y="5410"/>
                </a:lnTo>
                <a:lnTo>
                  <a:pt x="8483" y="1409"/>
                </a:lnTo>
                <a:lnTo>
                  <a:pt x="0" y="0"/>
                </a:lnTo>
                <a:lnTo>
                  <a:pt x="8483" y="140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5768619" y="4073329"/>
            <a:ext cx="8940" cy="5168"/>
          </a:xfrm>
          <a:custGeom>
            <a:avLst/>
            <a:gdLst/>
            <a:ahLst/>
            <a:cxnLst/>
            <a:rect l="l" t="t" r="r" b="b"/>
            <a:pathLst>
              <a:path w="8940" h="5168">
                <a:moveTo>
                  <a:pt x="0" y="0"/>
                </a:moveTo>
                <a:lnTo>
                  <a:pt x="7772" y="4000"/>
                </a:lnTo>
                <a:lnTo>
                  <a:pt x="8940" y="51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5776387" y="4077327"/>
            <a:ext cx="11061" cy="22606"/>
          </a:xfrm>
          <a:custGeom>
            <a:avLst/>
            <a:gdLst/>
            <a:ahLst/>
            <a:cxnLst/>
            <a:rect l="l" t="t" r="r" b="b"/>
            <a:pathLst>
              <a:path w="11061" h="22605">
                <a:moveTo>
                  <a:pt x="0" y="0"/>
                </a:moveTo>
                <a:lnTo>
                  <a:pt x="6121" y="6362"/>
                </a:lnTo>
                <a:lnTo>
                  <a:pt x="9880" y="14122"/>
                </a:lnTo>
                <a:lnTo>
                  <a:pt x="11061" y="2260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5785332" y="4089331"/>
            <a:ext cx="1651" cy="5880"/>
          </a:xfrm>
          <a:custGeom>
            <a:avLst/>
            <a:gdLst/>
            <a:ahLst/>
            <a:cxnLst/>
            <a:rect l="l" t="t" r="r" b="b"/>
            <a:pathLst>
              <a:path w="1650" h="5880">
                <a:moveTo>
                  <a:pt x="939" y="2120"/>
                </a:moveTo>
                <a:lnTo>
                  <a:pt x="0" y="0"/>
                </a:lnTo>
                <a:lnTo>
                  <a:pt x="939" y="2120"/>
                </a:lnTo>
                <a:lnTo>
                  <a:pt x="1651" y="5880"/>
                </a:lnTo>
                <a:lnTo>
                  <a:pt x="939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5307774" y="3682377"/>
            <a:ext cx="156514" cy="114388"/>
          </a:xfrm>
          <a:custGeom>
            <a:avLst/>
            <a:gdLst/>
            <a:ahLst/>
            <a:cxnLst/>
            <a:rect l="l" t="t" r="r" b="b"/>
            <a:pathLst>
              <a:path w="156514" h="114388">
                <a:moveTo>
                  <a:pt x="8940" y="0"/>
                </a:moveTo>
                <a:lnTo>
                  <a:pt x="6121" y="4241"/>
                </a:lnTo>
                <a:lnTo>
                  <a:pt x="5880" y="4953"/>
                </a:lnTo>
                <a:lnTo>
                  <a:pt x="4470" y="9893"/>
                </a:lnTo>
                <a:lnTo>
                  <a:pt x="1638" y="19075"/>
                </a:lnTo>
                <a:lnTo>
                  <a:pt x="1168" y="19773"/>
                </a:lnTo>
                <a:lnTo>
                  <a:pt x="698" y="29425"/>
                </a:lnTo>
                <a:lnTo>
                  <a:pt x="0" y="38836"/>
                </a:lnTo>
                <a:lnTo>
                  <a:pt x="0" y="39776"/>
                </a:lnTo>
                <a:lnTo>
                  <a:pt x="1879" y="49199"/>
                </a:lnTo>
                <a:lnTo>
                  <a:pt x="3759" y="58610"/>
                </a:lnTo>
                <a:lnTo>
                  <a:pt x="8001" y="68021"/>
                </a:lnTo>
                <a:lnTo>
                  <a:pt x="12230" y="76733"/>
                </a:lnTo>
                <a:lnTo>
                  <a:pt x="18821" y="84963"/>
                </a:lnTo>
                <a:lnTo>
                  <a:pt x="24714" y="92265"/>
                </a:lnTo>
                <a:lnTo>
                  <a:pt x="33185" y="98628"/>
                </a:lnTo>
                <a:lnTo>
                  <a:pt x="40944" y="104267"/>
                </a:lnTo>
                <a:lnTo>
                  <a:pt x="50609" y="108280"/>
                </a:lnTo>
                <a:lnTo>
                  <a:pt x="59550" y="111569"/>
                </a:lnTo>
                <a:lnTo>
                  <a:pt x="69900" y="113220"/>
                </a:lnTo>
                <a:lnTo>
                  <a:pt x="79324" y="114388"/>
                </a:lnTo>
                <a:lnTo>
                  <a:pt x="80264" y="114388"/>
                </a:lnTo>
                <a:lnTo>
                  <a:pt x="89903" y="113220"/>
                </a:lnTo>
                <a:lnTo>
                  <a:pt x="99326" y="111798"/>
                </a:lnTo>
                <a:lnTo>
                  <a:pt x="109207" y="108280"/>
                </a:lnTo>
                <a:lnTo>
                  <a:pt x="117919" y="104736"/>
                </a:lnTo>
                <a:lnTo>
                  <a:pt x="126619" y="98628"/>
                </a:lnTo>
                <a:lnTo>
                  <a:pt x="134391" y="92976"/>
                </a:lnTo>
                <a:lnTo>
                  <a:pt x="134861" y="92265"/>
                </a:lnTo>
                <a:lnTo>
                  <a:pt x="140982" y="84963"/>
                </a:lnTo>
                <a:lnTo>
                  <a:pt x="147104" y="77673"/>
                </a:lnTo>
                <a:lnTo>
                  <a:pt x="147574" y="76733"/>
                </a:lnTo>
                <a:lnTo>
                  <a:pt x="151803" y="68021"/>
                </a:lnTo>
                <a:lnTo>
                  <a:pt x="154863" y="61671"/>
                </a:lnTo>
                <a:lnTo>
                  <a:pt x="155117" y="60718"/>
                </a:lnTo>
                <a:lnTo>
                  <a:pt x="156514" y="536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5311297" y="3640728"/>
            <a:ext cx="152755" cy="152514"/>
          </a:xfrm>
          <a:custGeom>
            <a:avLst/>
            <a:gdLst/>
            <a:ahLst/>
            <a:cxnLst/>
            <a:rect l="l" t="t" r="r" b="b"/>
            <a:pathLst>
              <a:path w="152755" h="152514">
                <a:moveTo>
                  <a:pt x="3301" y="94843"/>
                </a:moveTo>
                <a:lnTo>
                  <a:pt x="5422" y="101663"/>
                </a:lnTo>
                <a:lnTo>
                  <a:pt x="4711" y="102374"/>
                </a:lnTo>
                <a:lnTo>
                  <a:pt x="7772" y="108267"/>
                </a:lnTo>
                <a:lnTo>
                  <a:pt x="11785" y="116497"/>
                </a:lnTo>
                <a:lnTo>
                  <a:pt x="12014" y="117449"/>
                </a:lnTo>
                <a:lnTo>
                  <a:pt x="17894" y="124269"/>
                </a:lnTo>
                <a:lnTo>
                  <a:pt x="23774" y="131330"/>
                </a:lnTo>
                <a:lnTo>
                  <a:pt x="24244" y="132029"/>
                </a:lnTo>
                <a:lnTo>
                  <a:pt x="31788" y="137452"/>
                </a:lnTo>
                <a:lnTo>
                  <a:pt x="39077" y="142862"/>
                </a:lnTo>
                <a:lnTo>
                  <a:pt x="40017" y="143103"/>
                </a:lnTo>
                <a:lnTo>
                  <a:pt x="48488" y="146621"/>
                </a:lnTo>
                <a:lnTo>
                  <a:pt x="56972" y="149923"/>
                </a:lnTo>
                <a:lnTo>
                  <a:pt x="57670" y="150164"/>
                </a:lnTo>
                <a:lnTo>
                  <a:pt x="66852" y="151333"/>
                </a:lnTo>
                <a:lnTo>
                  <a:pt x="76034" y="152514"/>
                </a:lnTo>
                <a:lnTo>
                  <a:pt x="76733" y="152514"/>
                </a:lnTo>
                <a:lnTo>
                  <a:pt x="85915" y="151333"/>
                </a:lnTo>
                <a:lnTo>
                  <a:pt x="94856" y="150164"/>
                </a:lnTo>
                <a:lnTo>
                  <a:pt x="95796" y="149923"/>
                </a:lnTo>
                <a:lnTo>
                  <a:pt x="104266" y="146621"/>
                </a:lnTo>
                <a:lnTo>
                  <a:pt x="112750" y="143103"/>
                </a:lnTo>
                <a:lnTo>
                  <a:pt x="113690" y="142862"/>
                </a:lnTo>
                <a:lnTo>
                  <a:pt x="120980" y="137452"/>
                </a:lnTo>
                <a:lnTo>
                  <a:pt x="128282" y="132029"/>
                </a:lnTo>
                <a:lnTo>
                  <a:pt x="128993" y="131330"/>
                </a:lnTo>
                <a:lnTo>
                  <a:pt x="134873" y="124269"/>
                </a:lnTo>
                <a:lnTo>
                  <a:pt x="140754" y="117449"/>
                </a:lnTo>
                <a:lnTo>
                  <a:pt x="141223" y="116497"/>
                </a:lnTo>
                <a:lnTo>
                  <a:pt x="144983" y="108267"/>
                </a:lnTo>
                <a:lnTo>
                  <a:pt x="148996" y="100025"/>
                </a:lnTo>
                <a:lnTo>
                  <a:pt x="149224" y="99085"/>
                </a:lnTo>
                <a:lnTo>
                  <a:pt x="150863" y="90144"/>
                </a:lnTo>
                <a:lnTo>
                  <a:pt x="152755" y="81191"/>
                </a:lnTo>
                <a:lnTo>
                  <a:pt x="152755" y="80251"/>
                </a:lnTo>
                <a:lnTo>
                  <a:pt x="152057" y="71310"/>
                </a:lnTo>
                <a:lnTo>
                  <a:pt x="151587" y="62141"/>
                </a:lnTo>
                <a:lnTo>
                  <a:pt x="151345" y="61188"/>
                </a:lnTo>
                <a:lnTo>
                  <a:pt x="148513" y="52476"/>
                </a:lnTo>
                <a:lnTo>
                  <a:pt x="145694" y="43776"/>
                </a:lnTo>
                <a:lnTo>
                  <a:pt x="144983" y="43535"/>
                </a:lnTo>
                <a:lnTo>
                  <a:pt x="140512" y="35305"/>
                </a:lnTo>
                <a:lnTo>
                  <a:pt x="139103" y="32715"/>
                </a:lnTo>
                <a:lnTo>
                  <a:pt x="138404" y="32943"/>
                </a:lnTo>
                <a:lnTo>
                  <a:pt x="136524" y="30352"/>
                </a:lnTo>
                <a:lnTo>
                  <a:pt x="132283" y="25425"/>
                </a:lnTo>
                <a:lnTo>
                  <a:pt x="132753" y="24701"/>
                </a:lnTo>
                <a:lnTo>
                  <a:pt x="128282" y="20700"/>
                </a:lnTo>
                <a:lnTo>
                  <a:pt x="121450" y="14579"/>
                </a:lnTo>
                <a:lnTo>
                  <a:pt x="120980" y="13881"/>
                </a:lnTo>
                <a:lnTo>
                  <a:pt x="112979" y="9410"/>
                </a:lnTo>
                <a:lnTo>
                  <a:pt x="104978" y="4940"/>
                </a:lnTo>
                <a:lnTo>
                  <a:pt x="104038" y="4698"/>
                </a:lnTo>
                <a:lnTo>
                  <a:pt x="95326" y="2349"/>
                </a:lnTo>
                <a:lnTo>
                  <a:pt x="86385" y="228"/>
                </a:lnTo>
                <a:lnTo>
                  <a:pt x="85445" y="0"/>
                </a:lnTo>
                <a:lnTo>
                  <a:pt x="76263" y="0"/>
                </a:lnTo>
                <a:lnTo>
                  <a:pt x="67322" y="0"/>
                </a:lnTo>
                <a:lnTo>
                  <a:pt x="66382" y="228"/>
                </a:lnTo>
                <a:lnTo>
                  <a:pt x="57442" y="2349"/>
                </a:lnTo>
                <a:lnTo>
                  <a:pt x="48729" y="4698"/>
                </a:lnTo>
                <a:lnTo>
                  <a:pt x="47777" y="4940"/>
                </a:lnTo>
                <a:lnTo>
                  <a:pt x="39789" y="9410"/>
                </a:lnTo>
                <a:lnTo>
                  <a:pt x="31788" y="13881"/>
                </a:lnTo>
                <a:lnTo>
                  <a:pt x="31076" y="14350"/>
                </a:lnTo>
                <a:lnTo>
                  <a:pt x="24485" y="20700"/>
                </a:lnTo>
                <a:lnTo>
                  <a:pt x="17652" y="26835"/>
                </a:lnTo>
                <a:lnTo>
                  <a:pt x="17183" y="27533"/>
                </a:lnTo>
                <a:lnTo>
                  <a:pt x="12242" y="35305"/>
                </a:lnTo>
                <a:lnTo>
                  <a:pt x="7289" y="43078"/>
                </a:lnTo>
                <a:lnTo>
                  <a:pt x="7061" y="43776"/>
                </a:lnTo>
                <a:lnTo>
                  <a:pt x="4241" y="52476"/>
                </a:lnTo>
                <a:lnTo>
                  <a:pt x="1409" y="61188"/>
                </a:lnTo>
                <a:lnTo>
                  <a:pt x="1181" y="62141"/>
                </a:lnTo>
                <a:lnTo>
                  <a:pt x="698" y="71310"/>
                </a:lnTo>
                <a:lnTo>
                  <a:pt x="0" y="80251"/>
                </a:lnTo>
                <a:lnTo>
                  <a:pt x="698" y="80962"/>
                </a:lnTo>
                <a:lnTo>
                  <a:pt x="1892" y="90144"/>
                </a:lnTo>
                <a:lnTo>
                  <a:pt x="2120" y="92494"/>
                </a:lnTo>
                <a:lnTo>
                  <a:pt x="2590" y="92494"/>
                </a:lnTo>
                <a:lnTo>
                  <a:pt x="3301" y="948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5315539" y="3637182"/>
            <a:ext cx="72021" cy="47790"/>
          </a:xfrm>
          <a:custGeom>
            <a:avLst/>
            <a:gdLst/>
            <a:ahLst/>
            <a:cxnLst/>
            <a:rect l="l" t="t" r="r" b="b"/>
            <a:pathLst>
              <a:path w="72021" h="47790">
                <a:moveTo>
                  <a:pt x="0" y="47790"/>
                </a:moveTo>
                <a:lnTo>
                  <a:pt x="1638" y="42379"/>
                </a:lnTo>
                <a:lnTo>
                  <a:pt x="1879" y="41668"/>
                </a:lnTo>
                <a:lnTo>
                  <a:pt x="5168" y="36957"/>
                </a:lnTo>
                <a:lnTo>
                  <a:pt x="10591" y="28956"/>
                </a:lnTo>
                <a:lnTo>
                  <a:pt x="10833" y="28244"/>
                </a:lnTo>
                <a:lnTo>
                  <a:pt x="17881" y="21666"/>
                </a:lnTo>
                <a:lnTo>
                  <a:pt x="24714" y="15074"/>
                </a:lnTo>
                <a:lnTo>
                  <a:pt x="25425" y="14605"/>
                </a:lnTo>
                <a:lnTo>
                  <a:pt x="33896" y="9893"/>
                </a:lnTo>
                <a:lnTo>
                  <a:pt x="42367" y="5422"/>
                </a:lnTo>
                <a:lnTo>
                  <a:pt x="43078" y="5664"/>
                </a:lnTo>
                <a:lnTo>
                  <a:pt x="52489" y="2603"/>
                </a:lnTo>
                <a:lnTo>
                  <a:pt x="55778" y="1422"/>
                </a:lnTo>
                <a:lnTo>
                  <a:pt x="56248" y="2133"/>
                </a:lnTo>
                <a:lnTo>
                  <a:pt x="60020" y="1651"/>
                </a:lnTo>
                <a:lnTo>
                  <a:pt x="66141" y="939"/>
                </a:lnTo>
                <a:lnTo>
                  <a:pt x="7202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5407329" y="3639781"/>
            <a:ext cx="41897" cy="27774"/>
          </a:xfrm>
          <a:custGeom>
            <a:avLst/>
            <a:gdLst/>
            <a:ahLst/>
            <a:cxnLst/>
            <a:rect l="l" t="t" r="r" b="b"/>
            <a:pathLst>
              <a:path w="41897" h="27774">
                <a:moveTo>
                  <a:pt x="0" y="0"/>
                </a:moveTo>
                <a:lnTo>
                  <a:pt x="9410" y="2349"/>
                </a:lnTo>
                <a:lnTo>
                  <a:pt x="10121" y="2819"/>
                </a:lnTo>
                <a:lnTo>
                  <a:pt x="18592" y="7289"/>
                </a:lnTo>
                <a:lnTo>
                  <a:pt x="27063" y="12001"/>
                </a:lnTo>
                <a:lnTo>
                  <a:pt x="27063" y="12941"/>
                </a:lnTo>
                <a:lnTo>
                  <a:pt x="34594" y="19062"/>
                </a:lnTo>
                <a:lnTo>
                  <a:pt x="36715" y="20713"/>
                </a:lnTo>
                <a:lnTo>
                  <a:pt x="36487" y="21183"/>
                </a:lnTo>
                <a:lnTo>
                  <a:pt x="38366" y="23533"/>
                </a:lnTo>
                <a:lnTo>
                  <a:pt x="40259" y="25654"/>
                </a:lnTo>
                <a:lnTo>
                  <a:pt x="41897" y="27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5441929" y="3658839"/>
            <a:ext cx="25654" cy="72732"/>
          </a:xfrm>
          <a:custGeom>
            <a:avLst/>
            <a:gdLst/>
            <a:ahLst/>
            <a:cxnLst/>
            <a:rect l="l" t="t" r="r" b="b"/>
            <a:pathLst>
              <a:path w="25653" h="72732">
                <a:moveTo>
                  <a:pt x="23774" y="72732"/>
                </a:moveTo>
                <a:lnTo>
                  <a:pt x="25412" y="63322"/>
                </a:lnTo>
                <a:lnTo>
                  <a:pt x="25654" y="62382"/>
                </a:lnTo>
                <a:lnTo>
                  <a:pt x="24955" y="52958"/>
                </a:lnTo>
                <a:lnTo>
                  <a:pt x="24485" y="43319"/>
                </a:lnTo>
                <a:lnTo>
                  <a:pt x="24244" y="42379"/>
                </a:lnTo>
                <a:lnTo>
                  <a:pt x="21183" y="33439"/>
                </a:lnTo>
                <a:lnTo>
                  <a:pt x="18364" y="24244"/>
                </a:lnTo>
                <a:lnTo>
                  <a:pt x="17881" y="23304"/>
                </a:lnTo>
                <a:lnTo>
                  <a:pt x="12712" y="15303"/>
                </a:lnTo>
                <a:lnTo>
                  <a:pt x="7759" y="7302"/>
                </a:lnTo>
                <a:lnTo>
                  <a:pt x="7061" y="659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5462400" y="3736049"/>
            <a:ext cx="1892" cy="5651"/>
          </a:xfrm>
          <a:custGeom>
            <a:avLst/>
            <a:gdLst/>
            <a:ahLst/>
            <a:cxnLst/>
            <a:rect l="l" t="t" r="r" b="b"/>
            <a:pathLst>
              <a:path w="1892" h="5651">
                <a:moveTo>
                  <a:pt x="1892" y="0"/>
                </a:moveTo>
                <a:lnTo>
                  <a:pt x="0" y="5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5318833" y="3755110"/>
            <a:ext cx="2819" cy="4470"/>
          </a:xfrm>
          <a:custGeom>
            <a:avLst/>
            <a:gdLst/>
            <a:ahLst/>
            <a:cxnLst/>
            <a:rect l="l" t="t" r="r" b="b"/>
            <a:pathLst>
              <a:path w="2819" h="4470">
                <a:moveTo>
                  <a:pt x="2819" y="447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5321645" y="3759822"/>
            <a:ext cx="3543" cy="5410"/>
          </a:xfrm>
          <a:custGeom>
            <a:avLst/>
            <a:gdLst/>
            <a:ahLst/>
            <a:cxnLst/>
            <a:rect l="l" t="t" r="r" b="b"/>
            <a:pathLst>
              <a:path w="3543" h="5410">
                <a:moveTo>
                  <a:pt x="3543" y="5410"/>
                </a:moveTo>
                <a:lnTo>
                  <a:pt x="0" y="0"/>
                </a:lnTo>
                <a:lnTo>
                  <a:pt x="3543" y="5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5318833" y="3755115"/>
            <a:ext cx="2819" cy="4699"/>
          </a:xfrm>
          <a:custGeom>
            <a:avLst/>
            <a:gdLst/>
            <a:ahLst/>
            <a:cxnLst/>
            <a:rect l="l" t="t" r="r" b="b"/>
            <a:pathLst>
              <a:path w="2819" h="4699">
                <a:moveTo>
                  <a:pt x="2819" y="469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5309654" y="3731571"/>
            <a:ext cx="3289" cy="10121"/>
          </a:xfrm>
          <a:custGeom>
            <a:avLst/>
            <a:gdLst/>
            <a:ahLst/>
            <a:cxnLst/>
            <a:rect l="l" t="t" r="r" b="b"/>
            <a:pathLst>
              <a:path w="3289" h="10121">
                <a:moveTo>
                  <a:pt x="1409" y="4000"/>
                </a:moveTo>
                <a:lnTo>
                  <a:pt x="0" y="0"/>
                </a:lnTo>
                <a:lnTo>
                  <a:pt x="3289" y="101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5311063" y="3736049"/>
            <a:ext cx="1879" cy="5651"/>
          </a:xfrm>
          <a:custGeom>
            <a:avLst/>
            <a:gdLst/>
            <a:ahLst/>
            <a:cxnLst/>
            <a:rect l="l" t="t" r="r" b="b"/>
            <a:pathLst>
              <a:path w="1879" h="5651">
                <a:moveTo>
                  <a:pt x="0" y="0"/>
                </a:moveTo>
                <a:lnTo>
                  <a:pt x="1879" y="5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5308471" y="3711798"/>
            <a:ext cx="1181" cy="19773"/>
          </a:xfrm>
          <a:custGeom>
            <a:avLst/>
            <a:gdLst/>
            <a:ahLst/>
            <a:cxnLst/>
            <a:rect l="l" t="t" r="r" b="b"/>
            <a:pathLst>
              <a:path w="1181" h="19773">
                <a:moveTo>
                  <a:pt x="1181" y="19773"/>
                </a:moveTo>
                <a:lnTo>
                  <a:pt x="0" y="0"/>
                </a:lnTo>
                <a:lnTo>
                  <a:pt x="1181" y="19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5313658" y="3684976"/>
            <a:ext cx="1879" cy="4229"/>
          </a:xfrm>
          <a:custGeom>
            <a:avLst/>
            <a:gdLst/>
            <a:ahLst/>
            <a:cxnLst/>
            <a:rect l="l" t="t" r="r" b="b"/>
            <a:pathLst>
              <a:path w="1879" h="4229">
                <a:moveTo>
                  <a:pt x="0" y="4229"/>
                </a:moveTo>
                <a:lnTo>
                  <a:pt x="1879" y="0"/>
                </a:lnTo>
                <a:lnTo>
                  <a:pt x="0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5326128" y="3663783"/>
            <a:ext cx="3060" cy="3771"/>
          </a:xfrm>
          <a:custGeom>
            <a:avLst/>
            <a:gdLst/>
            <a:ahLst/>
            <a:cxnLst/>
            <a:rect l="l" t="t" r="r" b="b"/>
            <a:pathLst>
              <a:path w="3060" h="3771">
                <a:moveTo>
                  <a:pt x="0" y="3771"/>
                </a:moveTo>
                <a:lnTo>
                  <a:pt x="3060" y="0"/>
                </a:lnTo>
                <a:lnTo>
                  <a:pt x="0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5357207" y="3637187"/>
            <a:ext cx="30353" cy="6819"/>
          </a:xfrm>
          <a:custGeom>
            <a:avLst/>
            <a:gdLst/>
            <a:ahLst/>
            <a:cxnLst/>
            <a:rect l="l" t="t" r="r" b="b"/>
            <a:pathLst>
              <a:path w="30352" h="6819">
                <a:moveTo>
                  <a:pt x="30352" y="0"/>
                </a:moveTo>
                <a:lnTo>
                  <a:pt x="10820" y="2603"/>
                </a:lnTo>
                <a:lnTo>
                  <a:pt x="0" y="6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5315539" y="3682368"/>
            <a:ext cx="1181" cy="2603"/>
          </a:xfrm>
          <a:custGeom>
            <a:avLst/>
            <a:gdLst/>
            <a:ahLst/>
            <a:cxnLst/>
            <a:rect l="l" t="t" r="r" b="b"/>
            <a:pathLst>
              <a:path w="1181" h="2603">
                <a:moveTo>
                  <a:pt x="0" y="2603"/>
                </a:move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5341198" y="3688499"/>
            <a:ext cx="44246" cy="80492"/>
          </a:xfrm>
          <a:custGeom>
            <a:avLst/>
            <a:gdLst/>
            <a:ahLst/>
            <a:cxnLst/>
            <a:rect l="l" t="t" r="r" b="b"/>
            <a:pathLst>
              <a:path w="44246" h="80492">
                <a:moveTo>
                  <a:pt x="44246" y="77203"/>
                </a:moveTo>
                <a:lnTo>
                  <a:pt x="44018" y="80492"/>
                </a:lnTo>
                <a:lnTo>
                  <a:pt x="0" y="52247"/>
                </a:lnTo>
                <a:lnTo>
                  <a:pt x="2349" y="0"/>
                </a:lnTo>
                <a:lnTo>
                  <a:pt x="5168" y="1638"/>
                </a:lnTo>
                <a:lnTo>
                  <a:pt x="2819" y="50838"/>
                </a:lnTo>
                <a:lnTo>
                  <a:pt x="44246" y="77203"/>
                </a:lnTo>
                <a:lnTo>
                  <a:pt x="44246" y="76492"/>
                </a:lnTo>
                <a:lnTo>
                  <a:pt x="3530" y="50380"/>
                </a:lnTo>
                <a:lnTo>
                  <a:pt x="0" y="5224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5344722" y="3738871"/>
            <a:ext cx="13665" cy="8712"/>
          </a:xfrm>
          <a:custGeom>
            <a:avLst/>
            <a:gdLst/>
            <a:ahLst/>
            <a:cxnLst/>
            <a:rect l="l" t="t" r="r" b="b"/>
            <a:pathLst>
              <a:path w="13665" h="8712">
                <a:moveTo>
                  <a:pt x="0" y="0"/>
                </a:moveTo>
                <a:lnTo>
                  <a:pt x="13665" y="871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5344722" y="3667787"/>
            <a:ext cx="86855" cy="101206"/>
          </a:xfrm>
          <a:custGeom>
            <a:avLst/>
            <a:gdLst/>
            <a:ahLst/>
            <a:cxnLst/>
            <a:rect l="l" t="t" r="r" b="b"/>
            <a:pathLst>
              <a:path w="86855" h="101206">
                <a:moveTo>
                  <a:pt x="40487" y="101206"/>
                </a:moveTo>
                <a:lnTo>
                  <a:pt x="86855" y="77203"/>
                </a:lnTo>
                <a:lnTo>
                  <a:pt x="83565" y="74841"/>
                </a:lnTo>
                <a:lnTo>
                  <a:pt x="85915" y="26835"/>
                </a:lnTo>
                <a:lnTo>
                  <a:pt x="86626" y="26365"/>
                </a:lnTo>
                <a:lnTo>
                  <a:pt x="45186" y="0"/>
                </a:lnTo>
                <a:lnTo>
                  <a:pt x="1638" y="22364"/>
                </a:lnTo>
                <a:lnTo>
                  <a:pt x="2349" y="22834"/>
                </a:lnTo>
                <a:lnTo>
                  <a:pt x="0" y="71081"/>
                </a:lnTo>
                <a:lnTo>
                  <a:pt x="13665" y="797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5343546" y="3664483"/>
            <a:ext cx="87083" cy="30137"/>
          </a:xfrm>
          <a:custGeom>
            <a:avLst/>
            <a:gdLst/>
            <a:ahLst/>
            <a:cxnLst/>
            <a:rect l="l" t="t" r="r" b="b"/>
            <a:pathLst>
              <a:path w="87083" h="30137">
                <a:moveTo>
                  <a:pt x="0" y="24015"/>
                </a:moveTo>
                <a:lnTo>
                  <a:pt x="46596" y="0"/>
                </a:lnTo>
                <a:lnTo>
                  <a:pt x="46367" y="4013"/>
                </a:lnTo>
                <a:lnTo>
                  <a:pt x="87083" y="30137"/>
                </a:lnTo>
                <a:lnTo>
                  <a:pt x="80022" y="256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5347074" y="3675795"/>
            <a:ext cx="28486" cy="14820"/>
          </a:xfrm>
          <a:custGeom>
            <a:avLst/>
            <a:gdLst/>
            <a:ahLst/>
            <a:cxnLst/>
            <a:rect l="l" t="t" r="r" b="b"/>
            <a:pathLst>
              <a:path w="28486" h="14820">
                <a:moveTo>
                  <a:pt x="0" y="14820"/>
                </a:moveTo>
                <a:lnTo>
                  <a:pt x="28486" y="0"/>
                </a:lnTo>
                <a:lnTo>
                  <a:pt x="19773" y="469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5329186" y="3658844"/>
            <a:ext cx="4241" cy="4940"/>
          </a:xfrm>
          <a:custGeom>
            <a:avLst/>
            <a:gdLst/>
            <a:ahLst/>
            <a:cxnLst/>
            <a:rect l="l" t="t" r="r" b="b"/>
            <a:pathLst>
              <a:path w="4241" h="4940">
                <a:moveTo>
                  <a:pt x="0" y="4940"/>
                </a:moveTo>
                <a:lnTo>
                  <a:pt x="4241" y="0"/>
                </a:lnTo>
                <a:lnTo>
                  <a:pt x="469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5359786" y="3790883"/>
            <a:ext cx="8712" cy="2120"/>
          </a:xfrm>
          <a:custGeom>
            <a:avLst/>
            <a:gdLst/>
            <a:ahLst/>
            <a:cxnLst/>
            <a:rect l="l" t="t" r="r" b="b"/>
            <a:pathLst>
              <a:path w="8712" h="2120">
                <a:moveTo>
                  <a:pt x="8712" y="212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5361904" y="3791358"/>
            <a:ext cx="6591" cy="1638"/>
          </a:xfrm>
          <a:custGeom>
            <a:avLst/>
            <a:gdLst/>
            <a:ahLst/>
            <a:cxnLst/>
            <a:rect l="l" t="t" r="r" b="b"/>
            <a:pathLst>
              <a:path w="6591" h="1638">
                <a:moveTo>
                  <a:pt x="0" y="0"/>
                </a:moveTo>
                <a:lnTo>
                  <a:pt x="6591" y="16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5359783" y="3790889"/>
            <a:ext cx="2120" cy="469"/>
          </a:xfrm>
          <a:custGeom>
            <a:avLst/>
            <a:gdLst/>
            <a:ahLst/>
            <a:cxnLst/>
            <a:rect l="l" t="t" r="r" b="b"/>
            <a:pathLst>
              <a:path w="2120" h="469">
                <a:moveTo>
                  <a:pt x="212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5366851" y="3668495"/>
            <a:ext cx="32702" cy="12001"/>
          </a:xfrm>
          <a:custGeom>
            <a:avLst/>
            <a:gdLst/>
            <a:ahLst/>
            <a:cxnLst/>
            <a:rect l="l" t="t" r="r" b="b"/>
            <a:pathLst>
              <a:path w="32702" h="12001">
                <a:moveTo>
                  <a:pt x="0" y="12001"/>
                </a:moveTo>
                <a:lnTo>
                  <a:pt x="23063" y="0"/>
                </a:lnTo>
                <a:lnTo>
                  <a:pt x="32702" y="6350"/>
                </a:lnTo>
                <a:lnTo>
                  <a:pt x="2306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5375560" y="3668491"/>
            <a:ext cx="14350" cy="7302"/>
          </a:xfrm>
          <a:custGeom>
            <a:avLst/>
            <a:gdLst/>
            <a:ahLst/>
            <a:cxnLst/>
            <a:rect l="l" t="t" r="r" b="b"/>
            <a:pathLst>
              <a:path w="14350" h="7302">
                <a:moveTo>
                  <a:pt x="0" y="7302"/>
                </a:moveTo>
                <a:lnTo>
                  <a:pt x="143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5357201" y="3639785"/>
            <a:ext cx="10833" cy="4229"/>
          </a:xfrm>
          <a:custGeom>
            <a:avLst/>
            <a:gdLst/>
            <a:ahLst/>
            <a:cxnLst/>
            <a:rect l="l" t="t" r="r" b="b"/>
            <a:pathLst>
              <a:path w="10833" h="4229">
                <a:moveTo>
                  <a:pt x="0" y="4229"/>
                </a:moveTo>
                <a:lnTo>
                  <a:pt x="1083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5368733" y="3638829"/>
            <a:ext cx="5892" cy="952"/>
          </a:xfrm>
          <a:custGeom>
            <a:avLst/>
            <a:gdLst/>
            <a:ahLst/>
            <a:cxnLst/>
            <a:rect l="l" t="t" r="r" b="b"/>
            <a:pathLst>
              <a:path w="5892" h="952">
                <a:moveTo>
                  <a:pt x="0" y="952"/>
                </a:moveTo>
                <a:lnTo>
                  <a:pt x="589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5385445" y="3742632"/>
            <a:ext cx="42837" cy="22364"/>
          </a:xfrm>
          <a:custGeom>
            <a:avLst/>
            <a:gdLst/>
            <a:ahLst/>
            <a:cxnLst/>
            <a:rect l="l" t="t" r="r" b="b"/>
            <a:pathLst>
              <a:path w="42837" h="22364">
                <a:moveTo>
                  <a:pt x="0" y="22364"/>
                </a:moveTo>
                <a:lnTo>
                  <a:pt x="4283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5390147" y="3664489"/>
            <a:ext cx="44018" cy="80505"/>
          </a:xfrm>
          <a:custGeom>
            <a:avLst/>
            <a:gdLst/>
            <a:ahLst/>
            <a:cxnLst/>
            <a:rect l="l" t="t" r="r" b="b"/>
            <a:pathLst>
              <a:path w="44018" h="80505">
                <a:moveTo>
                  <a:pt x="0" y="0"/>
                </a:moveTo>
                <a:lnTo>
                  <a:pt x="44018" y="28244"/>
                </a:lnTo>
                <a:lnTo>
                  <a:pt x="41427" y="805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5399566" y="3674859"/>
            <a:ext cx="31076" cy="60706"/>
          </a:xfrm>
          <a:custGeom>
            <a:avLst/>
            <a:gdLst/>
            <a:ahLst/>
            <a:cxnLst/>
            <a:rect l="l" t="t" r="r" b="b"/>
            <a:pathLst>
              <a:path w="31076" h="60705">
                <a:moveTo>
                  <a:pt x="20243" y="12700"/>
                </a:moveTo>
                <a:lnTo>
                  <a:pt x="0" y="0"/>
                </a:lnTo>
                <a:lnTo>
                  <a:pt x="31076" y="19761"/>
                </a:lnTo>
                <a:lnTo>
                  <a:pt x="28955" y="6070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5375560" y="3637196"/>
            <a:ext cx="42595" cy="6819"/>
          </a:xfrm>
          <a:custGeom>
            <a:avLst/>
            <a:gdLst/>
            <a:ahLst/>
            <a:cxnLst/>
            <a:rect l="l" t="t" r="r" b="b"/>
            <a:pathLst>
              <a:path w="42595" h="6819">
                <a:moveTo>
                  <a:pt x="0" y="1638"/>
                </a:moveTo>
                <a:lnTo>
                  <a:pt x="12001" y="0"/>
                </a:lnTo>
                <a:lnTo>
                  <a:pt x="24003" y="1638"/>
                </a:lnTo>
                <a:lnTo>
                  <a:pt x="12001" y="0"/>
                </a:lnTo>
                <a:lnTo>
                  <a:pt x="31762" y="2590"/>
                </a:lnTo>
                <a:lnTo>
                  <a:pt x="42595" y="6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5399562" y="3638834"/>
            <a:ext cx="7772" cy="952"/>
          </a:xfrm>
          <a:custGeom>
            <a:avLst/>
            <a:gdLst/>
            <a:ahLst/>
            <a:cxnLst/>
            <a:rect l="l" t="t" r="r" b="b"/>
            <a:pathLst>
              <a:path w="7772" h="952">
                <a:moveTo>
                  <a:pt x="0" y="0"/>
                </a:moveTo>
                <a:lnTo>
                  <a:pt x="7772" y="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5407325" y="3790887"/>
            <a:ext cx="8242" cy="2120"/>
          </a:xfrm>
          <a:custGeom>
            <a:avLst/>
            <a:gdLst/>
            <a:ahLst/>
            <a:cxnLst/>
            <a:rect l="l" t="t" r="r" b="b"/>
            <a:pathLst>
              <a:path w="8242" h="2120">
                <a:moveTo>
                  <a:pt x="8242" y="0"/>
                </a:move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5407325" y="3790887"/>
            <a:ext cx="8242" cy="2120"/>
          </a:xfrm>
          <a:custGeom>
            <a:avLst/>
            <a:gdLst/>
            <a:ahLst/>
            <a:cxnLst/>
            <a:rect l="l" t="t" r="r" b="b"/>
            <a:pathLst>
              <a:path w="8242" h="2120">
                <a:moveTo>
                  <a:pt x="8242" y="0"/>
                </a:moveTo>
                <a:lnTo>
                  <a:pt x="6121" y="469"/>
                </a:lnTo>
                <a:lnTo>
                  <a:pt x="0" y="21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5404507" y="3745231"/>
            <a:ext cx="19062" cy="9880"/>
          </a:xfrm>
          <a:custGeom>
            <a:avLst/>
            <a:gdLst/>
            <a:ahLst/>
            <a:cxnLst/>
            <a:rect l="l" t="t" r="r" b="b"/>
            <a:pathLst>
              <a:path w="19062" h="9880">
                <a:moveTo>
                  <a:pt x="0" y="9880"/>
                </a:moveTo>
                <a:lnTo>
                  <a:pt x="19062" y="0"/>
                </a:lnTo>
                <a:lnTo>
                  <a:pt x="0" y="98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5423571" y="3742625"/>
            <a:ext cx="4711" cy="2603"/>
          </a:xfrm>
          <a:custGeom>
            <a:avLst/>
            <a:gdLst/>
            <a:ahLst/>
            <a:cxnLst/>
            <a:rect l="l" t="t" r="r" b="b"/>
            <a:pathLst>
              <a:path w="4711" h="2603">
                <a:moveTo>
                  <a:pt x="0" y="2603"/>
                </a:moveTo>
                <a:lnTo>
                  <a:pt x="4711" y="0"/>
                </a:lnTo>
                <a:lnTo>
                  <a:pt x="0" y="26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5400737" y="3638829"/>
            <a:ext cx="5651" cy="952"/>
          </a:xfrm>
          <a:custGeom>
            <a:avLst/>
            <a:gdLst/>
            <a:ahLst/>
            <a:cxnLst/>
            <a:rect l="l" t="t" r="r" b="b"/>
            <a:pathLst>
              <a:path w="5651" h="952">
                <a:moveTo>
                  <a:pt x="5651" y="9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5407329" y="3639781"/>
            <a:ext cx="10833" cy="4229"/>
          </a:xfrm>
          <a:custGeom>
            <a:avLst/>
            <a:gdLst/>
            <a:ahLst/>
            <a:cxnLst/>
            <a:rect l="l" t="t" r="r" b="b"/>
            <a:pathLst>
              <a:path w="10833" h="4229">
                <a:moveTo>
                  <a:pt x="0" y="0"/>
                </a:moveTo>
                <a:lnTo>
                  <a:pt x="10833" y="422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5428283" y="3711568"/>
            <a:ext cx="1409" cy="31064"/>
          </a:xfrm>
          <a:custGeom>
            <a:avLst/>
            <a:gdLst/>
            <a:ahLst/>
            <a:cxnLst/>
            <a:rect l="l" t="t" r="r" b="b"/>
            <a:pathLst>
              <a:path w="1409" h="31064">
                <a:moveTo>
                  <a:pt x="0" y="31064"/>
                </a:moveTo>
                <a:lnTo>
                  <a:pt x="14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5431341" y="3692740"/>
            <a:ext cx="2819" cy="1409"/>
          </a:xfrm>
          <a:custGeom>
            <a:avLst/>
            <a:gdLst/>
            <a:ahLst/>
            <a:cxnLst/>
            <a:rect l="l" t="t" r="r" b="b"/>
            <a:pathLst>
              <a:path w="2819" h="1409">
                <a:moveTo>
                  <a:pt x="2819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5464293" y="3731578"/>
            <a:ext cx="1409" cy="4470"/>
          </a:xfrm>
          <a:custGeom>
            <a:avLst/>
            <a:gdLst/>
            <a:ahLst/>
            <a:cxnLst/>
            <a:rect l="l" t="t" r="r" b="b"/>
            <a:pathLst>
              <a:path w="1409" h="4470">
                <a:moveTo>
                  <a:pt x="0" y="4470"/>
                </a:moveTo>
                <a:lnTo>
                  <a:pt x="14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5445935" y="3663784"/>
            <a:ext cx="3289" cy="3771"/>
          </a:xfrm>
          <a:custGeom>
            <a:avLst/>
            <a:gdLst/>
            <a:ahLst/>
            <a:cxnLst/>
            <a:rect l="l" t="t" r="r" b="b"/>
            <a:pathLst>
              <a:path w="3289" h="3771">
                <a:moveTo>
                  <a:pt x="0" y="0"/>
                </a:moveTo>
                <a:lnTo>
                  <a:pt x="3289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5441929" y="3658845"/>
            <a:ext cx="3771" cy="4470"/>
          </a:xfrm>
          <a:custGeom>
            <a:avLst/>
            <a:gdLst/>
            <a:ahLst/>
            <a:cxnLst/>
            <a:rect l="l" t="t" r="r" b="b"/>
            <a:pathLst>
              <a:path w="3771" h="4470">
                <a:moveTo>
                  <a:pt x="0" y="0"/>
                </a:moveTo>
                <a:lnTo>
                  <a:pt x="3771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5450168" y="3755110"/>
            <a:ext cx="6362" cy="10121"/>
          </a:xfrm>
          <a:custGeom>
            <a:avLst/>
            <a:gdLst/>
            <a:ahLst/>
            <a:cxnLst/>
            <a:rect l="l" t="t" r="r" b="b"/>
            <a:pathLst>
              <a:path w="6362" h="10121">
                <a:moveTo>
                  <a:pt x="0" y="10121"/>
                </a:moveTo>
                <a:lnTo>
                  <a:pt x="63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5450164" y="3759814"/>
            <a:ext cx="3530" cy="5410"/>
          </a:xfrm>
          <a:custGeom>
            <a:avLst/>
            <a:gdLst/>
            <a:ahLst/>
            <a:cxnLst/>
            <a:rect l="l" t="t" r="r" b="b"/>
            <a:pathLst>
              <a:path w="3530" h="5410">
                <a:moveTo>
                  <a:pt x="3530" y="0"/>
                </a:moveTo>
                <a:lnTo>
                  <a:pt x="0" y="5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5453692" y="3755111"/>
            <a:ext cx="2832" cy="4470"/>
          </a:xfrm>
          <a:custGeom>
            <a:avLst/>
            <a:gdLst/>
            <a:ahLst/>
            <a:cxnLst/>
            <a:rect l="l" t="t" r="r" b="b"/>
            <a:pathLst>
              <a:path w="2832" h="4470">
                <a:moveTo>
                  <a:pt x="2832" y="0"/>
                </a:moveTo>
                <a:lnTo>
                  <a:pt x="0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5462403" y="3731571"/>
            <a:ext cx="3302" cy="10121"/>
          </a:xfrm>
          <a:custGeom>
            <a:avLst/>
            <a:gdLst/>
            <a:ahLst/>
            <a:cxnLst/>
            <a:rect l="l" t="t" r="r" b="b"/>
            <a:pathLst>
              <a:path w="3301" h="10121">
                <a:moveTo>
                  <a:pt x="0" y="10121"/>
                </a:moveTo>
                <a:lnTo>
                  <a:pt x="1892" y="4470"/>
                </a:lnTo>
                <a:lnTo>
                  <a:pt x="330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5464294" y="3729692"/>
            <a:ext cx="1409" cy="5880"/>
          </a:xfrm>
          <a:custGeom>
            <a:avLst/>
            <a:gdLst/>
            <a:ahLst/>
            <a:cxnLst/>
            <a:rect l="l" t="t" r="r" b="b"/>
            <a:pathLst>
              <a:path w="1409" h="5880">
                <a:moveTo>
                  <a:pt x="1409" y="0"/>
                </a:moveTo>
                <a:lnTo>
                  <a:pt x="1409" y="1879"/>
                </a:lnTo>
                <a:lnTo>
                  <a:pt x="0" y="58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5458637" y="3682385"/>
            <a:ext cx="3060" cy="6819"/>
          </a:xfrm>
          <a:custGeom>
            <a:avLst/>
            <a:gdLst/>
            <a:ahLst/>
            <a:cxnLst/>
            <a:rect l="l" t="t" r="r" b="b"/>
            <a:pathLst>
              <a:path w="3060" h="6819">
                <a:moveTo>
                  <a:pt x="3060" y="681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5458637" y="3682385"/>
            <a:ext cx="3060" cy="6819"/>
          </a:xfrm>
          <a:custGeom>
            <a:avLst/>
            <a:gdLst/>
            <a:ahLst/>
            <a:cxnLst/>
            <a:rect l="l" t="t" r="r" b="b"/>
            <a:pathLst>
              <a:path w="3060" h="6819">
                <a:moveTo>
                  <a:pt x="3060" y="6819"/>
                </a:moveTo>
                <a:lnTo>
                  <a:pt x="1181" y="259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5010969" y="3589177"/>
            <a:ext cx="38836" cy="24714"/>
          </a:xfrm>
          <a:custGeom>
            <a:avLst/>
            <a:gdLst/>
            <a:ahLst/>
            <a:cxnLst/>
            <a:rect l="l" t="t" r="r" b="b"/>
            <a:pathLst>
              <a:path w="38836" h="24714">
                <a:moveTo>
                  <a:pt x="0" y="24714"/>
                </a:moveTo>
                <a:lnTo>
                  <a:pt x="6819" y="24003"/>
                </a:lnTo>
                <a:lnTo>
                  <a:pt x="7531" y="23774"/>
                </a:lnTo>
                <a:lnTo>
                  <a:pt x="13652" y="21170"/>
                </a:lnTo>
                <a:lnTo>
                  <a:pt x="20243" y="18351"/>
                </a:lnTo>
                <a:lnTo>
                  <a:pt x="20472" y="17894"/>
                </a:lnTo>
                <a:lnTo>
                  <a:pt x="26365" y="13639"/>
                </a:lnTo>
                <a:lnTo>
                  <a:pt x="29654" y="11290"/>
                </a:lnTo>
                <a:lnTo>
                  <a:pt x="29413" y="10591"/>
                </a:lnTo>
                <a:lnTo>
                  <a:pt x="32245" y="7289"/>
                </a:lnTo>
                <a:lnTo>
                  <a:pt x="35534" y="3759"/>
                </a:lnTo>
                <a:lnTo>
                  <a:pt x="3883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4961070" y="3558571"/>
            <a:ext cx="86144" cy="14833"/>
          </a:xfrm>
          <a:custGeom>
            <a:avLst/>
            <a:gdLst/>
            <a:ahLst/>
            <a:cxnLst/>
            <a:rect l="l" t="t" r="r" b="b"/>
            <a:pathLst>
              <a:path w="86144" h="14833">
                <a:moveTo>
                  <a:pt x="86144" y="14833"/>
                </a:moveTo>
                <a:lnTo>
                  <a:pt x="82384" y="11074"/>
                </a:lnTo>
                <a:lnTo>
                  <a:pt x="81915" y="10604"/>
                </a:lnTo>
                <a:lnTo>
                  <a:pt x="77203" y="8013"/>
                </a:lnTo>
                <a:lnTo>
                  <a:pt x="71551" y="4953"/>
                </a:lnTo>
                <a:lnTo>
                  <a:pt x="71081" y="4953"/>
                </a:lnTo>
                <a:lnTo>
                  <a:pt x="64731" y="3073"/>
                </a:lnTo>
                <a:lnTo>
                  <a:pt x="57429" y="1168"/>
                </a:lnTo>
                <a:lnTo>
                  <a:pt x="56959" y="1422"/>
                </a:lnTo>
                <a:lnTo>
                  <a:pt x="49428" y="482"/>
                </a:lnTo>
                <a:lnTo>
                  <a:pt x="45427" y="0"/>
                </a:lnTo>
                <a:lnTo>
                  <a:pt x="45427" y="241"/>
                </a:lnTo>
                <a:lnTo>
                  <a:pt x="41427" y="241"/>
                </a:lnTo>
                <a:lnTo>
                  <a:pt x="37414" y="241"/>
                </a:lnTo>
                <a:lnTo>
                  <a:pt x="37414" y="0"/>
                </a:lnTo>
                <a:lnTo>
                  <a:pt x="33413" y="482"/>
                </a:lnTo>
                <a:lnTo>
                  <a:pt x="25882" y="1422"/>
                </a:lnTo>
                <a:lnTo>
                  <a:pt x="25425" y="1168"/>
                </a:lnTo>
                <a:lnTo>
                  <a:pt x="18122" y="3073"/>
                </a:lnTo>
                <a:lnTo>
                  <a:pt x="11772" y="4953"/>
                </a:lnTo>
                <a:lnTo>
                  <a:pt x="11544" y="4953"/>
                </a:lnTo>
                <a:lnTo>
                  <a:pt x="5651" y="8013"/>
                </a:lnTo>
                <a:lnTo>
                  <a:pt x="2590" y="9423"/>
                </a:lnTo>
                <a:lnTo>
                  <a:pt x="2108" y="9880"/>
                </a:lnTo>
                <a:lnTo>
                  <a:pt x="0" y="122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4965545" y="3597885"/>
            <a:ext cx="1879" cy="939"/>
          </a:xfrm>
          <a:custGeom>
            <a:avLst/>
            <a:gdLst/>
            <a:ahLst/>
            <a:cxnLst/>
            <a:rect l="l" t="t" r="r" b="b"/>
            <a:pathLst>
              <a:path w="1879" h="939">
                <a:moveTo>
                  <a:pt x="0" y="939"/>
                </a:moveTo>
                <a:lnTo>
                  <a:pt x="711" y="939"/>
                </a:lnTo>
                <a:lnTo>
                  <a:pt x="939" y="939"/>
                </a:lnTo>
                <a:lnTo>
                  <a:pt x="939" y="711"/>
                </a:lnTo>
                <a:lnTo>
                  <a:pt x="1181" y="711"/>
                </a:lnTo>
                <a:lnTo>
                  <a:pt x="1409" y="469"/>
                </a:lnTo>
                <a:lnTo>
                  <a:pt x="1638" y="469"/>
                </a:lnTo>
                <a:lnTo>
                  <a:pt x="1638" y="228"/>
                </a:lnTo>
                <a:lnTo>
                  <a:pt x="1879" y="228"/>
                </a:ln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4994722" y="3608475"/>
            <a:ext cx="711" cy="1409"/>
          </a:xfrm>
          <a:custGeom>
            <a:avLst/>
            <a:gdLst/>
            <a:ahLst/>
            <a:cxnLst/>
            <a:rect l="l" t="t" r="r" b="b"/>
            <a:pathLst>
              <a:path w="711" h="1409">
                <a:moveTo>
                  <a:pt x="711" y="0"/>
                </a:moveTo>
                <a:lnTo>
                  <a:pt x="711" y="469"/>
                </a:lnTo>
                <a:lnTo>
                  <a:pt x="711" y="711"/>
                </a:lnTo>
                <a:lnTo>
                  <a:pt x="482" y="939"/>
                </a:lnTo>
                <a:lnTo>
                  <a:pt x="482" y="1181"/>
                </a:lnTo>
                <a:lnTo>
                  <a:pt x="241" y="1409"/>
                </a:ln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4957776" y="3552461"/>
            <a:ext cx="89433" cy="14820"/>
          </a:xfrm>
          <a:custGeom>
            <a:avLst/>
            <a:gdLst/>
            <a:ahLst/>
            <a:cxnLst/>
            <a:rect l="l" t="t" r="r" b="b"/>
            <a:pathLst>
              <a:path w="89433" h="14820">
                <a:moveTo>
                  <a:pt x="0" y="14820"/>
                </a:moveTo>
                <a:lnTo>
                  <a:pt x="3759" y="11061"/>
                </a:lnTo>
                <a:lnTo>
                  <a:pt x="4229" y="10591"/>
                </a:lnTo>
                <a:lnTo>
                  <a:pt x="8940" y="8001"/>
                </a:lnTo>
                <a:lnTo>
                  <a:pt x="14592" y="4940"/>
                </a:lnTo>
                <a:lnTo>
                  <a:pt x="15062" y="4940"/>
                </a:lnTo>
                <a:lnTo>
                  <a:pt x="21412" y="3289"/>
                </a:lnTo>
                <a:lnTo>
                  <a:pt x="28714" y="1168"/>
                </a:lnTo>
                <a:lnTo>
                  <a:pt x="29184" y="1638"/>
                </a:lnTo>
                <a:lnTo>
                  <a:pt x="36715" y="469"/>
                </a:lnTo>
                <a:lnTo>
                  <a:pt x="40716" y="0"/>
                </a:lnTo>
                <a:lnTo>
                  <a:pt x="40716" y="228"/>
                </a:lnTo>
                <a:lnTo>
                  <a:pt x="44716" y="228"/>
                </a:lnTo>
                <a:lnTo>
                  <a:pt x="48717" y="228"/>
                </a:lnTo>
                <a:lnTo>
                  <a:pt x="48717" y="0"/>
                </a:lnTo>
                <a:lnTo>
                  <a:pt x="52730" y="469"/>
                </a:lnTo>
                <a:lnTo>
                  <a:pt x="60261" y="1638"/>
                </a:lnTo>
                <a:lnTo>
                  <a:pt x="60718" y="1168"/>
                </a:lnTo>
                <a:lnTo>
                  <a:pt x="68021" y="3289"/>
                </a:lnTo>
                <a:lnTo>
                  <a:pt x="74371" y="4940"/>
                </a:lnTo>
                <a:lnTo>
                  <a:pt x="74841" y="4940"/>
                </a:lnTo>
                <a:lnTo>
                  <a:pt x="80492" y="8001"/>
                </a:lnTo>
                <a:lnTo>
                  <a:pt x="85204" y="10591"/>
                </a:lnTo>
                <a:lnTo>
                  <a:pt x="85674" y="11061"/>
                </a:lnTo>
                <a:lnTo>
                  <a:pt x="89433" y="148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5009553" y="3608476"/>
            <a:ext cx="1181" cy="1879"/>
          </a:xfrm>
          <a:custGeom>
            <a:avLst/>
            <a:gdLst/>
            <a:ahLst/>
            <a:cxnLst/>
            <a:rect l="l" t="t" r="r" b="b"/>
            <a:pathLst>
              <a:path w="1181" h="1879">
                <a:moveTo>
                  <a:pt x="1181" y="1879"/>
                </a:moveTo>
                <a:lnTo>
                  <a:pt x="711" y="1409"/>
                </a:lnTo>
                <a:lnTo>
                  <a:pt x="469" y="1409"/>
                </a:lnTo>
                <a:lnTo>
                  <a:pt x="241" y="1168"/>
                </a:lnTo>
                <a:lnTo>
                  <a:pt x="241" y="939"/>
                </a:lnTo>
                <a:lnTo>
                  <a:pt x="0" y="698"/>
                </a:lnTo>
                <a:lnTo>
                  <a:pt x="0" y="46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5037565" y="3597884"/>
            <a:ext cx="2120" cy="939"/>
          </a:xfrm>
          <a:custGeom>
            <a:avLst/>
            <a:gdLst/>
            <a:ahLst/>
            <a:cxnLst/>
            <a:rect l="l" t="t" r="r" b="b"/>
            <a:pathLst>
              <a:path w="2120" h="939">
                <a:moveTo>
                  <a:pt x="0" y="0"/>
                </a:moveTo>
                <a:lnTo>
                  <a:pt x="0" y="228"/>
                </a:lnTo>
                <a:lnTo>
                  <a:pt x="228" y="228"/>
                </a:lnTo>
                <a:lnTo>
                  <a:pt x="228" y="469"/>
                </a:lnTo>
                <a:lnTo>
                  <a:pt x="469" y="469"/>
                </a:lnTo>
                <a:lnTo>
                  <a:pt x="711" y="711"/>
                </a:lnTo>
                <a:lnTo>
                  <a:pt x="939" y="711"/>
                </a:lnTo>
                <a:lnTo>
                  <a:pt x="939" y="939"/>
                </a:lnTo>
                <a:lnTo>
                  <a:pt x="1181" y="939"/>
                </a:lnTo>
                <a:lnTo>
                  <a:pt x="1879" y="939"/>
                </a:lnTo>
                <a:lnTo>
                  <a:pt x="212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5010965" y="3590118"/>
            <a:ext cx="28714" cy="23774"/>
          </a:xfrm>
          <a:custGeom>
            <a:avLst/>
            <a:gdLst/>
            <a:ahLst/>
            <a:cxnLst/>
            <a:rect l="l" t="t" r="r" b="b"/>
            <a:pathLst>
              <a:path w="28714" h="23774">
                <a:moveTo>
                  <a:pt x="26365" y="7061"/>
                </a:moveTo>
                <a:lnTo>
                  <a:pt x="26365" y="1879"/>
                </a:lnTo>
                <a:lnTo>
                  <a:pt x="27774" y="939"/>
                </a:lnTo>
                <a:lnTo>
                  <a:pt x="28486" y="469"/>
                </a:lnTo>
                <a:lnTo>
                  <a:pt x="28714" y="0"/>
                </a:lnTo>
                <a:lnTo>
                  <a:pt x="28714" y="8699"/>
                </a:lnTo>
                <a:lnTo>
                  <a:pt x="14605" y="16471"/>
                </a:lnTo>
                <a:lnTo>
                  <a:pt x="0" y="20243"/>
                </a:lnTo>
                <a:lnTo>
                  <a:pt x="0" y="23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5047211" y="3573402"/>
            <a:ext cx="3771" cy="15773"/>
          </a:xfrm>
          <a:custGeom>
            <a:avLst/>
            <a:gdLst/>
            <a:ahLst/>
            <a:cxnLst/>
            <a:rect l="l" t="t" r="r" b="b"/>
            <a:pathLst>
              <a:path w="3771" h="15773">
                <a:moveTo>
                  <a:pt x="2590" y="15773"/>
                </a:moveTo>
                <a:lnTo>
                  <a:pt x="3771" y="777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4954007" y="3570818"/>
            <a:ext cx="56959" cy="43078"/>
          </a:xfrm>
          <a:custGeom>
            <a:avLst/>
            <a:gdLst/>
            <a:ahLst/>
            <a:cxnLst/>
            <a:rect l="l" t="t" r="r" b="b"/>
            <a:pathLst>
              <a:path w="56959" h="43078">
                <a:moveTo>
                  <a:pt x="7061" y="0"/>
                </a:moveTo>
                <a:lnTo>
                  <a:pt x="3771" y="2590"/>
                </a:lnTo>
                <a:lnTo>
                  <a:pt x="0" y="10350"/>
                </a:lnTo>
                <a:lnTo>
                  <a:pt x="1181" y="18364"/>
                </a:lnTo>
                <a:lnTo>
                  <a:pt x="7772" y="25654"/>
                </a:lnTo>
                <a:lnTo>
                  <a:pt x="13652" y="32004"/>
                </a:lnTo>
                <a:lnTo>
                  <a:pt x="26352" y="39535"/>
                </a:lnTo>
                <a:lnTo>
                  <a:pt x="40017" y="43078"/>
                </a:lnTo>
                <a:lnTo>
                  <a:pt x="40017" y="39535"/>
                </a:lnTo>
                <a:lnTo>
                  <a:pt x="25425" y="35775"/>
                </a:lnTo>
                <a:lnTo>
                  <a:pt x="11302" y="28003"/>
                </a:lnTo>
                <a:lnTo>
                  <a:pt x="11302" y="19291"/>
                </a:lnTo>
                <a:lnTo>
                  <a:pt x="25425" y="27305"/>
                </a:lnTo>
                <a:lnTo>
                  <a:pt x="40017" y="31064"/>
                </a:lnTo>
                <a:lnTo>
                  <a:pt x="40017" y="5168"/>
                </a:lnTo>
                <a:lnTo>
                  <a:pt x="48488" y="5880"/>
                </a:lnTo>
                <a:lnTo>
                  <a:pt x="56959" y="5168"/>
                </a:lnTo>
                <a:lnTo>
                  <a:pt x="56718" y="5410"/>
                </a:lnTo>
                <a:lnTo>
                  <a:pt x="56260" y="5880"/>
                </a:lnTo>
                <a:lnTo>
                  <a:pt x="55778" y="6108"/>
                </a:lnTo>
                <a:lnTo>
                  <a:pt x="55549" y="6350"/>
                </a:lnTo>
                <a:lnTo>
                  <a:pt x="55549" y="17183"/>
                </a:lnTo>
                <a:lnTo>
                  <a:pt x="55549" y="30835"/>
                </a:lnTo>
                <a:lnTo>
                  <a:pt x="55549" y="31064"/>
                </a:lnTo>
                <a:lnTo>
                  <a:pt x="55549" y="31305"/>
                </a:lnTo>
                <a:lnTo>
                  <a:pt x="55778" y="31305"/>
                </a:lnTo>
                <a:lnTo>
                  <a:pt x="56260" y="31305"/>
                </a:lnTo>
                <a:lnTo>
                  <a:pt x="56718" y="31064"/>
                </a:lnTo>
                <a:lnTo>
                  <a:pt x="56959" y="31064"/>
                </a:lnTo>
                <a:lnTo>
                  <a:pt x="56959" y="51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4965308" y="3598825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4967425" y="3597884"/>
            <a:ext cx="28003" cy="14592"/>
          </a:xfrm>
          <a:custGeom>
            <a:avLst/>
            <a:gdLst/>
            <a:ahLst/>
            <a:cxnLst/>
            <a:rect l="l" t="t" r="r" b="b"/>
            <a:pathLst>
              <a:path w="28003" h="14592">
                <a:moveTo>
                  <a:pt x="0" y="0"/>
                </a:moveTo>
                <a:lnTo>
                  <a:pt x="12471" y="6819"/>
                </a:lnTo>
                <a:lnTo>
                  <a:pt x="28003" y="10591"/>
                </a:lnTo>
                <a:lnTo>
                  <a:pt x="28003" y="14592"/>
                </a:lnTo>
                <a:lnTo>
                  <a:pt x="28003" y="13652"/>
                </a:lnTo>
                <a:lnTo>
                  <a:pt x="28003" y="105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4994015" y="3609886"/>
            <a:ext cx="711" cy="469"/>
          </a:xfrm>
          <a:custGeom>
            <a:avLst/>
            <a:gdLst/>
            <a:ahLst/>
            <a:cxnLst/>
            <a:rect l="l" t="t" r="r" b="b"/>
            <a:pathLst>
              <a:path w="711" h="469">
                <a:moveTo>
                  <a:pt x="711" y="0"/>
                </a:moveTo>
                <a:lnTo>
                  <a:pt x="241" y="469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4965308" y="3590117"/>
            <a:ext cx="2349" cy="7772"/>
          </a:xfrm>
          <a:custGeom>
            <a:avLst/>
            <a:gdLst/>
            <a:ahLst/>
            <a:cxnLst/>
            <a:rect l="l" t="t" r="r" b="b"/>
            <a:pathLst>
              <a:path w="2349" h="7772">
                <a:moveTo>
                  <a:pt x="0" y="0"/>
                </a:moveTo>
                <a:lnTo>
                  <a:pt x="228" y="469"/>
                </a:lnTo>
                <a:lnTo>
                  <a:pt x="939" y="939"/>
                </a:lnTo>
                <a:lnTo>
                  <a:pt x="2349" y="1638"/>
                </a:lnTo>
                <a:lnTo>
                  <a:pt x="2349" y="7061"/>
                </a:lnTo>
                <a:lnTo>
                  <a:pt x="2349" y="7531"/>
                </a:lnTo>
                <a:lnTo>
                  <a:pt x="2120" y="777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4954005" y="3567280"/>
            <a:ext cx="3771" cy="13893"/>
          </a:xfrm>
          <a:custGeom>
            <a:avLst/>
            <a:gdLst/>
            <a:ahLst/>
            <a:cxnLst/>
            <a:rect l="l" t="t" r="r" b="b"/>
            <a:pathLst>
              <a:path w="3771" h="13893">
                <a:moveTo>
                  <a:pt x="0" y="13893"/>
                </a:moveTo>
                <a:lnTo>
                  <a:pt x="0" y="7772"/>
                </a:lnTo>
                <a:lnTo>
                  <a:pt x="377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5047214" y="3567282"/>
            <a:ext cx="3759" cy="13893"/>
          </a:xfrm>
          <a:custGeom>
            <a:avLst/>
            <a:gdLst/>
            <a:ahLst/>
            <a:cxnLst/>
            <a:rect l="l" t="t" r="r" b="b"/>
            <a:pathLst>
              <a:path w="3759" h="13893">
                <a:moveTo>
                  <a:pt x="0" y="0"/>
                </a:moveTo>
                <a:lnTo>
                  <a:pt x="3759" y="7772"/>
                </a:lnTo>
                <a:lnTo>
                  <a:pt x="3759" y="13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4966249" y="3591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4967660" y="3591763"/>
            <a:ext cx="11760" cy="6591"/>
          </a:xfrm>
          <a:custGeom>
            <a:avLst/>
            <a:gdLst/>
            <a:ahLst/>
            <a:cxnLst/>
            <a:rect l="l" t="t" r="r" b="b"/>
            <a:pathLst>
              <a:path w="11760" h="6591">
                <a:moveTo>
                  <a:pt x="0" y="0"/>
                </a:moveTo>
                <a:lnTo>
                  <a:pt x="11760" y="6591"/>
                </a:lnTo>
                <a:lnTo>
                  <a:pt x="9169" y="5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4967660" y="3595063"/>
            <a:ext cx="5651" cy="0"/>
          </a:xfrm>
          <a:custGeom>
            <a:avLst/>
            <a:gdLst/>
            <a:ahLst/>
            <a:cxnLst/>
            <a:rect l="l" t="t" r="r" b="b"/>
            <a:pathLst>
              <a:path w="5651">
                <a:moveTo>
                  <a:pt x="5651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4968126" y="3592230"/>
            <a:ext cx="26606" cy="9880"/>
          </a:xfrm>
          <a:custGeom>
            <a:avLst/>
            <a:gdLst/>
            <a:ahLst/>
            <a:cxnLst/>
            <a:rect l="l" t="t" r="r" b="b"/>
            <a:pathLst>
              <a:path w="26606" h="9880">
                <a:moveTo>
                  <a:pt x="25895" y="9651"/>
                </a:moveTo>
                <a:lnTo>
                  <a:pt x="26123" y="9651"/>
                </a:lnTo>
                <a:lnTo>
                  <a:pt x="26606" y="9880"/>
                </a:lnTo>
                <a:lnTo>
                  <a:pt x="11302" y="612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5010969" y="3590122"/>
            <a:ext cx="28714" cy="11760"/>
          </a:xfrm>
          <a:custGeom>
            <a:avLst/>
            <a:gdLst/>
            <a:ahLst/>
            <a:cxnLst/>
            <a:rect l="l" t="t" r="r" b="b"/>
            <a:pathLst>
              <a:path w="28714" h="11760">
                <a:moveTo>
                  <a:pt x="0" y="11760"/>
                </a:moveTo>
                <a:lnTo>
                  <a:pt x="14592" y="8001"/>
                </a:lnTo>
                <a:lnTo>
                  <a:pt x="2871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5010740" y="3610355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228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5009558" y="3597184"/>
            <a:ext cx="28003" cy="11290"/>
          </a:xfrm>
          <a:custGeom>
            <a:avLst/>
            <a:gdLst/>
            <a:ahLst/>
            <a:cxnLst/>
            <a:rect l="l" t="t" r="r" b="b"/>
            <a:pathLst>
              <a:path w="28003" h="11290">
                <a:moveTo>
                  <a:pt x="0" y="11290"/>
                </a:moveTo>
                <a:lnTo>
                  <a:pt x="15532" y="7531"/>
                </a:lnTo>
                <a:lnTo>
                  <a:pt x="28003" y="698"/>
                </a:lnTo>
                <a:lnTo>
                  <a:pt x="27774" y="457"/>
                </a:lnTo>
                <a:lnTo>
                  <a:pt x="2777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4994022" y="3595057"/>
            <a:ext cx="15532" cy="18834"/>
          </a:xfrm>
          <a:custGeom>
            <a:avLst/>
            <a:gdLst/>
            <a:ahLst/>
            <a:cxnLst/>
            <a:rect l="l" t="t" r="r" b="b"/>
            <a:pathLst>
              <a:path w="15532" h="18834">
                <a:moveTo>
                  <a:pt x="0" y="18834"/>
                </a:moveTo>
                <a:lnTo>
                  <a:pt x="469" y="18834"/>
                </a:lnTo>
                <a:lnTo>
                  <a:pt x="939" y="18605"/>
                </a:lnTo>
                <a:lnTo>
                  <a:pt x="1181" y="18364"/>
                </a:lnTo>
                <a:lnTo>
                  <a:pt x="1409" y="17894"/>
                </a:lnTo>
                <a:lnTo>
                  <a:pt x="1409" y="17411"/>
                </a:lnTo>
                <a:lnTo>
                  <a:pt x="1409" y="16230"/>
                </a:lnTo>
                <a:lnTo>
                  <a:pt x="8483" y="16713"/>
                </a:lnTo>
                <a:lnTo>
                  <a:pt x="15532" y="16230"/>
                </a:lnTo>
                <a:lnTo>
                  <a:pt x="15532" y="0"/>
                </a:lnTo>
                <a:lnTo>
                  <a:pt x="15532" y="13423"/>
                </a:lnTo>
                <a:lnTo>
                  <a:pt x="15532" y="16230"/>
                </a:lnTo>
                <a:lnTo>
                  <a:pt x="1553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4994722" y="3577174"/>
            <a:ext cx="711" cy="24942"/>
          </a:xfrm>
          <a:custGeom>
            <a:avLst/>
            <a:gdLst/>
            <a:ahLst/>
            <a:cxnLst/>
            <a:rect l="l" t="t" r="r" b="b"/>
            <a:pathLst>
              <a:path w="711" h="24942">
                <a:moveTo>
                  <a:pt x="711" y="24472"/>
                </a:moveTo>
                <a:lnTo>
                  <a:pt x="711" y="0"/>
                </a:lnTo>
                <a:lnTo>
                  <a:pt x="711" y="10820"/>
                </a:lnTo>
                <a:lnTo>
                  <a:pt x="711" y="24472"/>
                </a:lnTo>
                <a:lnTo>
                  <a:pt x="711" y="24701"/>
                </a:lnTo>
                <a:lnTo>
                  <a:pt x="711" y="24942"/>
                </a:lnTo>
                <a:lnTo>
                  <a:pt x="482" y="24942"/>
                </a:lnTo>
                <a:lnTo>
                  <a:pt x="0" y="249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4995435" y="3577174"/>
            <a:ext cx="14122" cy="24472"/>
          </a:xfrm>
          <a:custGeom>
            <a:avLst/>
            <a:gdLst/>
            <a:ahLst/>
            <a:cxnLst/>
            <a:rect l="l" t="t" r="r" b="b"/>
            <a:pathLst>
              <a:path w="14122" h="24472">
                <a:moveTo>
                  <a:pt x="14122" y="24472"/>
                </a:moveTo>
                <a:lnTo>
                  <a:pt x="14122" y="228"/>
                </a:lnTo>
                <a:lnTo>
                  <a:pt x="14122" y="10820"/>
                </a:lnTo>
                <a:lnTo>
                  <a:pt x="14122" y="0"/>
                </a:lnTo>
                <a:lnTo>
                  <a:pt x="14122" y="12712"/>
                </a:lnTo>
                <a:lnTo>
                  <a:pt x="14122" y="0"/>
                </a:lnTo>
                <a:lnTo>
                  <a:pt x="14122" y="228"/>
                </a:lnTo>
                <a:lnTo>
                  <a:pt x="14122" y="0"/>
                </a:lnTo>
                <a:lnTo>
                  <a:pt x="7061" y="469"/>
                </a:lnTo>
                <a:lnTo>
                  <a:pt x="0" y="0"/>
                </a:lnTo>
                <a:lnTo>
                  <a:pt x="0" y="1271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5009558" y="3608471"/>
            <a:ext cx="0" cy="3289"/>
          </a:xfrm>
          <a:custGeom>
            <a:avLst/>
            <a:gdLst/>
            <a:ahLst/>
            <a:cxnLst/>
            <a:rect l="l" t="t" r="r" b="b"/>
            <a:pathLst>
              <a:path h="3289">
                <a:moveTo>
                  <a:pt x="0" y="3060"/>
                </a:moveTo>
                <a:lnTo>
                  <a:pt x="0" y="3289"/>
                </a:lnTo>
                <a:lnTo>
                  <a:pt x="0" y="0"/>
                </a:lnTo>
                <a:lnTo>
                  <a:pt x="0" y="3060"/>
                </a:lnTo>
                <a:lnTo>
                  <a:pt x="0" y="28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5009558" y="3608475"/>
            <a:ext cx="1409" cy="5410"/>
          </a:xfrm>
          <a:custGeom>
            <a:avLst/>
            <a:gdLst/>
            <a:ahLst/>
            <a:cxnLst/>
            <a:rect l="l" t="t" r="r" b="b"/>
            <a:pathLst>
              <a:path w="1409" h="5410">
                <a:moveTo>
                  <a:pt x="0" y="0"/>
                </a:moveTo>
                <a:lnTo>
                  <a:pt x="0" y="3987"/>
                </a:lnTo>
                <a:lnTo>
                  <a:pt x="0" y="3289"/>
                </a:lnTo>
                <a:lnTo>
                  <a:pt x="0" y="3987"/>
                </a:lnTo>
                <a:lnTo>
                  <a:pt x="0" y="4470"/>
                </a:lnTo>
                <a:lnTo>
                  <a:pt x="228" y="4953"/>
                </a:lnTo>
                <a:lnTo>
                  <a:pt x="469" y="5181"/>
                </a:lnTo>
                <a:lnTo>
                  <a:pt x="939" y="5410"/>
                </a:lnTo>
                <a:lnTo>
                  <a:pt x="1409" y="5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4995433" y="3595063"/>
            <a:ext cx="14122" cy="16471"/>
          </a:xfrm>
          <a:custGeom>
            <a:avLst/>
            <a:gdLst/>
            <a:ahLst/>
            <a:cxnLst/>
            <a:rect l="l" t="t" r="r" b="b"/>
            <a:pathLst>
              <a:path w="14122" h="16471">
                <a:moveTo>
                  <a:pt x="0" y="13881"/>
                </a:moveTo>
                <a:lnTo>
                  <a:pt x="0" y="16230"/>
                </a:lnTo>
                <a:lnTo>
                  <a:pt x="0" y="0"/>
                </a:lnTo>
                <a:lnTo>
                  <a:pt x="0" y="16471"/>
                </a:lnTo>
                <a:lnTo>
                  <a:pt x="0" y="13411"/>
                </a:lnTo>
                <a:lnTo>
                  <a:pt x="0" y="0"/>
                </a:lnTo>
                <a:lnTo>
                  <a:pt x="0" y="13881"/>
                </a:lnTo>
                <a:lnTo>
                  <a:pt x="14122" y="138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4995435" y="3613186"/>
            <a:ext cx="14122" cy="711"/>
          </a:xfrm>
          <a:custGeom>
            <a:avLst/>
            <a:gdLst/>
            <a:ahLst/>
            <a:cxnLst/>
            <a:rect l="l" t="t" r="r" b="b"/>
            <a:pathLst>
              <a:path w="14122" h="711">
                <a:moveTo>
                  <a:pt x="14122" y="0"/>
                </a:moveTo>
                <a:lnTo>
                  <a:pt x="7061" y="71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5010263" y="3591995"/>
            <a:ext cx="27063" cy="10121"/>
          </a:xfrm>
          <a:custGeom>
            <a:avLst/>
            <a:gdLst/>
            <a:ahLst/>
            <a:cxnLst/>
            <a:rect l="l" t="t" r="r" b="b"/>
            <a:pathLst>
              <a:path w="27063" h="10121">
                <a:moveTo>
                  <a:pt x="0" y="10121"/>
                </a:moveTo>
                <a:lnTo>
                  <a:pt x="15303" y="6362"/>
                </a:lnTo>
                <a:lnTo>
                  <a:pt x="2706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4994022" y="3575991"/>
            <a:ext cx="1409" cy="1181"/>
          </a:xfrm>
          <a:custGeom>
            <a:avLst/>
            <a:gdLst/>
            <a:ahLst/>
            <a:cxnLst/>
            <a:rect l="l" t="t" r="r" b="b"/>
            <a:pathLst>
              <a:path w="1409" h="1181">
                <a:moveTo>
                  <a:pt x="0" y="0"/>
                </a:moveTo>
                <a:lnTo>
                  <a:pt x="228" y="228"/>
                </a:lnTo>
                <a:lnTo>
                  <a:pt x="711" y="711"/>
                </a:lnTo>
                <a:lnTo>
                  <a:pt x="1181" y="939"/>
                </a:lnTo>
                <a:lnTo>
                  <a:pt x="1409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4995433" y="3577167"/>
            <a:ext cx="0" cy="14592"/>
          </a:xfrm>
          <a:custGeom>
            <a:avLst/>
            <a:gdLst/>
            <a:ahLst/>
            <a:cxnLst/>
            <a:rect l="l" t="t" r="r" b="b"/>
            <a:pathLst>
              <a:path h="14592">
                <a:moveTo>
                  <a:pt x="0" y="0"/>
                </a:moveTo>
                <a:lnTo>
                  <a:pt x="0" y="14592"/>
                </a:lnTo>
                <a:lnTo>
                  <a:pt x="0" y="0"/>
                </a:lnTo>
                <a:lnTo>
                  <a:pt x="0" y="10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4995433" y="3577403"/>
            <a:ext cx="0" cy="14350"/>
          </a:xfrm>
          <a:custGeom>
            <a:avLst/>
            <a:gdLst/>
            <a:ahLst/>
            <a:cxnLst/>
            <a:rect l="l" t="t" r="r" b="b"/>
            <a:pathLst>
              <a:path h="14350">
                <a:moveTo>
                  <a:pt x="0" y="0"/>
                </a:moveTo>
                <a:lnTo>
                  <a:pt x="0" y="143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5031679" y="3595063"/>
            <a:ext cx="5651" cy="0"/>
          </a:xfrm>
          <a:custGeom>
            <a:avLst/>
            <a:gdLst/>
            <a:ahLst/>
            <a:cxnLst/>
            <a:rect l="l" t="t" r="r" b="b"/>
            <a:pathLst>
              <a:path w="5651">
                <a:moveTo>
                  <a:pt x="0" y="0"/>
                </a:moveTo>
                <a:lnTo>
                  <a:pt x="565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4958246" y="2090341"/>
            <a:ext cx="89433" cy="15532"/>
          </a:xfrm>
          <a:custGeom>
            <a:avLst/>
            <a:gdLst/>
            <a:ahLst/>
            <a:cxnLst/>
            <a:rect l="l" t="t" r="r" b="b"/>
            <a:pathLst>
              <a:path w="89433" h="15532">
                <a:moveTo>
                  <a:pt x="0" y="1181"/>
                </a:moveTo>
                <a:lnTo>
                  <a:pt x="3987" y="4952"/>
                </a:lnTo>
                <a:lnTo>
                  <a:pt x="4470" y="5410"/>
                </a:lnTo>
                <a:lnTo>
                  <a:pt x="9169" y="7759"/>
                </a:lnTo>
                <a:lnTo>
                  <a:pt x="15062" y="10833"/>
                </a:lnTo>
                <a:lnTo>
                  <a:pt x="15532" y="10833"/>
                </a:lnTo>
                <a:lnTo>
                  <a:pt x="22123" y="12484"/>
                </a:lnTo>
                <a:lnTo>
                  <a:pt x="29413" y="14363"/>
                </a:lnTo>
                <a:lnTo>
                  <a:pt x="29895" y="14363"/>
                </a:lnTo>
                <a:lnTo>
                  <a:pt x="37426" y="15062"/>
                </a:lnTo>
                <a:lnTo>
                  <a:pt x="45186" y="15532"/>
                </a:lnTo>
                <a:lnTo>
                  <a:pt x="45656" y="15532"/>
                </a:lnTo>
                <a:lnTo>
                  <a:pt x="53428" y="14833"/>
                </a:lnTo>
                <a:lnTo>
                  <a:pt x="60960" y="14122"/>
                </a:lnTo>
                <a:lnTo>
                  <a:pt x="61201" y="13652"/>
                </a:lnTo>
                <a:lnTo>
                  <a:pt x="68491" y="12014"/>
                </a:lnTo>
                <a:lnTo>
                  <a:pt x="71793" y="11061"/>
                </a:lnTo>
                <a:lnTo>
                  <a:pt x="72021" y="11061"/>
                </a:lnTo>
                <a:lnTo>
                  <a:pt x="75082" y="9664"/>
                </a:lnTo>
                <a:lnTo>
                  <a:pt x="78143" y="8483"/>
                </a:lnTo>
                <a:lnTo>
                  <a:pt x="78371" y="8712"/>
                </a:lnTo>
                <a:lnTo>
                  <a:pt x="80962" y="6832"/>
                </a:lnTo>
                <a:lnTo>
                  <a:pt x="85445" y="4000"/>
                </a:lnTo>
                <a:lnTo>
                  <a:pt x="85445" y="3771"/>
                </a:lnTo>
                <a:lnTo>
                  <a:pt x="8943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5026742" y="2084459"/>
            <a:ext cx="20942" cy="11760"/>
          </a:xfrm>
          <a:custGeom>
            <a:avLst/>
            <a:gdLst/>
            <a:ahLst/>
            <a:cxnLst/>
            <a:rect l="l" t="t" r="r" b="b"/>
            <a:pathLst>
              <a:path w="20942" h="11760">
                <a:moveTo>
                  <a:pt x="20942" y="0"/>
                </a:moveTo>
                <a:lnTo>
                  <a:pt x="16954" y="3530"/>
                </a:lnTo>
                <a:lnTo>
                  <a:pt x="16954" y="3771"/>
                </a:lnTo>
                <a:lnTo>
                  <a:pt x="12458" y="6819"/>
                </a:lnTo>
                <a:lnTo>
                  <a:pt x="9880" y="8483"/>
                </a:lnTo>
                <a:lnTo>
                  <a:pt x="9652" y="8242"/>
                </a:lnTo>
                <a:lnTo>
                  <a:pt x="6591" y="9410"/>
                </a:lnTo>
                <a:lnTo>
                  <a:pt x="3517" y="10833"/>
                </a:lnTo>
                <a:lnTo>
                  <a:pt x="3289" y="10833"/>
                </a:lnTo>
                <a:lnTo>
                  <a:pt x="0" y="117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4958248" y="2085397"/>
            <a:ext cx="68491" cy="14363"/>
          </a:xfrm>
          <a:custGeom>
            <a:avLst/>
            <a:gdLst/>
            <a:ahLst/>
            <a:cxnLst/>
            <a:rect l="l" t="t" r="r" b="b"/>
            <a:pathLst>
              <a:path w="68491" h="14363">
                <a:moveTo>
                  <a:pt x="68491" y="10833"/>
                </a:moveTo>
                <a:lnTo>
                  <a:pt x="61188" y="12953"/>
                </a:lnTo>
                <a:lnTo>
                  <a:pt x="60959" y="12953"/>
                </a:lnTo>
                <a:lnTo>
                  <a:pt x="53428" y="13652"/>
                </a:lnTo>
                <a:lnTo>
                  <a:pt x="45656" y="14363"/>
                </a:lnTo>
                <a:lnTo>
                  <a:pt x="45186" y="14363"/>
                </a:lnTo>
                <a:lnTo>
                  <a:pt x="37414" y="13893"/>
                </a:lnTo>
                <a:lnTo>
                  <a:pt x="29883" y="13423"/>
                </a:lnTo>
                <a:lnTo>
                  <a:pt x="29413" y="13423"/>
                </a:lnTo>
                <a:lnTo>
                  <a:pt x="22123" y="11544"/>
                </a:lnTo>
                <a:lnTo>
                  <a:pt x="15532" y="9893"/>
                </a:lnTo>
                <a:lnTo>
                  <a:pt x="15062" y="9651"/>
                </a:lnTo>
                <a:lnTo>
                  <a:pt x="9169" y="6603"/>
                </a:lnTo>
                <a:lnTo>
                  <a:pt x="4470" y="4254"/>
                </a:lnTo>
                <a:lnTo>
                  <a:pt x="3987" y="377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4968600" y="2071747"/>
            <a:ext cx="2120" cy="241"/>
          </a:xfrm>
          <a:custGeom>
            <a:avLst/>
            <a:gdLst/>
            <a:ahLst/>
            <a:cxnLst/>
            <a:rect l="l" t="t" r="r" b="b"/>
            <a:pathLst>
              <a:path w="2120" h="241">
                <a:moveTo>
                  <a:pt x="0" y="241"/>
                </a:moveTo>
                <a:lnTo>
                  <a:pt x="939" y="241"/>
                </a:lnTo>
                <a:lnTo>
                  <a:pt x="1181" y="0"/>
                </a:lnTo>
                <a:lnTo>
                  <a:pt x="1409" y="0"/>
                </a:lnTo>
                <a:lnTo>
                  <a:pt x="1638" y="0"/>
                </a:lnTo>
                <a:lnTo>
                  <a:pt x="1879" y="241"/>
                </a:lnTo>
                <a:lnTo>
                  <a:pt x="2120" y="2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4990730" y="2051509"/>
            <a:ext cx="1638" cy="469"/>
          </a:xfrm>
          <a:custGeom>
            <a:avLst/>
            <a:gdLst/>
            <a:ahLst/>
            <a:cxnLst/>
            <a:rect l="l" t="t" r="r" b="b"/>
            <a:pathLst>
              <a:path w="1638" h="469">
                <a:moveTo>
                  <a:pt x="0" y="0"/>
                </a:moveTo>
                <a:lnTo>
                  <a:pt x="939" y="0"/>
                </a:lnTo>
                <a:lnTo>
                  <a:pt x="1181" y="228"/>
                </a:lnTo>
                <a:lnTo>
                  <a:pt x="1409" y="228"/>
                </a:lnTo>
                <a:lnTo>
                  <a:pt x="1638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4985313" y="2046798"/>
            <a:ext cx="469" cy="1181"/>
          </a:xfrm>
          <a:custGeom>
            <a:avLst/>
            <a:gdLst/>
            <a:ahLst/>
            <a:cxnLst/>
            <a:rect l="l" t="t" r="r" b="b"/>
            <a:pathLst>
              <a:path w="469" h="1181">
                <a:moveTo>
                  <a:pt x="469" y="1181"/>
                </a:moveTo>
                <a:lnTo>
                  <a:pt x="241" y="952"/>
                </a:lnTo>
                <a:lnTo>
                  <a:pt x="241" y="711"/>
                </a:lnTo>
                <a:lnTo>
                  <a:pt x="241" y="241"/>
                </a:lnTo>
                <a:lnTo>
                  <a:pt x="0" y="241"/>
                </a:lnTo>
                <a:lnTo>
                  <a:pt x="2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5003435" y="2046093"/>
            <a:ext cx="228" cy="2120"/>
          </a:xfrm>
          <a:custGeom>
            <a:avLst/>
            <a:gdLst/>
            <a:ahLst/>
            <a:cxnLst/>
            <a:rect l="l" t="t" r="r" b="b"/>
            <a:pathLst>
              <a:path w="228" h="2120">
                <a:moveTo>
                  <a:pt x="0" y="2120"/>
                </a:moveTo>
                <a:lnTo>
                  <a:pt x="0" y="1409"/>
                </a:lnTo>
                <a:lnTo>
                  <a:pt x="0" y="1181"/>
                </a:lnTo>
                <a:lnTo>
                  <a:pt x="0" y="939"/>
                </a:lnTo>
                <a:lnTo>
                  <a:pt x="0" y="711"/>
                </a:lnTo>
                <a:lnTo>
                  <a:pt x="228" y="482"/>
                </a:ln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5030504" y="2074810"/>
            <a:ext cx="1879" cy="469"/>
          </a:xfrm>
          <a:custGeom>
            <a:avLst/>
            <a:gdLst/>
            <a:ahLst/>
            <a:cxnLst/>
            <a:rect l="l" t="t" r="r" b="b"/>
            <a:pathLst>
              <a:path w="1879" h="469">
                <a:moveTo>
                  <a:pt x="1879" y="469"/>
                </a:moveTo>
                <a:lnTo>
                  <a:pt x="1409" y="241"/>
                </a:lnTo>
                <a:lnTo>
                  <a:pt x="939" y="241"/>
                </a:lnTo>
                <a:lnTo>
                  <a:pt x="698" y="0"/>
                </a:lnTo>
                <a:lnTo>
                  <a:pt x="46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4954004" y="2077873"/>
            <a:ext cx="4241" cy="13652"/>
          </a:xfrm>
          <a:custGeom>
            <a:avLst/>
            <a:gdLst/>
            <a:ahLst/>
            <a:cxnLst/>
            <a:rect l="l" t="t" r="r" b="b"/>
            <a:pathLst>
              <a:path w="4241" h="13652">
                <a:moveTo>
                  <a:pt x="4241" y="7531"/>
                </a:moveTo>
                <a:lnTo>
                  <a:pt x="0" y="0"/>
                </a:lnTo>
                <a:lnTo>
                  <a:pt x="0" y="5880"/>
                </a:lnTo>
                <a:lnTo>
                  <a:pt x="4241" y="13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5047684" y="2076465"/>
            <a:ext cx="3530" cy="13881"/>
          </a:xfrm>
          <a:custGeom>
            <a:avLst/>
            <a:gdLst/>
            <a:ahLst/>
            <a:cxnLst/>
            <a:rect l="l" t="t" r="r" b="b"/>
            <a:pathLst>
              <a:path w="3530" h="13881">
                <a:moveTo>
                  <a:pt x="0" y="13881"/>
                </a:moveTo>
                <a:lnTo>
                  <a:pt x="3530" y="6108"/>
                </a:lnTo>
                <a:lnTo>
                  <a:pt x="3530" y="0"/>
                </a:lnTo>
                <a:lnTo>
                  <a:pt x="0" y="798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4954005" y="2049626"/>
            <a:ext cx="36487" cy="29184"/>
          </a:xfrm>
          <a:custGeom>
            <a:avLst/>
            <a:gdLst/>
            <a:ahLst/>
            <a:cxnLst/>
            <a:rect l="l" t="t" r="r" b="b"/>
            <a:pathLst>
              <a:path w="36487" h="29184">
                <a:moveTo>
                  <a:pt x="0" y="28244"/>
                </a:moveTo>
                <a:lnTo>
                  <a:pt x="952" y="20002"/>
                </a:lnTo>
                <a:lnTo>
                  <a:pt x="2120" y="18122"/>
                </a:lnTo>
                <a:lnTo>
                  <a:pt x="10134" y="8953"/>
                </a:lnTo>
                <a:lnTo>
                  <a:pt x="18364" y="2590"/>
                </a:lnTo>
                <a:lnTo>
                  <a:pt x="27076" y="0"/>
                </a:lnTo>
                <a:lnTo>
                  <a:pt x="36487" y="1879"/>
                </a:lnTo>
                <a:lnTo>
                  <a:pt x="25184" y="10363"/>
                </a:lnTo>
                <a:lnTo>
                  <a:pt x="14350" y="22593"/>
                </a:lnTo>
                <a:lnTo>
                  <a:pt x="19773" y="25184"/>
                </a:lnTo>
                <a:lnTo>
                  <a:pt x="25184" y="29184"/>
                </a:lnTo>
                <a:lnTo>
                  <a:pt x="25184" y="28956"/>
                </a:lnTo>
                <a:lnTo>
                  <a:pt x="25184" y="28244"/>
                </a:lnTo>
                <a:lnTo>
                  <a:pt x="25425" y="28016"/>
                </a:lnTo>
                <a:lnTo>
                  <a:pt x="35534" y="1671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4979191" y="2058098"/>
            <a:ext cx="40259" cy="22834"/>
          </a:xfrm>
          <a:custGeom>
            <a:avLst/>
            <a:gdLst/>
            <a:ahLst/>
            <a:cxnLst/>
            <a:rect l="l" t="t" r="r" b="b"/>
            <a:pathLst>
              <a:path w="40259" h="22834">
                <a:moveTo>
                  <a:pt x="0" y="20713"/>
                </a:moveTo>
                <a:lnTo>
                  <a:pt x="10833" y="8470"/>
                </a:lnTo>
                <a:lnTo>
                  <a:pt x="22123" y="0"/>
                </a:lnTo>
                <a:lnTo>
                  <a:pt x="31305" y="9423"/>
                </a:lnTo>
                <a:lnTo>
                  <a:pt x="40259" y="22834"/>
                </a:lnTo>
                <a:lnTo>
                  <a:pt x="40259" y="22364"/>
                </a:lnTo>
                <a:lnTo>
                  <a:pt x="40259" y="21653"/>
                </a:lnTo>
                <a:lnTo>
                  <a:pt x="40259" y="214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4968365" y="2071994"/>
            <a:ext cx="228" cy="228"/>
          </a:xfrm>
          <a:custGeom>
            <a:avLst/>
            <a:gdLst/>
            <a:ahLst/>
            <a:cxnLst/>
            <a:rect l="l" t="t" r="r" b="b"/>
            <a:pathLst>
              <a:path w="228" h="228">
                <a:moveTo>
                  <a:pt x="0" y="228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4970717" y="20719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4970957" y="2052681"/>
            <a:ext cx="21653" cy="19545"/>
          </a:xfrm>
          <a:custGeom>
            <a:avLst/>
            <a:gdLst/>
            <a:ahLst/>
            <a:cxnLst/>
            <a:rect l="l" t="t" r="r" b="b"/>
            <a:pathLst>
              <a:path w="21653" h="19545">
                <a:moveTo>
                  <a:pt x="21653" y="11302"/>
                </a:moveTo>
                <a:lnTo>
                  <a:pt x="21653" y="0"/>
                </a:lnTo>
                <a:lnTo>
                  <a:pt x="9651" y="8712"/>
                </a:lnTo>
                <a:lnTo>
                  <a:pt x="0" y="1954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4974253" y="2068221"/>
            <a:ext cx="13411" cy="5651"/>
          </a:xfrm>
          <a:custGeom>
            <a:avLst/>
            <a:gdLst/>
            <a:ahLst/>
            <a:cxnLst/>
            <a:rect l="l" t="t" r="r" b="b"/>
            <a:pathLst>
              <a:path w="13411" h="5651">
                <a:moveTo>
                  <a:pt x="13411" y="0"/>
                </a:moveTo>
                <a:lnTo>
                  <a:pt x="0" y="56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4980602" y="2057619"/>
            <a:ext cx="20955" cy="18605"/>
          </a:xfrm>
          <a:custGeom>
            <a:avLst/>
            <a:gdLst/>
            <a:ahLst/>
            <a:cxnLst/>
            <a:rect l="l" t="t" r="r" b="b"/>
            <a:pathLst>
              <a:path w="20954" h="18605">
                <a:moveTo>
                  <a:pt x="0" y="18605"/>
                </a:moveTo>
                <a:lnTo>
                  <a:pt x="8712" y="8712"/>
                </a:lnTo>
                <a:lnTo>
                  <a:pt x="20955" y="0"/>
                </a:lnTo>
                <a:lnTo>
                  <a:pt x="20713" y="0"/>
                </a:lnTo>
                <a:lnTo>
                  <a:pt x="20713" y="4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4975189" y="2074113"/>
            <a:ext cx="4470" cy="3289"/>
          </a:xfrm>
          <a:custGeom>
            <a:avLst/>
            <a:gdLst/>
            <a:ahLst/>
            <a:cxnLst/>
            <a:rect l="l" t="t" r="r" b="b"/>
            <a:pathLst>
              <a:path w="4470" h="3289">
                <a:moveTo>
                  <a:pt x="2120" y="1638"/>
                </a:moveTo>
                <a:lnTo>
                  <a:pt x="241" y="228"/>
                </a:lnTo>
                <a:lnTo>
                  <a:pt x="0" y="0"/>
                </a:lnTo>
                <a:lnTo>
                  <a:pt x="4470" y="328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4970717" y="2071988"/>
            <a:ext cx="6591" cy="3759"/>
          </a:xfrm>
          <a:custGeom>
            <a:avLst/>
            <a:gdLst/>
            <a:ahLst/>
            <a:cxnLst/>
            <a:rect l="l" t="t" r="r" b="b"/>
            <a:pathLst>
              <a:path w="6591" h="3759">
                <a:moveTo>
                  <a:pt x="0" y="0"/>
                </a:moveTo>
                <a:lnTo>
                  <a:pt x="4470" y="2120"/>
                </a:lnTo>
                <a:lnTo>
                  <a:pt x="6591" y="37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4990495" y="2051509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4992376" y="2051980"/>
            <a:ext cx="228" cy="711"/>
          </a:xfrm>
          <a:custGeom>
            <a:avLst/>
            <a:gdLst/>
            <a:ahLst/>
            <a:cxnLst/>
            <a:rect l="l" t="t" r="r" b="b"/>
            <a:pathLst>
              <a:path w="228" h="711">
                <a:moveTo>
                  <a:pt x="0" y="0"/>
                </a:moveTo>
                <a:lnTo>
                  <a:pt x="228" y="469"/>
                </a:lnTo>
                <a:lnTo>
                  <a:pt x="228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4972366" y="2047280"/>
            <a:ext cx="11531" cy="4940"/>
          </a:xfrm>
          <a:custGeom>
            <a:avLst/>
            <a:gdLst/>
            <a:ahLst/>
            <a:cxnLst/>
            <a:rect l="l" t="t" r="r" b="b"/>
            <a:pathLst>
              <a:path w="11531" h="4940">
                <a:moveTo>
                  <a:pt x="7531" y="2819"/>
                </a:moveTo>
                <a:lnTo>
                  <a:pt x="8001" y="2590"/>
                </a:lnTo>
                <a:lnTo>
                  <a:pt x="241" y="4698"/>
                </a:lnTo>
                <a:lnTo>
                  <a:pt x="0" y="4940"/>
                </a:lnTo>
                <a:lnTo>
                  <a:pt x="952" y="4229"/>
                </a:lnTo>
                <a:lnTo>
                  <a:pt x="6591" y="1409"/>
                </a:lnTo>
                <a:lnTo>
                  <a:pt x="1153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4972606" y="2048683"/>
            <a:ext cx="6350" cy="3302"/>
          </a:xfrm>
          <a:custGeom>
            <a:avLst/>
            <a:gdLst/>
            <a:ahLst/>
            <a:cxnLst/>
            <a:rect l="l" t="t" r="r" b="b"/>
            <a:pathLst>
              <a:path w="6350" h="3301">
                <a:moveTo>
                  <a:pt x="6350" y="0"/>
                </a:moveTo>
                <a:lnTo>
                  <a:pt x="0" y="3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4982723" y="2048682"/>
            <a:ext cx="3060" cy="1651"/>
          </a:xfrm>
          <a:custGeom>
            <a:avLst/>
            <a:gdLst/>
            <a:ahLst/>
            <a:cxnLst/>
            <a:rect l="l" t="t" r="r" b="b"/>
            <a:pathLst>
              <a:path w="3060" h="1650">
                <a:moveTo>
                  <a:pt x="3060" y="1650"/>
                </a:moveTo>
                <a:lnTo>
                  <a:pt x="3060" y="0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4985783" y="2046093"/>
            <a:ext cx="43776" cy="6819"/>
          </a:xfrm>
          <a:custGeom>
            <a:avLst/>
            <a:gdLst/>
            <a:ahLst/>
            <a:cxnLst/>
            <a:rect l="l" t="t" r="r" b="b"/>
            <a:pathLst>
              <a:path w="43776" h="6819">
                <a:moveTo>
                  <a:pt x="0" y="2590"/>
                </a:moveTo>
                <a:lnTo>
                  <a:pt x="0" y="2362"/>
                </a:lnTo>
                <a:lnTo>
                  <a:pt x="0" y="1879"/>
                </a:lnTo>
                <a:lnTo>
                  <a:pt x="7772" y="0"/>
                </a:lnTo>
                <a:lnTo>
                  <a:pt x="17653" y="2120"/>
                </a:lnTo>
                <a:lnTo>
                  <a:pt x="29654" y="952"/>
                </a:lnTo>
                <a:lnTo>
                  <a:pt x="39293" y="4000"/>
                </a:lnTo>
                <a:lnTo>
                  <a:pt x="39293" y="4241"/>
                </a:lnTo>
                <a:lnTo>
                  <a:pt x="39293" y="4711"/>
                </a:lnTo>
                <a:lnTo>
                  <a:pt x="43548" y="6819"/>
                </a:lnTo>
                <a:lnTo>
                  <a:pt x="43776" y="6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4973077" y="2049618"/>
            <a:ext cx="18592" cy="2362"/>
          </a:xfrm>
          <a:custGeom>
            <a:avLst/>
            <a:gdLst/>
            <a:ahLst/>
            <a:cxnLst/>
            <a:rect l="l" t="t" r="r" b="b"/>
            <a:pathLst>
              <a:path w="18592" h="2362">
                <a:moveTo>
                  <a:pt x="0" y="2362"/>
                </a:moveTo>
                <a:lnTo>
                  <a:pt x="8483" y="0"/>
                </a:lnTo>
                <a:lnTo>
                  <a:pt x="8940" y="0"/>
                </a:lnTo>
                <a:lnTo>
                  <a:pt x="18592" y="18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4985547" y="2044440"/>
            <a:ext cx="8001" cy="2362"/>
          </a:xfrm>
          <a:custGeom>
            <a:avLst/>
            <a:gdLst/>
            <a:ahLst/>
            <a:cxnLst/>
            <a:rect l="l" t="t" r="r" b="b"/>
            <a:pathLst>
              <a:path w="8000" h="2362">
                <a:moveTo>
                  <a:pt x="0" y="2362"/>
                </a:moveTo>
                <a:lnTo>
                  <a:pt x="0" y="2362"/>
                </a:lnTo>
                <a:lnTo>
                  <a:pt x="80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4983909" y="2046803"/>
            <a:ext cx="1638" cy="469"/>
          </a:xfrm>
          <a:custGeom>
            <a:avLst/>
            <a:gdLst/>
            <a:ahLst/>
            <a:cxnLst/>
            <a:rect l="l" t="t" r="r" b="b"/>
            <a:pathLst>
              <a:path w="1638" h="469">
                <a:moveTo>
                  <a:pt x="1638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5012389" y="2053621"/>
            <a:ext cx="17640" cy="22364"/>
          </a:xfrm>
          <a:custGeom>
            <a:avLst/>
            <a:gdLst/>
            <a:ahLst/>
            <a:cxnLst/>
            <a:rect l="l" t="t" r="r" b="b"/>
            <a:pathLst>
              <a:path w="17640" h="22364">
                <a:moveTo>
                  <a:pt x="14350" y="22364"/>
                </a:moveTo>
                <a:lnTo>
                  <a:pt x="0" y="13665"/>
                </a:lnTo>
                <a:lnTo>
                  <a:pt x="0" y="0"/>
                </a:lnTo>
                <a:lnTo>
                  <a:pt x="9880" y="9893"/>
                </a:lnTo>
                <a:lnTo>
                  <a:pt x="17640" y="214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5005077" y="2058098"/>
            <a:ext cx="7302" cy="3060"/>
          </a:xfrm>
          <a:custGeom>
            <a:avLst/>
            <a:gdLst/>
            <a:ahLst/>
            <a:cxnLst/>
            <a:rect l="l" t="t" r="r" b="b"/>
            <a:pathLst>
              <a:path w="7302" h="3060">
                <a:moveTo>
                  <a:pt x="7302" y="0"/>
                </a:moveTo>
                <a:lnTo>
                  <a:pt x="0" y="306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4992611" y="2055275"/>
            <a:ext cx="6591" cy="4000"/>
          </a:xfrm>
          <a:custGeom>
            <a:avLst/>
            <a:gdLst/>
            <a:ahLst/>
            <a:cxnLst/>
            <a:rect l="l" t="t" r="r" b="b"/>
            <a:pathLst>
              <a:path w="6591" h="4000">
                <a:moveTo>
                  <a:pt x="0" y="0"/>
                </a:moveTo>
                <a:lnTo>
                  <a:pt x="6591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5003435" y="2048210"/>
            <a:ext cx="0" cy="11303"/>
          </a:xfrm>
          <a:custGeom>
            <a:avLst/>
            <a:gdLst/>
            <a:ahLst/>
            <a:cxnLst/>
            <a:rect l="l" t="t" r="r" b="b"/>
            <a:pathLst>
              <a:path h="11302">
                <a:moveTo>
                  <a:pt x="0" y="113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4993549" y="2043736"/>
            <a:ext cx="21412" cy="2362"/>
          </a:xfrm>
          <a:custGeom>
            <a:avLst/>
            <a:gdLst/>
            <a:ahLst/>
            <a:cxnLst/>
            <a:rect l="l" t="t" r="r" b="b"/>
            <a:pathLst>
              <a:path w="21412" h="2362">
                <a:moveTo>
                  <a:pt x="10121" y="2362"/>
                </a:moveTo>
                <a:lnTo>
                  <a:pt x="21412" y="1409"/>
                </a:lnTo>
                <a:lnTo>
                  <a:pt x="10591" y="0"/>
                </a:lnTo>
                <a:lnTo>
                  <a:pt x="952" y="482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5001558" y="2057623"/>
            <a:ext cx="9880" cy="9893"/>
          </a:xfrm>
          <a:custGeom>
            <a:avLst/>
            <a:gdLst/>
            <a:ahLst/>
            <a:cxnLst/>
            <a:rect l="l" t="t" r="r" b="b"/>
            <a:pathLst>
              <a:path w="9880" h="9893">
                <a:moveTo>
                  <a:pt x="9880" y="989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5019442" y="2075281"/>
            <a:ext cx="13182" cy="5651"/>
          </a:xfrm>
          <a:custGeom>
            <a:avLst/>
            <a:gdLst/>
            <a:ahLst/>
            <a:cxnLst/>
            <a:rect l="l" t="t" r="r" b="b"/>
            <a:pathLst>
              <a:path w="13182" h="5651">
                <a:moveTo>
                  <a:pt x="0" y="5651"/>
                </a:moveTo>
                <a:lnTo>
                  <a:pt x="6591" y="2120"/>
                </a:lnTo>
                <a:lnTo>
                  <a:pt x="13182" y="241"/>
                </a:lnTo>
                <a:lnTo>
                  <a:pt x="129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5011440" y="2067520"/>
            <a:ext cx="19062" cy="11760"/>
          </a:xfrm>
          <a:custGeom>
            <a:avLst/>
            <a:gdLst/>
            <a:ahLst/>
            <a:cxnLst/>
            <a:rect l="l" t="t" r="r" b="b"/>
            <a:pathLst>
              <a:path w="19062" h="11760">
                <a:moveTo>
                  <a:pt x="19062" y="7289"/>
                </a:moveTo>
                <a:lnTo>
                  <a:pt x="13411" y="9169"/>
                </a:lnTo>
                <a:lnTo>
                  <a:pt x="8000" y="1176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5013321" y="2051274"/>
            <a:ext cx="23304" cy="4000"/>
          </a:xfrm>
          <a:custGeom>
            <a:avLst/>
            <a:gdLst/>
            <a:ahLst/>
            <a:cxnLst/>
            <a:rect l="l" t="t" r="r" b="b"/>
            <a:pathLst>
              <a:path w="23304" h="4000">
                <a:moveTo>
                  <a:pt x="23304" y="4000"/>
                </a:moveTo>
                <a:lnTo>
                  <a:pt x="12471" y="698"/>
                </a:lnTo>
                <a:lnTo>
                  <a:pt x="1181" y="1409"/>
                </a:lnTo>
                <a:lnTo>
                  <a:pt x="939" y="1409"/>
                </a:lnTo>
                <a:lnTo>
                  <a:pt x="0" y="1409"/>
                </a:lnTo>
                <a:lnTo>
                  <a:pt x="11760" y="469"/>
                </a:lnTo>
                <a:lnTo>
                  <a:pt x="12242" y="469"/>
                </a:lnTo>
                <a:lnTo>
                  <a:pt x="22123" y="3530"/>
                </a:lnTo>
                <a:lnTo>
                  <a:pt x="23075" y="3771"/>
                </a:lnTo>
                <a:lnTo>
                  <a:pt x="23304" y="4000"/>
                </a:lnTo>
                <a:lnTo>
                  <a:pt x="1789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5014497" y="2052685"/>
            <a:ext cx="18122" cy="22834"/>
          </a:xfrm>
          <a:custGeom>
            <a:avLst/>
            <a:gdLst/>
            <a:ahLst/>
            <a:cxnLst/>
            <a:rect l="l" t="t" r="r" b="b"/>
            <a:pathLst>
              <a:path w="18122" h="22834">
                <a:moveTo>
                  <a:pt x="0" y="0"/>
                </a:moveTo>
                <a:lnTo>
                  <a:pt x="9410" y="9410"/>
                </a:lnTo>
                <a:lnTo>
                  <a:pt x="18122" y="2283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4994502" y="2044218"/>
            <a:ext cx="9169" cy="1879"/>
          </a:xfrm>
          <a:custGeom>
            <a:avLst/>
            <a:gdLst/>
            <a:ahLst/>
            <a:cxnLst/>
            <a:rect l="l" t="t" r="r" b="b"/>
            <a:pathLst>
              <a:path w="9169" h="1879">
                <a:moveTo>
                  <a:pt x="9169" y="187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5012381" y="2052685"/>
            <a:ext cx="939" cy="939"/>
          </a:xfrm>
          <a:custGeom>
            <a:avLst/>
            <a:gdLst/>
            <a:ahLst/>
            <a:cxnLst/>
            <a:rect l="l" t="t" r="r" b="b"/>
            <a:pathLst>
              <a:path w="939" h="939">
                <a:moveTo>
                  <a:pt x="939" y="0"/>
                </a:moveTo>
                <a:lnTo>
                  <a:pt x="469" y="228"/>
                </a:lnTo>
                <a:lnTo>
                  <a:pt x="228" y="469"/>
                </a:lnTo>
                <a:lnTo>
                  <a:pt x="0" y="711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5014967" y="2045152"/>
            <a:ext cx="10833" cy="4953"/>
          </a:xfrm>
          <a:custGeom>
            <a:avLst/>
            <a:gdLst/>
            <a:ahLst/>
            <a:cxnLst/>
            <a:rect l="l" t="t" r="r" b="b"/>
            <a:pathLst>
              <a:path w="10833" h="4952">
                <a:moveTo>
                  <a:pt x="0" y="0"/>
                </a:moveTo>
                <a:lnTo>
                  <a:pt x="10833" y="3530"/>
                </a:lnTo>
                <a:lnTo>
                  <a:pt x="10121" y="4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5019442" y="2079289"/>
            <a:ext cx="0" cy="228"/>
          </a:xfrm>
          <a:custGeom>
            <a:avLst/>
            <a:gdLst/>
            <a:ahLst/>
            <a:cxnLst/>
            <a:rect l="l" t="t" r="r" b="b"/>
            <a:pathLst>
              <a:path h="228">
                <a:moveTo>
                  <a:pt x="0" y="22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5025086" y="2050804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5030503" y="20748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5036625" y="20552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5025800" y="2048683"/>
            <a:ext cx="11531" cy="7061"/>
          </a:xfrm>
          <a:custGeom>
            <a:avLst/>
            <a:gdLst/>
            <a:ahLst/>
            <a:cxnLst/>
            <a:rect l="l" t="t" r="r" b="b"/>
            <a:pathLst>
              <a:path w="11531" h="7061">
                <a:moveTo>
                  <a:pt x="0" y="0"/>
                </a:moveTo>
                <a:lnTo>
                  <a:pt x="5410" y="2590"/>
                </a:lnTo>
                <a:lnTo>
                  <a:pt x="11531" y="7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5037334" y="2055748"/>
            <a:ext cx="5410" cy="5638"/>
          </a:xfrm>
          <a:custGeom>
            <a:avLst/>
            <a:gdLst/>
            <a:ahLst/>
            <a:cxnLst/>
            <a:rect l="l" t="t" r="r" b="b"/>
            <a:pathLst>
              <a:path w="5410" h="5638">
                <a:moveTo>
                  <a:pt x="5168" y="5410"/>
                </a:moveTo>
                <a:lnTo>
                  <a:pt x="5410" y="563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5049333" y="2068459"/>
            <a:ext cx="1879" cy="8001"/>
          </a:xfrm>
          <a:custGeom>
            <a:avLst/>
            <a:gdLst/>
            <a:ahLst/>
            <a:cxnLst/>
            <a:rect l="l" t="t" r="r" b="b"/>
            <a:pathLst>
              <a:path w="1879" h="8000">
                <a:moveTo>
                  <a:pt x="1879" y="800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5042747" y="2061395"/>
            <a:ext cx="6578" cy="7061"/>
          </a:xfrm>
          <a:custGeom>
            <a:avLst/>
            <a:gdLst/>
            <a:ahLst/>
            <a:cxnLst/>
            <a:rect l="l" t="t" r="r" b="b"/>
            <a:pathLst>
              <a:path w="6578" h="7061">
                <a:moveTo>
                  <a:pt x="0" y="0"/>
                </a:moveTo>
                <a:lnTo>
                  <a:pt x="6578" y="706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5725500" y="3738746"/>
            <a:ext cx="44589" cy="0"/>
          </a:xfrm>
          <a:custGeom>
            <a:avLst/>
            <a:gdLst/>
            <a:ahLst/>
            <a:cxnLst/>
            <a:rect l="l" t="t" r="r" b="b"/>
            <a:pathLst>
              <a:path w="44589">
                <a:moveTo>
                  <a:pt x="0" y="0"/>
                </a:moveTo>
                <a:lnTo>
                  <a:pt x="44589" y="0"/>
                </a:lnTo>
              </a:path>
            </a:pathLst>
          </a:custGeom>
          <a:ln w="124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367632" y="3734630"/>
            <a:ext cx="41897" cy="8242"/>
          </a:xfrm>
          <a:custGeom>
            <a:avLst/>
            <a:gdLst/>
            <a:ahLst/>
            <a:cxnLst/>
            <a:rect l="l" t="t" r="r" b="b"/>
            <a:pathLst>
              <a:path w="41897" h="8242">
                <a:moveTo>
                  <a:pt x="0" y="0"/>
                </a:moveTo>
                <a:lnTo>
                  <a:pt x="41897" y="0"/>
                </a:lnTo>
                <a:lnTo>
                  <a:pt x="41897" y="8242"/>
                </a:lnTo>
                <a:lnTo>
                  <a:pt x="0" y="824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5726963" y="3742869"/>
            <a:ext cx="640676" cy="51549"/>
          </a:xfrm>
          <a:custGeom>
            <a:avLst/>
            <a:gdLst/>
            <a:ahLst/>
            <a:cxnLst/>
            <a:rect l="l" t="t" r="r" b="b"/>
            <a:pathLst>
              <a:path w="640676" h="51549">
                <a:moveTo>
                  <a:pt x="41655" y="0"/>
                </a:moveTo>
                <a:lnTo>
                  <a:pt x="0" y="0"/>
                </a:lnTo>
                <a:lnTo>
                  <a:pt x="0" y="51549"/>
                </a:lnTo>
                <a:lnTo>
                  <a:pt x="640676" y="51549"/>
                </a:lnTo>
                <a:lnTo>
                  <a:pt x="640676" y="0"/>
                </a:lnTo>
                <a:lnTo>
                  <a:pt x="41655" y="0"/>
                </a:lnTo>
                <a:lnTo>
                  <a:pt x="41655" y="515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367632" y="3742866"/>
            <a:ext cx="41897" cy="51549"/>
          </a:xfrm>
          <a:custGeom>
            <a:avLst/>
            <a:gdLst/>
            <a:ahLst/>
            <a:cxnLst/>
            <a:rect l="l" t="t" r="r" b="b"/>
            <a:pathLst>
              <a:path w="41897" h="51549">
                <a:moveTo>
                  <a:pt x="0" y="51549"/>
                </a:moveTo>
                <a:lnTo>
                  <a:pt x="41897" y="51549"/>
                </a:lnTo>
                <a:lnTo>
                  <a:pt x="41897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4190718" y="3111850"/>
            <a:ext cx="79781" cy="312801"/>
          </a:xfrm>
          <a:custGeom>
            <a:avLst/>
            <a:gdLst/>
            <a:ahLst/>
            <a:cxnLst/>
            <a:rect l="l" t="t" r="r" b="b"/>
            <a:pathLst>
              <a:path w="79781" h="312800">
                <a:moveTo>
                  <a:pt x="79781" y="312800"/>
                </a:moveTo>
                <a:lnTo>
                  <a:pt x="74222" y="296895"/>
                </a:lnTo>
                <a:lnTo>
                  <a:pt x="69839" y="284291"/>
                </a:lnTo>
                <a:lnTo>
                  <a:pt x="66284" y="273895"/>
                </a:lnTo>
                <a:lnTo>
                  <a:pt x="63213" y="264614"/>
                </a:lnTo>
                <a:lnTo>
                  <a:pt x="60280" y="255354"/>
                </a:lnTo>
                <a:lnTo>
                  <a:pt x="57139" y="245022"/>
                </a:lnTo>
                <a:lnTo>
                  <a:pt x="53443" y="232525"/>
                </a:lnTo>
                <a:lnTo>
                  <a:pt x="48849" y="216769"/>
                </a:lnTo>
                <a:lnTo>
                  <a:pt x="43687" y="198903"/>
                </a:lnTo>
                <a:lnTo>
                  <a:pt x="40365" y="186766"/>
                </a:lnTo>
                <a:lnTo>
                  <a:pt x="37818" y="176795"/>
                </a:lnTo>
                <a:lnTo>
                  <a:pt x="35591" y="167538"/>
                </a:lnTo>
                <a:lnTo>
                  <a:pt x="33234" y="157544"/>
                </a:lnTo>
                <a:lnTo>
                  <a:pt x="30294" y="145365"/>
                </a:lnTo>
                <a:lnTo>
                  <a:pt x="26318" y="129548"/>
                </a:lnTo>
                <a:lnTo>
                  <a:pt x="26111" y="128739"/>
                </a:lnTo>
                <a:lnTo>
                  <a:pt x="23761" y="119799"/>
                </a:lnTo>
                <a:lnTo>
                  <a:pt x="23520" y="119799"/>
                </a:lnTo>
                <a:lnTo>
                  <a:pt x="21412" y="110388"/>
                </a:lnTo>
                <a:lnTo>
                  <a:pt x="18169" y="94592"/>
                </a:lnTo>
                <a:lnTo>
                  <a:pt x="15817" y="83051"/>
                </a:lnTo>
                <a:lnTo>
                  <a:pt x="13897" y="73470"/>
                </a:lnTo>
                <a:lnTo>
                  <a:pt x="11956" y="63552"/>
                </a:lnTo>
                <a:lnTo>
                  <a:pt x="9535" y="51004"/>
                </a:lnTo>
                <a:lnTo>
                  <a:pt x="7289" y="39306"/>
                </a:lnTo>
                <a:lnTo>
                  <a:pt x="4603" y="25187"/>
                </a:lnTo>
                <a:lnTo>
                  <a:pt x="2798" y="15481"/>
                </a:lnTo>
                <a:lnTo>
                  <a:pt x="472" y="262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4192121" y="3101957"/>
            <a:ext cx="79324" cy="284327"/>
          </a:xfrm>
          <a:custGeom>
            <a:avLst/>
            <a:gdLst/>
            <a:ahLst/>
            <a:cxnLst/>
            <a:rect l="l" t="t" r="r" b="b"/>
            <a:pathLst>
              <a:path w="79324" h="284327">
                <a:moveTo>
                  <a:pt x="0" y="0"/>
                </a:moveTo>
                <a:lnTo>
                  <a:pt x="2987" y="16522"/>
                </a:lnTo>
                <a:lnTo>
                  <a:pt x="5366" y="29461"/>
                </a:lnTo>
                <a:lnTo>
                  <a:pt x="7402" y="40054"/>
                </a:lnTo>
                <a:lnTo>
                  <a:pt x="9361" y="49540"/>
                </a:lnTo>
                <a:lnTo>
                  <a:pt x="11509" y="59155"/>
                </a:lnTo>
                <a:lnTo>
                  <a:pt x="14112" y="70139"/>
                </a:lnTo>
                <a:lnTo>
                  <a:pt x="17434" y="83729"/>
                </a:lnTo>
                <a:lnTo>
                  <a:pt x="20472" y="96024"/>
                </a:lnTo>
                <a:lnTo>
                  <a:pt x="24426" y="112347"/>
                </a:lnTo>
                <a:lnTo>
                  <a:pt x="27583" y="125135"/>
                </a:lnTo>
                <a:lnTo>
                  <a:pt x="30273" y="135600"/>
                </a:lnTo>
                <a:lnTo>
                  <a:pt x="32827" y="144955"/>
                </a:lnTo>
                <a:lnTo>
                  <a:pt x="35574" y="154411"/>
                </a:lnTo>
                <a:lnTo>
                  <a:pt x="38846" y="165183"/>
                </a:lnTo>
                <a:lnTo>
                  <a:pt x="42972" y="178481"/>
                </a:lnTo>
                <a:lnTo>
                  <a:pt x="46837" y="190881"/>
                </a:lnTo>
                <a:lnTo>
                  <a:pt x="51885" y="206892"/>
                </a:lnTo>
                <a:lnTo>
                  <a:pt x="55879" y="219449"/>
                </a:lnTo>
                <a:lnTo>
                  <a:pt x="59230" y="229729"/>
                </a:lnTo>
                <a:lnTo>
                  <a:pt x="62352" y="238908"/>
                </a:lnTo>
                <a:lnTo>
                  <a:pt x="65657" y="248164"/>
                </a:lnTo>
                <a:lnTo>
                  <a:pt x="69557" y="258674"/>
                </a:lnTo>
                <a:lnTo>
                  <a:pt x="74464" y="271613"/>
                </a:lnTo>
                <a:lnTo>
                  <a:pt x="79324" y="2843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4188350" y="3046178"/>
            <a:ext cx="82613" cy="255143"/>
          </a:xfrm>
          <a:custGeom>
            <a:avLst/>
            <a:gdLst/>
            <a:ahLst/>
            <a:cxnLst/>
            <a:rect l="l" t="t" r="r" b="b"/>
            <a:pathLst>
              <a:path w="82613" h="255142">
                <a:moveTo>
                  <a:pt x="0" y="0"/>
                </a:moveTo>
                <a:lnTo>
                  <a:pt x="2120" y="6591"/>
                </a:lnTo>
                <a:lnTo>
                  <a:pt x="3771" y="13182"/>
                </a:lnTo>
                <a:lnTo>
                  <a:pt x="6660" y="25658"/>
                </a:lnTo>
                <a:lnTo>
                  <a:pt x="9455" y="37564"/>
                </a:lnTo>
                <a:lnTo>
                  <a:pt x="9652" y="38366"/>
                </a:lnTo>
                <a:lnTo>
                  <a:pt x="13149" y="53406"/>
                </a:lnTo>
                <a:lnTo>
                  <a:pt x="15502" y="63938"/>
                </a:lnTo>
                <a:lnTo>
                  <a:pt x="17727" y="73324"/>
                </a:lnTo>
                <a:lnTo>
                  <a:pt x="20842" y="84931"/>
                </a:lnTo>
                <a:lnTo>
                  <a:pt x="23774" y="95084"/>
                </a:lnTo>
                <a:lnTo>
                  <a:pt x="28438" y="110817"/>
                </a:lnTo>
                <a:lnTo>
                  <a:pt x="32027" y="122779"/>
                </a:lnTo>
                <a:lnTo>
                  <a:pt x="35073" y="132555"/>
                </a:lnTo>
                <a:lnTo>
                  <a:pt x="38108" y="141734"/>
                </a:lnTo>
                <a:lnTo>
                  <a:pt x="41665" y="151900"/>
                </a:lnTo>
                <a:lnTo>
                  <a:pt x="46275" y="164642"/>
                </a:lnTo>
                <a:lnTo>
                  <a:pt x="50368" y="175818"/>
                </a:lnTo>
                <a:lnTo>
                  <a:pt x="56016" y="191255"/>
                </a:lnTo>
                <a:lnTo>
                  <a:pt x="60388" y="202979"/>
                </a:lnTo>
                <a:lnTo>
                  <a:pt x="64099" y="212531"/>
                </a:lnTo>
                <a:lnTo>
                  <a:pt x="67768" y="221449"/>
                </a:lnTo>
                <a:lnTo>
                  <a:pt x="72010" y="231273"/>
                </a:lnTo>
                <a:lnTo>
                  <a:pt x="77444" y="243543"/>
                </a:lnTo>
                <a:lnTo>
                  <a:pt x="82613" y="2551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4192116" y="3010637"/>
            <a:ext cx="79324" cy="185470"/>
          </a:xfrm>
          <a:custGeom>
            <a:avLst/>
            <a:gdLst/>
            <a:ahLst/>
            <a:cxnLst/>
            <a:rect l="l" t="t" r="r" b="b"/>
            <a:pathLst>
              <a:path w="79324" h="185470">
                <a:moveTo>
                  <a:pt x="79324" y="185470"/>
                </a:moveTo>
                <a:lnTo>
                  <a:pt x="71259" y="171722"/>
                </a:lnTo>
                <a:lnTo>
                  <a:pt x="65496" y="161694"/>
                </a:lnTo>
                <a:lnTo>
                  <a:pt x="60850" y="153138"/>
                </a:lnTo>
                <a:lnTo>
                  <a:pt x="56133" y="143810"/>
                </a:lnTo>
                <a:lnTo>
                  <a:pt x="50161" y="131462"/>
                </a:lnTo>
                <a:lnTo>
                  <a:pt x="46837" y="124510"/>
                </a:lnTo>
                <a:lnTo>
                  <a:pt x="39956" y="110213"/>
                </a:lnTo>
                <a:lnTo>
                  <a:pt x="35131" y="99816"/>
                </a:lnTo>
                <a:lnTo>
                  <a:pt x="31299" y="90875"/>
                </a:lnTo>
                <a:lnTo>
                  <a:pt x="27396" y="80951"/>
                </a:lnTo>
                <a:lnTo>
                  <a:pt x="22358" y="67601"/>
                </a:lnTo>
                <a:lnTo>
                  <a:pt x="20485" y="62611"/>
                </a:lnTo>
                <a:lnTo>
                  <a:pt x="14842" y="47831"/>
                </a:lnTo>
                <a:lnTo>
                  <a:pt x="10943" y="37140"/>
                </a:lnTo>
                <a:lnTo>
                  <a:pt x="7909" y="27908"/>
                </a:lnTo>
                <a:lnTo>
                  <a:pt x="4858" y="17503"/>
                </a:lnTo>
                <a:lnTo>
                  <a:pt x="909" y="329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4195649" y="2950617"/>
            <a:ext cx="9880" cy="70383"/>
          </a:xfrm>
          <a:custGeom>
            <a:avLst/>
            <a:gdLst/>
            <a:ahLst/>
            <a:cxnLst/>
            <a:rect l="l" t="t" r="r" b="b"/>
            <a:pathLst>
              <a:path w="9880" h="70383">
                <a:moveTo>
                  <a:pt x="939" y="0"/>
                </a:moveTo>
                <a:lnTo>
                  <a:pt x="0" y="5181"/>
                </a:lnTo>
                <a:lnTo>
                  <a:pt x="0" y="6591"/>
                </a:lnTo>
                <a:lnTo>
                  <a:pt x="939" y="12001"/>
                </a:lnTo>
                <a:lnTo>
                  <a:pt x="3060" y="22606"/>
                </a:lnTo>
                <a:lnTo>
                  <a:pt x="6350" y="22834"/>
                </a:lnTo>
                <a:lnTo>
                  <a:pt x="7531" y="33185"/>
                </a:lnTo>
                <a:lnTo>
                  <a:pt x="8019" y="45892"/>
                </a:lnTo>
                <a:lnTo>
                  <a:pt x="7336" y="56931"/>
                </a:lnTo>
                <a:lnTo>
                  <a:pt x="7531" y="61899"/>
                </a:lnTo>
                <a:lnTo>
                  <a:pt x="7759" y="65900"/>
                </a:lnTo>
                <a:lnTo>
                  <a:pt x="8242" y="66852"/>
                </a:lnTo>
                <a:lnTo>
                  <a:pt x="9880" y="703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4190481" y="2935796"/>
            <a:ext cx="89903" cy="128739"/>
          </a:xfrm>
          <a:custGeom>
            <a:avLst/>
            <a:gdLst/>
            <a:ahLst/>
            <a:cxnLst/>
            <a:rect l="l" t="t" r="r" b="b"/>
            <a:pathLst>
              <a:path w="89903" h="128739">
                <a:moveTo>
                  <a:pt x="89903" y="128739"/>
                </a:moveTo>
                <a:lnTo>
                  <a:pt x="87553" y="124028"/>
                </a:lnTo>
                <a:lnTo>
                  <a:pt x="84010" y="119570"/>
                </a:lnTo>
                <a:lnTo>
                  <a:pt x="74289" y="108266"/>
                </a:lnTo>
                <a:lnTo>
                  <a:pt x="67253" y="100633"/>
                </a:lnTo>
                <a:lnTo>
                  <a:pt x="60787" y="93602"/>
                </a:lnTo>
                <a:lnTo>
                  <a:pt x="52776" y="84103"/>
                </a:lnTo>
                <a:lnTo>
                  <a:pt x="48234" y="78371"/>
                </a:lnTo>
                <a:lnTo>
                  <a:pt x="39047" y="66839"/>
                </a:lnTo>
                <a:lnTo>
                  <a:pt x="33038" y="58704"/>
                </a:lnTo>
                <a:lnTo>
                  <a:pt x="26966" y="49335"/>
                </a:lnTo>
                <a:lnTo>
                  <a:pt x="21640" y="40703"/>
                </a:lnTo>
                <a:lnTo>
                  <a:pt x="14610" y="28464"/>
                </a:lnTo>
                <a:lnTo>
                  <a:pt x="10246" y="19795"/>
                </a:lnTo>
                <a:lnTo>
                  <a:pt x="5236" y="9643"/>
                </a:lnTo>
                <a:lnTo>
                  <a:pt x="1409" y="2349"/>
                </a:lnTo>
                <a:lnTo>
                  <a:pt x="698" y="116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4192121" y="2870592"/>
            <a:ext cx="79324" cy="36957"/>
          </a:xfrm>
          <a:custGeom>
            <a:avLst/>
            <a:gdLst/>
            <a:ahLst/>
            <a:cxnLst/>
            <a:rect l="l" t="t" r="r" b="b"/>
            <a:pathLst>
              <a:path w="79324" h="36956">
                <a:moveTo>
                  <a:pt x="0" y="0"/>
                </a:moveTo>
                <a:lnTo>
                  <a:pt x="9652" y="6819"/>
                </a:lnTo>
                <a:lnTo>
                  <a:pt x="9880" y="7061"/>
                </a:lnTo>
                <a:lnTo>
                  <a:pt x="20472" y="12471"/>
                </a:lnTo>
                <a:lnTo>
                  <a:pt x="32131" y="18535"/>
                </a:lnTo>
                <a:lnTo>
                  <a:pt x="42337" y="22899"/>
                </a:lnTo>
                <a:lnTo>
                  <a:pt x="46837" y="24714"/>
                </a:lnTo>
                <a:lnTo>
                  <a:pt x="59565" y="29959"/>
                </a:lnTo>
                <a:lnTo>
                  <a:pt x="68986" y="33489"/>
                </a:lnTo>
                <a:lnTo>
                  <a:pt x="79324" y="369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4191886" y="2741843"/>
            <a:ext cx="79082" cy="45897"/>
          </a:xfrm>
          <a:custGeom>
            <a:avLst/>
            <a:gdLst/>
            <a:ahLst/>
            <a:cxnLst/>
            <a:rect l="l" t="t" r="r" b="b"/>
            <a:pathLst>
              <a:path w="79082" h="45897">
                <a:moveTo>
                  <a:pt x="0" y="45897"/>
                </a:moveTo>
                <a:lnTo>
                  <a:pt x="9729" y="37710"/>
                </a:lnTo>
                <a:lnTo>
                  <a:pt x="20103" y="30461"/>
                </a:lnTo>
                <a:lnTo>
                  <a:pt x="31445" y="23281"/>
                </a:lnTo>
                <a:lnTo>
                  <a:pt x="40846" y="18159"/>
                </a:lnTo>
                <a:lnTo>
                  <a:pt x="46837" y="15062"/>
                </a:lnTo>
                <a:lnTo>
                  <a:pt x="59219" y="8702"/>
                </a:lnTo>
                <a:lnTo>
                  <a:pt x="68328" y="4534"/>
                </a:lnTo>
                <a:lnTo>
                  <a:pt x="7908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4188343" y="2787741"/>
            <a:ext cx="3543" cy="9410"/>
          </a:xfrm>
          <a:custGeom>
            <a:avLst/>
            <a:gdLst/>
            <a:ahLst/>
            <a:cxnLst/>
            <a:rect l="l" t="t" r="r" b="b"/>
            <a:pathLst>
              <a:path w="3543" h="9410">
                <a:moveTo>
                  <a:pt x="3543" y="0"/>
                </a:moveTo>
                <a:lnTo>
                  <a:pt x="2832" y="1181"/>
                </a:lnTo>
                <a:lnTo>
                  <a:pt x="2603" y="1181"/>
                </a:lnTo>
                <a:lnTo>
                  <a:pt x="2133" y="2362"/>
                </a:lnTo>
                <a:lnTo>
                  <a:pt x="1663" y="3302"/>
                </a:lnTo>
                <a:lnTo>
                  <a:pt x="1422" y="4000"/>
                </a:lnTo>
                <a:lnTo>
                  <a:pt x="711" y="6819"/>
                </a:lnTo>
                <a:lnTo>
                  <a:pt x="0" y="94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4190238" y="2440101"/>
            <a:ext cx="115087" cy="282676"/>
          </a:xfrm>
          <a:custGeom>
            <a:avLst/>
            <a:gdLst/>
            <a:ahLst/>
            <a:cxnLst/>
            <a:rect l="l" t="t" r="r" b="b"/>
            <a:pathLst>
              <a:path w="115087" h="282676">
                <a:moveTo>
                  <a:pt x="105917" y="0"/>
                </a:moveTo>
                <a:lnTo>
                  <a:pt x="107556" y="1409"/>
                </a:lnTo>
                <a:lnTo>
                  <a:pt x="107797" y="1651"/>
                </a:lnTo>
                <a:lnTo>
                  <a:pt x="108737" y="3302"/>
                </a:lnTo>
                <a:lnTo>
                  <a:pt x="110388" y="6121"/>
                </a:lnTo>
                <a:lnTo>
                  <a:pt x="110388" y="6362"/>
                </a:lnTo>
                <a:lnTo>
                  <a:pt x="111328" y="9410"/>
                </a:lnTo>
                <a:lnTo>
                  <a:pt x="112737" y="12941"/>
                </a:lnTo>
                <a:lnTo>
                  <a:pt x="112737" y="13182"/>
                </a:lnTo>
                <a:lnTo>
                  <a:pt x="113436" y="16941"/>
                </a:lnTo>
                <a:lnTo>
                  <a:pt x="114160" y="21882"/>
                </a:lnTo>
                <a:lnTo>
                  <a:pt x="114630" y="26822"/>
                </a:lnTo>
                <a:lnTo>
                  <a:pt x="115087" y="32004"/>
                </a:lnTo>
                <a:lnTo>
                  <a:pt x="115087" y="37185"/>
                </a:lnTo>
                <a:lnTo>
                  <a:pt x="115087" y="43307"/>
                </a:lnTo>
                <a:lnTo>
                  <a:pt x="115087" y="43548"/>
                </a:lnTo>
                <a:lnTo>
                  <a:pt x="114858" y="49657"/>
                </a:lnTo>
                <a:lnTo>
                  <a:pt x="114160" y="58369"/>
                </a:lnTo>
                <a:lnTo>
                  <a:pt x="113207" y="67081"/>
                </a:lnTo>
                <a:lnTo>
                  <a:pt x="112026" y="75082"/>
                </a:lnTo>
                <a:lnTo>
                  <a:pt x="110616" y="82854"/>
                </a:lnTo>
                <a:lnTo>
                  <a:pt x="109448" y="89446"/>
                </a:lnTo>
                <a:lnTo>
                  <a:pt x="107797" y="95796"/>
                </a:lnTo>
                <a:lnTo>
                  <a:pt x="106146" y="103098"/>
                </a:lnTo>
                <a:lnTo>
                  <a:pt x="104025" y="110388"/>
                </a:lnTo>
                <a:lnTo>
                  <a:pt x="101676" y="117678"/>
                </a:lnTo>
                <a:lnTo>
                  <a:pt x="99098" y="124752"/>
                </a:lnTo>
                <a:lnTo>
                  <a:pt x="97205" y="130162"/>
                </a:lnTo>
                <a:lnTo>
                  <a:pt x="96977" y="130162"/>
                </a:lnTo>
                <a:lnTo>
                  <a:pt x="94614" y="135331"/>
                </a:lnTo>
                <a:lnTo>
                  <a:pt x="93433" y="138633"/>
                </a:lnTo>
                <a:lnTo>
                  <a:pt x="91795" y="141452"/>
                </a:lnTo>
                <a:lnTo>
                  <a:pt x="88976" y="146634"/>
                </a:lnTo>
                <a:lnTo>
                  <a:pt x="89446" y="147345"/>
                </a:lnTo>
                <a:lnTo>
                  <a:pt x="85902" y="151815"/>
                </a:lnTo>
                <a:lnTo>
                  <a:pt x="76520" y="163645"/>
                </a:lnTo>
                <a:lnTo>
                  <a:pt x="69595" y="171778"/>
                </a:lnTo>
                <a:lnTo>
                  <a:pt x="63414" y="178901"/>
                </a:lnTo>
                <a:lnTo>
                  <a:pt x="56260" y="187701"/>
                </a:lnTo>
                <a:lnTo>
                  <a:pt x="48717" y="197713"/>
                </a:lnTo>
                <a:lnTo>
                  <a:pt x="39885" y="209707"/>
                </a:lnTo>
                <a:lnTo>
                  <a:pt x="34098" y="218186"/>
                </a:lnTo>
                <a:lnTo>
                  <a:pt x="28593" y="227389"/>
                </a:lnTo>
                <a:lnTo>
                  <a:pt x="22364" y="238429"/>
                </a:lnTo>
                <a:lnTo>
                  <a:pt x="15418" y="251047"/>
                </a:lnTo>
                <a:lnTo>
                  <a:pt x="11092" y="259992"/>
                </a:lnTo>
                <a:lnTo>
                  <a:pt x="6655" y="269624"/>
                </a:lnTo>
                <a:lnTo>
                  <a:pt x="1409" y="280327"/>
                </a:lnTo>
                <a:lnTo>
                  <a:pt x="939" y="281495"/>
                </a:lnTo>
                <a:lnTo>
                  <a:pt x="711" y="281495"/>
                </a:lnTo>
                <a:lnTo>
                  <a:pt x="0" y="28267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4195645" y="2636871"/>
            <a:ext cx="10121" cy="70840"/>
          </a:xfrm>
          <a:custGeom>
            <a:avLst/>
            <a:gdLst/>
            <a:ahLst/>
            <a:cxnLst/>
            <a:rect l="l" t="t" r="r" b="b"/>
            <a:pathLst>
              <a:path w="10121" h="70840">
                <a:moveTo>
                  <a:pt x="10121" y="0"/>
                </a:moveTo>
                <a:lnTo>
                  <a:pt x="8242" y="3530"/>
                </a:lnTo>
                <a:lnTo>
                  <a:pt x="7772" y="4470"/>
                </a:lnTo>
                <a:lnTo>
                  <a:pt x="7531" y="8712"/>
                </a:lnTo>
                <a:lnTo>
                  <a:pt x="7732" y="21707"/>
                </a:lnTo>
                <a:lnTo>
                  <a:pt x="8065" y="32555"/>
                </a:lnTo>
                <a:lnTo>
                  <a:pt x="7531" y="37668"/>
                </a:lnTo>
                <a:lnTo>
                  <a:pt x="6362" y="47777"/>
                </a:lnTo>
                <a:lnTo>
                  <a:pt x="3060" y="48247"/>
                </a:lnTo>
                <a:lnTo>
                  <a:pt x="952" y="58839"/>
                </a:lnTo>
                <a:lnTo>
                  <a:pt x="0" y="64261"/>
                </a:lnTo>
                <a:lnTo>
                  <a:pt x="0" y="65430"/>
                </a:lnTo>
                <a:lnTo>
                  <a:pt x="952" y="708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4191886" y="2438690"/>
            <a:ext cx="94145" cy="209715"/>
          </a:xfrm>
          <a:custGeom>
            <a:avLst/>
            <a:gdLst/>
            <a:ahLst/>
            <a:cxnLst/>
            <a:rect l="l" t="t" r="r" b="b"/>
            <a:pathLst>
              <a:path w="94145" h="209715">
                <a:moveTo>
                  <a:pt x="0" y="209715"/>
                </a:moveTo>
                <a:lnTo>
                  <a:pt x="4087" y="194394"/>
                </a:lnTo>
                <a:lnTo>
                  <a:pt x="7148" y="183305"/>
                </a:lnTo>
                <a:lnTo>
                  <a:pt x="9964" y="173983"/>
                </a:lnTo>
                <a:lnTo>
                  <a:pt x="13316" y="163965"/>
                </a:lnTo>
                <a:lnTo>
                  <a:pt x="17987" y="150786"/>
                </a:lnTo>
                <a:lnTo>
                  <a:pt x="20243" y="144513"/>
                </a:lnTo>
                <a:lnTo>
                  <a:pt x="25692" y="129558"/>
                </a:lnTo>
                <a:lnTo>
                  <a:pt x="29781" y="118733"/>
                </a:lnTo>
                <a:lnTo>
                  <a:pt x="33455" y="109714"/>
                </a:lnTo>
                <a:lnTo>
                  <a:pt x="37661" y="100180"/>
                </a:lnTo>
                <a:lnTo>
                  <a:pt x="43345" y="87809"/>
                </a:lnTo>
                <a:lnTo>
                  <a:pt x="46837" y="80264"/>
                </a:lnTo>
                <a:lnTo>
                  <a:pt x="53592" y="65895"/>
                </a:lnTo>
                <a:lnTo>
                  <a:pt x="58706" y="55481"/>
                </a:lnTo>
                <a:lnTo>
                  <a:pt x="63169" y="46866"/>
                </a:lnTo>
                <a:lnTo>
                  <a:pt x="67971" y="37896"/>
                </a:lnTo>
                <a:lnTo>
                  <a:pt x="74100" y="26417"/>
                </a:lnTo>
                <a:lnTo>
                  <a:pt x="79082" y="16941"/>
                </a:lnTo>
                <a:lnTo>
                  <a:pt x="81203" y="13182"/>
                </a:lnTo>
                <a:lnTo>
                  <a:pt x="83794" y="9893"/>
                </a:lnTo>
                <a:lnTo>
                  <a:pt x="85902" y="6819"/>
                </a:lnTo>
                <a:lnTo>
                  <a:pt x="85902" y="6591"/>
                </a:lnTo>
                <a:lnTo>
                  <a:pt x="88493" y="4229"/>
                </a:lnTo>
                <a:lnTo>
                  <a:pt x="90843" y="1879"/>
                </a:lnTo>
                <a:lnTo>
                  <a:pt x="91084" y="1638"/>
                </a:lnTo>
                <a:lnTo>
                  <a:pt x="9414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4192356" y="2315593"/>
            <a:ext cx="92494" cy="282206"/>
          </a:xfrm>
          <a:custGeom>
            <a:avLst/>
            <a:gdLst/>
            <a:ahLst/>
            <a:cxnLst/>
            <a:rect l="l" t="t" r="r" b="b"/>
            <a:pathLst>
              <a:path w="92494" h="282206">
                <a:moveTo>
                  <a:pt x="0" y="282206"/>
                </a:moveTo>
                <a:lnTo>
                  <a:pt x="2597" y="269730"/>
                </a:lnTo>
                <a:lnTo>
                  <a:pt x="5429" y="257704"/>
                </a:lnTo>
                <a:lnTo>
                  <a:pt x="5651" y="256781"/>
                </a:lnTo>
                <a:lnTo>
                  <a:pt x="9199" y="241661"/>
                </a:lnTo>
                <a:lnTo>
                  <a:pt x="11599" y="230989"/>
                </a:lnTo>
                <a:lnTo>
                  <a:pt x="13822" y="221605"/>
                </a:lnTo>
                <a:lnTo>
                  <a:pt x="16838" y="210351"/>
                </a:lnTo>
                <a:lnTo>
                  <a:pt x="20243" y="198653"/>
                </a:lnTo>
                <a:lnTo>
                  <a:pt x="24786" y="182794"/>
                </a:lnTo>
                <a:lnTo>
                  <a:pt x="28253" y="170683"/>
                </a:lnTo>
                <a:lnTo>
                  <a:pt x="31161" y="160805"/>
                </a:lnTo>
                <a:lnTo>
                  <a:pt x="34028" y="151647"/>
                </a:lnTo>
                <a:lnTo>
                  <a:pt x="37375" y="141695"/>
                </a:lnTo>
                <a:lnTo>
                  <a:pt x="41718" y="129435"/>
                </a:lnTo>
                <a:lnTo>
                  <a:pt x="46596" y="116027"/>
                </a:lnTo>
                <a:lnTo>
                  <a:pt x="52474" y="100174"/>
                </a:lnTo>
                <a:lnTo>
                  <a:pt x="57348" y="87429"/>
                </a:lnTo>
                <a:lnTo>
                  <a:pt x="61522" y="76900"/>
                </a:lnTo>
                <a:lnTo>
                  <a:pt x="65301" y="67696"/>
                </a:lnTo>
                <a:lnTo>
                  <a:pt x="68991" y="58925"/>
                </a:lnTo>
                <a:lnTo>
                  <a:pt x="72897" y="49697"/>
                </a:lnTo>
                <a:lnTo>
                  <a:pt x="77323" y="39120"/>
                </a:lnTo>
                <a:lnTo>
                  <a:pt x="82576" y="26303"/>
                </a:lnTo>
                <a:lnTo>
                  <a:pt x="88493" y="11531"/>
                </a:lnTo>
                <a:lnTo>
                  <a:pt x="90843" y="5880"/>
                </a:lnTo>
                <a:lnTo>
                  <a:pt x="9249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4191886" y="2269707"/>
            <a:ext cx="79082" cy="287845"/>
          </a:xfrm>
          <a:custGeom>
            <a:avLst/>
            <a:gdLst/>
            <a:ahLst/>
            <a:cxnLst/>
            <a:rect l="l" t="t" r="r" b="b"/>
            <a:pathLst>
              <a:path w="79082" h="287845">
                <a:moveTo>
                  <a:pt x="0" y="287845"/>
                </a:moveTo>
                <a:lnTo>
                  <a:pt x="3265" y="271361"/>
                </a:lnTo>
                <a:lnTo>
                  <a:pt x="5840" y="258408"/>
                </a:lnTo>
                <a:lnTo>
                  <a:pt x="7977" y="247779"/>
                </a:lnTo>
                <a:lnTo>
                  <a:pt x="9928" y="238270"/>
                </a:lnTo>
                <a:lnTo>
                  <a:pt x="11946" y="228673"/>
                </a:lnTo>
                <a:lnTo>
                  <a:pt x="14283" y="217783"/>
                </a:lnTo>
                <a:lnTo>
                  <a:pt x="17191" y="204394"/>
                </a:lnTo>
                <a:lnTo>
                  <a:pt x="20243" y="190411"/>
                </a:lnTo>
                <a:lnTo>
                  <a:pt x="22123" y="181927"/>
                </a:lnTo>
                <a:lnTo>
                  <a:pt x="22593" y="182156"/>
                </a:lnTo>
                <a:lnTo>
                  <a:pt x="24955" y="173697"/>
                </a:lnTo>
                <a:lnTo>
                  <a:pt x="29172" y="157907"/>
                </a:lnTo>
                <a:lnTo>
                  <a:pt x="32249" y="145971"/>
                </a:lnTo>
                <a:lnTo>
                  <a:pt x="34733" y="136209"/>
                </a:lnTo>
                <a:lnTo>
                  <a:pt x="37172" y="126943"/>
                </a:lnTo>
                <a:lnTo>
                  <a:pt x="40112" y="116494"/>
                </a:lnTo>
                <a:lnTo>
                  <a:pt x="44103" y="103184"/>
                </a:lnTo>
                <a:lnTo>
                  <a:pt x="46837" y="94373"/>
                </a:lnTo>
                <a:lnTo>
                  <a:pt x="51849" y="78317"/>
                </a:lnTo>
                <a:lnTo>
                  <a:pt x="55817" y="65704"/>
                </a:lnTo>
                <a:lnTo>
                  <a:pt x="59141" y="55373"/>
                </a:lnTo>
                <a:lnTo>
                  <a:pt x="62220" y="46164"/>
                </a:lnTo>
                <a:lnTo>
                  <a:pt x="65454" y="36916"/>
                </a:lnTo>
                <a:lnTo>
                  <a:pt x="69242" y="26468"/>
                </a:lnTo>
                <a:lnTo>
                  <a:pt x="73985" y="13660"/>
                </a:lnTo>
                <a:lnTo>
                  <a:pt x="7908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4229540" y="3201055"/>
            <a:ext cx="14833" cy="74371"/>
          </a:xfrm>
          <a:custGeom>
            <a:avLst/>
            <a:gdLst/>
            <a:ahLst/>
            <a:cxnLst/>
            <a:rect l="l" t="t" r="r" b="b"/>
            <a:pathLst>
              <a:path w="14833" h="74371">
                <a:moveTo>
                  <a:pt x="14833" y="74371"/>
                </a:moveTo>
                <a:lnTo>
                  <a:pt x="12001" y="68960"/>
                </a:lnTo>
                <a:lnTo>
                  <a:pt x="11772" y="67779"/>
                </a:lnTo>
                <a:lnTo>
                  <a:pt x="11061" y="61671"/>
                </a:lnTo>
                <a:lnTo>
                  <a:pt x="9880" y="49898"/>
                </a:lnTo>
                <a:lnTo>
                  <a:pt x="12941" y="48475"/>
                </a:lnTo>
                <a:lnTo>
                  <a:pt x="11061" y="37426"/>
                </a:lnTo>
                <a:lnTo>
                  <a:pt x="8413" y="23590"/>
                </a:lnTo>
                <a:lnTo>
                  <a:pt x="5561" y="13808"/>
                </a:lnTo>
                <a:lnTo>
                  <a:pt x="509" y="121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4220373" y="3165993"/>
            <a:ext cx="9169" cy="56946"/>
          </a:xfrm>
          <a:custGeom>
            <a:avLst/>
            <a:gdLst/>
            <a:ahLst/>
            <a:cxnLst/>
            <a:rect l="l" t="t" r="r" b="b"/>
            <a:pathLst>
              <a:path w="9169" h="56946">
                <a:moveTo>
                  <a:pt x="9169" y="56946"/>
                </a:moveTo>
                <a:lnTo>
                  <a:pt x="6578" y="51295"/>
                </a:lnTo>
                <a:lnTo>
                  <a:pt x="6349" y="50355"/>
                </a:lnTo>
                <a:lnTo>
                  <a:pt x="5880" y="44246"/>
                </a:lnTo>
                <a:lnTo>
                  <a:pt x="4940" y="33883"/>
                </a:lnTo>
                <a:lnTo>
                  <a:pt x="7289" y="32931"/>
                </a:lnTo>
                <a:lnTo>
                  <a:pt x="5880" y="23050"/>
                </a:lnTo>
                <a:lnTo>
                  <a:pt x="4457" y="11760"/>
                </a:lnTo>
                <a:lnTo>
                  <a:pt x="4216" y="1080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4233307" y="3303664"/>
            <a:ext cx="72263" cy="217017"/>
          </a:xfrm>
          <a:custGeom>
            <a:avLst/>
            <a:gdLst/>
            <a:ahLst/>
            <a:cxnLst/>
            <a:rect l="l" t="t" r="r" b="b"/>
            <a:pathLst>
              <a:path w="72262" h="217017">
                <a:moveTo>
                  <a:pt x="72262" y="217017"/>
                </a:moveTo>
                <a:lnTo>
                  <a:pt x="66273" y="201282"/>
                </a:lnTo>
                <a:lnTo>
                  <a:pt x="61566" y="188841"/>
                </a:lnTo>
                <a:lnTo>
                  <a:pt x="57744" y="178591"/>
                </a:lnTo>
                <a:lnTo>
                  <a:pt x="54405" y="169432"/>
                </a:lnTo>
                <a:lnTo>
                  <a:pt x="51151" y="160260"/>
                </a:lnTo>
                <a:lnTo>
                  <a:pt x="47580" y="149974"/>
                </a:lnTo>
                <a:lnTo>
                  <a:pt x="43294" y="137471"/>
                </a:lnTo>
                <a:lnTo>
                  <a:pt x="37892" y="121651"/>
                </a:lnTo>
                <a:lnTo>
                  <a:pt x="32234" y="104961"/>
                </a:lnTo>
                <a:lnTo>
                  <a:pt x="27951" y="92220"/>
                </a:lnTo>
                <a:lnTo>
                  <a:pt x="24473" y="81720"/>
                </a:lnTo>
                <a:lnTo>
                  <a:pt x="21454" y="72411"/>
                </a:lnTo>
                <a:lnTo>
                  <a:pt x="18549" y="63242"/>
                </a:lnTo>
                <a:lnTo>
                  <a:pt x="15413" y="53165"/>
                </a:lnTo>
                <a:lnTo>
                  <a:pt x="11700" y="41129"/>
                </a:lnTo>
                <a:lnTo>
                  <a:pt x="7066" y="26083"/>
                </a:lnTo>
                <a:lnTo>
                  <a:pt x="5410" y="20713"/>
                </a:lnTo>
                <a:lnTo>
                  <a:pt x="2120" y="1060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4223420" y="2433746"/>
            <a:ext cx="6121" cy="45897"/>
          </a:xfrm>
          <a:custGeom>
            <a:avLst/>
            <a:gdLst/>
            <a:ahLst/>
            <a:cxnLst/>
            <a:rect l="l" t="t" r="r" b="b"/>
            <a:pathLst>
              <a:path w="6121" h="45897">
                <a:moveTo>
                  <a:pt x="0" y="45897"/>
                </a:moveTo>
                <a:lnTo>
                  <a:pt x="2120" y="41427"/>
                </a:lnTo>
                <a:lnTo>
                  <a:pt x="2362" y="40487"/>
                </a:lnTo>
                <a:lnTo>
                  <a:pt x="2832" y="35547"/>
                </a:lnTo>
                <a:lnTo>
                  <a:pt x="3771" y="24472"/>
                </a:lnTo>
                <a:lnTo>
                  <a:pt x="1892" y="24015"/>
                </a:lnTo>
                <a:lnTo>
                  <a:pt x="2832" y="13182"/>
                </a:lnTo>
                <a:lnTo>
                  <a:pt x="3302" y="6819"/>
                </a:lnTo>
                <a:lnTo>
                  <a:pt x="3543" y="5880"/>
                </a:lnTo>
                <a:lnTo>
                  <a:pt x="612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4229543" y="2380786"/>
            <a:ext cx="14833" cy="76263"/>
          </a:xfrm>
          <a:custGeom>
            <a:avLst/>
            <a:gdLst/>
            <a:ahLst/>
            <a:cxnLst/>
            <a:rect l="l" t="t" r="r" b="b"/>
            <a:pathLst>
              <a:path w="14833" h="76263">
                <a:moveTo>
                  <a:pt x="0" y="76263"/>
                </a:moveTo>
                <a:lnTo>
                  <a:pt x="5313" y="63251"/>
                </a:lnTo>
                <a:lnTo>
                  <a:pt x="8265" y="53441"/>
                </a:lnTo>
                <a:lnTo>
                  <a:pt x="10887" y="40049"/>
                </a:lnTo>
                <a:lnTo>
                  <a:pt x="11483" y="26789"/>
                </a:lnTo>
                <a:lnTo>
                  <a:pt x="10900" y="14997"/>
                </a:lnTo>
                <a:lnTo>
                  <a:pt x="11061" y="12953"/>
                </a:lnTo>
                <a:lnTo>
                  <a:pt x="11760" y="6591"/>
                </a:lnTo>
                <a:lnTo>
                  <a:pt x="12001" y="5422"/>
                </a:lnTo>
                <a:lnTo>
                  <a:pt x="1483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4266023" y="2074575"/>
            <a:ext cx="66852" cy="173469"/>
          </a:xfrm>
          <a:custGeom>
            <a:avLst/>
            <a:gdLst/>
            <a:ahLst/>
            <a:cxnLst/>
            <a:rect l="l" t="t" r="r" b="b"/>
            <a:pathLst>
              <a:path w="66852" h="173469">
                <a:moveTo>
                  <a:pt x="0" y="173469"/>
                </a:moveTo>
                <a:lnTo>
                  <a:pt x="2349" y="164985"/>
                </a:lnTo>
                <a:lnTo>
                  <a:pt x="2590" y="164757"/>
                </a:lnTo>
                <a:lnTo>
                  <a:pt x="5410" y="156527"/>
                </a:lnTo>
                <a:lnTo>
                  <a:pt x="11006" y="140732"/>
                </a:lnTo>
                <a:lnTo>
                  <a:pt x="15322" y="128342"/>
                </a:lnTo>
                <a:lnTo>
                  <a:pt x="18825" y="118188"/>
                </a:lnTo>
                <a:lnTo>
                  <a:pt x="21981" y="109099"/>
                </a:lnTo>
                <a:lnTo>
                  <a:pt x="25257" y="99904"/>
                </a:lnTo>
                <a:lnTo>
                  <a:pt x="29119" y="89433"/>
                </a:lnTo>
                <a:lnTo>
                  <a:pt x="34034" y="76515"/>
                </a:lnTo>
                <a:lnTo>
                  <a:pt x="38608" y="64731"/>
                </a:lnTo>
                <a:lnTo>
                  <a:pt x="44498" y="49856"/>
                </a:lnTo>
                <a:lnTo>
                  <a:pt x="48863" y="39052"/>
                </a:lnTo>
                <a:lnTo>
                  <a:pt x="52687" y="30084"/>
                </a:lnTo>
                <a:lnTo>
                  <a:pt x="56958" y="20718"/>
                </a:lnTo>
                <a:lnTo>
                  <a:pt x="62659" y="8720"/>
                </a:lnTo>
                <a:lnTo>
                  <a:pt x="668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4332872" y="2074575"/>
            <a:ext cx="0" cy="1508721"/>
          </a:xfrm>
          <a:custGeom>
            <a:avLst/>
            <a:gdLst/>
            <a:ahLst/>
            <a:cxnLst/>
            <a:rect l="l" t="t" r="r" b="b"/>
            <a:pathLst>
              <a:path h="1508721">
                <a:moveTo>
                  <a:pt x="0" y="0"/>
                </a:moveTo>
                <a:lnTo>
                  <a:pt x="0" y="221005"/>
                </a:lnTo>
                <a:lnTo>
                  <a:pt x="0" y="747293"/>
                </a:lnTo>
                <a:lnTo>
                  <a:pt x="0" y="1277581"/>
                </a:lnTo>
                <a:lnTo>
                  <a:pt x="0" y="150872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4332872" y="3583289"/>
            <a:ext cx="126619" cy="81191"/>
          </a:xfrm>
          <a:custGeom>
            <a:avLst/>
            <a:gdLst/>
            <a:ahLst/>
            <a:cxnLst/>
            <a:rect l="l" t="t" r="r" b="b"/>
            <a:pathLst>
              <a:path w="126619" h="81191">
                <a:moveTo>
                  <a:pt x="0" y="0"/>
                </a:moveTo>
                <a:lnTo>
                  <a:pt x="5518" y="11626"/>
                </a:lnTo>
                <a:lnTo>
                  <a:pt x="12382" y="21734"/>
                </a:lnTo>
                <a:lnTo>
                  <a:pt x="20901" y="33129"/>
                </a:lnTo>
                <a:lnTo>
                  <a:pt x="29449" y="41748"/>
                </a:lnTo>
                <a:lnTo>
                  <a:pt x="40007" y="51520"/>
                </a:lnTo>
                <a:lnTo>
                  <a:pt x="50039" y="58493"/>
                </a:lnTo>
                <a:lnTo>
                  <a:pt x="62284" y="65931"/>
                </a:lnTo>
                <a:lnTo>
                  <a:pt x="73511" y="70788"/>
                </a:lnTo>
                <a:lnTo>
                  <a:pt x="86879" y="75845"/>
                </a:lnTo>
                <a:lnTo>
                  <a:pt x="98721" y="78528"/>
                </a:lnTo>
                <a:lnTo>
                  <a:pt x="112951" y="80860"/>
                </a:lnTo>
                <a:lnTo>
                  <a:pt x="125124" y="81190"/>
                </a:lnTo>
                <a:lnTo>
                  <a:pt x="126619" y="811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4459497" y="1993614"/>
            <a:ext cx="0" cy="1670875"/>
          </a:xfrm>
          <a:custGeom>
            <a:avLst/>
            <a:gdLst/>
            <a:ahLst/>
            <a:cxnLst/>
            <a:rect l="l" t="t" r="r" b="b"/>
            <a:pathLst>
              <a:path h="1670875">
                <a:moveTo>
                  <a:pt x="0" y="1670875"/>
                </a:moveTo>
                <a:lnTo>
                  <a:pt x="0" y="1415021"/>
                </a:lnTo>
                <a:lnTo>
                  <a:pt x="0" y="827316"/>
                </a:lnTo>
                <a:lnTo>
                  <a:pt x="0" y="24453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4332878" y="1993610"/>
            <a:ext cx="126619" cy="80962"/>
          </a:xfrm>
          <a:custGeom>
            <a:avLst/>
            <a:gdLst/>
            <a:ahLst/>
            <a:cxnLst/>
            <a:rect l="l" t="t" r="r" b="b"/>
            <a:pathLst>
              <a:path w="126619" h="80962">
                <a:moveTo>
                  <a:pt x="126619" y="0"/>
                </a:moveTo>
                <a:lnTo>
                  <a:pt x="113695" y="87"/>
                </a:lnTo>
                <a:lnTo>
                  <a:pt x="101768" y="2037"/>
                </a:lnTo>
                <a:lnTo>
                  <a:pt x="87671" y="5009"/>
                </a:lnTo>
                <a:lnTo>
                  <a:pt x="76207" y="9115"/>
                </a:lnTo>
                <a:lnTo>
                  <a:pt x="63017" y="14780"/>
                </a:lnTo>
                <a:lnTo>
                  <a:pt x="52627" y="21023"/>
                </a:lnTo>
                <a:lnTo>
                  <a:pt x="40609" y="28994"/>
                </a:lnTo>
                <a:lnTo>
                  <a:pt x="31528" y="37215"/>
                </a:lnTo>
                <a:lnTo>
                  <a:pt x="21459" y="47186"/>
                </a:lnTo>
                <a:lnTo>
                  <a:pt x="14093" y="56832"/>
                </a:lnTo>
                <a:lnTo>
                  <a:pt x="5886" y="68789"/>
                </a:lnTo>
                <a:lnTo>
                  <a:pt x="546" y="79719"/>
                </a:lnTo>
                <a:lnTo>
                  <a:pt x="0" y="809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4280385" y="3323917"/>
            <a:ext cx="24955" cy="108737"/>
          </a:xfrm>
          <a:custGeom>
            <a:avLst/>
            <a:gdLst/>
            <a:ahLst/>
            <a:cxnLst/>
            <a:rect l="l" t="t" r="r" b="b"/>
            <a:pathLst>
              <a:path w="24955" h="108737">
                <a:moveTo>
                  <a:pt x="0" y="0"/>
                </a:moveTo>
                <a:lnTo>
                  <a:pt x="3060" y="8001"/>
                </a:lnTo>
                <a:lnTo>
                  <a:pt x="5651" y="16002"/>
                </a:lnTo>
                <a:lnTo>
                  <a:pt x="8712" y="25184"/>
                </a:lnTo>
                <a:lnTo>
                  <a:pt x="8940" y="25184"/>
                </a:lnTo>
                <a:lnTo>
                  <a:pt x="11531" y="34366"/>
                </a:lnTo>
                <a:lnTo>
                  <a:pt x="15079" y="46735"/>
                </a:lnTo>
                <a:lnTo>
                  <a:pt x="18022" y="58205"/>
                </a:lnTo>
                <a:lnTo>
                  <a:pt x="18592" y="60490"/>
                </a:lnTo>
                <a:lnTo>
                  <a:pt x="20243" y="66370"/>
                </a:lnTo>
                <a:lnTo>
                  <a:pt x="20002" y="66370"/>
                </a:lnTo>
                <a:lnTo>
                  <a:pt x="21183" y="72491"/>
                </a:lnTo>
                <a:lnTo>
                  <a:pt x="22352" y="77914"/>
                </a:lnTo>
                <a:lnTo>
                  <a:pt x="23304" y="83083"/>
                </a:lnTo>
                <a:lnTo>
                  <a:pt x="24015" y="88036"/>
                </a:lnTo>
                <a:lnTo>
                  <a:pt x="24472" y="93205"/>
                </a:lnTo>
                <a:lnTo>
                  <a:pt x="24955" y="96735"/>
                </a:lnTo>
                <a:lnTo>
                  <a:pt x="24955" y="96977"/>
                </a:lnTo>
                <a:lnTo>
                  <a:pt x="24955" y="100736"/>
                </a:lnTo>
                <a:lnTo>
                  <a:pt x="24955" y="104736"/>
                </a:lnTo>
                <a:lnTo>
                  <a:pt x="24244" y="1087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4271443" y="3386282"/>
            <a:ext cx="26123" cy="48958"/>
          </a:xfrm>
          <a:custGeom>
            <a:avLst/>
            <a:gdLst/>
            <a:ahLst/>
            <a:cxnLst/>
            <a:rect l="l" t="t" r="r" b="b"/>
            <a:pathLst>
              <a:path w="26123" h="48958">
                <a:moveTo>
                  <a:pt x="26123" y="48958"/>
                </a:moveTo>
                <a:lnTo>
                  <a:pt x="24244" y="47320"/>
                </a:lnTo>
                <a:lnTo>
                  <a:pt x="22821" y="45427"/>
                </a:lnTo>
                <a:lnTo>
                  <a:pt x="20713" y="42849"/>
                </a:lnTo>
                <a:lnTo>
                  <a:pt x="18821" y="39789"/>
                </a:lnTo>
                <a:lnTo>
                  <a:pt x="16002" y="35306"/>
                </a:lnTo>
                <a:lnTo>
                  <a:pt x="13411" y="30594"/>
                </a:lnTo>
                <a:lnTo>
                  <a:pt x="11290" y="26606"/>
                </a:lnTo>
                <a:lnTo>
                  <a:pt x="9410" y="22364"/>
                </a:lnTo>
                <a:lnTo>
                  <a:pt x="4470" y="11303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4280385" y="3064536"/>
            <a:ext cx="25184" cy="143344"/>
          </a:xfrm>
          <a:custGeom>
            <a:avLst/>
            <a:gdLst/>
            <a:ahLst/>
            <a:cxnLst/>
            <a:rect l="l" t="t" r="r" b="b"/>
            <a:pathLst>
              <a:path w="25184" h="143344">
                <a:moveTo>
                  <a:pt x="0" y="0"/>
                </a:moveTo>
                <a:lnTo>
                  <a:pt x="3060" y="5651"/>
                </a:lnTo>
                <a:lnTo>
                  <a:pt x="3060" y="5892"/>
                </a:lnTo>
                <a:lnTo>
                  <a:pt x="5651" y="11760"/>
                </a:lnTo>
                <a:lnTo>
                  <a:pt x="8242" y="17424"/>
                </a:lnTo>
                <a:lnTo>
                  <a:pt x="8242" y="17653"/>
                </a:lnTo>
                <a:lnTo>
                  <a:pt x="10350" y="23545"/>
                </a:lnTo>
                <a:lnTo>
                  <a:pt x="13182" y="31546"/>
                </a:lnTo>
                <a:lnTo>
                  <a:pt x="12941" y="31546"/>
                </a:lnTo>
                <a:lnTo>
                  <a:pt x="15303" y="39776"/>
                </a:lnTo>
                <a:lnTo>
                  <a:pt x="17183" y="46139"/>
                </a:lnTo>
                <a:lnTo>
                  <a:pt x="18592" y="52489"/>
                </a:lnTo>
                <a:lnTo>
                  <a:pt x="20002" y="59321"/>
                </a:lnTo>
                <a:lnTo>
                  <a:pt x="21183" y="66141"/>
                </a:lnTo>
                <a:lnTo>
                  <a:pt x="22352" y="72491"/>
                </a:lnTo>
                <a:lnTo>
                  <a:pt x="23304" y="79082"/>
                </a:lnTo>
                <a:lnTo>
                  <a:pt x="24015" y="85674"/>
                </a:lnTo>
                <a:lnTo>
                  <a:pt x="24472" y="92506"/>
                </a:lnTo>
                <a:lnTo>
                  <a:pt x="24955" y="98386"/>
                </a:lnTo>
                <a:lnTo>
                  <a:pt x="24955" y="104267"/>
                </a:lnTo>
                <a:lnTo>
                  <a:pt x="24955" y="110159"/>
                </a:lnTo>
                <a:lnTo>
                  <a:pt x="25184" y="110159"/>
                </a:lnTo>
                <a:lnTo>
                  <a:pt x="24714" y="116039"/>
                </a:lnTo>
                <a:lnTo>
                  <a:pt x="24244" y="122631"/>
                </a:lnTo>
                <a:lnTo>
                  <a:pt x="23063" y="128981"/>
                </a:lnTo>
                <a:lnTo>
                  <a:pt x="22123" y="133451"/>
                </a:lnTo>
                <a:lnTo>
                  <a:pt x="22123" y="133692"/>
                </a:lnTo>
                <a:lnTo>
                  <a:pt x="20472" y="137922"/>
                </a:lnTo>
                <a:lnTo>
                  <a:pt x="19532" y="140754"/>
                </a:lnTo>
                <a:lnTo>
                  <a:pt x="19291" y="140982"/>
                </a:lnTo>
                <a:lnTo>
                  <a:pt x="17653" y="1433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4271435" y="3196106"/>
            <a:ext cx="18834" cy="16713"/>
          </a:xfrm>
          <a:custGeom>
            <a:avLst/>
            <a:gdLst/>
            <a:ahLst/>
            <a:cxnLst/>
            <a:rect l="l" t="t" r="r" b="b"/>
            <a:pathLst>
              <a:path w="18834" h="16713">
                <a:moveTo>
                  <a:pt x="18834" y="16713"/>
                </a:moveTo>
                <a:lnTo>
                  <a:pt x="17894" y="16713"/>
                </a:lnTo>
                <a:lnTo>
                  <a:pt x="15773" y="16002"/>
                </a:lnTo>
                <a:lnTo>
                  <a:pt x="15544" y="16243"/>
                </a:lnTo>
                <a:lnTo>
                  <a:pt x="13423" y="15303"/>
                </a:lnTo>
                <a:lnTo>
                  <a:pt x="12014" y="14592"/>
                </a:lnTo>
                <a:lnTo>
                  <a:pt x="11772" y="14363"/>
                </a:lnTo>
                <a:lnTo>
                  <a:pt x="10591" y="13182"/>
                </a:lnTo>
                <a:lnTo>
                  <a:pt x="7543" y="10350"/>
                </a:lnTo>
                <a:lnTo>
                  <a:pt x="7302" y="10350"/>
                </a:lnTo>
                <a:lnTo>
                  <a:pt x="4711" y="7061"/>
                </a:lnTo>
                <a:lnTo>
                  <a:pt x="2120" y="3771"/>
                </a:lnTo>
                <a:lnTo>
                  <a:pt x="2120" y="353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4276143" y="2836226"/>
            <a:ext cx="28956" cy="71793"/>
          </a:xfrm>
          <a:custGeom>
            <a:avLst/>
            <a:gdLst/>
            <a:ahLst/>
            <a:cxnLst/>
            <a:rect l="l" t="t" r="r" b="b"/>
            <a:pathLst>
              <a:path w="28955" h="71793">
                <a:moveTo>
                  <a:pt x="0" y="71793"/>
                </a:moveTo>
                <a:lnTo>
                  <a:pt x="2362" y="71081"/>
                </a:lnTo>
                <a:lnTo>
                  <a:pt x="4711" y="70142"/>
                </a:lnTo>
                <a:lnTo>
                  <a:pt x="5410" y="69913"/>
                </a:lnTo>
                <a:lnTo>
                  <a:pt x="5892" y="69430"/>
                </a:lnTo>
                <a:lnTo>
                  <a:pt x="7302" y="68491"/>
                </a:lnTo>
                <a:lnTo>
                  <a:pt x="7531" y="68491"/>
                </a:lnTo>
                <a:lnTo>
                  <a:pt x="8712" y="67081"/>
                </a:lnTo>
                <a:lnTo>
                  <a:pt x="11074" y="64731"/>
                </a:lnTo>
                <a:lnTo>
                  <a:pt x="11303" y="64731"/>
                </a:lnTo>
                <a:lnTo>
                  <a:pt x="13182" y="61899"/>
                </a:lnTo>
                <a:lnTo>
                  <a:pt x="15773" y="57670"/>
                </a:lnTo>
                <a:lnTo>
                  <a:pt x="16014" y="57442"/>
                </a:lnTo>
                <a:lnTo>
                  <a:pt x="18122" y="52730"/>
                </a:lnTo>
                <a:lnTo>
                  <a:pt x="20243" y="47777"/>
                </a:lnTo>
                <a:lnTo>
                  <a:pt x="20243" y="47548"/>
                </a:lnTo>
                <a:lnTo>
                  <a:pt x="21894" y="42138"/>
                </a:lnTo>
                <a:lnTo>
                  <a:pt x="23545" y="36957"/>
                </a:lnTo>
                <a:lnTo>
                  <a:pt x="24714" y="31775"/>
                </a:lnTo>
                <a:lnTo>
                  <a:pt x="26123" y="24726"/>
                </a:lnTo>
                <a:lnTo>
                  <a:pt x="26365" y="24726"/>
                </a:lnTo>
                <a:lnTo>
                  <a:pt x="27305" y="17424"/>
                </a:lnTo>
                <a:lnTo>
                  <a:pt x="28486" y="8712"/>
                </a:lnTo>
                <a:lnTo>
                  <a:pt x="2895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4281089" y="2742552"/>
            <a:ext cx="24244" cy="79552"/>
          </a:xfrm>
          <a:custGeom>
            <a:avLst/>
            <a:gdLst/>
            <a:ahLst/>
            <a:cxnLst/>
            <a:rect l="l" t="t" r="r" b="b"/>
            <a:pathLst>
              <a:path w="24244" h="79552">
                <a:moveTo>
                  <a:pt x="0" y="0"/>
                </a:moveTo>
                <a:lnTo>
                  <a:pt x="2120" y="939"/>
                </a:lnTo>
                <a:lnTo>
                  <a:pt x="2349" y="1181"/>
                </a:lnTo>
                <a:lnTo>
                  <a:pt x="3759" y="2590"/>
                </a:lnTo>
                <a:lnTo>
                  <a:pt x="6819" y="5651"/>
                </a:lnTo>
                <a:lnTo>
                  <a:pt x="6591" y="5880"/>
                </a:lnTo>
                <a:lnTo>
                  <a:pt x="9169" y="9410"/>
                </a:lnTo>
                <a:lnTo>
                  <a:pt x="10121" y="10591"/>
                </a:lnTo>
                <a:lnTo>
                  <a:pt x="10121" y="10833"/>
                </a:lnTo>
                <a:lnTo>
                  <a:pt x="10833" y="12242"/>
                </a:lnTo>
                <a:lnTo>
                  <a:pt x="12941" y="16243"/>
                </a:lnTo>
                <a:lnTo>
                  <a:pt x="14592" y="20472"/>
                </a:lnTo>
                <a:lnTo>
                  <a:pt x="16471" y="25184"/>
                </a:lnTo>
                <a:lnTo>
                  <a:pt x="16471" y="25425"/>
                </a:lnTo>
                <a:lnTo>
                  <a:pt x="17881" y="30124"/>
                </a:lnTo>
                <a:lnTo>
                  <a:pt x="19532" y="35775"/>
                </a:lnTo>
                <a:lnTo>
                  <a:pt x="20472" y="41427"/>
                </a:lnTo>
                <a:lnTo>
                  <a:pt x="21640" y="47307"/>
                </a:lnTo>
                <a:lnTo>
                  <a:pt x="22593" y="53187"/>
                </a:lnTo>
                <a:lnTo>
                  <a:pt x="23304" y="60020"/>
                </a:lnTo>
                <a:lnTo>
                  <a:pt x="23774" y="66840"/>
                </a:lnTo>
                <a:lnTo>
                  <a:pt x="24244" y="73202"/>
                </a:lnTo>
                <a:lnTo>
                  <a:pt x="24244" y="795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4284853" y="2217917"/>
            <a:ext cx="20485" cy="97675"/>
          </a:xfrm>
          <a:custGeom>
            <a:avLst/>
            <a:gdLst/>
            <a:ahLst/>
            <a:cxnLst/>
            <a:rect l="l" t="t" r="r" b="b"/>
            <a:pathLst>
              <a:path w="20485" h="97675">
                <a:moveTo>
                  <a:pt x="0" y="97675"/>
                </a:moveTo>
                <a:lnTo>
                  <a:pt x="3060" y="89674"/>
                </a:lnTo>
                <a:lnTo>
                  <a:pt x="5410" y="81432"/>
                </a:lnTo>
                <a:lnTo>
                  <a:pt x="9059" y="69243"/>
                </a:lnTo>
                <a:lnTo>
                  <a:pt x="12286" y="57234"/>
                </a:lnTo>
                <a:lnTo>
                  <a:pt x="12484" y="56489"/>
                </a:lnTo>
                <a:lnTo>
                  <a:pt x="14350" y="49428"/>
                </a:lnTo>
                <a:lnTo>
                  <a:pt x="16014" y="42125"/>
                </a:lnTo>
                <a:lnTo>
                  <a:pt x="17424" y="35775"/>
                </a:lnTo>
                <a:lnTo>
                  <a:pt x="18592" y="28956"/>
                </a:lnTo>
                <a:lnTo>
                  <a:pt x="19545" y="22834"/>
                </a:lnTo>
                <a:lnTo>
                  <a:pt x="20243" y="16484"/>
                </a:lnTo>
                <a:lnTo>
                  <a:pt x="20485" y="12712"/>
                </a:lnTo>
                <a:lnTo>
                  <a:pt x="20485" y="8712"/>
                </a:lnTo>
                <a:lnTo>
                  <a:pt x="20485" y="6121"/>
                </a:lnTo>
                <a:lnTo>
                  <a:pt x="20015" y="3530"/>
                </a:lnTo>
                <a:lnTo>
                  <a:pt x="19773" y="1879"/>
                </a:lnTo>
                <a:lnTo>
                  <a:pt x="19545" y="1651"/>
                </a:lnTo>
                <a:lnTo>
                  <a:pt x="1883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4270974" y="2217445"/>
            <a:ext cx="28003" cy="52247"/>
          </a:xfrm>
          <a:custGeom>
            <a:avLst/>
            <a:gdLst/>
            <a:ahLst/>
            <a:cxnLst/>
            <a:rect l="l" t="t" r="r" b="b"/>
            <a:pathLst>
              <a:path w="28003" h="52247">
                <a:moveTo>
                  <a:pt x="28003" y="0"/>
                </a:moveTo>
                <a:lnTo>
                  <a:pt x="26365" y="1181"/>
                </a:lnTo>
                <a:lnTo>
                  <a:pt x="26123" y="1409"/>
                </a:lnTo>
                <a:lnTo>
                  <a:pt x="24714" y="3060"/>
                </a:lnTo>
                <a:lnTo>
                  <a:pt x="21882" y="6578"/>
                </a:lnTo>
                <a:lnTo>
                  <a:pt x="19291" y="10591"/>
                </a:lnTo>
                <a:lnTo>
                  <a:pt x="16471" y="15290"/>
                </a:lnTo>
                <a:lnTo>
                  <a:pt x="13881" y="20243"/>
                </a:lnTo>
                <a:lnTo>
                  <a:pt x="11531" y="24942"/>
                </a:lnTo>
                <a:lnTo>
                  <a:pt x="9410" y="29654"/>
                </a:lnTo>
                <a:lnTo>
                  <a:pt x="4457" y="40957"/>
                </a:lnTo>
                <a:lnTo>
                  <a:pt x="0" y="5224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4931415" y="1861331"/>
            <a:ext cx="0" cy="1935670"/>
          </a:xfrm>
          <a:custGeom>
            <a:avLst/>
            <a:gdLst/>
            <a:ahLst/>
            <a:cxnLst/>
            <a:rect l="l" t="t" r="r" b="b"/>
            <a:pathLst>
              <a:path h="1935670">
                <a:moveTo>
                  <a:pt x="0" y="1935670"/>
                </a:moveTo>
                <a:lnTo>
                  <a:pt x="0" y="1610385"/>
                </a:lnTo>
                <a:lnTo>
                  <a:pt x="0" y="971842"/>
                </a:lnTo>
                <a:lnTo>
                  <a:pt x="0" y="331876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4878457" y="1861332"/>
            <a:ext cx="0" cy="1922259"/>
          </a:xfrm>
          <a:custGeom>
            <a:avLst/>
            <a:gdLst/>
            <a:ahLst/>
            <a:cxnLst/>
            <a:rect l="l" t="t" r="r" b="b"/>
            <a:pathLst>
              <a:path h="1922259">
                <a:moveTo>
                  <a:pt x="0" y="0"/>
                </a:moveTo>
                <a:lnTo>
                  <a:pt x="0" y="260083"/>
                </a:lnTo>
                <a:lnTo>
                  <a:pt x="0" y="872274"/>
                </a:lnTo>
                <a:lnTo>
                  <a:pt x="0" y="1532255"/>
                </a:lnTo>
                <a:lnTo>
                  <a:pt x="0" y="192225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5073576" y="2085174"/>
            <a:ext cx="0" cy="1607566"/>
          </a:xfrm>
          <a:custGeom>
            <a:avLst/>
            <a:gdLst/>
            <a:ahLst/>
            <a:cxnLst/>
            <a:rect l="l" t="t" r="r" b="b"/>
            <a:pathLst>
              <a:path h="1607565">
                <a:moveTo>
                  <a:pt x="0" y="1607566"/>
                </a:moveTo>
                <a:lnTo>
                  <a:pt x="0" y="1426794"/>
                </a:lnTo>
                <a:lnTo>
                  <a:pt x="0" y="96735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4270502" y="3424647"/>
            <a:ext cx="1409" cy="2590"/>
          </a:xfrm>
          <a:custGeom>
            <a:avLst/>
            <a:gdLst/>
            <a:ahLst/>
            <a:cxnLst/>
            <a:rect l="l" t="t" r="r" b="b"/>
            <a:pathLst>
              <a:path w="1409" h="2590">
                <a:moveTo>
                  <a:pt x="1409" y="2590"/>
                </a:moveTo>
                <a:lnTo>
                  <a:pt x="939" y="259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4190710" y="3111850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4191187" y="3114675"/>
            <a:ext cx="1638" cy="8940"/>
          </a:xfrm>
          <a:custGeom>
            <a:avLst/>
            <a:gdLst/>
            <a:ahLst/>
            <a:cxnLst/>
            <a:rect l="l" t="t" r="r" b="b"/>
            <a:pathLst>
              <a:path w="1638" h="8940">
                <a:moveTo>
                  <a:pt x="1638" y="894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4192118" y="3101957"/>
            <a:ext cx="10121" cy="0"/>
          </a:xfrm>
          <a:custGeom>
            <a:avLst/>
            <a:gdLst/>
            <a:ahLst/>
            <a:cxnLst/>
            <a:rect l="l" t="t" r="r" b="b"/>
            <a:pathLst>
              <a:path w="10121">
                <a:moveTo>
                  <a:pt x="10121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4271440" y="3386288"/>
            <a:ext cx="24472" cy="0"/>
          </a:xfrm>
          <a:custGeom>
            <a:avLst/>
            <a:gdLst/>
            <a:ahLst/>
            <a:cxnLst/>
            <a:rect l="l" t="t" r="r" b="b"/>
            <a:pathLst>
              <a:path w="24472">
                <a:moveTo>
                  <a:pt x="0" y="0"/>
                </a:moveTo>
                <a:lnTo>
                  <a:pt x="2447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4189529" y="3104085"/>
            <a:ext cx="1181" cy="7772"/>
          </a:xfrm>
          <a:custGeom>
            <a:avLst/>
            <a:gdLst/>
            <a:ahLst/>
            <a:cxnLst/>
            <a:rect l="l" t="t" r="r" b="b"/>
            <a:pathLst>
              <a:path w="1181" h="7772">
                <a:moveTo>
                  <a:pt x="711" y="4229"/>
                </a:moveTo>
                <a:lnTo>
                  <a:pt x="1181" y="777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4188349" y="3077954"/>
            <a:ext cx="3771" cy="24003"/>
          </a:xfrm>
          <a:custGeom>
            <a:avLst/>
            <a:gdLst/>
            <a:ahLst/>
            <a:cxnLst/>
            <a:rect l="l" t="t" r="r" b="b"/>
            <a:pathLst>
              <a:path w="3771" h="24002">
                <a:moveTo>
                  <a:pt x="3771" y="240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4188350" y="3098195"/>
            <a:ext cx="1409" cy="7302"/>
          </a:xfrm>
          <a:custGeom>
            <a:avLst/>
            <a:gdLst/>
            <a:ahLst/>
            <a:cxnLst/>
            <a:rect l="l" t="t" r="r" b="b"/>
            <a:pathLst>
              <a:path w="1409" h="7302">
                <a:moveTo>
                  <a:pt x="0" y="0"/>
                </a:moveTo>
                <a:lnTo>
                  <a:pt x="1409" y="7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4270970" y="3301318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4271441" y="3196108"/>
            <a:ext cx="24714" cy="0"/>
          </a:xfrm>
          <a:custGeom>
            <a:avLst/>
            <a:gdLst/>
            <a:ahLst/>
            <a:cxnLst/>
            <a:rect l="l" t="t" r="r" b="b"/>
            <a:pathLst>
              <a:path w="24714">
                <a:moveTo>
                  <a:pt x="2471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4192121" y="3010637"/>
            <a:ext cx="11061" cy="0"/>
          </a:xfrm>
          <a:custGeom>
            <a:avLst/>
            <a:gdLst/>
            <a:ahLst/>
            <a:cxnLst/>
            <a:rect l="l" t="t" r="r" b="b"/>
            <a:pathLst>
              <a:path w="11061">
                <a:moveTo>
                  <a:pt x="0" y="0"/>
                </a:moveTo>
                <a:lnTo>
                  <a:pt x="110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4188349" y="2991105"/>
            <a:ext cx="3771" cy="19532"/>
          </a:xfrm>
          <a:custGeom>
            <a:avLst/>
            <a:gdLst/>
            <a:ahLst/>
            <a:cxnLst/>
            <a:rect l="l" t="t" r="r" b="b"/>
            <a:pathLst>
              <a:path w="3771" h="19532">
                <a:moveTo>
                  <a:pt x="3771" y="19532"/>
                </a:moveTo>
                <a:lnTo>
                  <a:pt x="1892" y="1129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4196590" y="2950617"/>
            <a:ext cx="1879" cy="0"/>
          </a:xfrm>
          <a:custGeom>
            <a:avLst/>
            <a:gdLst/>
            <a:ahLst/>
            <a:cxnLst/>
            <a:rect l="l" t="t" r="r" b="b"/>
            <a:pathLst>
              <a:path w="1879">
                <a:moveTo>
                  <a:pt x="187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4205532" y="3020992"/>
            <a:ext cx="8242" cy="0"/>
          </a:xfrm>
          <a:custGeom>
            <a:avLst/>
            <a:gdLst/>
            <a:ahLst/>
            <a:cxnLst/>
            <a:rect l="l" t="t" r="r" b="b"/>
            <a:pathLst>
              <a:path w="8242">
                <a:moveTo>
                  <a:pt x="0" y="0"/>
                </a:moveTo>
                <a:lnTo>
                  <a:pt x="824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4196589" y="2950617"/>
            <a:ext cx="6591" cy="21183"/>
          </a:xfrm>
          <a:custGeom>
            <a:avLst/>
            <a:gdLst/>
            <a:ahLst/>
            <a:cxnLst/>
            <a:rect l="l" t="t" r="r" b="b"/>
            <a:pathLst>
              <a:path w="6591" h="21183">
                <a:moveTo>
                  <a:pt x="0" y="0"/>
                </a:moveTo>
                <a:lnTo>
                  <a:pt x="6591" y="21183"/>
                </a:lnTo>
                <a:lnTo>
                  <a:pt x="6591" y="894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4280382" y="3064540"/>
            <a:ext cx="15773" cy="56959"/>
          </a:xfrm>
          <a:custGeom>
            <a:avLst/>
            <a:gdLst/>
            <a:ahLst/>
            <a:cxnLst/>
            <a:rect l="l" t="t" r="r" b="b"/>
            <a:pathLst>
              <a:path w="15773" h="56959">
                <a:moveTo>
                  <a:pt x="15773" y="56959"/>
                </a:moveTo>
                <a:lnTo>
                  <a:pt x="0" y="5695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4188583" y="2935563"/>
            <a:ext cx="1892" cy="457"/>
          </a:xfrm>
          <a:custGeom>
            <a:avLst/>
            <a:gdLst/>
            <a:ahLst/>
            <a:cxnLst/>
            <a:rect l="l" t="t" r="r" b="b"/>
            <a:pathLst>
              <a:path w="1892" h="457">
                <a:moveTo>
                  <a:pt x="1892" y="228"/>
                </a:moveTo>
                <a:lnTo>
                  <a:pt x="1181" y="0"/>
                </a:lnTo>
                <a:lnTo>
                  <a:pt x="0" y="45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4192120" y="2870592"/>
            <a:ext cx="11061" cy="0"/>
          </a:xfrm>
          <a:custGeom>
            <a:avLst/>
            <a:gdLst/>
            <a:ahLst/>
            <a:cxnLst/>
            <a:rect l="l" t="t" r="r" b="b"/>
            <a:pathLst>
              <a:path w="11061">
                <a:moveTo>
                  <a:pt x="11061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4271440" y="29075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4188350" y="2860942"/>
            <a:ext cx="3771" cy="9652"/>
          </a:xfrm>
          <a:custGeom>
            <a:avLst/>
            <a:gdLst/>
            <a:ahLst/>
            <a:cxnLst/>
            <a:rect l="l" t="t" r="r" b="b"/>
            <a:pathLst>
              <a:path w="3771" h="9651">
                <a:moveTo>
                  <a:pt x="0" y="0"/>
                </a:moveTo>
                <a:lnTo>
                  <a:pt x="1892" y="6591"/>
                </a:lnTo>
                <a:lnTo>
                  <a:pt x="3771" y="9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4196588" y="2784920"/>
            <a:ext cx="17183" cy="87795"/>
          </a:xfrm>
          <a:custGeom>
            <a:avLst/>
            <a:gdLst/>
            <a:ahLst/>
            <a:cxnLst/>
            <a:rect l="l" t="t" r="r" b="b"/>
            <a:pathLst>
              <a:path w="17183" h="87795">
                <a:moveTo>
                  <a:pt x="17183" y="0"/>
                </a:moveTo>
                <a:lnTo>
                  <a:pt x="8940" y="0"/>
                </a:lnTo>
                <a:lnTo>
                  <a:pt x="6591" y="2120"/>
                </a:lnTo>
                <a:lnTo>
                  <a:pt x="6591" y="37185"/>
                </a:lnTo>
                <a:lnTo>
                  <a:pt x="0" y="37185"/>
                </a:lnTo>
                <a:lnTo>
                  <a:pt x="0" y="48018"/>
                </a:lnTo>
                <a:lnTo>
                  <a:pt x="0" y="51066"/>
                </a:lnTo>
                <a:lnTo>
                  <a:pt x="6591" y="51066"/>
                </a:lnTo>
                <a:lnTo>
                  <a:pt x="6591" y="86144"/>
                </a:lnTo>
                <a:lnTo>
                  <a:pt x="8940" y="87795"/>
                </a:lnTo>
                <a:lnTo>
                  <a:pt x="17183" y="877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4191891" y="2787741"/>
            <a:ext cx="11290" cy="0"/>
          </a:xfrm>
          <a:custGeom>
            <a:avLst/>
            <a:gdLst/>
            <a:ahLst/>
            <a:cxnLst/>
            <a:rect l="l" t="t" r="r" b="b"/>
            <a:pathLst>
              <a:path w="11290">
                <a:moveTo>
                  <a:pt x="1129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4270970" y="2741847"/>
            <a:ext cx="8483" cy="0"/>
          </a:xfrm>
          <a:custGeom>
            <a:avLst/>
            <a:gdLst/>
            <a:ahLst/>
            <a:cxnLst/>
            <a:rect l="l" t="t" r="r" b="b"/>
            <a:pathLst>
              <a:path w="8483">
                <a:moveTo>
                  <a:pt x="0" y="0"/>
                </a:moveTo>
                <a:lnTo>
                  <a:pt x="8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4244380" y="2440099"/>
            <a:ext cx="51777" cy="141693"/>
          </a:xfrm>
          <a:custGeom>
            <a:avLst/>
            <a:gdLst/>
            <a:ahLst/>
            <a:cxnLst/>
            <a:rect l="l" t="t" r="r" b="b"/>
            <a:pathLst>
              <a:path w="51777" h="141693">
                <a:moveTo>
                  <a:pt x="12700" y="89916"/>
                </a:moveTo>
                <a:lnTo>
                  <a:pt x="0" y="89916"/>
                </a:lnTo>
                <a:lnTo>
                  <a:pt x="0" y="141693"/>
                </a:lnTo>
                <a:lnTo>
                  <a:pt x="12928" y="120040"/>
                </a:lnTo>
                <a:lnTo>
                  <a:pt x="12700" y="63093"/>
                </a:lnTo>
                <a:lnTo>
                  <a:pt x="16941" y="54381"/>
                </a:lnTo>
                <a:lnTo>
                  <a:pt x="16941" y="113220"/>
                </a:lnTo>
                <a:lnTo>
                  <a:pt x="31292" y="91554"/>
                </a:lnTo>
                <a:lnTo>
                  <a:pt x="31064" y="27546"/>
                </a:lnTo>
                <a:lnTo>
                  <a:pt x="36004" y="18834"/>
                </a:lnTo>
                <a:lnTo>
                  <a:pt x="36004" y="84505"/>
                </a:lnTo>
                <a:lnTo>
                  <a:pt x="51777" y="63093"/>
                </a:lnTo>
                <a:lnTo>
                  <a:pt x="51777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4188348" y="2722072"/>
            <a:ext cx="1892" cy="939"/>
          </a:xfrm>
          <a:custGeom>
            <a:avLst/>
            <a:gdLst/>
            <a:ahLst/>
            <a:cxnLst/>
            <a:rect l="l" t="t" r="r" b="b"/>
            <a:pathLst>
              <a:path w="1892" h="939">
                <a:moveTo>
                  <a:pt x="1892" y="711"/>
                </a:moveTo>
                <a:lnTo>
                  <a:pt x="1181" y="939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4205526" y="2565556"/>
            <a:ext cx="35077" cy="101917"/>
          </a:xfrm>
          <a:custGeom>
            <a:avLst/>
            <a:gdLst/>
            <a:ahLst/>
            <a:cxnLst/>
            <a:rect l="l" t="t" r="r" b="b"/>
            <a:pathLst>
              <a:path w="35077" h="101917">
                <a:moveTo>
                  <a:pt x="35077" y="0"/>
                </a:moveTo>
                <a:lnTo>
                  <a:pt x="24015" y="0"/>
                </a:lnTo>
                <a:lnTo>
                  <a:pt x="20726" y="8712"/>
                </a:lnTo>
                <a:lnTo>
                  <a:pt x="20726" y="51777"/>
                </a:lnTo>
                <a:lnTo>
                  <a:pt x="11074" y="73431"/>
                </a:lnTo>
                <a:lnTo>
                  <a:pt x="11074" y="35775"/>
                </a:lnTo>
                <a:lnTo>
                  <a:pt x="8255" y="44475"/>
                </a:lnTo>
                <a:lnTo>
                  <a:pt x="8255" y="80264"/>
                </a:lnTo>
                <a:lnTo>
                  <a:pt x="0" y="101917"/>
                </a:lnTo>
                <a:lnTo>
                  <a:pt x="241" y="7131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4196589" y="2686533"/>
            <a:ext cx="6591" cy="21183"/>
          </a:xfrm>
          <a:custGeom>
            <a:avLst/>
            <a:gdLst/>
            <a:ahLst/>
            <a:cxnLst/>
            <a:rect l="l" t="t" r="r" b="b"/>
            <a:pathLst>
              <a:path w="6591" h="21183">
                <a:moveTo>
                  <a:pt x="0" y="21183"/>
                </a:moveTo>
                <a:lnTo>
                  <a:pt x="6591" y="0"/>
                </a:lnTo>
                <a:lnTo>
                  <a:pt x="6591" y="105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4196589" y="2707717"/>
            <a:ext cx="1409" cy="0"/>
          </a:xfrm>
          <a:custGeom>
            <a:avLst/>
            <a:gdLst/>
            <a:ahLst/>
            <a:cxnLst/>
            <a:rect l="l" t="t" r="r" b="b"/>
            <a:pathLst>
              <a:path w="1409">
                <a:moveTo>
                  <a:pt x="0" y="0"/>
                </a:moveTo>
                <a:lnTo>
                  <a:pt x="14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4196589" y="2695712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4188348" y="2648405"/>
            <a:ext cx="14833" cy="18592"/>
          </a:xfrm>
          <a:custGeom>
            <a:avLst/>
            <a:gdLst/>
            <a:ahLst/>
            <a:cxnLst/>
            <a:rect l="l" t="t" r="r" b="b"/>
            <a:pathLst>
              <a:path w="14833" h="18592">
                <a:moveTo>
                  <a:pt x="14833" y="0"/>
                </a:moveTo>
                <a:lnTo>
                  <a:pt x="3543" y="0"/>
                </a:lnTo>
                <a:lnTo>
                  <a:pt x="1409" y="9880"/>
                </a:lnTo>
                <a:lnTo>
                  <a:pt x="0" y="185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4286029" y="2437509"/>
            <a:ext cx="10134" cy="2590"/>
          </a:xfrm>
          <a:custGeom>
            <a:avLst/>
            <a:gdLst/>
            <a:ahLst/>
            <a:cxnLst/>
            <a:rect l="l" t="t" r="r" b="b"/>
            <a:pathLst>
              <a:path w="10134" h="2590">
                <a:moveTo>
                  <a:pt x="0" y="1181"/>
                </a:moveTo>
                <a:lnTo>
                  <a:pt x="4241" y="0"/>
                </a:lnTo>
                <a:lnTo>
                  <a:pt x="5892" y="241"/>
                </a:lnTo>
                <a:lnTo>
                  <a:pt x="10134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4188350" y="2593798"/>
            <a:ext cx="4711" cy="18122"/>
          </a:xfrm>
          <a:custGeom>
            <a:avLst/>
            <a:gdLst/>
            <a:ahLst/>
            <a:cxnLst/>
            <a:rect l="l" t="t" r="r" b="b"/>
            <a:pathLst>
              <a:path w="4711" h="18122">
                <a:moveTo>
                  <a:pt x="4711" y="0"/>
                </a:moveTo>
                <a:lnTo>
                  <a:pt x="1892" y="12242"/>
                </a:lnTo>
                <a:lnTo>
                  <a:pt x="0" y="181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4280382" y="2278407"/>
            <a:ext cx="15773" cy="37185"/>
          </a:xfrm>
          <a:custGeom>
            <a:avLst/>
            <a:gdLst/>
            <a:ahLst/>
            <a:cxnLst/>
            <a:rect l="l" t="t" r="r" b="b"/>
            <a:pathLst>
              <a:path w="15773" h="37185">
                <a:moveTo>
                  <a:pt x="4470" y="37185"/>
                </a:moveTo>
                <a:lnTo>
                  <a:pt x="0" y="37185"/>
                </a:lnTo>
                <a:lnTo>
                  <a:pt x="15773" y="0"/>
                </a:lnTo>
                <a:lnTo>
                  <a:pt x="15773" y="6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4188346" y="2557552"/>
            <a:ext cx="13423" cy="22593"/>
          </a:xfrm>
          <a:custGeom>
            <a:avLst/>
            <a:gdLst/>
            <a:ahLst/>
            <a:cxnLst/>
            <a:rect l="l" t="t" r="r" b="b"/>
            <a:pathLst>
              <a:path w="13423" h="22593">
                <a:moveTo>
                  <a:pt x="13423" y="0"/>
                </a:moveTo>
                <a:lnTo>
                  <a:pt x="3543" y="0"/>
                </a:lnTo>
                <a:lnTo>
                  <a:pt x="0" y="225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4188352" y="2535892"/>
            <a:ext cx="4241" cy="24244"/>
          </a:xfrm>
          <a:custGeom>
            <a:avLst/>
            <a:gdLst/>
            <a:ahLst/>
            <a:cxnLst/>
            <a:rect l="l" t="t" r="r" b="b"/>
            <a:pathLst>
              <a:path w="4241" h="24244">
                <a:moveTo>
                  <a:pt x="939" y="18834"/>
                </a:moveTo>
                <a:lnTo>
                  <a:pt x="0" y="24244"/>
                </a:lnTo>
                <a:lnTo>
                  <a:pt x="4241" y="0"/>
                </a:lnTo>
                <a:lnTo>
                  <a:pt x="4000" y="11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4270970" y="2269698"/>
            <a:ext cx="25184" cy="0"/>
          </a:xfrm>
          <a:custGeom>
            <a:avLst/>
            <a:gdLst/>
            <a:ahLst/>
            <a:cxnLst/>
            <a:rect l="l" t="t" r="r" b="b"/>
            <a:pathLst>
              <a:path w="25184">
                <a:moveTo>
                  <a:pt x="0" y="0"/>
                </a:moveTo>
                <a:lnTo>
                  <a:pt x="25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4189761" y="2550020"/>
            <a:ext cx="482" cy="2590"/>
          </a:xfrm>
          <a:custGeom>
            <a:avLst/>
            <a:gdLst/>
            <a:ahLst/>
            <a:cxnLst/>
            <a:rect l="l" t="t" r="r" b="b"/>
            <a:pathLst>
              <a:path w="482" h="2590">
                <a:moveTo>
                  <a:pt x="0" y="2590"/>
                </a:moveTo>
                <a:lnTo>
                  <a:pt x="48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4192591" y="2463876"/>
            <a:ext cx="13881" cy="72021"/>
          </a:xfrm>
          <a:custGeom>
            <a:avLst/>
            <a:gdLst/>
            <a:ahLst/>
            <a:cxnLst/>
            <a:rect l="l" t="t" r="r" b="b"/>
            <a:pathLst>
              <a:path w="13881" h="72021">
                <a:moveTo>
                  <a:pt x="0" y="72021"/>
                </a:moveTo>
                <a:lnTo>
                  <a:pt x="5410" y="42837"/>
                </a:lnTo>
                <a:lnTo>
                  <a:pt x="13881" y="0"/>
                </a:lnTo>
                <a:lnTo>
                  <a:pt x="5410" y="41186"/>
                </a:lnTo>
                <a:lnTo>
                  <a:pt x="0" y="72021"/>
                </a:lnTo>
                <a:lnTo>
                  <a:pt x="228" y="703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4210014" y="3211405"/>
            <a:ext cx="16941" cy="68262"/>
          </a:xfrm>
          <a:custGeom>
            <a:avLst/>
            <a:gdLst/>
            <a:ahLst/>
            <a:cxnLst/>
            <a:rect l="l" t="t" r="r" b="b"/>
            <a:pathLst>
              <a:path w="16941" h="68262">
                <a:moveTo>
                  <a:pt x="16941" y="68262"/>
                </a:moveTo>
                <a:lnTo>
                  <a:pt x="2590" y="1247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4212596" y="3223881"/>
            <a:ext cx="26365" cy="102616"/>
          </a:xfrm>
          <a:custGeom>
            <a:avLst/>
            <a:gdLst/>
            <a:ahLst/>
            <a:cxnLst/>
            <a:rect l="l" t="t" r="r" b="b"/>
            <a:pathLst>
              <a:path w="26365" h="102615">
                <a:moveTo>
                  <a:pt x="0" y="0"/>
                </a:moveTo>
                <a:lnTo>
                  <a:pt x="3771" y="16713"/>
                </a:lnTo>
                <a:lnTo>
                  <a:pt x="26365" y="1026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4209303" y="3207402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46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4216601" y="3154681"/>
            <a:ext cx="4940" cy="15773"/>
          </a:xfrm>
          <a:custGeom>
            <a:avLst/>
            <a:gdLst/>
            <a:ahLst/>
            <a:cxnLst/>
            <a:rect l="l" t="t" r="r" b="b"/>
            <a:pathLst>
              <a:path w="4940" h="15773">
                <a:moveTo>
                  <a:pt x="0" y="0"/>
                </a:moveTo>
                <a:lnTo>
                  <a:pt x="0" y="15773"/>
                </a:lnTo>
                <a:lnTo>
                  <a:pt x="4940" y="15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4213769" y="3145979"/>
            <a:ext cx="2832" cy="24472"/>
          </a:xfrm>
          <a:custGeom>
            <a:avLst/>
            <a:gdLst/>
            <a:ahLst/>
            <a:cxnLst/>
            <a:rect l="l" t="t" r="r" b="b"/>
            <a:pathLst>
              <a:path w="2832" h="24472">
                <a:moveTo>
                  <a:pt x="2832" y="24472"/>
                </a:moveTo>
                <a:lnTo>
                  <a:pt x="0" y="1153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4244367" y="3250709"/>
            <a:ext cx="48958" cy="129692"/>
          </a:xfrm>
          <a:custGeom>
            <a:avLst/>
            <a:gdLst/>
            <a:ahLst/>
            <a:cxnLst/>
            <a:rect l="l" t="t" r="r" b="b"/>
            <a:pathLst>
              <a:path w="48958" h="129692">
                <a:moveTo>
                  <a:pt x="48958" y="129692"/>
                </a:moveTo>
                <a:lnTo>
                  <a:pt x="36017" y="129692"/>
                </a:lnTo>
                <a:lnTo>
                  <a:pt x="31076" y="116992"/>
                </a:lnTo>
                <a:lnTo>
                  <a:pt x="31076" y="86855"/>
                </a:lnTo>
                <a:lnTo>
                  <a:pt x="27546" y="77203"/>
                </a:lnTo>
                <a:lnTo>
                  <a:pt x="16954" y="77203"/>
                </a:lnTo>
                <a:lnTo>
                  <a:pt x="12712" y="64490"/>
                </a:lnTo>
                <a:lnTo>
                  <a:pt x="12712" y="37198"/>
                </a:lnTo>
                <a:lnTo>
                  <a:pt x="0" y="0"/>
                </a:lnTo>
                <a:lnTo>
                  <a:pt x="0" y="247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4231991" y="3201055"/>
            <a:ext cx="0" cy="25065"/>
          </a:xfrm>
          <a:custGeom>
            <a:avLst/>
            <a:gdLst/>
            <a:ahLst/>
            <a:cxnLst/>
            <a:rect l="l" t="t" r="r" b="b"/>
            <a:pathLst>
              <a:path h="25065">
                <a:moveTo>
                  <a:pt x="0" y="0"/>
                </a:moveTo>
                <a:lnTo>
                  <a:pt x="0" y="25065"/>
                </a:lnTo>
              </a:path>
            </a:pathLst>
          </a:custGeom>
          <a:ln w="63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4205532" y="3115143"/>
            <a:ext cx="711" cy="2819"/>
          </a:xfrm>
          <a:custGeom>
            <a:avLst/>
            <a:gdLst/>
            <a:ahLst/>
            <a:cxnLst/>
            <a:rect l="l" t="t" r="r" b="b"/>
            <a:pathLst>
              <a:path w="711" h="2819">
                <a:moveTo>
                  <a:pt x="0" y="0"/>
                </a:moveTo>
                <a:lnTo>
                  <a:pt x="228" y="2819"/>
                </a:lnTo>
                <a:lnTo>
                  <a:pt x="711" y="2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4203646" y="3107372"/>
            <a:ext cx="2120" cy="10591"/>
          </a:xfrm>
          <a:custGeom>
            <a:avLst/>
            <a:gdLst/>
            <a:ahLst/>
            <a:cxnLst/>
            <a:rect l="l" t="t" r="r" b="b"/>
            <a:pathLst>
              <a:path w="2120" h="10591">
                <a:moveTo>
                  <a:pt x="2120" y="1059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4205532" y="2990867"/>
            <a:ext cx="20713" cy="64249"/>
          </a:xfrm>
          <a:custGeom>
            <a:avLst/>
            <a:gdLst/>
            <a:ahLst/>
            <a:cxnLst/>
            <a:rect l="l" t="t" r="r" b="b"/>
            <a:pathLst>
              <a:path w="20713" h="64249">
                <a:moveTo>
                  <a:pt x="0" y="30124"/>
                </a:moveTo>
                <a:lnTo>
                  <a:pt x="0" y="0"/>
                </a:lnTo>
                <a:lnTo>
                  <a:pt x="8242" y="21412"/>
                </a:lnTo>
                <a:lnTo>
                  <a:pt x="8242" y="56019"/>
                </a:lnTo>
                <a:lnTo>
                  <a:pt x="11074" y="64249"/>
                </a:lnTo>
                <a:lnTo>
                  <a:pt x="20713" y="6424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4216600" y="3019343"/>
            <a:ext cx="24003" cy="70142"/>
          </a:xfrm>
          <a:custGeom>
            <a:avLst/>
            <a:gdLst/>
            <a:ahLst/>
            <a:cxnLst/>
            <a:rect l="l" t="t" r="r" b="b"/>
            <a:pathLst>
              <a:path w="24002" h="70142">
                <a:moveTo>
                  <a:pt x="24002" y="70142"/>
                </a:moveTo>
                <a:lnTo>
                  <a:pt x="12941" y="70142"/>
                </a:lnTo>
                <a:lnTo>
                  <a:pt x="9651" y="61899"/>
                </a:lnTo>
                <a:lnTo>
                  <a:pt x="9651" y="21653"/>
                </a:lnTo>
                <a:lnTo>
                  <a:pt x="0" y="0"/>
                </a:lnTo>
                <a:lnTo>
                  <a:pt x="0" y="3577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4216598" y="2982864"/>
            <a:ext cx="9652" cy="45897"/>
          </a:xfrm>
          <a:custGeom>
            <a:avLst/>
            <a:gdLst/>
            <a:ahLst/>
            <a:cxnLst/>
            <a:rect l="l" t="t" r="r" b="b"/>
            <a:pathLst>
              <a:path w="9651" h="45897">
                <a:moveTo>
                  <a:pt x="9651" y="13652"/>
                </a:moveTo>
                <a:lnTo>
                  <a:pt x="9651" y="45897"/>
                </a:lnTo>
                <a:lnTo>
                  <a:pt x="0" y="24485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4216601" y="3007342"/>
            <a:ext cx="9652" cy="0"/>
          </a:xfrm>
          <a:custGeom>
            <a:avLst/>
            <a:gdLst/>
            <a:ahLst/>
            <a:cxnLst/>
            <a:rect l="l" t="t" r="r" b="b"/>
            <a:pathLst>
              <a:path w="9651">
                <a:moveTo>
                  <a:pt x="0" y="0"/>
                </a:moveTo>
                <a:lnTo>
                  <a:pt x="96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4205532" y="2964277"/>
            <a:ext cx="8242" cy="36004"/>
          </a:xfrm>
          <a:custGeom>
            <a:avLst/>
            <a:gdLst/>
            <a:ahLst/>
            <a:cxnLst/>
            <a:rect l="l" t="t" r="r" b="b"/>
            <a:pathLst>
              <a:path w="8242" h="36004">
                <a:moveTo>
                  <a:pt x="0" y="14350"/>
                </a:moveTo>
                <a:lnTo>
                  <a:pt x="8242" y="36004"/>
                </a:lnTo>
                <a:lnTo>
                  <a:pt x="8242" y="14579"/>
                </a:lnTo>
                <a:lnTo>
                  <a:pt x="0" y="1435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4205532" y="2835997"/>
            <a:ext cx="1181" cy="36715"/>
          </a:xfrm>
          <a:custGeom>
            <a:avLst/>
            <a:gdLst/>
            <a:ahLst/>
            <a:cxnLst/>
            <a:rect l="l" t="t" r="r" b="b"/>
            <a:pathLst>
              <a:path w="1181" h="36715">
                <a:moveTo>
                  <a:pt x="0" y="36715"/>
                </a:moveTo>
                <a:lnTo>
                  <a:pt x="0" y="0"/>
                </a:ln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4216604" y="2835992"/>
            <a:ext cx="24003" cy="50368"/>
          </a:xfrm>
          <a:custGeom>
            <a:avLst/>
            <a:gdLst/>
            <a:ahLst/>
            <a:cxnLst/>
            <a:rect l="l" t="t" r="r" b="b"/>
            <a:pathLst>
              <a:path w="24002" h="50368">
                <a:moveTo>
                  <a:pt x="21412" y="0"/>
                </a:moveTo>
                <a:lnTo>
                  <a:pt x="24002" y="0"/>
                </a:lnTo>
                <a:lnTo>
                  <a:pt x="12928" y="228"/>
                </a:lnTo>
                <a:lnTo>
                  <a:pt x="12928" y="50368"/>
                </a:lnTo>
                <a:lnTo>
                  <a:pt x="9651" y="48729"/>
                </a:lnTo>
                <a:lnTo>
                  <a:pt x="9651" y="0"/>
                </a:lnTo>
                <a:lnTo>
                  <a:pt x="0" y="0"/>
                </a:lnTo>
                <a:lnTo>
                  <a:pt x="0" y="43548"/>
                </a:lnTo>
                <a:lnTo>
                  <a:pt x="9651" y="4354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4212131" y="2835988"/>
            <a:ext cx="4470" cy="43548"/>
          </a:xfrm>
          <a:custGeom>
            <a:avLst/>
            <a:gdLst/>
            <a:ahLst/>
            <a:cxnLst/>
            <a:rect l="l" t="t" r="r" b="b"/>
            <a:pathLst>
              <a:path w="4470" h="43548">
                <a:moveTo>
                  <a:pt x="4470" y="43548"/>
                </a:moveTo>
                <a:lnTo>
                  <a:pt x="1638" y="41897"/>
                </a:lnTo>
                <a:lnTo>
                  <a:pt x="1638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4205528" y="2835992"/>
            <a:ext cx="8242" cy="0"/>
          </a:xfrm>
          <a:custGeom>
            <a:avLst/>
            <a:gdLst/>
            <a:ahLst/>
            <a:cxnLst/>
            <a:rect l="l" t="t" r="r" b="b"/>
            <a:pathLst>
              <a:path w="8242">
                <a:moveTo>
                  <a:pt x="8242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4205532" y="2784920"/>
            <a:ext cx="8242" cy="37185"/>
          </a:xfrm>
          <a:custGeom>
            <a:avLst/>
            <a:gdLst/>
            <a:ahLst/>
            <a:cxnLst/>
            <a:rect l="l" t="t" r="r" b="b"/>
            <a:pathLst>
              <a:path w="8242" h="37185">
                <a:moveTo>
                  <a:pt x="0" y="0"/>
                </a:moveTo>
                <a:lnTo>
                  <a:pt x="0" y="37185"/>
                </a:lnTo>
                <a:lnTo>
                  <a:pt x="8242" y="37185"/>
                </a:lnTo>
                <a:lnTo>
                  <a:pt x="7061" y="3718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4205532" y="2776679"/>
            <a:ext cx="11303" cy="45427"/>
          </a:xfrm>
          <a:custGeom>
            <a:avLst/>
            <a:gdLst/>
            <a:ahLst/>
            <a:cxnLst/>
            <a:rect l="l" t="t" r="r" b="b"/>
            <a:pathLst>
              <a:path w="11302" h="45427">
                <a:moveTo>
                  <a:pt x="0" y="45427"/>
                </a:moveTo>
                <a:lnTo>
                  <a:pt x="8242" y="45427"/>
                </a:lnTo>
                <a:lnTo>
                  <a:pt x="8242" y="1879"/>
                </a:lnTo>
                <a:lnTo>
                  <a:pt x="11074" y="0"/>
                </a:lnTo>
                <a:lnTo>
                  <a:pt x="11074" y="45427"/>
                </a:lnTo>
                <a:lnTo>
                  <a:pt x="11303" y="454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4216601" y="2767967"/>
            <a:ext cx="24003" cy="54140"/>
          </a:xfrm>
          <a:custGeom>
            <a:avLst/>
            <a:gdLst/>
            <a:ahLst/>
            <a:cxnLst/>
            <a:rect l="l" t="t" r="r" b="b"/>
            <a:pathLst>
              <a:path w="24002" h="54140">
                <a:moveTo>
                  <a:pt x="0" y="54140"/>
                </a:moveTo>
                <a:lnTo>
                  <a:pt x="9652" y="54140"/>
                </a:lnTo>
                <a:lnTo>
                  <a:pt x="9652" y="2120"/>
                </a:lnTo>
                <a:lnTo>
                  <a:pt x="12941" y="0"/>
                </a:lnTo>
                <a:lnTo>
                  <a:pt x="2400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4216601" y="2776682"/>
            <a:ext cx="9652" cy="0"/>
          </a:xfrm>
          <a:custGeom>
            <a:avLst/>
            <a:gdLst/>
            <a:ahLst/>
            <a:cxnLst/>
            <a:rect l="l" t="t" r="r" b="b"/>
            <a:pathLst>
              <a:path w="9651">
                <a:moveTo>
                  <a:pt x="0" y="0"/>
                </a:moveTo>
                <a:lnTo>
                  <a:pt x="96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4205532" y="2657819"/>
            <a:ext cx="8242" cy="34366"/>
          </a:xfrm>
          <a:custGeom>
            <a:avLst/>
            <a:gdLst/>
            <a:ahLst/>
            <a:cxnLst/>
            <a:rect l="l" t="t" r="r" b="b"/>
            <a:pathLst>
              <a:path w="8242" h="34366">
                <a:moveTo>
                  <a:pt x="0" y="34366"/>
                </a:moveTo>
                <a:lnTo>
                  <a:pt x="0" y="21653"/>
                </a:lnTo>
                <a:lnTo>
                  <a:pt x="8242" y="0"/>
                </a:lnTo>
                <a:lnTo>
                  <a:pt x="8242" y="1859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4216601" y="2650992"/>
            <a:ext cx="9652" cy="21183"/>
          </a:xfrm>
          <a:custGeom>
            <a:avLst/>
            <a:gdLst/>
            <a:ahLst/>
            <a:cxnLst/>
            <a:rect l="l" t="t" r="r" b="b"/>
            <a:pathLst>
              <a:path w="9651" h="21183">
                <a:moveTo>
                  <a:pt x="0" y="21183"/>
                </a:moveTo>
                <a:lnTo>
                  <a:pt x="228" y="0"/>
                </a:lnTo>
                <a:lnTo>
                  <a:pt x="96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4205532" y="2679475"/>
            <a:ext cx="6362" cy="0"/>
          </a:xfrm>
          <a:custGeom>
            <a:avLst/>
            <a:gdLst/>
            <a:ahLst/>
            <a:cxnLst/>
            <a:rect l="l" t="t" r="r" b="b"/>
            <a:pathLst>
              <a:path w="6362">
                <a:moveTo>
                  <a:pt x="0" y="0"/>
                </a:moveTo>
                <a:lnTo>
                  <a:pt x="63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4216836" y="2629340"/>
            <a:ext cx="9410" cy="28016"/>
          </a:xfrm>
          <a:custGeom>
            <a:avLst/>
            <a:gdLst/>
            <a:ahLst/>
            <a:cxnLst/>
            <a:rect l="l" t="t" r="r" b="b"/>
            <a:pathLst>
              <a:path w="9410" h="28016">
                <a:moveTo>
                  <a:pt x="0" y="21653"/>
                </a:moveTo>
                <a:lnTo>
                  <a:pt x="9410" y="0"/>
                </a:lnTo>
                <a:lnTo>
                  <a:pt x="9410" y="280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4205767" y="2636871"/>
            <a:ext cx="8001" cy="0"/>
          </a:xfrm>
          <a:custGeom>
            <a:avLst/>
            <a:gdLst/>
            <a:ahLst/>
            <a:cxnLst/>
            <a:rect l="l" t="t" r="r" b="b"/>
            <a:pathLst>
              <a:path w="8000">
                <a:moveTo>
                  <a:pt x="0" y="0"/>
                </a:moveTo>
                <a:lnTo>
                  <a:pt x="800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4216601" y="2601332"/>
            <a:ext cx="9652" cy="0"/>
          </a:xfrm>
          <a:custGeom>
            <a:avLst/>
            <a:gdLst/>
            <a:ahLst/>
            <a:cxnLst/>
            <a:rect l="l" t="t" r="r" b="b"/>
            <a:pathLst>
              <a:path w="9651">
                <a:moveTo>
                  <a:pt x="0" y="0"/>
                </a:moveTo>
                <a:lnTo>
                  <a:pt x="965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4204827" y="2540130"/>
            <a:ext cx="1181" cy="5181"/>
          </a:xfrm>
          <a:custGeom>
            <a:avLst/>
            <a:gdLst/>
            <a:ahLst/>
            <a:cxnLst/>
            <a:rect l="l" t="t" r="r" b="b"/>
            <a:pathLst>
              <a:path w="1181" h="5181">
                <a:moveTo>
                  <a:pt x="0" y="5181"/>
                </a:moveTo>
                <a:lnTo>
                  <a:pt x="711" y="0"/>
                </a:lnTo>
                <a:lnTo>
                  <a:pt x="118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4205532" y="2540135"/>
            <a:ext cx="0" cy="1409"/>
          </a:xfrm>
          <a:custGeom>
            <a:avLst/>
            <a:gdLst/>
            <a:ahLst/>
            <a:cxnLst/>
            <a:rect l="l" t="t" r="r" b="b"/>
            <a:pathLst>
              <a:path h="1409">
                <a:moveTo>
                  <a:pt x="0" y="0"/>
                </a:moveTo>
                <a:lnTo>
                  <a:pt x="0" y="140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4213771" y="2487884"/>
            <a:ext cx="2832" cy="22123"/>
          </a:xfrm>
          <a:custGeom>
            <a:avLst/>
            <a:gdLst/>
            <a:ahLst/>
            <a:cxnLst/>
            <a:rect l="l" t="t" r="r" b="b"/>
            <a:pathLst>
              <a:path w="2832" h="22123">
                <a:moveTo>
                  <a:pt x="0" y="22123"/>
                </a:moveTo>
                <a:lnTo>
                  <a:pt x="0" y="12001"/>
                </a:lnTo>
                <a:lnTo>
                  <a:pt x="2832" y="0"/>
                </a:lnTo>
                <a:lnTo>
                  <a:pt x="2832" y="134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4216599" y="2486941"/>
            <a:ext cx="4470" cy="939"/>
          </a:xfrm>
          <a:custGeom>
            <a:avLst/>
            <a:gdLst/>
            <a:ahLst/>
            <a:cxnLst/>
            <a:rect l="l" t="t" r="r" b="b"/>
            <a:pathLst>
              <a:path w="4470" h="939">
                <a:moveTo>
                  <a:pt x="4470" y="0"/>
                </a:moveTo>
                <a:lnTo>
                  <a:pt x="0" y="0"/>
                </a:lnTo>
                <a:lnTo>
                  <a:pt x="0" y="93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4206467" y="2392083"/>
            <a:ext cx="16954" cy="71793"/>
          </a:xfrm>
          <a:custGeom>
            <a:avLst/>
            <a:gdLst/>
            <a:ahLst/>
            <a:cxnLst/>
            <a:rect l="l" t="t" r="r" b="b"/>
            <a:pathLst>
              <a:path w="16954" h="71793">
                <a:moveTo>
                  <a:pt x="4952" y="48018"/>
                </a:moveTo>
                <a:lnTo>
                  <a:pt x="0" y="71793"/>
                </a:lnTo>
                <a:lnTo>
                  <a:pt x="6134" y="42138"/>
                </a:lnTo>
                <a:lnTo>
                  <a:pt x="16954" y="0"/>
                </a:lnTo>
                <a:lnTo>
                  <a:pt x="9905" y="25895"/>
                </a:lnTo>
                <a:lnTo>
                  <a:pt x="7073" y="3789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4271440" y="3427238"/>
            <a:ext cx="34124" cy="93446"/>
          </a:xfrm>
          <a:custGeom>
            <a:avLst/>
            <a:gdLst/>
            <a:ahLst/>
            <a:cxnLst/>
            <a:rect l="l" t="t" r="r" b="b"/>
            <a:pathLst>
              <a:path w="34124" h="93446">
                <a:moveTo>
                  <a:pt x="0" y="0"/>
                </a:moveTo>
                <a:lnTo>
                  <a:pt x="22821" y="63093"/>
                </a:lnTo>
                <a:lnTo>
                  <a:pt x="34124" y="9344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4244374" y="3275426"/>
            <a:ext cx="8483" cy="0"/>
          </a:xfrm>
          <a:custGeom>
            <a:avLst/>
            <a:gdLst/>
            <a:ahLst/>
            <a:cxnLst/>
            <a:rect l="l" t="t" r="r" b="b"/>
            <a:pathLst>
              <a:path w="8483">
                <a:moveTo>
                  <a:pt x="0" y="0"/>
                </a:moveTo>
                <a:lnTo>
                  <a:pt x="848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4244374" y="3236125"/>
            <a:ext cx="3060" cy="7531"/>
          </a:xfrm>
          <a:custGeom>
            <a:avLst/>
            <a:gdLst/>
            <a:ahLst/>
            <a:cxnLst/>
            <a:rect l="l" t="t" r="r" b="b"/>
            <a:pathLst>
              <a:path w="3060" h="7531">
                <a:moveTo>
                  <a:pt x="0" y="0"/>
                </a:moveTo>
                <a:lnTo>
                  <a:pt x="0" y="7531"/>
                </a:lnTo>
                <a:lnTo>
                  <a:pt x="3060" y="753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4244374" y="3243657"/>
            <a:ext cx="23304" cy="49415"/>
          </a:xfrm>
          <a:custGeom>
            <a:avLst/>
            <a:gdLst/>
            <a:ahLst/>
            <a:cxnLst/>
            <a:rect l="l" t="t" r="r" b="b"/>
            <a:pathLst>
              <a:path w="23304" h="49415">
                <a:moveTo>
                  <a:pt x="0" y="0"/>
                </a:moveTo>
                <a:lnTo>
                  <a:pt x="16941" y="49415"/>
                </a:lnTo>
                <a:lnTo>
                  <a:pt x="23304" y="494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4229778" y="3194696"/>
            <a:ext cx="10833" cy="36944"/>
          </a:xfrm>
          <a:custGeom>
            <a:avLst/>
            <a:gdLst/>
            <a:ahLst/>
            <a:cxnLst/>
            <a:rect l="l" t="t" r="r" b="b"/>
            <a:pathLst>
              <a:path w="10833" h="36944">
                <a:moveTo>
                  <a:pt x="0" y="0"/>
                </a:moveTo>
                <a:lnTo>
                  <a:pt x="10833" y="36944"/>
                </a:lnTo>
                <a:lnTo>
                  <a:pt x="10833" y="3224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4227429" y="3187402"/>
            <a:ext cx="3759" cy="15532"/>
          </a:xfrm>
          <a:custGeom>
            <a:avLst/>
            <a:gdLst/>
            <a:ahLst/>
            <a:cxnLst/>
            <a:rect l="l" t="t" r="r" b="b"/>
            <a:pathLst>
              <a:path w="3759" h="15532">
                <a:moveTo>
                  <a:pt x="3759" y="1553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4227187" y="3187167"/>
            <a:ext cx="2590" cy="9880"/>
          </a:xfrm>
          <a:custGeom>
            <a:avLst/>
            <a:gdLst/>
            <a:ahLst/>
            <a:cxnLst/>
            <a:rect l="l" t="t" r="r" b="b"/>
            <a:pathLst>
              <a:path w="2590" h="9880">
                <a:moveTo>
                  <a:pt x="2590" y="988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4229539" y="3047819"/>
            <a:ext cx="27774" cy="76034"/>
          </a:xfrm>
          <a:custGeom>
            <a:avLst/>
            <a:gdLst/>
            <a:ahLst/>
            <a:cxnLst/>
            <a:rect l="l" t="t" r="r" b="b"/>
            <a:pathLst>
              <a:path w="27774" h="76034">
                <a:moveTo>
                  <a:pt x="27774" y="50139"/>
                </a:moveTo>
                <a:lnTo>
                  <a:pt x="27546" y="50139"/>
                </a:lnTo>
                <a:lnTo>
                  <a:pt x="14833" y="28727"/>
                </a:lnTo>
                <a:lnTo>
                  <a:pt x="14833" y="76034"/>
                </a:lnTo>
                <a:lnTo>
                  <a:pt x="11061" y="67563"/>
                </a:lnTo>
                <a:lnTo>
                  <a:pt x="11061" y="21666"/>
                </a:lnTo>
                <a:lnTo>
                  <a:pt x="0" y="0"/>
                </a:lnTo>
                <a:lnTo>
                  <a:pt x="0" y="416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4244374" y="312385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4244374" y="3020992"/>
            <a:ext cx="12700" cy="64960"/>
          </a:xfrm>
          <a:custGeom>
            <a:avLst/>
            <a:gdLst/>
            <a:ahLst/>
            <a:cxnLst/>
            <a:rect l="l" t="t" r="r" b="b"/>
            <a:pathLst>
              <a:path w="12700" h="64960">
                <a:moveTo>
                  <a:pt x="0" y="0"/>
                </a:moveTo>
                <a:lnTo>
                  <a:pt x="0" y="43307"/>
                </a:lnTo>
                <a:lnTo>
                  <a:pt x="12700" y="64960"/>
                </a:lnTo>
                <a:lnTo>
                  <a:pt x="12700" y="143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4244374" y="306430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4229541" y="3016519"/>
            <a:ext cx="11061" cy="40957"/>
          </a:xfrm>
          <a:custGeom>
            <a:avLst/>
            <a:gdLst/>
            <a:ahLst/>
            <a:cxnLst/>
            <a:rect l="l" t="t" r="r" b="b"/>
            <a:pathLst>
              <a:path w="11061" h="40957">
                <a:moveTo>
                  <a:pt x="11061" y="19303"/>
                </a:moveTo>
                <a:lnTo>
                  <a:pt x="0" y="19303"/>
                </a:lnTo>
                <a:lnTo>
                  <a:pt x="11061" y="40957"/>
                </a:lnTo>
                <a:lnTo>
                  <a:pt x="110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4229543" y="3001228"/>
            <a:ext cx="0" cy="34594"/>
          </a:xfrm>
          <a:custGeom>
            <a:avLst/>
            <a:gdLst/>
            <a:ahLst/>
            <a:cxnLst/>
            <a:rect l="l" t="t" r="r" b="b"/>
            <a:pathLst>
              <a:path h="34594">
                <a:moveTo>
                  <a:pt x="0" y="3459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4232125" y="2835998"/>
            <a:ext cx="24955" cy="57188"/>
          </a:xfrm>
          <a:custGeom>
            <a:avLst/>
            <a:gdLst/>
            <a:ahLst/>
            <a:cxnLst/>
            <a:rect l="l" t="t" r="r" b="b"/>
            <a:pathLst>
              <a:path w="24955" h="57188">
                <a:moveTo>
                  <a:pt x="24955" y="57188"/>
                </a:moveTo>
                <a:lnTo>
                  <a:pt x="12255" y="57188"/>
                </a:lnTo>
                <a:lnTo>
                  <a:pt x="8483" y="55549"/>
                </a:lnTo>
                <a:lnTo>
                  <a:pt x="8483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4229543" y="2886364"/>
            <a:ext cx="11061" cy="0"/>
          </a:xfrm>
          <a:custGeom>
            <a:avLst/>
            <a:gdLst/>
            <a:ahLst/>
            <a:cxnLst/>
            <a:rect l="l" t="t" r="r" b="b"/>
            <a:pathLst>
              <a:path w="11061">
                <a:moveTo>
                  <a:pt x="0" y="0"/>
                </a:moveTo>
                <a:lnTo>
                  <a:pt x="110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4244374" y="2835998"/>
            <a:ext cx="11531" cy="57188"/>
          </a:xfrm>
          <a:custGeom>
            <a:avLst/>
            <a:gdLst/>
            <a:ahLst/>
            <a:cxnLst/>
            <a:rect l="l" t="t" r="r" b="b"/>
            <a:pathLst>
              <a:path w="11531" h="57188">
                <a:moveTo>
                  <a:pt x="0" y="57188"/>
                </a:moveTo>
                <a:lnTo>
                  <a:pt x="0" y="228"/>
                </a:lnTo>
                <a:lnTo>
                  <a:pt x="1153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4246490" y="2835992"/>
            <a:ext cx="9169" cy="0"/>
          </a:xfrm>
          <a:custGeom>
            <a:avLst/>
            <a:gdLst/>
            <a:ahLst/>
            <a:cxnLst/>
            <a:rect l="l" t="t" r="r" b="b"/>
            <a:pathLst>
              <a:path w="9169">
                <a:moveTo>
                  <a:pt x="0" y="0"/>
                </a:moveTo>
                <a:lnTo>
                  <a:pt x="9169" y="0"/>
                </a:lnTo>
                <a:lnTo>
                  <a:pt x="706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4229539" y="2751025"/>
            <a:ext cx="40957" cy="71081"/>
          </a:xfrm>
          <a:custGeom>
            <a:avLst/>
            <a:gdLst/>
            <a:ahLst/>
            <a:cxnLst/>
            <a:rect l="l" t="t" r="r" b="b"/>
            <a:pathLst>
              <a:path w="40957" h="71081">
                <a:moveTo>
                  <a:pt x="3060" y="71081"/>
                </a:moveTo>
                <a:lnTo>
                  <a:pt x="11061" y="71081"/>
                </a:lnTo>
                <a:lnTo>
                  <a:pt x="0" y="71081"/>
                </a:lnTo>
                <a:lnTo>
                  <a:pt x="11061" y="71081"/>
                </a:lnTo>
                <a:lnTo>
                  <a:pt x="11061" y="10591"/>
                </a:lnTo>
                <a:lnTo>
                  <a:pt x="14833" y="8470"/>
                </a:lnTo>
                <a:lnTo>
                  <a:pt x="14833" y="71081"/>
                </a:lnTo>
                <a:lnTo>
                  <a:pt x="27533" y="71081"/>
                </a:lnTo>
                <a:lnTo>
                  <a:pt x="27533" y="2120"/>
                </a:lnTo>
                <a:lnTo>
                  <a:pt x="31788" y="0"/>
                </a:lnTo>
                <a:lnTo>
                  <a:pt x="31788" y="71081"/>
                </a:lnTo>
                <a:lnTo>
                  <a:pt x="40957" y="71081"/>
                </a:lnTo>
                <a:lnTo>
                  <a:pt x="31788" y="7108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4234338" y="2767967"/>
            <a:ext cx="0" cy="57905"/>
          </a:xfrm>
          <a:custGeom>
            <a:avLst/>
            <a:gdLst/>
            <a:ahLst/>
            <a:cxnLst/>
            <a:rect l="l" t="t" r="r" b="b"/>
            <a:pathLst>
              <a:path h="57905">
                <a:moveTo>
                  <a:pt x="0" y="0"/>
                </a:moveTo>
                <a:lnTo>
                  <a:pt x="0" y="57905"/>
                </a:lnTo>
              </a:path>
            </a:pathLst>
          </a:custGeom>
          <a:ln w="753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4244374" y="2759499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4229541" y="2600853"/>
            <a:ext cx="11061" cy="35077"/>
          </a:xfrm>
          <a:custGeom>
            <a:avLst/>
            <a:gdLst/>
            <a:ahLst/>
            <a:cxnLst/>
            <a:rect l="l" t="t" r="r" b="b"/>
            <a:pathLst>
              <a:path w="11061" h="35077">
                <a:moveTo>
                  <a:pt x="11061" y="35077"/>
                </a:moveTo>
                <a:lnTo>
                  <a:pt x="11061" y="0"/>
                </a:lnTo>
                <a:lnTo>
                  <a:pt x="0" y="21424"/>
                </a:lnTo>
                <a:lnTo>
                  <a:pt x="11061" y="214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4229543" y="2622280"/>
            <a:ext cx="0" cy="30124"/>
          </a:xfrm>
          <a:custGeom>
            <a:avLst/>
            <a:gdLst/>
            <a:ahLst/>
            <a:cxnLst/>
            <a:rect l="l" t="t" r="r" b="b"/>
            <a:pathLst>
              <a:path h="30124">
                <a:moveTo>
                  <a:pt x="0" y="0"/>
                </a:moveTo>
                <a:lnTo>
                  <a:pt x="0" y="3012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4244380" y="2572139"/>
            <a:ext cx="12700" cy="59080"/>
          </a:xfrm>
          <a:custGeom>
            <a:avLst/>
            <a:gdLst/>
            <a:ahLst/>
            <a:cxnLst/>
            <a:rect l="l" t="t" r="r" b="b"/>
            <a:pathLst>
              <a:path w="12700" h="59080">
                <a:moveTo>
                  <a:pt x="12700" y="43548"/>
                </a:moveTo>
                <a:lnTo>
                  <a:pt x="12700" y="0"/>
                </a:lnTo>
                <a:lnTo>
                  <a:pt x="0" y="21666"/>
                </a:lnTo>
                <a:lnTo>
                  <a:pt x="0" y="5908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4229543" y="2565556"/>
            <a:ext cx="228" cy="44716"/>
          </a:xfrm>
          <a:custGeom>
            <a:avLst/>
            <a:gdLst/>
            <a:ahLst/>
            <a:cxnLst/>
            <a:rect l="l" t="t" r="r" b="b"/>
            <a:pathLst>
              <a:path w="228" h="44716">
                <a:moveTo>
                  <a:pt x="0" y="0"/>
                </a:moveTo>
                <a:lnTo>
                  <a:pt x="0" y="44716"/>
                </a:lnTo>
                <a:lnTo>
                  <a:pt x="228" y="447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4229543" y="2530012"/>
            <a:ext cx="14833" cy="80264"/>
          </a:xfrm>
          <a:custGeom>
            <a:avLst/>
            <a:gdLst/>
            <a:ahLst/>
            <a:cxnLst/>
            <a:rect l="l" t="t" r="r" b="b"/>
            <a:pathLst>
              <a:path w="14833" h="80263">
                <a:moveTo>
                  <a:pt x="0" y="80264"/>
                </a:moveTo>
                <a:lnTo>
                  <a:pt x="11061" y="58839"/>
                </a:lnTo>
                <a:lnTo>
                  <a:pt x="11061" y="8712"/>
                </a:lnTo>
                <a:lnTo>
                  <a:pt x="1483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4244374" y="2593798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4232219" y="2430339"/>
            <a:ext cx="0" cy="26714"/>
          </a:xfrm>
          <a:custGeom>
            <a:avLst/>
            <a:gdLst/>
            <a:ahLst/>
            <a:cxnLst/>
            <a:rect l="l" t="t" r="r" b="b"/>
            <a:pathLst>
              <a:path h="26714">
                <a:moveTo>
                  <a:pt x="0" y="0"/>
                </a:moveTo>
                <a:lnTo>
                  <a:pt x="0" y="26714"/>
                </a:lnTo>
              </a:path>
            </a:pathLst>
          </a:custGeom>
          <a:ln w="6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4229550" y="2454462"/>
            <a:ext cx="1638" cy="6350"/>
          </a:xfrm>
          <a:custGeom>
            <a:avLst/>
            <a:gdLst/>
            <a:ahLst/>
            <a:cxnLst/>
            <a:rect l="l" t="t" r="r" b="b"/>
            <a:pathLst>
              <a:path w="1638" h="6350">
                <a:moveTo>
                  <a:pt x="1638" y="0"/>
                </a:moveTo>
                <a:lnTo>
                  <a:pt x="0" y="635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4239662" y="2426693"/>
            <a:ext cx="939" cy="2819"/>
          </a:xfrm>
          <a:custGeom>
            <a:avLst/>
            <a:gdLst/>
            <a:ahLst/>
            <a:cxnLst/>
            <a:rect l="l" t="t" r="r" b="b"/>
            <a:pathLst>
              <a:path w="939" h="2819">
                <a:moveTo>
                  <a:pt x="0" y="2819"/>
                </a:moveTo>
                <a:lnTo>
                  <a:pt x="939" y="0"/>
                </a:lnTo>
                <a:lnTo>
                  <a:pt x="939" y="69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4244374" y="2414676"/>
            <a:ext cx="1409" cy="3302"/>
          </a:xfrm>
          <a:custGeom>
            <a:avLst/>
            <a:gdLst/>
            <a:ahLst/>
            <a:cxnLst/>
            <a:rect l="l" t="t" r="r" b="b"/>
            <a:pathLst>
              <a:path w="1409" h="3301">
                <a:moveTo>
                  <a:pt x="0" y="3301"/>
                </a:moveTo>
                <a:lnTo>
                  <a:pt x="0" y="0"/>
                </a:lnTo>
                <a:lnTo>
                  <a:pt x="14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4240603" y="2426686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4244374" y="2327603"/>
            <a:ext cx="28486" cy="80010"/>
          </a:xfrm>
          <a:custGeom>
            <a:avLst/>
            <a:gdLst/>
            <a:ahLst/>
            <a:cxnLst/>
            <a:rect l="l" t="t" r="r" b="b"/>
            <a:pathLst>
              <a:path w="28486" h="80010">
                <a:moveTo>
                  <a:pt x="0" y="53187"/>
                </a:moveTo>
                <a:lnTo>
                  <a:pt x="0" y="80009"/>
                </a:lnTo>
                <a:lnTo>
                  <a:pt x="12700" y="42595"/>
                </a:lnTo>
                <a:lnTo>
                  <a:pt x="12700" y="12941"/>
                </a:lnTo>
                <a:lnTo>
                  <a:pt x="16941" y="0"/>
                </a:lnTo>
                <a:lnTo>
                  <a:pt x="28486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4244374" y="2377254"/>
            <a:ext cx="12941" cy="37426"/>
          </a:xfrm>
          <a:custGeom>
            <a:avLst/>
            <a:gdLst/>
            <a:ahLst/>
            <a:cxnLst/>
            <a:rect l="l" t="t" r="r" b="b"/>
            <a:pathLst>
              <a:path w="12941" h="37426">
                <a:moveTo>
                  <a:pt x="0" y="37426"/>
                </a:moveTo>
                <a:lnTo>
                  <a:pt x="12700" y="0"/>
                </a:lnTo>
                <a:lnTo>
                  <a:pt x="129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4223420" y="2367372"/>
            <a:ext cx="6362" cy="24714"/>
          </a:xfrm>
          <a:custGeom>
            <a:avLst/>
            <a:gdLst/>
            <a:ahLst/>
            <a:cxnLst/>
            <a:rect l="l" t="t" r="r" b="b"/>
            <a:pathLst>
              <a:path w="6362" h="24714">
                <a:moveTo>
                  <a:pt x="0" y="24714"/>
                </a:moveTo>
                <a:lnTo>
                  <a:pt x="636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4229543" y="2248040"/>
            <a:ext cx="36487" cy="120040"/>
          </a:xfrm>
          <a:custGeom>
            <a:avLst/>
            <a:gdLst/>
            <a:ahLst/>
            <a:cxnLst/>
            <a:rect l="l" t="t" r="r" b="b"/>
            <a:pathLst>
              <a:path w="36487" h="120040">
                <a:moveTo>
                  <a:pt x="0" y="120040"/>
                </a:moveTo>
                <a:lnTo>
                  <a:pt x="9410" y="83794"/>
                </a:lnTo>
                <a:lnTo>
                  <a:pt x="36487" y="0"/>
                </a:lnTo>
                <a:lnTo>
                  <a:pt x="35534" y="281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4262733" y="3399694"/>
            <a:ext cx="7531" cy="24015"/>
          </a:xfrm>
          <a:custGeom>
            <a:avLst/>
            <a:gdLst/>
            <a:ahLst/>
            <a:cxnLst/>
            <a:rect l="l" t="t" r="r" b="b"/>
            <a:pathLst>
              <a:path w="7531" h="24015">
                <a:moveTo>
                  <a:pt x="7531" y="2401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4250253" y="3361573"/>
            <a:ext cx="4711" cy="14122"/>
          </a:xfrm>
          <a:custGeom>
            <a:avLst/>
            <a:gdLst/>
            <a:ahLst/>
            <a:cxnLst/>
            <a:rect l="l" t="t" r="r" b="b"/>
            <a:pathLst>
              <a:path w="4711" h="14122">
                <a:moveTo>
                  <a:pt x="0" y="0"/>
                </a:moveTo>
                <a:lnTo>
                  <a:pt x="4711" y="1412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4261321" y="3300139"/>
            <a:ext cx="228" cy="27774"/>
          </a:xfrm>
          <a:custGeom>
            <a:avLst/>
            <a:gdLst/>
            <a:ahLst/>
            <a:cxnLst/>
            <a:rect l="l" t="t" r="r" b="b"/>
            <a:pathLst>
              <a:path w="228" h="27774">
                <a:moveTo>
                  <a:pt x="0" y="27774"/>
                </a:moveTo>
                <a:lnTo>
                  <a:pt x="0" y="0"/>
                </a:ln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4261321" y="3277543"/>
            <a:ext cx="23063" cy="77673"/>
          </a:xfrm>
          <a:custGeom>
            <a:avLst/>
            <a:gdLst/>
            <a:ahLst/>
            <a:cxnLst/>
            <a:rect l="l" t="t" r="r" b="b"/>
            <a:pathLst>
              <a:path w="23063" h="77673">
                <a:moveTo>
                  <a:pt x="0" y="0"/>
                </a:moveTo>
                <a:lnTo>
                  <a:pt x="0" y="15532"/>
                </a:lnTo>
                <a:lnTo>
                  <a:pt x="23063" y="776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4265319" y="3303670"/>
            <a:ext cx="10121" cy="26822"/>
          </a:xfrm>
          <a:custGeom>
            <a:avLst/>
            <a:gdLst/>
            <a:ahLst/>
            <a:cxnLst/>
            <a:rect l="l" t="t" r="r" b="b"/>
            <a:pathLst>
              <a:path w="10121" h="26822">
                <a:moveTo>
                  <a:pt x="0" y="0"/>
                </a:moveTo>
                <a:lnTo>
                  <a:pt x="10121" y="26822"/>
                </a:lnTo>
                <a:lnTo>
                  <a:pt x="10121" y="8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4266258" y="3306264"/>
            <a:ext cx="9652" cy="26365"/>
          </a:xfrm>
          <a:custGeom>
            <a:avLst/>
            <a:gdLst/>
            <a:ahLst/>
            <a:cxnLst/>
            <a:rect l="l" t="t" r="r" b="b"/>
            <a:pathLst>
              <a:path w="9651" h="26365">
                <a:moveTo>
                  <a:pt x="0" y="0"/>
                </a:moveTo>
                <a:lnTo>
                  <a:pt x="9652" y="263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4257085" y="3266956"/>
            <a:ext cx="228" cy="14122"/>
          </a:xfrm>
          <a:custGeom>
            <a:avLst/>
            <a:gdLst/>
            <a:ahLst/>
            <a:cxnLst/>
            <a:rect l="l" t="t" r="r" b="b"/>
            <a:pathLst>
              <a:path w="228" h="14122">
                <a:moveTo>
                  <a:pt x="228" y="1412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4261321" y="3300141"/>
            <a:ext cx="10591" cy="27774"/>
          </a:xfrm>
          <a:custGeom>
            <a:avLst/>
            <a:gdLst/>
            <a:ahLst/>
            <a:cxnLst/>
            <a:rect l="l" t="t" r="r" b="b"/>
            <a:pathLst>
              <a:path w="10591" h="27774">
                <a:moveTo>
                  <a:pt x="0" y="0"/>
                </a:moveTo>
                <a:lnTo>
                  <a:pt x="10591" y="27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4261328" y="3105023"/>
            <a:ext cx="34823" cy="87325"/>
          </a:xfrm>
          <a:custGeom>
            <a:avLst/>
            <a:gdLst/>
            <a:ahLst/>
            <a:cxnLst/>
            <a:rect l="l" t="t" r="r" b="b"/>
            <a:pathLst>
              <a:path w="34823" h="87325">
                <a:moveTo>
                  <a:pt x="14109" y="52958"/>
                </a:moveTo>
                <a:lnTo>
                  <a:pt x="0" y="52958"/>
                </a:lnTo>
                <a:lnTo>
                  <a:pt x="0" y="0"/>
                </a:lnTo>
                <a:lnTo>
                  <a:pt x="14338" y="21640"/>
                </a:lnTo>
                <a:lnTo>
                  <a:pt x="14109" y="78854"/>
                </a:lnTo>
                <a:lnTo>
                  <a:pt x="19062" y="87325"/>
                </a:lnTo>
                <a:lnTo>
                  <a:pt x="34823" y="873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4257079" y="3097961"/>
            <a:ext cx="4241" cy="60020"/>
          </a:xfrm>
          <a:custGeom>
            <a:avLst/>
            <a:gdLst/>
            <a:ahLst/>
            <a:cxnLst/>
            <a:rect l="l" t="t" r="r" b="b"/>
            <a:pathLst>
              <a:path w="4241" h="60020">
                <a:moveTo>
                  <a:pt x="4241" y="60020"/>
                </a:moveTo>
                <a:lnTo>
                  <a:pt x="0" y="5177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4261328" y="3040296"/>
            <a:ext cx="14109" cy="52717"/>
          </a:xfrm>
          <a:custGeom>
            <a:avLst/>
            <a:gdLst/>
            <a:ahLst/>
            <a:cxnLst/>
            <a:rect l="l" t="t" r="r" b="b"/>
            <a:pathLst>
              <a:path w="14109" h="52717">
                <a:moveTo>
                  <a:pt x="14109" y="52717"/>
                </a:moveTo>
                <a:lnTo>
                  <a:pt x="0" y="5271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4261321" y="3056768"/>
            <a:ext cx="14109" cy="57899"/>
          </a:xfrm>
          <a:custGeom>
            <a:avLst/>
            <a:gdLst/>
            <a:ahLst/>
            <a:cxnLst/>
            <a:rect l="l" t="t" r="r" b="b"/>
            <a:pathLst>
              <a:path w="14109" h="57899">
                <a:moveTo>
                  <a:pt x="0" y="36245"/>
                </a:moveTo>
                <a:lnTo>
                  <a:pt x="14109" y="57899"/>
                </a:lnTo>
                <a:lnTo>
                  <a:pt x="141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4261317" y="2835992"/>
            <a:ext cx="14122" cy="64020"/>
          </a:xfrm>
          <a:custGeom>
            <a:avLst/>
            <a:gdLst/>
            <a:ahLst/>
            <a:cxnLst/>
            <a:rect l="l" t="t" r="r" b="b"/>
            <a:pathLst>
              <a:path w="14122" h="64020">
                <a:moveTo>
                  <a:pt x="2590" y="0"/>
                </a:moveTo>
                <a:lnTo>
                  <a:pt x="9182" y="0"/>
                </a:lnTo>
                <a:lnTo>
                  <a:pt x="0" y="0"/>
                </a:lnTo>
                <a:lnTo>
                  <a:pt x="0" y="64020"/>
                </a:lnTo>
                <a:lnTo>
                  <a:pt x="14122" y="6402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4255669" y="2835993"/>
            <a:ext cx="5651" cy="64020"/>
          </a:xfrm>
          <a:custGeom>
            <a:avLst/>
            <a:gdLst/>
            <a:ahLst/>
            <a:cxnLst/>
            <a:rect l="l" t="t" r="r" b="b"/>
            <a:pathLst>
              <a:path w="5651" h="64020">
                <a:moveTo>
                  <a:pt x="5651" y="64020"/>
                </a:moveTo>
                <a:lnTo>
                  <a:pt x="1409" y="62382"/>
                </a:lnTo>
                <a:lnTo>
                  <a:pt x="1409" y="0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4261321" y="2751025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4261328" y="2565321"/>
            <a:ext cx="14109" cy="45186"/>
          </a:xfrm>
          <a:custGeom>
            <a:avLst/>
            <a:gdLst/>
            <a:ahLst/>
            <a:cxnLst/>
            <a:rect l="l" t="t" r="r" b="b"/>
            <a:pathLst>
              <a:path w="14109" h="45186">
                <a:moveTo>
                  <a:pt x="14109" y="0"/>
                </a:moveTo>
                <a:lnTo>
                  <a:pt x="0" y="0"/>
                </a:lnTo>
                <a:lnTo>
                  <a:pt x="0" y="4518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4261321" y="2543667"/>
            <a:ext cx="14109" cy="48958"/>
          </a:xfrm>
          <a:custGeom>
            <a:avLst/>
            <a:gdLst/>
            <a:ahLst/>
            <a:cxnLst/>
            <a:rect l="l" t="t" r="r" b="b"/>
            <a:pathLst>
              <a:path w="14109" h="48958">
                <a:moveTo>
                  <a:pt x="0" y="21653"/>
                </a:moveTo>
                <a:lnTo>
                  <a:pt x="14109" y="0"/>
                </a:lnTo>
                <a:lnTo>
                  <a:pt x="14109" y="4895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4261321" y="2494475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4261328" y="2327837"/>
            <a:ext cx="14109" cy="47777"/>
          </a:xfrm>
          <a:custGeom>
            <a:avLst/>
            <a:gdLst/>
            <a:ahLst/>
            <a:cxnLst/>
            <a:rect l="l" t="t" r="r" b="b"/>
            <a:pathLst>
              <a:path w="14109" h="47777">
                <a:moveTo>
                  <a:pt x="14109" y="12941"/>
                </a:moveTo>
                <a:lnTo>
                  <a:pt x="14109" y="0"/>
                </a:lnTo>
                <a:lnTo>
                  <a:pt x="0" y="37414"/>
                </a:lnTo>
                <a:lnTo>
                  <a:pt x="0" y="4777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4257070" y="2365255"/>
            <a:ext cx="8483" cy="21183"/>
          </a:xfrm>
          <a:custGeom>
            <a:avLst/>
            <a:gdLst/>
            <a:ahLst/>
            <a:cxnLst/>
            <a:rect l="l" t="t" r="r" b="b"/>
            <a:pathLst>
              <a:path w="8483" h="21183">
                <a:moveTo>
                  <a:pt x="8483" y="0"/>
                </a:moveTo>
                <a:lnTo>
                  <a:pt x="4254" y="0"/>
                </a:lnTo>
                <a:lnTo>
                  <a:pt x="0" y="12001"/>
                </a:lnTo>
                <a:lnTo>
                  <a:pt x="0" y="21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4261791" y="2344065"/>
            <a:ext cx="7289" cy="20015"/>
          </a:xfrm>
          <a:custGeom>
            <a:avLst/>
            <a:gdLst/>
            <a:ahLst/>
            <a:cxnLst/>
            <a:rect l="l" t="t" r="r" b="b"/>
            <a:pathLst>
              <a:path w="7289" h="20015">
                <a:moveTo>
                  <a:pt x="0" y="20015"/>
                </a:moveTo>
                <a:lnTo>
                  <a:pt x="7289" y="0"/>
                </a:lnTo>
                <a:lnTo>
                  <a:pt x="1181" y="1719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4261323" y="2274406"/>
            <a:ext cx="33413" cy="83794"/>
          </a:xfrm>
          <a:custGeom>
            <a:avLst/>
            <a:gdLst/>
            <a:ahLst/>
            <a:cxnLst/>
            <a:rect l="l" t="t" r="r" b="b"/>
            <a:pathLst>
              <a:path w="33413" h="83794">
                <a:moveTo>
                  <a:pt x="33413" y="0"/>
                </a:moveTo>
                <a:lnTo>
                  <a:pt x="19062" y="0"/>
                </a:lnTo>
                <a:lnTo>
                  <a:pt x="14122" y="12941"/>
                </a:lnTo>
                <a:lnTo>
                  <a:pt x="14351" y="46367"/>
                </a:lnTo>
                <a:lnTo>
                  <a:pt x="0" y="83794"/>
                </a:lnTo>
                <a:lnTo>
                  <a:pt x="228" y="837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4253581" y="2327602"/>
            <a:ext cx="0" cy="57773"/>
          </a:xfrm>
          <a:custGeom>
            <a:avLst/>
            <a:gdLst/>
            <a:ahLst/>
            <a:cxnLst/>
            <a:rect l="l" t="t" r="r" b="b"/>
            <a:pathLst>
              <a:path h="57773">
                <a:moveTo>
                  <a:pt x="0" y="0"/>
                </a:moveTo>
                <a:lnTo>
                  <a:pt x="0" y="57773"/>
                </a:lnTo>
              </a:path>
            </a:pathLst>
          </a:custGeom>
          <a:ln w="916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4269080" y="2320069"/>
            <a:ext cx="8712" cy="24003"/>
          </a:xfrm>
          <a:custGeom>
            <a:avLst/>
            <a:gdLst/>
            <a:ahLst/>
            <a:cxnLst/>
            <a:rect l="l" t="t" r="r" b="b"/>
            <a:pathLst>
              <a:path w="8712" h="24002">
                <a:moveTo>
                  <a:pt x="0" y="24002"/>
                </a:moveTo>
                <a:lnTo>
                  <a:pt x="8712" y="0"/>
                </a:lnTo>
                <a:lnTo>
                  <a:pt x="1422" y="19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4266030" y="2247099"/>
            <a:ext cx="228" cy="952"/>
          </a:xfrm>
          <a:custGeom>
            <a:avLst/>
            <a:gdLst/>
            <a:ahLst/>
            <a:cxnLst/>
            <a:rect l="l" t="t" r="r" b="b"/>
            <a:pathLst>
              <a:path w="228" h="952">
                <a:moveTo>
                  <a:pt x="228" y="0"/>
                </a:moveTo>
                <a:lnTo>
                  <a:pt x="0" y="9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4280386" y="3323917"/>
            <a:ext cx="6591" cy="18592"/>
          </a:xfrm>
          <a:custGeom>
            <a:avLst/>
            <a:gdLst/>
            <a:ahLst/>
            <a:cxnLst/>
            <a:rect l="l" t="t" r="r" b="b"/>
            <a:pathLst>
              <a:path w="6591" h="18592">
                <a:moveTo>
                  <a:pt x="6591" y="18592"/>
                </a:moveTo>
                <a:lnTo>
                  <a:pt x="0" y="1859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4297568" y="3432653"/>
            <a:ext cx="7061" cy="4241"/>
          </a:xfrm>
          <a:custGeom>
            <a:avLst/>
            <a:gdLst/>
            <a:ahLst/>
            <a:cxnLst/>
            <a:rect l="l" t="t" r="r" b="b"/>
            <a:pathLst>
              <a:path w="7061" h="4241">
                <a:moveTo>
                  <a:pt x="7061" y="0"/>
                </a:moveTo>
                <a:lnTo>
                  <a:pt x="5410" y="3530"/>
                </a:lnTo>
                <a:lnTo>
                  <a:pt x="3289" y="4241"/>
                </a:lnTo>
                <a:lnTo>
                  <a:pt x="0" y="25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4280381" y="3349575"/>
            <a:ext cx="22123" cy="76492"/>
          </a:xfrm>
          <a:custGeom>
            <a:avLst/>
            <a:gdLst/>
            <a:ahLst/>
            <a:cxnLst/>
            <a:rect l="l" t="t" r="r" b="b"/>
            <a:pathLst>
              <a:path w="22123" h="76492">
                <a:moveTo>
                  <a:pt x="22123" y="51536"/>
                </a:moveTo>
                <a:lnTo>
                  <a:pt x="21183" y="49415"/>
                </a:lnTo>
                <a:lnTo>
                  <a:pt x="21183" y="76492"/>
                </a:lnTo>
                <a:lnTo>
                  <a:pt x="15773" y="67309"/>
                </a:lnTo>
                <a:lnTo>
                  <a:pt x="15773" y="37426"/>
                </a:lnTo>
                <a:lnTo>
                  <a:pt x="0" y="0"/>
                </a:lnTo>
                <a:lnTo>
                  <a:pt x="2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4280385" y="3349566"/>
            <a:ext cx="0" cy="30835"/>
          </a:xfrm>
          <a:custGeom>
            <a:avLst/>
            <a:gdLst/>
            <a:ahLst/>
            <a:cxnLst/>
            <a:rect l="l" t="t" r="r" b="b"/>
            <a:pathLst>
              <a:path h="30835">
                <a:moveTo>
                  <a:pt x="0" y="3083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4280385" y="3342510"/>
            <a:ext cx="15773" cy="37426"/>
          </a:xfrm>
          <a:custGeom>
            <a:avLst/>
            <a:gdLst/>
            <a:ahLst/>
            <a:cxnLst/>
            <a:rect l="l" t="t" r="r" b="b"/>
            <a:pathLst>
              <a:path w="15773" h="37426">
                <a:moveTo>
                  <a:pt x="0" y="0"/>
                </a:moveTo>
                <a:lnTo>
                  <a:pt x="15773" y="37426"/>
                </a:lnTo>
                <a:lnTo>
                  <a:pt x="15773" y="3059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4270974" y="3301311"/>
            <a:ext cx="9410" cy="22606"/>
          </a:xfrm>
          <a:custGeom>
            <a:avLst/>
            <a:gdLst/>
            <a:ahLst/>
            <a:cxnLst/>
            <a:rect l="l" t="t" r="r" b="b"/>
            <a:pathLst>
              <a:path w="9410" h="22605">
                <a:moveTo>
                  <a:pt x="9410" y="2260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4290264" y="3207872"/>
            <a:ext cx="7772" cy="4953"/>
          </a:xfrm>
          <a:custGeom>
            <a:avLst/>
            <a:gdLst/>
            <a:ahLst/>
            <a:cxnLst/>
            <a:rect l="l" t="t" r="r" b="b"/>
            <a:pathLst>
              <a:path w="7772" h="4952">
                <a:moveTo>
                  <a:pt x="7772" y="0"/>
                </a:moveTo>
                <a:lnTo>
                  <a:pt x="4000" y="3771"/>
                </a:lnTo>
                <a:lnTo>
                  <a:pt x="0" y="495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4280385" y="3133506"/>
            <a:ext cx="15773" cy="76263"/>
          </a:xfrm>
          <a:custGeom>
            <a:avLst/>
            <a:gdLst/>
            <a:ahLst/>
            <a:cxnLst/>
            <a:rect l="l" t="t" r="r" b="b"/>
            <a:pathLst>
              <a:path w="15773" h="76263">
                <a:moveTo>
                  <a:pt x="0" y="58839"/>
                </a:moveTo>
                <a:lnTo>
                  <a:pt x="0" y="0"/>
                </a:lnTo>
                <a:lnTo>
                  <a:pt x="15773" y="21653"/>
                </a:lnTo>
                <a:lnTo>
                  <a:pt x="15773" y="762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4280382" y="3105729"/>
            <a:ext cx="15773" cy="37426"/>
          </a:xfrm>
          <a:custGeom>
            <a:avLst/>
            <a:gdLst/>
            <a:ahLst/>
            <a:cxnLst/>
            <a:rect l="l" t="t" r="r" b="b"/>
            <a:pathLst>
              <a:path w="15773" h="37426">
                <a:moveTo>
                  <a:pt x="15773" y="0"/>
                </a:moveTo>
                <a:lnTo>
                  <a:pt x="15773" y="37426"/>
                </a:lnTo>
                <a:lnTo>
                  <a:pt x="0" y="157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4270494" y="2835992"/>
            <a:ext cx="18834" cy="70612"/>
          </a:xfrm>
          <a:custGeom>
            <a:avLst/>
            <a:gdLst/>
            <a:ahLst/>
            <a:cxnLst/>
            <a:rect l="l" t="t" r="r" b="b"/>
            <a:pathLst>
              <a:path w="18834" h="70612">
                <a:moveTo>
                  <a:pt x="18834" y="0"/>
                </a:moveTo>
                <a:lnTo>
                  <a:pt x="9893" y="0"/>
                </a:lnTo>
                <a:lnTo>
                  <a:pt x="9893" y="70612"/>
                </a:lnTo>
                <a:lnTo>
                  <a:pt x="4940" y="69202"/>
                </a:lnTo>
                <a:lnTo>
                  <a:pt x="4940" y="228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4271440" y="2907548"/>
            <a:ext cx="4699" cy="469"/>
          </a:xfrm>
          <a:custGeom>
            <a:avLst/>
            <a:gdLst/>
            <a:ahLst/>
            <a:cxnLst/>
            <a:rect l="l" t="t" r="r" b="b"/>
            <a:pathLst>
              <a:path w="4699" h="469">
                <a:moveTo>
                  <a:pt x="0" y="0"/>
                </a:moveTo>
                <a:lnTo>
                  <a:pt x="4699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4301556" y="2836000"/>
            <a:ext cx="3543" cy="28244"/>
          </a:xfrm>
          <a:custGeom>
            <a:avLst/>
            <a:gdLst/>
            <a:ahLst/>
            <a:cxnLst/>
            <a:rect l="l" t="t" r="r" b="b"/>
            <a:pathLst>
              <a:path w="3543" h="28244">
                <a:moveTo>
                  <a:pt x="3543" y="228"/>
                </a:moveTo>
                <a:lnTo>
                  <a:pt x="0" y="0"/>
                </a:lnTo>
                <a:lnTo>
                  <a:pt x="0" y="282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4272381" y="2835992"/>
            <a:ext cx="3060" cy="228"/>
          </a:xfrm>
          <a:custGeom>
            <a:avLst/>
            <a:gdLst/>
            <a:ahLst/>
            <a:cxnLst/>
            <a:rect l="l" t="t" r="r" b="b"/>
            <a:pathLst>
              <a:path w="3060" h="228">
                <a:moveTo>
                  <a:pt x="0" y="0"/>
                </a:moveTo>
                <a:lnTo>
                  <a:pt x="3060" y="228"/>
                </a:ln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4280385" y="2835992"/>
            <a:ext cx="15773" cy="47777"/>
          </a:xfrm>
          <a:custGeom>
            <a:avLst/>
            <a:gdLst/>
            <a:ahLst/>
            <a:cxnLst/>
            <a:rect l="l" t="t" r="r" b="b"/>
            <a:pathLst>
              <a:path w="15773" h="47777">
                <a:moveTo>
                  <a:pt x="0" y="0"/>
                </a:moveTo>
                <a:lnTo>
                  <a:pt x="15773" y="0"/>
                </a:lnTo>
                <a:lnTo>
                  <a:pt x="15773" y="4777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4282037" y="2835992"/>
            <a:ext cx="5410" cy="0"/>
          </a:xfrm>
          <a:custGeom>
            <a:avLst/>
            <a:gdLst/>
            <a:ahLst/>
            <a:cxnLst/>
            <a:rect l="l" t="t" r="r" b="b"/>
            <a:pathLst>
              <a:path w="5410">
                <a:moveTo>
                  <a:pt x="541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4280385" y="2742554"/>
            <a:ext cx="14350" cy="79552"/>
          </a:xfrm>
          <a:custGeom>
            <a:avLst/>
            <a:gdLst/>
            <a:ahLst/>
            <a:cxnLst/>
            <a:rect l="l" t="t" r="r" b="b"/>
            <a:pathLst>
              <a:path w="14350" h="79552">
                <a:moveTo>
                  <a:pt x="0" y="79552"/>
                </a:moveTo>
                <a:lnTo>
                  <a:pt x="14350" y="79552"/>
                </a:lnTo>
                <a:lnTo>
                  <a:pt x="0" y="79552"/>
                </a:lnTo>
                <a:lnTo>
                  <a:pt x="0" y="0"/>
                </a:lnTo>
                <a:lnTo>
                  <a:pt x="71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4301562" y="2783271"/>
            <a:ext cx="3771" cy="38836"/>
          </a:xfrm>
          <a:custGeom>
            <a:avLst/>
            <a:gdLst/>
            <a:ahLst/>
            <a:cxnLst/>
            <a:rect l="l" t="t" r="r" b="b"/>
            <a:pathLst>
              <a:path w="3771" h="38836">
                <a:moveTo>
                  <a:pt x="3771" y="38836"/>
                </a:moveTo>
                <a:lnTo>
                  <a:pt x="0" y="38836"/>
                </a:lnTo>
                <a:lnTo>
                  <a:pt x="0" y="38607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4294737" y="2764208"/>
            <a:ext cx="1422" cy="57899"/>
          </a:xfrm>
          <a:custGeom>
            <a:avLst/>
            <a:gdLst/>
            <a:ahLst/>
            <a:cxnLst/>
            <a:rect l="l" t="t" r="r" b="b"/>
            <a:pathLst>
              <a:path w="1422" h="57899">
                <a:moveTo>
                  <a:pt x="0" y="57899"/>
                </a:moveTo>
                <a:lnTo>
                  <a:pt x="1422" y="57899"/>
                </a:lnTo>
                <a:lnTo>
                  <a:pt x="1422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4270499" y="2742554"/>
            <a:ext cx="9880" cy="79552"/>
          </a:xfrm>
          <a:custGeom>
            <a:avLst/>
            <a:gdLst/>
            <a:ahLst/>
            <a:cxnLst/>
            <a:rect l="l" t="t" r="r" b="b"/>
            <a:pathLst>
              <a:path w="9880" h="79552">
                <a:moveTo>
                  <a:pt x="0" y="79552"/>
                </a:moveTo>
                <a:lnTo>
                  <a:pt x="4940" y="79552"/>
                </a:lnTo>
                <a:lnTo>
                  <a:pt x="4940" y="2120"/>
                </a:lnTo>
                <a:lnTo>
                  <a:pt x="988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4270968" y="2740913"/>
            <a:ext cx="10121" cy="1638"/>
          </a:xfrm>
          <a:custGeom>
            <a:avLst/>
            <a:gdLst/>
            <a:ahLst/>
            <a:cxnLst/>
            <a:rect l="l" t="t" r="r" b="b"/>
            <a:pathLst>
              <a:path w="10121" h="1638">
                <a:moveTo>
                  <a:pt x="10121" y="1638"/>
                </a:moveTo>
                <a:lnTo>
                  <a:pt x="9410" y="1168"/>
                </a:lnTo>
                <a:lnTo>
                  <a:pt x="4711" y="0"/>
                </a:lnTo>
                <a:lnTo>
                  <a:pt x="0" y="92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4280382" y="2536838"/>
            <a:ext cx="15773" cy="48018"/>
          </a:xfrm>
          <a:custGeom>
            <a:avLst/>
            <a:gdLst/>
            <a:ahLst/>
            <a:cxnLst/>
            <a:rect l="l" t="t" r="r" b="b"/>
            <a:pathLst>
              <a:path w="15773" h="48018">
                <a:moveTo>
                  <a:pt x="15773" y="0"/>
                </a:moveTo>
                <a:lnTo>
                  <a:pt x="241" y="0"/>
                </a:lnTo>
                <a:lnTo>
                  <a:pt x="0" y="4801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4280620" y="2515185"/>
            <a:ext cx="15532" cy="28016"/>
          </a:xfrm>
          <a:custGeom>
            <a:avLst/>
            <a:gdLst/>
            <a:ahLst/>
            <a:cxnLst/>
            <a:rect l="l" t="t" r="r" b="b"/>
            <a:pathLst>
              <a:path w="15532" h="28016">
                <a:moveTo>
                  <a:pt x="0" y="21653"/>
                </a:moveTo>
                <a:lnTo>
                  <a:pt x="15532" y="0"/>
                </a:lnTo>
                <a:lnTo>
                  <a:pt x="15532" y="2801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4270970" y="2455638"/>
            <a:ext cx="25184" cy="0"/>
          </a:xfrm>
          <a:custGeom>
            <a:avLst/>
            <a:gdLst/>
            <a:ahLst/>
            <a:cxnLst/>
            <a:rect l="l" t="t" r="r" b="b"/>
            <a:pathLst>
              <a:path w="25184">
                <a:moveTo>
                  <a:pt x="0" y="0"/>
                </a:moveTo>
                <a:lnTo>
                  <a:pt x="2518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4280385" y="2458934"/>
            <a:ext cx="15773" cy="0"/>
          </a:xfrm>
          <a:custGeom>
            <a:avLst/>
            <a:gdLst/>
            <a:ahLst/>
            <a:cxnLst/>
            <a:rect l="l" t="t" r="r" b="b"/>
            <a:pathLst>
              <a:path w="15773">
                <a:moveTo>
                  <a:pt x="0" y="0"/>
                </a:moveTo>
                <a:lnTo>
                  <a:pt x="1577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4280385" y="2315593"/>
            <a:ext cx="0" cy="12941"/>
          </a:xfrm>
          <a:custGeom>
            <a:avLst/>
            <a:gdLst/>
            <a:ahLst/>
            <a:cxnLst/>
            <a:rect l="l" t="t" r="r" b="b"/>
            <a:pathLst>
              <a:path h="12941">
                <a:moveTo>
                  <a:pt x="0" y="0"/>
                </a:moveTo>
                <a:lnTo>
                  <a:pt x="0" y="12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4298981" y="2216735"/>
            <a:ext cx="4699" cy="1181"/>
          </a:xfrm>
          <a:custGeom>
            <a:avLst/>
            <a:gdLst/>
            <a:ahLst/>
            <a:cxnLst/>
            <a:rect l="l" t="t" r="r" b="b"/>
            <a:pathLst>
              <a:path w="4699" h="1181">
                <a:moveTo>
                  <a:pt x="4699" y="1181"/>
                </a:moveTo>
                <a:lnTo>
                  <a:pt x="2819" y="0"/>
                </a:lnTo>
                <a:lnTo>
                  <a:pt x="0" y="7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4280385" y="2228038"/>
            <a:ext cx="24955" cy="80721"/>
          </a:xfrm>
          <a:custGeom>
            <a:avLst/>
            <a:gdLst/>
            <a:ahLst/>
            <a:cxnLst/>
            <a:rect l="l" t="t" r="r" b="b"/>
            <a:pathLst>
              <a:path w="24955" h="80721">
                <a:moveTo>
                  <a:pt x="0" y="46367"/>
                </a:moveTo>
                <a:lnTo>
                  <a:pt x="228" y="80721"/>
                </a:lnTo>
                <a:lnTo>
                  <a:pt x="15773" y="43306"/>
                </a:lnTo>
                <a:lnTo>
                  <a:pt x="15773" y="9651"/>
                </a:lnTo>
                <a:lnTo>
                  <a:pt x="21183" y="0"/>
                </a:lnTo>
                <a:lnTo>
                  <a:pt x="24955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4277790" y="2301702"/>
            <a:ext cx="6591" cy="18364"/>
          </a:xfrm>
          <a:custGeom>
            <a:avLst/>
            <a:gdLst/>
            <a:ahLst/>
            <a:cxnLst/>
            <a:rect l="l" t="t" r="r" b="b"/>
            <a:pathLst>
              <a:path w="6591" h="18364">
                <a:moveTo>
                  <a:pt x="0" y="18364"/>
                </a:moveTo>
                <a:lnTo>
                  <a:pt x="659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4305570" y="3520682"/>
            <a:ext cx="9880" cy="23063"/>
          </a:xfrm>
          <a:custGeom>
            <a:avLst/>
            <a:gdLst/>
            <a:ahLst/>
            <a:cxnLst/>
            <a:rect l="l" t="t" r="r" b="b"/>
            <a:pathLst>
              <a:path w="9880" h="23063">
                <a:moveTo>
                  <a:pt x="0" y="0"/>
                </a:moveTo>
                <a:lnTo>
                  <a:pt x="9880" y="23063"/>
                </a:lnTo>
                <a:lnTo>
                  <a:pt x="0" y="469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4315454" y="3543752"/>
            <a:ext cx="17424" cy="39535"/>
          </a:xfrm>
          <a:custGeom>
            <a:avLst/>
            <a:gdLst/>
            <a:ahLst/>
            <a:cxnLst/>
            <a:rect l="l" t="t" r="r" b="b"/>
            <a:pathLst>
              <a:path w="17424" h="39535">
                <a:moveTo>
                  <a:pt x="0" y="0"/>
                </a:moveTo>
                <a:lnTo>
                  <a:pt x="17424" y="3953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4301562" y="3426062"/>
            <a:ext cx="3771" cy="0"/>
          </a:xfrm>
          <a:custGeom>
            <a:avLst/>
            <a:gdLst/>
            <a:ahLst/>
            <a:cxnLst/>
            <a:rect l="l" t="t" r="r" b="b"/>
            <a:pathLst>
              <a:path w="3771">
                <a:moveTo>
                  <a:pt x="3771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4301562" y="3162212"/>
            <a:ext cx="3771" cy="38138"/>
          </a:xfrm>
          <a:custGeom>
            <a:avLst/>
            <a:gdLst/>
            <a:ahLst/>
            <a:cxnLst/>
            <a:rect l="l" t="t" r="r" b="b"/>
            <a:pathLst>
              <a:path w="3771" h="38138">
                <a:moveTo>
                  <a:pt x="3771" y="4711"/>
                </a:moveTo>
                <a:lnTo>
                  <a:pt x="0" y="0"/>
                </a:lnTo>
                <a:lnTo>
                  <a:pt x="0" y="381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4301568" y="3149987"/>
            <a:ext cx="3060" cy="3987"/>
          </a:xfrm>
          <a:custGeom>
            <a:avLst/>
            <a:gdLst/>
            <a:ahLst/>
            <a:cxnLst/>
            <a:rect l="l" t="t" r="r" b="b"/>
            <a:pathLst>
              <a:path w="3060" h="3987">
                <a:moveTo>
                  <a:pt x="3060" y="3987"/>
                </a:moveTo>
                <a:lnTo>
                  <a:pt x="0" y="0"/>
                </a:lnTo>
                <a:lnTo>
                  <a:pt x="257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4301563" y="3129734"/>
            <a:ext cx="0" cy="20243"/>
          </a:xfrm>
          <a:custGeom>
            <a:avLst/>
            <a:gdLst/>
            <a:ahLst/>
            <a:cxnLst/>
            <a:rect l="l" t="t" r="r" b="b"/>
            <a:pathLst>
              <a:path h="20243">
                <a:moveTo>
                  <a:pt x="0" y="2024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4305099" y="2822106"/>
            <a:ext cx="228" cy="14122"/>
          </a:xfrm>
          <a:custGeom>
            <a:avLst/>
            <a:gdLst/>
            <a:ahLst/>
            <a:cxnLst/>
            <a:rect l="l" t="t" r="r" b="b"/>
            <a:pathLst>
              <a:path w="228" h="14122">
                <a:moveTo>
                  <a:pt x="0" y="14122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4301563" y="2508117"/>
            <a:ext cx="1638" cy="10833"/>
          </a:xfrm>
          <a:custGeom>
            <a:avLst/>
            <a:gdLst/>
            <a:ahLst/>
            <a:cxnLst/>
            <a:rect l="l" t="t" r="r" b="b"/>
            <a:pathLst>
              <a:path w="1638" h="10833">
                <a:moveTo>
                  <a:pt x="0" y="10833"/>
                </a:moveTo>
                <a:lnTo>
                  <a:pt x="0" y="0"/>
                </a:lnTo>
                <a:lnTo>
                  <a:pt x="163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4301563" y="2449047"/>
            <a:ext cx="3302" cy="47066"/>
          </a:xfrm>
          <a:custGeom>
            <a:avLst/>
            <a:gdLst/>
            <a:ahLst/>
            <a:cxnLst/>
            <a:rect l="l" t="t" r="r" b="b"/>
            <a:pathLst>
              <a:path w="3301" h="47066">
                <a:moveTo>
                  <a:pt x="0" y="0"/>
                </a:moveTo>
                <a:lnTo>
                  <a:pt x="0" y="47066"/>
                </a:lnTo>
                <a:lnTo>
                  <a:pt x="3302" y="4283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4301563" y="2505763"/>
            <a:ext cx="1879" cy="2362"/>
          </a:xfrm>
          <a:custGeom>
            <a:avLst/>
            <a:gdLst/>
            <a:ahLst/>
            <a:cxnLst/>
            <a:rect l="l" t="t" r="r" b="b"/>
            <a:pathLst>
              <a:path w="1879" h="2362">
                <a:moveTo>
                  <a:pt x="0" y="2362"/>
                </a:moveTo>
                <a:lnTo>
                  <a:pt x="1879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4296156" y="2278406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4301563" y="2228038"/>
            <a:ext cx="0" cy="28714"/>
          </a:xfrm>
          <a:custGeom>
            <a:avLst/>
            <a:gdLst/>
            <a:ahLst/>
            <a:cxnLst/>
            <a:rect l="l" t="t" r="r" b="b"/>
            <a:pathLst>
              <a:path h="28714">
                <a:moveTo>
                  <a:pt x="0" y="2871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4459497" y="3636486"/>
            <a:ext cx="28943" cy="28003"/>
          </a:xfrm>
          <a:custGeom>
            <a:avLst/>
            <a:gdLst/>
            <a:ahLst/>
            <a:cxnLst/>
            <a:rect l="l" t="t" r="r" b="b"/>
            <a:pathLst>
              <a:path w="28943" h="28003">
                <a:moveTo>
                  <a:pt x="0" y="28003"/>
                </a:moveTo>
                <a:lnTo>
                  <a:pt x="28943" y="27774"/>
                </a:lnTo>
                <a:lnTo>
                  <a:pt x="28943" y="0"/>
                </a:lnTo>
                <a:lnTo>
                  <a:pt x="28943" y="263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4459497" y="1993381"/>
            <a:ext cx="249021" cy="28714"/>
          </a:xfrm>
          <a:custGeom>
            <a:avLst/>
            <a:gdLst/>
            <a:ahLst/>
            <a:cxnLst/>
            <a:rect l="l" t="t" r="r" b="b"/>
            <a:pathLst>
              <a:path w="249021" h="28714">
                <a:moveTo>
                  <a:pt x="0" y="228"/>
                </a:moveTo>
                <a:lnTo>
                  <a:pt x="28943" y="0"/>
                </a:lnTo>
                <a:lnTo>
                  <a:pt x="28943" y="28473"/>
                </a:lnTo>
                <a:lnTo>
                  <a:pt x="118160" y="28473"/>
                </a:lnTo>
                <a:lnTo>
                  <a:pt x="118160" y="0"/>
                </a:lnTo>
                <a:lnTo>
                  <a:pt x="159816" y="0"/>
                </a:lnTo>
                <a:lnTo>
                  <a:pt x="159816" y="28473"/>
                </a:lnTo>
                <a:lnTo>
                  <a:pt x="159816" y="14820"/>
                </a:lnTo>
                <a:lnTo>
                  <a:pt x="159816" y="28714"/>
                </a:lnTo>
                <a:lnTo>
                  <a:pt x="159816" y="22821"/>
                </a:lnTo>
                <a:lnTo>
                  <a:pt x="159816" y="28714"/>
                </a:lnTo>
                <a:lnTo>
                  <a:pt x="249021" y="28473"/>
                </a:lnTo>
                <a:lnTo>
                  <a:pt x="249021" y="14820"/>
                </a:lnTo>
                <a:lnTo>
                  <a:pt x="249021" y="28473"/>
                </a:lnTo>
                <a:lnTo>
                  <a:pt x="159816" y="284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4488445" y="3636482"/>
            <a:ext cx="0" cy="3302"/>
          </a:xfrm>
          <a:custGeom>
            <a:avLst/>
            <a:gdLst/>
            <a:ahLst/>
            <a:cxnLst/>
            <a:rect l="l" t="t" r="r" b="b"/>
            <a:pathLst>
              <a:path h="3301">
                <a:moveTo>
                  <a:pt x="0" y="0"/>
                </a:moveTo>
                <a:lnTo>
                  <a:pt x="0" y="3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4488445" y="3636482"/>
            <a:ext cx="130873" cy="27774"/>
          </a:xfrm>
          <a:custGeom>
            <a:avLst/>
            <a:gdLst/>
            <a:ahLst/>
            <a:cxnLst/>
            <a:rect l="l" t="t" r="r" b="b"/>
            <a:pathLst>
              <a:path w="130873" h="27774">
                <a:moveTo>
                  <a:pt x="0" y="0"/>
                </a:moveTo>
                <a:lnTo>
                  <a:pt x="89204" y="0"/>
                </a:lnTo>
                <a:lnTo>
                  <a:pt x="89204" y="27774"/>
                </a:lnTo>
                <a:lnTo>
                  <a:pt x="130873" y="27774"/>
                </a:lnTo>
                <a:lnTo>
                  <a:pt x="130873" y="3302"/>
                </a:lnTo>
                <a:lnTo>
                  <a:pt x="130873" y="27305"/>
                </a:lnTo>
                <a:lnTo>
                  <a:pt x="130873" y="3302"/>
                </a:lnTo>
                <a:lnTo>
                  <a:pt x="130873" y="2730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4488445" y="3045470"/>
            <a:ext cx="89204" cy="374713"/>
          </a:xfrm>
          <a:custGeom>
            <a:avLst/>
            <a:gdLst/>
            <a:ahLst/>
            <a:cxnLst/>
            <a:rect l="l" t="t" r="r" b="b"/>
            <a:pathLst>
              <a:path w="89204" h="374713">
                <a:moveTo>
                  <a:pt x="0" y="374713"/>
                </a:moveTo>
                <a:lnTo>
                  <a:pt x="0" y="354228"/>
                </a:lnTo>
                <a:lnTo>
                  <a:pt x="0" y="374713"/>
                </a:lnTo>
                <a:lnTo>
                  <a:pt x="89204" y="374713"/>
                </a:lnTo>
                <a:lnTo>
                  <a:pt x="89204" y="0"/>
                </a:lnTo>
                <a:lnTo>
                  <a:pt x="0" y="0"/>
                </a:lnTo>
                <a:lnTo>
                  <a:pt x="0" y="354228"/>
                </a:lnTo>
                <a:lnTo>
                  <a:pt x="0" y="3302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4488445" y="3392637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4488445" y="3351683"/>
            <a:ext cx="0" cy="40957"/>
          </a:xfrm>
          <a:custGeom>
            <a:avLst/>
            <a:gdLst/>
            <a:ahLst/>
            <a:cxnLst/>
            <a:rect l="l" t="t" r="r" b="b"/>
            <a:pathLst>
              <a:path h="40957">
                <a:moveTo>
                  <a:pt x="0" y="24015"/>
                </a:moveTo>
                <a:lnTo>
                  <a:pt x="0" y="40957"/>
                </a:ln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4488445" y="3303671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4488445" y="3327674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4488445" y="3333330"/>
            <a:ext cx="0" cy="15532"/>
          </a:xfrm>
          <a:custGeom>
            <a:avLst/>
            <a:gdLst/>
            <a:ahLst/>
            <a:cxnLst/>
            <a:rect l="l" t="t" r="r" b="b"/>
            <a:pathLst>
              <a:path h="15532">
                <a:moveTo>
                  <a:pt x="0" y="0"/>
                </a:moveTo>
                <a:lnTo>
                  <a:pt x="0" y="1553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4488445" y="3231878"/>
            <a:ext cx="0" cy="71793"/>
          </a:xfrm>
          <a:custGeom>
            <a:avLst/>
            <a:gdLst/>
            <a:ahLst/>
            <a:cxnLst/>
            <a:rect l="l" t="t" r="r" b="b"/>
            <a:pathLst>
              <a:path h="71793">
                <a:moveTo>
                  <a:pt x="0" y="47790"/>
                </a:moveTo>
                <a:lnTo>
                  <a:pt x="0" y="71793"/>
                </a:ln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4488445" y="3256833"/>
            <a:ext cx="0" cy="22834"/>
          </a:xfrm>
          <a:custGeom>
            <a:avLst/>
            <a:gdLst/>
            <a:ahLst/>
            <a:cxnLst/>
            <a:rect l="l" t="t" r="r" b="b"/>
            <a:pathLst>
              <a:path h="22834">
                <a:moveTo>
                  <a:pt x="0" y="2283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4488445" y="3255890"/>
            <a:ext cx="0" cy="22123"/>
          </a:xfrm>
          <a:custGeom>
            <a:avLst/>
            <a:gdLst/>
            <a:ahLst/>
            <a:cxnLst/>
            <a:rect l="l" t="t" r="r" b="b"/>
            <a:pathLst>
              <a:path h="22123">
                <a:moveTo>
                  <a:pt x="0" y="221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4488445" y="3207867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4488445" y="3147852"/>
            <a:ext cx="0" cy="60020"/>
          </a:xfrm>
          <a:custGeom>
            <a:avLst/>
            <a:gdLst/>
            <a:ahLst/>
            <a:cxnLst/>
            <a:rect l="l" t="t" r="r" b="b"/>
            <a:pathLst>
              <a:path h="60020">
                <a:moveTo>
                  <a:pt x="0" y="60020"/>
                </a:moveTo>
                <a:lnTo>
                  <a:pt x="0" y="0"/>
                </a:lnTo>
                <a:lnTo>
                  <a:pt x="0" y="1201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4488445" y="3159866"/>
            <a:ext cx="0" cy="48006"/>
          </a:xfrm>
          <a:custGeom>
            <a:avLst/>
            <a:gdLst/>
            <a:ahLst/>
            <a:cxnLst/>
            <a:rect l="l" t="t" r="r" b="b"/>
            <a:pathLst>
              <a:path h="48006">
                <a:moveTo>
                  <a:pt x="0" y="4800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4488445" y="3087846"/>
            <a:ext cx="0" cy="48006"/>
          </a:xfrm>
          <a:custGeom>
            <a:avLst/>
            <a:gdLst/>
            <a:ahLst/>
            <a:cxnLst/>
            <a:rect l="l" t="t" r="r" b="b"/>
            <a:pathLst>
              <a:path h="48006">
                <a:moveTo>
                  <a:pt x="0" y="4800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4488445" y="3135859"/>
            <a:ext cx="0" cy="18351"/>
          </a:xfrm>
          <a:custGeom>
            <a:avLst/>
            <a:gdLst/>
            <a:ahLst/>
            <a:cxnLst/>
            <a:rect l="l" t="t" r="r" b="b"/>
            <a:pathLst>
              <a:path h="18351">
                <a:moveTo>
                  <a:pt x="0" y="12001"/>
                </a:moveTo>
                <a:lnTo>
                  <a:pt x="0" y="0"/>
                </a:lnTo>
                <a:lnTo>
                  <a:pt x="0" y="1835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4488445" y="3064059"/>
            <a:ext cx="0" cy="71793"/>
          </a:xfrm>
          <a:custGeom>
            <a:avLst/>
            <a:gdLst/>
            <a:ahLst/>
            <a:cxnLst/>
            <a:rect l="l" t="t" r="r" b="b"/>
            <a:pathLst>
              <a:path h="71793">
                <a:moveTo>
                  <a:pt x="0" y="71793"/>
                </a:moveTo>
                <a:lnTo>
                  <a:pt x="0" y="0"/>
                </a:lnTo>
                <a:lnTo>
                  <a:pt x="0" y="2378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4488445" y="3045472"/>
            <a:ext cx="4241" cy="18592"/>
          </a:xfrm>
          <a:custGeom>
            <a:avLst/>
            <a:gdLst/>
            <a:ahLst/>
            <a:cxnLst/>
            <a:rect l="l" t="t" r="r" b="b"/>
            <a:pathLst>
              <a:path w="4241" h="18592">
                <a:moveTo>
                  <a:pt x="0" y="18592"/>
                </a:moveTo>
                <a:lnTo>
                  <a:pt x="0" y="0"/>
                </a:lnTo>
                <a:lnTo>
                  <a:pt x="42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4488444" y="2535891"/>
            <a:ext cx="4241" cy="76974"/>
          </a:xfrm>
          <a:custGeom>
            <a:avLst/>
            <a:gdLst/>
            <a:ahLst/>
            <a:cxnLst/>
            <a:rect l="l" t="t" r="r" b="b"/>
            <a:pathLst>
              <a:path w="4241" h="76974">
                <a:moveTo>
                  <a:pt x="4241" y="76974"/>
                </a:moveTo>
                <a:lnTo>
                  <a:pt x="0" y="76974"/>
                </a:ln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4488446" y="2238154"/>
            <a:ext cx="89204" cy="374713"/>
          </a:xfrm>
          <a:custGeom>
            <a:avLst/>
            <a:gdLst/>
            <a:ahLst/>
            <a:cxnLst/>
            <a:rect l="l" t="t" r="r" b="b"/>
            <a:pathLst>
              <a:path w="89204" h="374713">
                <a:moveTo>
                  <a:pt x="0" y="374713"/>
                </a:moveTo>
                <a:lnTo>
                  <a:pt x="89204" y="374713"/>
                </a:lnTo>
                <a:lnTo>
                  <a:pt x="89204" y="0"/>
                </a:lnTo>
                <a:lnTo>
                  <a:pt x="0" y="0"/>
                </a:lnTo>
                <a:lnTo>
                  <a:pt x="0" y="374713"/>
                </a:lnTo>
                <a:close/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4488445" y="2583917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240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4488445" y="2511889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24002"/>
                </a:ln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4488445" y="2440100"/>
            <a:ext cx="0" cy="71793"/>
          </a:xfrm>
          <a:custGeom>
            <a:avLst/>
            <a:gdLst/>
            <a:ahLst/>
            <a:cxnLst/>
            <a:rect l="l" t="t" r="r" b="b"/>
            <a:pathLst>
              <a:path h="71793">
                <a:moveTo>
                  <a:pt x="0" y="71793"/>
                </a:moveTo>
                <a:lnTo>
                  <a:pt x="0" y="0"/>
                </a:lnTo>
                <a:lnTo>
                  <a:pt x="0" y="23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4488445" y="2487877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4488445" y="2368080"/>
            <a:ext cx="0" cy="72021"/>
          </a:xfrm>
          <a:custGeom>
            <a:avLst/>
            <a:gdLst/>
            <a:ahLst/>
            <a:cxnLst/>
            <a:rect l="l" t="t" r="r" b="b"/>
            <a:pathLst>
              <a:path h="72021">
                <a:moveTo>
                  <a:pt x="0" y="72021"/>
                </a:moveTo>
                <a:lnTo>
                  <a:pt x="0" y="0"/>
                </a:lnTo>
                <a:lnTo>
                  <a:pt x="0" y="240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4488445" y="2416100"/>
            <a:ext cx="0" cy="47777"/>
          </a:xfrm>
          <a:custGeom>
            <a:avLst/>
            <a:gdLst/>
            <a:ahLst/>
            <a:cxnLst/>
            <a:rect l="l" t="t" r="r" b="b"/>
            <a:pathLst>
              <a:path h="47777">
                <a:moveTo>
                  <a:pt x="0" y="47777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4488445" y="2441522"/>
            <a:ext cx="0" cy="15290"/>
          </a:xfrm>
          <a:custGeom>
            <a:avLst/>
            <a:gdLst/>
            <a:ahLst/>
            <a:cxnLst/>
            <a:rect l="l" t="t" r="r" b="b"/>
            <a:pathLst>
              <a:path h="15290">
                <a:moveTo>
                  <a:pt x="0" y="1529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4488445" y="2248043"/>
            <a:ext cx="0" cy="144043"/>
          </a:xfrm>
          <a:custGeom>
            <a:avLst/>
            <a:gdLst/>
            <a:ahLst/>
            <a:cxnLst/>
            <a:rect l="l" t="t" r="r" b="b"/>
            <a:pathLst>
              <a:path h="144043">
                <a:moveTo>
                  <a:pt x="0" y="144043"/>
                </a:moveTo>
                <a:lnTo>
                  <a:pt x="0" y="96024"/>
                </a:lnTo>
                <a:lnTo>
                  <a:pt x="0" y="120040"/>
                </a:lnTo>
                <a:lnTo>
                  <a:pt x="0" y="48018"/>
                </a:lnTo>
                <a:lnTo>
                  <a:pt x="0" y="72021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4488445" y="2272045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4488445" y="2265700"/>
            <a:ext cx="4241" cy="6350"/>
          </a:xfrm>
          <a:custGeom>
            <a:avLst/>
            <a:gdLst/>
            <a:ahLst/>
            <a:cxnLst/>
            <a:rect l="l" t="t" r="r" b="b"/>
            <a:pathLst>
              <a:path w="4241" h="6350">
                <a:moveTo>
                  <a:pt x="0" y="6350"/>
                </a:moveTo>
                <a:lnTo>
                  <a:pt x="0" y="0"/>
                </a:lnTo>
                <a:lnTo>
                  <a:pt x="4241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4488451" y="2265696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8920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4488445" y="2008200"/>
            <a:ext cx="89204" cy="13652"/>
          </a:xfrm>
          <a:custGeom>
            <a:avLst/>
            <a:gdLst/>
            <a:ahLst/>
            <a:cxnLst/>
            <a:rect l="l" t="t" r="r" b="b"/>
            <a:pathLst>
              <a:path w="89204" h="13652">
                <a:moveTo>
                  <a:pt x="0" y="13652"/>
                </a:moveTo>
                <a:lnTo>
                  <a:pt x="0" y="0"/>
                </a:lnTo>
                <a:lnTo>
                  <a:pt x="0" y="13652"/>
                </a:lnTo>
                <a:lnTo>
                  <a:pt x="89204" y="1365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4488445" y="1993366"/>
            <a:ext cx="0" cy="28486"/>
          </a:xfrm>
          <a:custGeom>
            <a:avLst/>
            <a:gdLst/>
            <a:ahLst/>
            <a:cxnLst/>
            <a:rect l="l" t="t" r="r" b="b"/>
            <a:pathLst>
              <a:path h="28486">
                <a:moveTo>
                  <a:pt x="0" y="28486"/>
                </a:moveTo>
                <a:lnTo>
                  <a:pt x="0" y="0"/>
                </a:lnTo>
                <a:lnTo>
                  <a:pt x="0" y="14833"/>
                </a:lnTo>
                <a:lnTo>
                  <a:pt x="0" y="6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4619311" y="3636482"/>
            <a:ext cx="0" cy="26365"/>
          </a:xfrm>
          <a:custGeom>
            <a:avLst/>
            <a:gdLst/>
            <a:ahLst/>
            <a:cxnLst/>
            <a:rect l="l" t="t" r="r" b="b"/>
            <a:pathLst>
              <a:path h="26365">
                <a:moveTo>
                  <a:pt x="0" y="0"/>
                </a:moveTo>
                <a:lnTo>
                  <a:pt x="0" y="263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4619311" y="3636479"/>
            <a:ext cx="259143" cy="27774"/>
          </a:xfrm>
          <a:custGeom>
            <a:avLst/>
            <a:gdLst/>
            <a:ahLst/>
            <a:cxnLst/>
            <a:rect l="l" t="t" r="r" b="b"/>
            <a:pathLst>
              <a:path w="259143" h="27774">
                <a:moveTo>
                  <a:pt x="0" y="3301"/>
                </a:moveTo>
                <a:lnTo>
                  <a:pt x="0" y="0"/>
                </a:lnTo>
                <a:lnTo>
                  <a:pt x="89204" y="0"/>
                </a:lnTo>
                <a:lnTo>
                  <a:pt x="89204" y="27774"/>
                </a:lnTo>
                <a:lnTo>
                  <a:pt x="131102" y="27774"/>
                </a:lnTo>
                <a:lnTo>
                  <a:pt x="131102" y="0"/>
                </a:lnTo>
                <a:lnTo>
                  <a:pt x="220306" y="0"/>
                </a:lnTo>
                <a:lnTo>
                  <a:pt x="220306" y="27774"/>
                </a:lnTo>
                <a:lnTo>
                  <a:pt x="259143" y="27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4617843" y="3420183"/>
            <a:ext cx="92138" cy="0"/>
          </a:xfrm>
          <a:custGeom>
            <a:avLst/>
            <a:gdLst/>
            <a:ahLst/>
            <a:cxnLst/>
            <a:rect l="l" t="t" r="r" b="b"/>
            <a:pathLst>
              <a:path w="92138">
                <a:moveTo>
                  <a:pt x="0" y="0"/>
                </a:moveTo>
                <a:lnTo>
                  <a:pt x="92138" y="0"/>
                </a:lnTo>
              </a:path>
            </a:pathLst>
          </a:custGeom>
          <a:ln w="42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4619311" y="3375698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24002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4619311" y="3375695"/>
            <a:ext cx="89204" cy="24003"/>
          </a:xfrm>
          <a:custGeom>
            <a:avLst/>
            <a:gdLst/>
            <a:ahLst/>
            <a:cxnLst/>
            <a:rect l="l" t="t" r="r" b="b"/>
            <a:pathLst>
              <a:path w="89204" h="24002">
                <a:moveTo>
                  <a:pt x="0" y="16941"/>
                </a:moveTo>
                <a:lnTo>
                  <a:pt x="89204" y="16941"/>
                </a:lnTo>
                <a:lnTo>
                  <a:pt x="89204" y="24002"/>
                </a:lnTo>
                <a:lnTo>
                  <a:pt x="89204" y="0"/>
                </a:lnTo>
                <a:lnTo>
                  <a:pt x="89204" y="16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4619311" y="3327680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4619311" y="3255886"/>
            <a:ext cx="0" cy="71793"/>
          </a:xfrm>
          <a:custGeom>
            <a:avLst/>
            <a:gdLst/>
            <a:ahLst/>
            <a:cxnLst/>
            <a:rect l="l" t="t" r="r" b="b"/>
            <a:pathLst>
              <a:path h="71793">
                <a:moveTo>
                  <a:pt x="0" y="71793"/>
                </a:moveTo>
                <a:lnTo>
                  <a:pt x="0" y="0"/>
                </a:lnTo>
                <a:lnTo>
                  <a:pt x="0" y="2378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4619311" y="3333335"/>
            <a:ext cx="0" cy="15532"/>
          </a:xfrm>
          <a:custGeom>
            <a:avLst/>
            <a:gdLst/>
            <a:ahLst/>
            <a:cxnLst/>
            <a:rect l="l" t="t" r="r" b="b"/>
            <a:pathLst>
              <a:path h="15532">
                <a:moveTo>
                  <a:pt x="0" y="1553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4619311" y="3183870"/>
            <a:ext cx="0" cy="72021"/>
          </a:xfrm>
          <a:custGeom>
            <a:avLst/>
            <a:gdLst/>
            <a:ahLst/>
            <a:cxnLst/>
            <a:rect l="l" t="t" r="r" b="b"/>
            <a:pathLst>
              <a:path h="72021">
                <a:moveTo>
                  <a:pt x="0" y="72021"/>
                </a:moveTo>
                <a:lnTo>
                  <a:pt x="0" y="0"/>
                </a:lnTo>
                <a:lnTo>
                  <a:pt x="0" y="2400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4619311" y="3256829"/>
            <a:ext cx="0" cy="21183"/>
          </a:xfrm>
          <a:custGeom>
            <a:avLst/>
            <a:gdLst/>
            <a:ahLst/>
            <a:cxnLst/>
            <a:rect l="l" t="t" r="r" b="b"/>
            <a:pathLst>
              <a:path h="21183">
                <a:moveTo>
                  <a:pt x="0" y="2118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4619311" y="3159856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4619311" y="3111855"/>
            <a:ext cx="0" cy="48006"/>
          </a:xfrm>
          <a:custGeom>
            <a:avLst/>
            <a:gdLst/>
            <a:ahLst/>
            <a:cxnLst/>
            <a:rect l="l" t="t" r="r" b="b"/>
            <a:pathLst>
              <a:path h="48006">
                <a:moveTo>
                  <a:pt x="0" y="48005"/>
                </a:moveTo>
                <a:lnTo>
                  <a:pt x="0" y="0"/>
                </a:lnTo>
                <a:lnTo>
                  <a:pt x="0" y="2399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4619311" y="3087834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4619311" y="3045473"/>
            <a:ext cx="89204" cy="330225"/>
          </a:xfrm>
          <a:custGeom>
            <a:avLst/>
            <a:gdLst/>
            <a:ahLst/>
            <a:cxnLst/>
            <a:rect l="l" t="t" r="r" b="b"/>
            <a:pathLst>
              <a:path w="89204" h="330225">
                <a:moveTo>
                  <a:pt x="0" y="42367"/>
                </a:moveTo>
                <a:lnTo>
                  <a:pt x="0" y="0"/>
                </a:lnTo>
                <a:lnTo>
                  <a:pt x="89204" y="0"/>
                </a:lnTo>
                <a:lnTo>
                  <a:pt x="89204" y="33022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4619311" y="3079127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306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4619310" y="2583917"/>
            <a:ext cx="89204" cy="28956"/>
          </a:xfrm>
          <a:custGeom>
            <a:avLst/>
            <a:gdLst/>
            <a:ahLst/>
            <a:cxnLst/>
            <a:rect l="l" t="t" r="r" b="b"/>
            <a:pathLst>
              <a:path w="89204" h="28956">
                <a:moveTo>
                  <a:pt x="89204" y="24002"/>
                </a:moveTo>
                <a:lnTo>
                  <a:pt x="89204" y="0"/>
                </a:lnTo>
                <a:lnTo>
                  <a:pt x="89204" y="28955"/>
                </a:lnTo>
                <a:lnTo>
                  <a:pt x="0" y="28955"/>
                </a:ln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4619311" y="2535896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4619311" y="2575910"/>
            <a:ext cx="0" cy="3302"/>
          </a:xfrm>
          <a:custGeom>
            <a:avLst/>
            <a:gdLst/>
            <a:ahLst/>
            <a:cxnLst/>
            <a:rect l="l" t="t" r="r" b="b"/>
            <a:pathLst>
              <a:path h="3301">
                <a:moveTo>
                  <a:pt x="0" y="0"/>
                </a:moveTo>
                <a:lnTo>
                  <a:pt x="0" y="33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4619311" y="2487879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4619311" y="2440105"/>
            <a:ext cx="0" cy="47777"/>
          </a:xfrm>
          <a:custGeom>
            <a:avLst/>
            <a:gdLst/>
            <a:ahLst/>
            <a:cxnLst/>
            <a:rect l="l" t="t" r="r" b="b"/>
            <a:pathLst>
              <a:path h="47777">
                <a:moveTo>
                  <a:pt x="0" y="47777"/>
                </a:moveTo>
                <a:lnTo>
                  <a:pt x="0" y="0"/>
                </a:lnTo>
                <a:lnTo>
                  <a:pt x="0" y="23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4619311" y="2416098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24002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4619311" y="2368077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4619311" y="2344065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4619311" y="2296066"/>
            <a:ext cx="0" cy="48006"/>
          </a:xfrm>
          <a:custGeom>
            <a:avLst/>
            <a:gdLst/>
            <a:ahLst/>
            <a:cxnLst/>
            <a:rect l="l" t="t" r="r" b="b"/>
            <a:pathLst>
              <a:path h="48006">
                <a:moveTo>
                  <a:pt x="0" y="48005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4619311" y="2272054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15062"/>
                </a:moveTo>
                <a:lnTo>
                  <a:pt x="0" y="0"/>
                </a:lnTo>
                <a:lnTo>
                  <a:pt x="0" y="24003"/>
                </a:lnTo>
                <a:lnTo>
                  <a:pt x="0" y="150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4619311" y="2248043"/>
            <a:ext cx="89204" cy="335864"/>
          </a:xfrm>
          <a:custGeom>
            <a:avLst/>
            <a:gdLst/>
            <a:ahLst/>
            <a:cxnLst/>
            <a:rect l="l" t="t" r="r" b="b"/>
            <a:pathLst>
              <a:path w="89204" h="335864">
                <a:moveTo>
                  <a:pt x="0" y="17652"/>
                </a:moveTo>
                <a:lnTo>
                  <a:pt x="0" y="0"/>
                </a:lnTo>
                <a:lnTo>
                  <a:pt x="0" y="24002"/>
                </a:lnTo>
                <a:lnTo>
                  <a:pt x="0" y="17652"/>
                </a:lnTo>
                <a:lnTo>
                  <a:pt x="89204" y="17652"/>
                </a:lnTo>
                <a:lnTo>
                  <a:pt x="89204" y="0"/>
                </a:lnTo>
                <a:lnTo>
                  <a:pt x="89204" y="33586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4619310" y="2238151"/>
            <a:ext cx="89204" cy="9893"/>
          </a:xfrm>
          <a:custGeom>
            <a:avLst/>
            <a:gdLst/>
            <a:ahLst/>
            <a:cxnLst/>
            <a:rect l="l" t="t" r="r" b="b"/>
            <a:pathLst>
              <a:path w="89204" h="9893">
                <a:moveTo>
                  <a:pt x="89204" y="9893"/>
                </a:moveTo>
                <a:lnTo>
                  <a:pt x="89204" y="0"/>
                </a:lnTo>
                <a:lnTo>
                  <a:pt x="0" y="0"/>
                </a:lnTo>
                <a:lnTo>
                  <a:pt x="0" y="989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4619311" y="1993370"/>
            <a:ext cx="0" cy="22834"/>
          </a:xfrm>
          <a:custGeom>
            <a:avLst/>
            <a:gdLst/>
            <a:ahLst/>
            <a:cxnLst/>
            <a:rect l="l" t="t" r="r" b="b"/>
            <a:pathLst>
              <a:path h="22834">
                <a:moveTo>
                  <a:pt x="0" y="22834"/>
                </a:moveTo>
                <a:lnTo>
                  <a:pt x="0" y="0"/>
                </a:lnTo>
                <a:lnTo>
                  <a:pt x="0" y="14833"/>
                </a:lnTo>
                <a:lnTo>
                  <a:pt x="0" y="636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4708514" y="3636482"/>
            <a:ext cx="0" cy="27305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0"/>
                </a:moveTo>
                <a:lnTo>
                  <a:pt x="0" y="27305"/>
                </a:lnTo>
                <a:lnTo>
                  <a:pt x="0" y="3302"/>
                </a:lnTo>
                <a:lnTo>
                  <a:pt x="0" y="2636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4708514" y="3639781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2400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4708514" y="3333325"/>
            <a:ext cx="0" cy="18364"/>
          </a:xfrm>
          <a:custGeom>
            <a:avLst/>
            <a:gdLst/>
            <a:ahLst/>
            <a:cxnLst/>
            <a:rect l="l" t="t" r="r" b="b"/>
            <a:pathLst>
              <a:path h="18364">
                <a:moveTo>
                  <a:pt x="0" y="18364"/>
                </a:moveTo>
                <a:lnTo>
                  <a:pt x="0" y="0"/>
                </a:lnTo>
                <a:lnTo>
                  <a:pt x="0" y="1554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4708514" y="3327679"/>
            <a:ext cx="0" cy="5651"/>
          </a:xfrm>
          <a:custGeom>
            <a:avLst/>
            <a:gdLst/>
            <a:ahLst/>
            <a:cxnLst/>
            <a:rect l="l" t="t" r="r" b="b"/>
            <a:pathLst>
              <a:path h="5651">
                <a:moveTo>
                  <a:pt x="0" y="565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4708514" y="3256833"/>
            <a:ext cx="0" cy="22834"/>
          </a:xfrm>
          <a:custGeom>
            <a:avLst/>
            <a:gdLst/>
            <a:ahLst/>
            <a:cxnLst/>
            <a:rect l="l" t="t" r="r" b="b"/>
            <a:pathLst>
              <a:path h="22834">
                <a:moveTo>
                  <a:pt x="0" y="22834"/>
                </a:moveTo>
                <a:lnTo>
                  <a:pt x="0" y="0"/>
                </a:lnTo>
                <a:lnTo>
                  <a:pt x="0" y="2118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4708514" y="3255893"/>
            <a:ext cx="0" cy="939"/>
          </a:xfrm>
          <a:custGeom>
            <a:avLst/>
            <a:gdLst/>
            <a:ahLst/>
            <a:cxnLst/>
            <a:rect l="l" t="t" r="r" b="b"/>
            <a:pathLst>
              <a:path h="939">
                <a:moveTo>
                  <a:pt x="0" y="93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4708514" y="3159861"/>
            <a:ext cx="0" cy="48006"/>
          </a:xfrm>
          <a:custGeom>
            <a:avLst/>
            <a:gdLst/>
            <a:ahLst/>
            <a:cxnLst/>
            <a:rect l="l" t="t" r="r" b="b"/>
            <a:pathLst>
              <a:path h="48006">
                <a:moveTo>
                  <a:pt x="0" y="0"/>
                </a:moveTo>
                <a:lnTo>
                  <a:pt x="0" y="4800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4708514" y="3087846"/>
            <a:ext cx="0" cy="48006"/>
          </a:xfrm>
          <a:custGeom>
            <a:avLst/>
            <a:gdLst/>
            <a:ahLst/>
            <a:cxnLst/>
            <a:rect l="l" t="t" r="r" b="b"/>
            <a:pathLst>
              <a:path h="48006">
                <a:moveTo>
                  <a:pt x="0" y="4800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4708514" y="2535897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0"/>
                </a:moveTo>
                <a:lnTo>
                  <a:pt x="0" y="24015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4708514" y="2487877"/>
            <a:ext cx="0" cy="24015"/>
          </a:xfrm>
          <a:custGeom>
            <a:avLst/>
            <a:gdLst/>
            <a:ahLst/>
            <a:cxnLst/>
            <a:rect l="l" t="t" r="r" b="b"/>
            <a:pathLst>
              <a:path h="24015">
                <a:moveTo>
                  <a:pt x="0" y="24015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4708514" y="2416096"/>
            <a:ext cx="0" cy="47777"/>
          </a:xfrm>
          <a:custGeom>
            <a:avLst/>
            <a:gdLst/>
            <a:ahLst/>
            <a:cxnLst/>
            <a:rect l="l" t="t" r="r" b="b"/>
            <a:pathLst>
              <a:path h="47777">
                <a:moveTo>
                  <a:pt x="0" y="0"/>
                </a:moveTo>
                <a:lnTo>
                  <a:pt x="0" y="47777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4708514" y="2344068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4708514" y="2265696"/>
            <a:ext cx="0" cy="54368"/>
          </a:xfrm>
          <a:custGeom>
            <a:avLst/>
            <a:gdLst/>
            <a:ahLst/>
            <a:cxnLst/>
            <a:rect l="l" t="t" r="r" b="b"/>
            <a:pathLst>
              <a:path h="54368">
                <a:moveTo>
                  <a:pt x="0" y="0"/>
                </a:moveTo>
                <a:lnTo>
                  <a:pt x="0" y="5436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4708514" y="1993367"/>
            <a:ext cx="0" cy="28486"/>
          </a:xfrm>
          <a:custGeom>
            <a:avLst/>
            <a:gdLst/>
            <a:ahLst/>
            <a:cxnLst/>
            <a:rect l="l" t="t" r="r" b="b"/>
            <a:pathLst>
              <a:path h="28486">
                <a:moveTo>
                  <a:pt x="0" y="14833"/>
                </a:moveTo>
                <a:lnTo>
                  <a:pt x="0" y="28486"/>
                </a:lnTo>
                <a:lnTo>
                  <a:pt x="0" y="0"/>
                </a:lnTo>
                <a:lnTo>
                  <a:pt x="0" y="28486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4708514" y="1993367"/>
            <a:ext cx="131102" cy="28486"/>
          </a:xfrm>
          <a:custGeom>
            <a:avLst/>
            <a:gdLst/>
            <a:ahLst/>
            <a:cxnLst/>
            <a:rect l="l" t="t" r="r" b="b"/>
            <a:pathLst>
              <a:path w="131102" h="28486">
                <a:moveTo>
                  <a:pt x="0" y="14833"/>
                </a:moveTo>
                <a:lnTo>
                  <a:pt x="0" y="0"/>
                </a:lnTo>
                <a:lnTo>
                  <a:pt x="41897" y="0"/>
                </a:lnTo>
                <a:lnTo>
                  <a:pt x="41897" y="28486"/>
                </a:lnTo>
                <a:lnTo>
                  <a:pt x="131102" y="28486"/>
                </a:lnTo>
                <a:lnTo>
                  <a:pt x="131102" y="14833"/>
                </a:lnTo>
                <a:lnTo>
                  <a:pt x="131102" y="28486"/>
                </a:lnTo>
                <a:lnTo>
                  <a:pt x="131102" y="14833"/>
                </a:lnTo>
                <a:lnTo>
                  <a:pt x="131102" y="28486"/>
                </a:lnTo>
                <a:lnTo>
                  <a:pt x="131102" y="0"/>
                </a:lnTo>
                <a:lnTo>
                  <a:pt x="131102" y="1483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4708514" y="2016201"/>
            <a:ext cx="0" cy="5651"/>
          </a:xfrm>
          <a:custGeom>
            <a:avLst/>
            <a:gdLst/>
            <a:ahLst/>
            <a:cxnLst/>
            <a:rect l="l" t="t" r="r" b="b"/>
            <a:pathLst>
              <a:path h="5651">
                <a:moveTo>
                  <a:pt x="0" y="565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4750412" y="3045470"/>
            <a:ext cx="89204" cy="374713"/>
          </a:xfrm>
          <a:custGeom>
            <a:avLst/>
            <a:gdLst/>
            <a:ahLst/>
            <a:cxnLst/>
            <a:rect l="l" t="t" r="r" b="b"/>
            <a:pathLst>
              <a:path w="89204" h="374713">
                <a:moveTo>
                  <a:pt x="89204" y="374713"/>
                </a:moveTo>
                <a:lnTo>
                  <a:pt x="89204" y="358241"/>
                </a:lnTo>
                <a:lnTo>
                  <a:pt x="89204" y="374713"/>
                </a:lnTo>
                <a:lnTo>
                  <a:pt x="0" y="374713"/>
                </a:lnTo>
                <a:lnTo>
                  <a:pt x="0" y="0"/>
                </a:lnTo>
                <a:lnTo>
                  <a:pt x="89204" y="0"/>
                </a:lnTo>
                <a:lnTo>
                  <a:pt x="89204" y="129933"/>
                </a:lnTo>
                <a:lnTo>
                  <a:pt x="89204" y="11438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4750412" y="3392637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8920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4750412" y="2238152"/>
            <a:ext cx="89204" cy="374713"/>
          </a:xfrm>
          <a:custGeom>
            <a:avLst/>
            <a:gdLst/>
            <a:ahLst/>
            <a:cxnLst/>
            <a:rect l="l" t="t" r="r" b="b"/>
            <a:pathLst>
              <a:path w="89204" h="374713">
                <a:moveTo>
                  <a:pt x="89204" y="312572"/>
                </a:moveTo>
                <a:lnTo>
                  <a:pt x="89204" y="374713"/>
                </a:lnTo>
                <a:lnTo>
                  <a:pt x="0" y="374713"/>
                </a:lnTo>
                <a:lnTo>
                  <a:pt x="0" y="0"/>
                </a:lnTo>
                <a:lnTo>
                  <a:pt x="89204" y="0"/>
                </a:lnTo>
                <a:lnTo>
                  <a:pt x="89204" y="312572"/>
                </a:lnTo>
                <a:lnTo>
                  <a:pt x="89204" y="297738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4750412" y="2265696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8920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4750412" y="2021852"/>
            <a:ext cx="89204" cy="0"/>
          </a:xfrm>
          <a:custGeom>
            <a:avLst/>
            <a:gdLst/>
            <a:ahLst/>
            <a:cxnLst/>
            <a:rect l="l" t="t" r="r" b="b"/>
            <a:pathLst>
              <a:path w="89204">
                <a:moveTo>
                  <a:pt x="0" y="0"/>
                </a:moveTo>
                <a:lnTo>
                  <a:pt x="89204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4839616" y="3636479"/>
            <a:ext cx="0" cy="27305"/>
          </a:xfrm>
          <a:custGeom>
            <a:avLst/>
            <a:gdLst/>
            <a:ahLst/>
            <a:cxnLst/>
            <a:rect l="l" t="t" r="r" b="b"/>
            <a:pathLst>
              <a:path h="27304">
                <a:moveTo>
                  <a:pt x="0" y="3301"/>
                </a:moveTo>
                <a:lnTo>
                  <a:pt x="0" y="27304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4839616" y="3639779"/>
            <a:ext cx="0" cy="15532"/>
          </a:xfrm>
          <a:custGeom>
            <a:avLst/>
            <a:gdLst/>
            <a:ahLst/>
            <a:cxnLst/>
            <a:rect l="l" t="t" r="r" b="b"/>
            <a:pathLst>
              <a:path h="15532">
                <a:moveTo>
                  <a:pt x="0" y="4470"/>
                </a:moveTo>
                <a:lnTo>
                  <a:pt x="0" y="15532"/>
                </a:ln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4839616" y="3651783"/>
            <a:ext cx="0" cy="12001"/>
          </a:xfrm>
          <a:custGeom>
            <a:avLst/>
            <a:gdLst/>
            <a:ahLst/>
            <a:cxnLst/>
            <a:rect l="l" t="t" r="r" b="b"/>
            <a:pathLst>
              <a:path h="12001">
                <a:moveTo>
                  <a:pt x="0" y="0"/>
                </a:moveTo>
                <a:lnTo>
                  <a:pt x="0" y="1200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4839616" y="3640720"/>
            <a:ext cx="0" cy="22123"/>
          </a:xfrm>
          <a:custGeom>
            <a:avLst/>
            <a:gdLst/>
            <a:ahLst/>
            <a:cxnLst/>
            <a:rect l="l" t="t" r="r" b="b"/>
            <a:pathLst>
              <a:path h="22123">
                <a:moveTo>
                  <a:pt x="0" y="2212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4839616" y="3399696"/>
            <a:ext cx="0" cy="12484"/>
          </a:xfrm>
          <a:custGeom>
            <a:avLst/>
            <a:gdLst/>
            <a:ahLst/>
            <a:cxnLst/>
            <a:rect l="l" t="t" r="r" b="b"/>
            <a:pathLst>
              <a:path h="12484">
                <a:moveTo>
                  <a:pt x="0" y="12484"/>
                </a:moveTo>
                <a:lnTo>
                  <a:pt x="0" y="0"/>
                </a:lnTo>
                <a:lnTo>
                  <a:pt x="0" y="400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4839616" y="3375695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20243"/>
                </a:moveTo>
                <a:lnTo>
                  <a:pt x="0" y="24003"/>
                </a:lnTo>
                <a:lnTo>
                  <a:pt x="0" y="0"/>
                </a:lnTo>
                <a:lnTo>
                  <a:pt x="0" y="2024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4839616" y="3327680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  <a:lnTo>
                  <a:pt x="0" y="2400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4839616" y="3303676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23063"/>
                </a:moveTo>
                <a:lnTo>
                  <a:pt x="0" y="24003"/>
                </a:lnTo>
                <a:lnTo>
                  <a:pt x="0" y="0"/>
                </a:lnTo>
                <a:lnTo>
                  <a:pt x="0" y="2306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4839616" y="3255892"/>
            <a:ext cx="0" cy="47777"/>
          </a:xfrm>
          <a:custGeom>
            <a:avLst/>
            <a:gdLst/>
            <a:ahLst/>
            <a:cxnLst/>
            <a:rect l="l" t="t" r="r" b="b"/>
            <a:pathLst>
              <a:path h="47777">
                <a:moveTo>
                  <a:pt x="0" y="47777"/>
                </a:moveTo>
                <a:lnTo>
                  <a:pt x="0" y="0"/>
                </a:lnTo>
                <a:lnTo>
                  <a:pt x="0" y="23774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4839616" y="3231890"/>
            <a:ext cx="0" cy="24003"/>
          </a:xfrm>
          <a:custGeom>
            <a:avLst/>
            <a:gdLst/>
            <a:ahLst/>
            <a:cxnLst/>
            <a:rect l="l" t="t" r="r" b="b"/>
            <a:pathLst>
              <a:path h="24002">
                <a:moveTo>
                  <a:pt x="0" y="19291"/>
                </a:moveTo>
                <a:lnTo>
                  <a:pt x="0" y="0"/>
                </a:lnTo>
                <a:lnTo>
                  <a:pt x="0" y="24003"/>
                </a:lnTo>
                <a:lnTo>
                  <a:pt x="0" y="1929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4839616" y="3175393"/>
            <a:ext cx="0" cy="56489"/>
          </a:xfrm>
          <a:custGeom>
            <a:avLst/>
            <a:gdLst/>
            <a:ahLst/>
            <a:cxnLst/>
            <a:rect l="l" t="t" r="r" b="b"/>
            <a:pathLst>
              <a:path h="56489">
                <a:moveTo>
                  <a:pt x="0" y="56489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4839616" y="3170687"/>
            <a:ext cx="0" cy="13182"/>
          </a:xfrm>
          <a:custGeom>
            <a:avLst/>
            <a:gdLst/>
            <a:ahLst/>
            <a:cxnLst/>
            <a:rect l="l" t="t" r="r" b="b"/>
            <a:pathLst>
              <a:path h="13182">
                <a:moveTo>
                  <a:pt x="0" y="0"/>
                </a:moveTo>
                <a:lnTo>
                  <a:pt x="0" y="13182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4839616" y="3063831"/>
            <a:ext cx="0" cy="48018"/>
          </a:xfrm>
          <a:custGeom>
            <a:avLst/>
            <a:gdLst/>
            <a:ahLst/>
            <a:cxnLst/>
            <a:rect l="l" t="t" r="r" b="b"/>
            <a:pathLst>
              <a:path h="48018">
                <a:moveTo>
                  <a:pt x="0" y="48018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4839616" y="2546963"/>
            <a:ext cx="0" cy="12941"/>
          </a:xfrm>
          <a:custGeom>
            <a:avLst/>
            <a:gdLst/>
            <a:ahLst/>
            <a:cxnLst/>
            <a:rect l="l" t="t" r="r" b="b"/>
            <a:pathLst>
              <a:path h="12941">
                <a:moveTo>
                  <a:pt x="0" y="0"/>
                </a:moveTo>
                <a:lnTo>
                  <a:pt x="0" y="1294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4839616" y="2458698"/>
            <a:ext cx="0" cy="29184"/>
          </a:xfrm>
          <a:custGeom>
            <a:avLst/>
            <a:gdLst/>
            <a:ahLst/>
            <a:cxnLst/>
            <a:rect l="l" t="t" r="r" b="b"/>
            <a:pathLst>
              <a:path h="29184">
                <a:moveTo>
                  <a:pt x="0" y="29184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4839616" y="2368078"/>
            <a:ext cx="0" cy="13652"/>
          </a:xfrm>
          <a:custGeom>
            <a:avLst/>
            <a:gdLst/>
            <a:ahLst/>
            <a:cxnLst/>
            <a:rect l="l" t="t" r="r" b="b"/>
            <a:pathLst>
              <a:path h="13652">
                <a:moveTo>
                  <a:pt x="0" y="13652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4839616" y="2387613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0"/>
                </a:moveTo>
                <a:lnTo>
                  <a:pt x="0" y="44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4839616" y="2306642"/>
            <a:ext cx="0" cy="13423"/>
          </a:xfrm>
          <a:custGeom>
            <a:avLst/>
            <a:gdLst/>
            <a:ahLst/>
            <a:cxnLst/>
            <a:rect l="l" t="t" r="r" b="b"/>
            <a:pathLst>
              <a:path h="13423">
                <a:moveTo>
                  <a:pt x="0" y="13423"/>
                </a:moveTo>
                <a:lnTo>
                  <a:pt x="0" y="0"/>
                </a:lnTo>
                <a:lnTo>
                  <a:pt x="0" y="7073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4839616" y="2296058"/>
            <a:ext cx="0" cy="10591"/>
          </a:xfrm>
          <a:custGeom>
            <a:avLst/>
            <a:gdLst/>
            <a:ahLst/>
            <a:cxnLst/>
            <a:rect l="l" t="t" r="r" b="b"/>
            <a:pathLst>
              <a:path h="10591">
                <a:moveTo>
                  <a:pt x="0" y="10591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4839616" y="2238151"/>
            <a:ext cx="0" cy="9893"/>
          </a:xfrm>
          <a:custGeom>
            <a:avLst/>
            <a:gdLst/>
            <a:ahLst/>
            <a:cxnLst/>
            <a:rect l="l" t="t" r="r" b="b"/>
            <a:pathLst>
              <a:path h="9893">
                <a:moveTo>
                  <a:pt x="0" y="9893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4839608" y="1993375"/>
            <a:ext cx="38849" cy="3771"/>
          </a:xfrm>
          <a:custGeom>
            <a:avLst/>
            <a:gdLst/>
            <a:ahLst/>
            <a:cxnLst/>
            <a:rect l="l" t="t" r="r" b="b"/>
            <a:pathLst>
              <a:path w="38849" h="3771">
                <a:moveTo>
                  <a:pt x="38849" y="0"/>
                </a:moveTo>
                <a:lnTo>
                  <a:pt x="0" y="0"/>
                </a:lnTo>
                <a:lnTo>
                  <a:pt x="0" y="377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4878457" y="3783590"/>
            <a:ext cx="52959" cy="13411"/>
          </a:xfrm>
          <a:custGeom>
            <a:avLst/>
            <a:gdLst/>
            <a:ahLst/>
            <a:cxnLst/>
            <a:rect l="l" t="t" r="r" b="b"/>
            <a:pathLst>
              <a:path w="52959" h="13411">
                <a:moveTo>
                  <a:pt x="0" y="0"/>
                </a:moveTo>
                <a:lnTo>
                  <a:pt x="0" y="13411"/>
                </a:lnTo>
                <a:lnTo>
                  <a:pt x="52959" y="13411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4878456" y="1861332"/>
            <a:ext cx="52959" cy="0"/>
          </a:xfrm>
          <a:custGeom>
            <a:avLst/>
            <a:gdLst/>
            <a:ahLst/>
            <a:cxnLst/>
            <a:rect l="l" t="t" r="r" b="b"/>
            <a:pathLst>
              <a:path w="52959">
                <a:moveTo>
                  <a:pt x="52959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4931415" y="3692740"/>
            <a:ext cx="142163" cy="0"/>
          </a:xfrm>
          <a:custGeom>
            <a:avLst/>
            <a:gdLst/>
            <a:ahLst/>
            <a:cxnLst/>
            <a:rect l="l" t="t" r="r" b="b"/>
            <a:pathLst>
              <a:path w="142163">
                <a:moveTo>
                  <a:pt x="0" y="0"/>
                </a:moveTo>
                <a:lnTo>
                  <a:pt x="142163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5050030" y="2085168"/>
            <a:ext cx="23545" cy="0"/>
          </a:xfrm>
          <a:custGeom>
            <a:avLst/>
            <a:gdLst/>
            <a:ahLst/>
            <a:cxnLst/>
            <a:rect l="l" t="t" r="r" b="b"/>
            <a:pathLst>
              <a:path w="23545">
                <a:moveTo>
                  <a:pt x="23545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4931406" y="2085168"/>
            <a:ext cx="23304" cy="0"/>
          </a:xfrm>
          <a:custGeom>
            <a:avLst/>
            <a:gdLst/>
            <a:ahLst/>
            <a:cxnLst/>
            <a:rect l="l" t="t" r="r" b="b"/>
            <a:pathLst>
              <a:path w="23304">
                <a:moveTo>
                  <a:pt x="23304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4931415" y="1965598"/>
            <a:ext cx="142163" cy="119570"/>
          </a:xfrm>
          <a:custGeom>
            <a:avLst/>
            <a:gdLst/>
            <a:ahLst/>
            <a:cxnLst/>
            <a:rect l="l" t="t" r="r" b="b"/>
            <a:pathLst>
              <a:path w="142163" h="119570">
                <a:moveTo>
                  <a:pt x="0" y="0"/>
                </a:moveTo>
                <a:lnTo>
                  <a:pt x="142163" y="0"/>
                </a:lnTo>
                <a:lnTo>
                  <a:pt x="142163" y="11957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4174230" y="4462862"/>
            <a:ext cx="94145" cy="42367"/>
          </a:xfrm>
          <a:custGeom>
            <a:avLst/>
            <a:gdLst/>
            <a:ahLst/>
            <a:cxnLst/>
            <a:rect l="l" t="t" r="r" b="b"/>
            <a:pathLst>
              <a:path w="94145" h="42367">
                <a:moveTo>
                  <a:pt x="94145" y="0"/>
                </a:moveTo>
                <a:lnTo>
                  <a:pt x="0" y="21196"/>
                </a:lnTo>
                <a:lnTo>
                  <a:pt x="94145" y="42367"/>
                </a:lnTo>
                <a:lnTo>
                  <a:pt x="9414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6669145" y="4462863"/>
            <a:ext cx="94145" cy="42367"/>
          </a:xfrm>
          <a:custGeom>
            <a:avLst/>
            <a:gdLst/>
            <a:ahLst/>
            <a:cxnLst/>
            <a:rect l="l" t="t" r="r" b="b"/>
            <a:pathLst>
              <a:path w="94145" h="42367">
                <a:moveTo>
                  <a:pt x="0" y="42367"/>
                </a:moveTo>
                <a:lnTo>
                  <a:pt x="94145" y="21183"/>
                </a:lnTo>
                <a:lnTo>
                  <a:pt x="0" y="0"/>
                </a:lnTo>
                <a:lnTo>
                  <a:pt x="0" y="423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5655411" y="4484048"/>
            <a:ext cx="1107876" cy="0"/>
          </a:xfrm>
          <a:custGeom>
            <a:avLst/>
            <a:gdLst/>
            <a:ahLst/>
            <a:cxnLst/>
            <a:rect l="l" t="t" r="r" b="b"/>
            <a:pathLst>
              <a:path w="1107876">
                <a:moveTo>
                  <a:pt x="0" y="0"/>
                </a:moveTo>
                <a:lnTo>
                  <a:pt x="1107876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4174228" y="4484048"/>
            <a:ext cx="1108120" cy="0"/>
          </a:xfrm>
          <a:custGeom>
            <a:avLst/>
            <a:gdLst/>
            <a:ahLst/>
            <a:cxnLst/>
            <a:rect l="l" t="t" r="r" b="b"/>
            <a:pathLst>
              <a:path w="1108120">
                <a:moveTo>
                  <a:pt x="0" y="0"/>
                </a:moveTo>
                <a:lnTo>
                  <a:pt x="110812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4174233" y="4114051"/>
            <a:ext cx="0" cy="370001"/>
          </a:xfrm>
          <a:custGeom>
            <a:avLst/>
            <a:gdLst/>
            <a:ahLst/>
            <a:cxnLst/>
            <a:rect l="l" t="t" r="r" b="b"/>
            <a:pathLst>
              <a:path h="370001">
                <a:moveTo>
                  <a:pt x="0" y="0"/>
                </a:moveTo>
                <a:lnTo>
                  <a:pt x="0" y="370001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6763288" y="4114049"/>
            <a:ext cx="0" cy="370001"/>
          </a:xfrm>
          <a:custGeom>
            <a:avLst/>
            <a:gdLst/>
            <a:ahLst/>
            <a:cxnLst/>
            <a:rect l="l" t="t" r="r" b="b"/>
            <a:pathLst>
              <a:path h="370001">
                <a:moveTo>
                  <a:pt x="0" y="370001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5282349" y="4378833"/>
            <a:ext cx="373062" cy="146164"/>
          </a:xfrm>
          <a:custGeom>
            <a:avLst/>
            <a:gdLst/>
            <a:ahLst/>
            <a:cxnLst/>
            <a:rect l="l" t="t" r="r" b="b"/>
            <a:pathLst>
              <a:path w="373062" h="146164">
                <a:moveTo>
                  <a:pt x="0" y="146164"/>
                </a:moveTo>
                <a:lnTo>
                  <a:pt x="373062" y="146164"/>
                </a:lnTo>
                <a:lnTo>
                  <a:pt x="373062" y="0"/>
                </a:lnTo>
                <a:lnTo>
                  <a:pt x="0" y="0"/>
                </a:lnTo>
                <a:lnTo>
                  <a:pt x="0" y="1461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3702551" y="4019901"/>
            <a:ext cx="42367" cy="94145"/>
          </a:xfrm>
          <a:custGeom>
            <a:avLst/>
            <a:gdLst/>
            <a:ahLst/>
            <a:cxnLst/>
            <a:rect l="l" t="t" r="r" b="b"/>
            <a:pathLst>
              <a:path w="42367" h="94145">
                <a:moveTo>
                  <a:pt x="0" y="0"/>
                </a:moveTo>
                <a:lnTo>
                  <a:pt x="21183" y="94145"/>
                </a:lnTo>
                <a:lnTo>
                  <a:pt x="42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3702551" y="1861333"/>
            <a:ext cx="42367" cy="94145"/>
          </a:xfrm>
          <a:custGeom>
            <a:avLst/>
            <a:gdLst/>
            <a:ahLst/>
            <a:cxnLst/>
            <a:rect l="l" t="t" r="r" b="b"/>
            <a:pathLst>
              <a:path w="42367" h="94145">
                <a:moveTo>
                  <a:pt x="42367" y="94145"/>
                </a:moveTo>
                <a:lnTo>
                  <a:pt x="21183" y="0"/>
                </a:lnTo>
                <a:lnTo>
                  <a:pt x="0" y="94145"/>
                </a:lnTo>
                <a:lnTo>
                  <a:pt x="42367" y="941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3723733" y="1861332"/>
            <a:ext cx="0" cy="1021262"/>
          </a:xfrm>
          <a:custGeom>
            <a:avLst/>
            <a:gdLst/>
            <a:ahLst/>
            <a:cxnLst/>
            <a:rect l="l" t="t" r="r" b="b"/>
            <a:pathLst>
              <a:path h="1021262">
                <a:moveTo>
                  <a:pt x="0" y="0"/>
                </a:moveTo>
                <a:lnTo>
                  <a:pt x="0" y="1021262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3723733" y="3028759"/>
            <a:ext cx="0" cy="1085286"/>
          </a:xfrm>
          <a:custGeom>
            <a:avLst/>
            <a:gdLst/>
            <a:ahLst/>
            <a:cxnLst/>
            <a:rect l="l" t="t" r="r" b="b"/>
            <a:pathLst>
              <a:path h="1085286">
                <a:moveTo>
                  <a:pt x="0" y="0"/>
                </a:moveTo>
                <a:lnTo>
                  <a:pt x="0" y="1085286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3723726" y="4114051"/>
            <a:ext cx="450507" cy="0"/>
          </a:xfrm>
          <a:custGeom>
            <a:avLst/>
            <a:gdLst/>
            <a:ahLst/>
            <a:cxnLst/>
            <a:rect l="l" t="t" r="r" b="b"/>
            <a:pathLst>
              <a:path w="450507">
                <a:moveTo>
                  <a:pt x="450507" y="0"/>
                </a:moveTo>
                <a:lnTo>
                  <a:pt x="0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3723731" y="1861332"/>
            <a:ext cx="450507" cy="0"/>
          </a:xfrm>
          <a:custGeom>
            <a:avLst/>
            <a:gdLst/>
            <a:ahLst/>
            <a:cxnLst/>
            <a:rect l="l" t="t" r="r" b="b"/>
            <a:pathLst>
              <a:path w="450507">
                <a:moveTo>
                  <a:pt x="0" y="0"/>
                </a:moveTo>
                <a:lnTo>
                  <a:pt x="450507" y="0"/>
                </a:lnTo>
              </a:path>
            </a:pathLst>
          </a:custGeom>
          <a:ln w="41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3549091" y="2882595"/>
            <a:ext cx="349275" cy="146164"/>
          </a:xfrm>
          <a:custGeom>
            <a:avLst/>
            <a:gdLst/>
            <a:ahLst/>
            <a:cxnLst/>
            <a:rect l="l" t="t" r="r" b="b"/>
            <a:pathLst>
              <a:path w="349275" h="146164">
                <a:moveTo>
                  <a:pt x="0" y="146164"/>
                </a:moveTo>
                <a:lnTo>
                  <a:pt x="349275" y="146164"/>
                </a:lnTo>
                <a:lnTo>
                  <a:pt x="349275" y="0"/>
                </a:lnTo>
                <a:lnTo>
                  <a:pt x="0" y="0"/>
                </a:lnTo>
                <a:lnTo>
                  <a:pt x="0" y="1461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09558" y="3577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09558" y="3577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9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726963" y="3350988"/>
            <a:ext cx="640676" cy="387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6367640" y="3350988"/>
            <a:ext cx="41889" cy="387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5726963" y="3738749"/>
            <a:ext cx="41655" cy="5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768619" y="3738749"/>
            <a:ext cx="599020" cy="5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367640" y="3738749"/>
            <a:ext cx="41889" cy="5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409531" y="3424651"/>
            <a:ext cx="69669" cy="127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6479200" y="3424651"/>
            <a:ext cx="38130" cy="127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6517331" y="3424651"/>
            <a:ext cx="125446" cy="127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6409531" y="3551755"/>
            <a:ext cx="69669" cy="13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6479200" y="3551755"/>
            <a:ext cx="38130" cy="13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6517331" y="3551755"/>
            <a:ext cx="125446" cy="13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4192118" y="3001228"/>
            <a:ext cx="37424" cy="107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4"/>
              </a:spcBef>
            </a:pPr>
            <a:endParaRPr sz="800"/>
          </a:p>
        </p:txBody>
      </p:sp>
      <p:sp>
        <p:nvSpPr>
          <p:cNvPr id="69" name="object 69"/>
          <p:cNvSpPr txBox="1"/>
          <p:nvPr/>
        </p:nvSpPr>
        <p:spPr>
          <a:xfrm>
            <a:off x="4229543" y="3001228"/>
            <a:ext cx="41312" cy="107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4"/>
              </a:spcBef>
            </a:pPr>
            <a:endParaRPr sz="800"/>
          </a:p>
        </p:txBody>
      </p:sp>
      <p:sp>
        <p:nvSpPr>
          <p:cNvPr id="68" name="object 68"/>
          <p:cNvSpPr txBox="1"/>
          <p:nvPr/>
        </p:nvSpPr>
        <p:spPr>
          <a:xfrm>
            <a:off x="4245436" y="2597565"/>
            <a:ext cx="30002" cy="54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221085" y="2074575"/>
            <a:ext cx="111787" cy="707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4332872" y="2494475"/>
            <a:ext cx="0" cy="1088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4221085" y="2782211"/>
            <a:ext cx="111787" cy="46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221085" y="2829049"/>
            <a:ext cx="111787" cy="49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221085" y="2878478"/>
            <a:ext cx="111787" cy="704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4488445" y="1861331"/>
            <a:ext cx="220070" cy="393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4708515" y="1861332"/>
            <a:ext cx="169941" cy="1605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4878457" y="1861332"/>
            <a:ext cx="52957" cy="1935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4931415" y="1861332"/>
            <a:ext cx="582306" cy="75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4"/>
              </a:spcBef>
            </a:pPr>
            <a:endParaRPr sz="550"/>
          </a:p>
        </p:txBody>
      </p:sp>
      <p:sp>
        <p:nvSpPr>
          <p:cNvPr id="58" name="object 58"/>
          <p:cNvSpPr txBox="1"/>
          <p:nvPr/>
        </p:nvSpPr>
        <p:spPr>
          <a:xfrm>
            <a:off x="4459497" y="2021852"/>
            <a:ext cx="118154" cy="232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708515" y="2021853"/>
            <a:ext cx="169941" cy="232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4931415" y="1936888"/>
            <a:ext cx="146280" cy="1669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077695" y="1936888"/>
            <a:ext cx="105915" cy="17273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5183611" y="1936888"/>
            <a:ext cx="330110" cy="205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5183611" y="2142362"/>
            <a:ext cx="107212" cy="1330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5290823" y="2142362"/>
            <a:ext cx="222891" cy="1330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4459497" y="2254512"/>
            <a:ext cx="118154" cy="341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4577651" y="2254512"/>
            <a:ext cx="41659" cy="341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4619311" y="2254512"/>
            <a:ext cx="89204" cy="75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7"/>
              </a:spcBef>
            </a:pPr>
            <a:endParaRPr sz="550"/>
          </a:p>
        </p:txBody>
      </p:sp>
      <p:sp>
        <p:nvSpPr>
          <p:cNvPr id="48" name="object 48"/>
          <p:cNvSpPr txBox="1"/>
          <p:nvPr/>
        </p:nvSpPr>
        <p:spPr>
          <a:xfrm>
            <a:off x="4708515" y="2254512"/>
            <a:ext cx="41896" cy="341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750412" y="2254512"/>
            <a:ext cx="89204" cy="75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7"/>
              </a:spcBef>
            </a:pPr>
            <a:endParaRPr sz="550"/>
          </a:p>
        </p:txBody>
      </p:sp>
      <p:sp>
        <p:nvSpPr>
          <p:cNvPr id="46" name="object 46"/>
          <p:cNvSpPr txBox="1"/>
          <p:nvPr/>
        </p:nvSpPr>
        <p:spPr>
          <a:xfrm>
            <a:off x="4839616" y="2254512"/>
            <a:ext cx="38840" cy="341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492685" y="2330420"/>
            <a:ext cx="84965" cy="2656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4619311" y="2330420"/>
            <a:ext cx="89204" cy="192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750412" y="2330420"/>
            <a:ext cx="89204" cy="192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619311" y="2522482"/>
            <a:ext cx="89204" cy="73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9"/>
              </a:spcBef>
            </a:pPr>
            <a:endParaRPr sz="550"/>
          </a:p>
        </p:txBody>
      </p:sp>
      <p:sp>
        <p:nvSpPr>
          <p:cNvPr id="41" name="object 41"/>
          <p:cNvSpPr txBox="1"/>
          <p:nvPr/>
        </p:nvSpPr>
        <p:spPr>
          <a:xfrm>
            <a:off x="4750412" y="2522482"/>
            <a:ext cx="89204" cy="73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9"/>
              </a:spcBef>
            </a:pPr>
            <a:endParaRPr sz="550"/>
          </a:p>
        </p:txBody>
      </p:sp>
      <p:sp>
        <p:nvSpPr>
          <p:cNvPr id="40" name="object 40"/>
          <p:cNvSpPr txBox="1"/>
          <p:nvPr/>
        </p:nvSpPr>
        <p:spPr>
          <a:xfrm>
            <a:off x="4459497" y="2596037"/>
            <a:ext cx="418960" cy="453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459497" y="3049557"/>
            <a:ext cx="118153" cy="35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577650" y="3049557"/>
            <a:ext cx="41661" cy="35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4619311" y="3049557"/>
            <a:ext cx="89204" cy="2837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708516" y="3049557"/>
            <a:ext cx="43758" cy="35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752274" y="3049557"/>
            <a:ext cx="85845" cy="2837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4838120" y="3049557"/>
            <a:ext cx="40337" cy="35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4492693" y="3333330"/>
            <a:ext cx="84956" cy="73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7"/>
              </a:spcBef>
            </a:pPr>
            <a:endParaRPr sz="550"/>
          </a:p>
        </p:txBody>
      </p:sp>
      <p:sp>
        <p:nvSpPr>
          <p:cNvPr id="32" name="object 32"/>
          <p:cNvSpPr txBox="1"/>
          <p:nvPr/>
        </p:nvSpPr>
        <p:spPr>
          <a:xfrm>
            <a:off x="4619311" y="3333330"/>
            <a:ext cx="89204" cy="73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7"/>
              </a:spcBef>
            </a:pPr>
            <a:endParaRPr sz="550"/>
          </a:p>
        </p:txBody>
      </p:sp>
      <p:sp>
        <p:nvSpPr>
          <p:cNvPr id="31" name="object 31"/>
          <p:cNvSpPr txBox="1"/>
          <p:nvPr/>
        </p:nvSpPr>
        <p:spPr>
          <a:xfrm>
            <a:off x="4752274" y="3333330"/>
            <a:ext cx="85845" cy="73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7"/>
              </a:spcBef>
            </a:pPr>
            <a:endParaRPr sz="550"/>
          </a:p>
        </p:txBody>
      </p:sp>
      <p:sp>
        <p:nvSpPr>
          <p:cNvPr id="30" name="object 30"/>
          <p:cNvSpPr txBox="1"/>
          <p:nvPr/>
        </p:nvSpPr>
        <p:spPr>
          <a:xfrm>
            <a:off x="4459497" y="3406728"/>
            <a:ext cx="418960" cy="229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183611" y="3472430"/>
            <a:ext cx="330104" cy="9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9"/>
              </a:spcBef>
            </a:pPr>
            <a:endParaRPr sz="700"/>
          </a:p>
        </p:txBody>
      </p:sp>
      <p:sp>
        <p:nvSpPr>
          <p:cNvPr id="28" name="object 28"/>
          <p:cNvSpPr txBox="1"/>
          <p:nvPr/>
        </p:nvSpPr>
        <p:spPr>
          <a:xfrm>
            <a:off x="4931415" y="3606124"/>
            <a:ext cx="146280" cy="986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6"/>
              </a:spcBef>
            </a:pPr>
            <a:endParaRPr sz="750"/>
          </a:p>
        </p:txBody>
      </p:sp>
      <p:sp>
        <p:nvSpPr>
          <p:cNvPr id="27" name="object 27"/>
          <p:cNvSpPr txBox="1"/>
          <p:nvPr/>
        </p:nvSpPr>
        <p:spPr>
          <a:xfrm>
            <a:off x="5183611" y="3563755"/>
            <a:ext cx="104390" cy="100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1"/>
              </a:spcBef>
            </a:pPr>
            <a:endParaRPr sz="750"/>
          </a:p>
        </p:txBody>
      </p:sp>
      <p:sp>
        <p:nvSpPr>
          <p:cNvPr id="26" name="object 26"/>
          <p:cNvSpPr txBox="1"/>
          <p:nvPr/>
        </p:nvSpPr>
        <p:spPr>
          <a:xfrm>
            <a:off x="5288001" y="3563755"/>
            <a:ext cx="225719" cy="100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1"/>
              </a:spcBef>
            </a:pPr>
            <a:endParaRPr sz="750"/>
          </a:p>
        </p:txBody>
      </p:sp>
      <p:sp>
        <p:nvSpPr>
          <p:cNvPr id="25" name="object 25"/>
          <p:cNvSpPr txBox="1"/>
          <p:nvPr/>
        </p:nvSpPr>
        <p:spPr>
          <a:xfrm>
            <a:off x="4459497" y="3636481"/>
            <a:ext cx="418960" cy="16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077695" y="3664254"/>
            <a:ext cx="105915" cy="40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31415" y="3704741"/>
            <a:ext cx="582306" cy="92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26"/>
              </a:spcBef>
            </a:pPr>
            <a:endParaRPr sz="700"/>
          </a:p>
        </p:txBody>
      </p:sp>
      <p:sp>
        <p:nvSpPr>
          <p:cNvPr id="22" name="object 22"/>
          <p:cNvSpPr txBox="1"/>
          <p:nvPr/>
        </p:nvSpPr>
        <p:spPr>
          <a:xfrm>
            <a:off x="3549091" y="1861331"/>
            <a:ext cx="174642" cy="1021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723733" y="1861331"/>
            <a:ext cx="450505" cy="1021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174238" y="1861331"/>
            <a:ext cx="2589049" cy="2252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549091" y="2882595"/>
            <a:ext cx="349275" cy="146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356">
              <a:lnSpc>
                <a:spcPct val="95825"/>
              </a:lnSpc>
              <a:spcBef>
                <a:spcPts val="215"/>
              </a:spcBef>
            </a:pP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162</a:t>
            </a:r>
            <a:r>
              <a:rPr sz="650" spc="64" dirty="0" smtClean="0">
                <a:solidFill>
                  <a:srgbClr val="2E2C2F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8366" y="2882595"/>
            <a:ext cx="275871" cy="146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549091" y="3028759"/>
            <a:ext cx="174642" cy="108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723733" y="3028759"/>
            <a:ext cx="450505" cy="108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549091" y="4114054"/>
            <a:ext cx="625147" cy="410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174238" y="4114054"/>
            <a:ext cx="2589050" cy="264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174238" y="4378833"/>
            <a:ext cx="1108110" cy="105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8"/>
              </a:spcBef>
            </a:pPr>
            <a:endParaRPr sz="800"/>
          </a:p>
        </p:txBody>
      </p:sp>
      <p:sp>
        <p:nvSpPr>
          <p:cNvPr id="12" name="object 12"/>
          <p:cNvSpPr txBox="1"/>
          <p:nvPr/>
        </p:nvSpPr>
        <p:spPr>
          <a:xfrm>
            <a:off x="5282349" y="4378833"/>
            <a:ext cx="373062" cy="146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120">
              <a:lnSpc>
                <a:spcPct val="95825"/>
              </a:lnSpc>
              <a:spcBef>
                <a:spcPts val="215"/>
              </a:spcBef>
            </a:pP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186</a:t>
            </a:r>
            <a:r>
              <a:rPr sz="650" spc="64" dirty="0" smtClean="0">
                <a:solidFill>
                  <a:srgbClr val="2E2C2F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2E2C2F"/>
                </a:solidFill>
                <a:latin typeface="Arial"/>
                <a:cs typeface="Arial"/>
              </a:rPr>
              <a:t>mm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55411" y="4378833"/>
            <a:ext cx="1107877" cy="105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8"/>
              </a:spcBef>
            </a:pPr>
            <a:endParaRPr sz="800"/>
          </a:p>
        </p:txBody>
      </p:sp>
      <p:sp>
        <p:nvSpPr>
          <p:cNvPr id="10" name="object 10"/>
          <p:cNvSpPr txBox="1"/>
          <p:nvPr/>
        </p:nvSpPr>
        <p:spPr>
          <a:xfrm>
            <a:off x="4174238" y="4484048"/>
            <a:ext cx="1108110" cy="40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55411" y="4484048"/>
            <a:ext cx="1107876" cy="40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46298" y="791121"/>
            <a:ext cx="1327188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709" name="Imagen 17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710" name="CuadroTexto 1709"/>
          <p:cNvSpPr txBox="1"/>
          <p:nvPr/>
        </p:nvSpPr>
        <p:spPr>
          <a:xfrm>
            <a:off x="3003224" y="317500"/>
            <a:ext cx="3192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Acústicos Accionados por Motor MDS-2</a:t>
            </a:r>
          </a:p>
          <a:p>
            <a:pPr algn="ctr"/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1711" name="Imagen 17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712" name="CuadroTexto 1711"/>
          <p:cNvSpPr txBox="1"/>
          <p:nvPr/>
        </p:nvSpPr>
        <p:spPr>
          <a:xfrm>
            <a:off x="431799" y="102235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713" name="Tabla 17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18112"/>
              </p:ext>
            </p:extLst>
          </p:nvPr>
        </p:nvGraphicFramePr>
        <p:xfrm>
          <a:off x="520700" y="6628036"/>
          <a:ext cx="6527799" cy="2376264"/>
        </p:xfrm>
        <a:graphic>
          <a:graphicData uri="http://schemas.openxmlformats.org/drawingml/2006/table">
            <a:tbl>
              <a:tblPr/>
              <a:tblGrid>
                <a:gridCol w="1788989"/>
                <a:gridCol w="1025151"/>
                <a:gridCol w="1198522"/>
                <a:gridCol w="1198522"/>
                <a:gridCol w="1316615"/>
              </a:tblGrid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MDS-2/UC/12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MDS-2/UC/24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MDS-2/UC/115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MDS-2/UC/230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33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253V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1.0A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sonido 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1000Hz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Salida de sonido @ 1m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114 - 117dB(A)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33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aproximado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1000m en </a:t>
                      </a:r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exteriores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Ciclo de trabajo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minutos on - 10 minutos off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IP45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a +45ºC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1.2Kg</a:t>
                      </a: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Montaje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forma ideal de montar esta unidad es en posición horizontal. En entornos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donde existan polvo 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partículas de suciedad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 puedan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caer sobre las partes móviles del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impulsor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acústico, se recomienda montar la unidad con la parte cónica hacia abajo. La entrada de cable debe ser protegida con </a:t>
                      </a:r>
                      <a:r>
                        <a:rPr lang="es-E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prensaestopas adecuado.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4" marR="7544" marT="75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87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911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63" name="CuadroTexto 1662"/>
          <p:cNvSpPr txBox="1"/>
          <p:nvPr/>
        </p:nvSpPr>
        <p:spPr>
          <a:xfrm>
            <a:off x="508000" y="4704596"/>
            <a:ext cx="65053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 acústicos tipo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sirena,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accionados por un motor compacto y potente construido de policarbonato estabilizado frente a radiación UV. Ideal para todas las aplicaciones de señalización o alarma en las que se requiera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una sirena motorizada ligera.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disponibles, 12Vuc, 24Vuc, 115Vuc y 230Vuc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dc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Dispone de un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pie de montaje de acero plateado y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pasacables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pie de montaje puede colocarse en una de las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tres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posiciones disponibles para facilitar la instalación y la entrada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cables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 también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permite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ajustar la inclinación del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acústico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4" name="CuadroTexto 1663"/>
          <p:cNvSpPr txBox="1"/>
          <p:nvPr/>
        </p:nvSpPr>
        <p:spPr>
          <a:xfrm>
            <a:off x="2156026" y="9232900"/>
            <a:ext cx="51337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smtClean="0">
                <a:latin typeface="Arial   "/>
              </a:rPr>
              <a:t>*Atención: Multiplicar el consumo por 6 para calcular la intensidad necesaria para el arranque</a:t>
            </a:r>
            <a:endParaRPr lang="es-ES" sz="900" dirty="0">
              <a:latin typeface="Arial   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889780" y="5815568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s-ES" dirty="0"/>
              <a:t> </a:t>
            </a:r>
          </a:p>
        </p:txBody>
      </p:sp>
      <p:sp>
        <p:nvSpPr>
          <p:cNvPr id="82" name="Rectángulo 81"/>
          <p:cNvSpPr/>
          <p:nvPr/>
        </p:nvSpPr>
        <p:spPr>
          <a:xfrm>
            <a:off x="3651390" y="51620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s-E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753445-9B05-4910-AE81-3F76318288BD}"/>
</file>

<file path=customXml/itemProps2.xml><?xml version="1.0" encoding="utf-8"?>
<ds:datastoreItem xmlns:ds="http://schemas.openxmlformats.org/officeDocument/2006/customXml" ds:itemID="{3F725357-2D9A-43DE-BA71-72DBB22DC939}"/>
</file>

<file path=customXml/itemProps3.xml><?xml version="1.0" encoding="utf-8"?>
<ds:datastoreItem xmlns:ds="http://schemas.openxmlformats.org/officeDocument/2006/customXml" ds:itemID="{D9BD2FCF-C8E9-41DD-B811-6ABC862D69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309</Words>
  <Application>Microsoft Office PowerPoint</Application>
  <PresentationFormat>Personalizado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  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4</cp:revision>
  <dcterms:modified xsi:type="dcterms:W3CDTF">2015-04-29T10:31:02Z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